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1747" r:id="rId29"/>
    <p:sldId id="284" r:id="rId30"/>
    <p:sldId id="283" r:id="rId31"/>
    <p:sldId id="1748" r:id="rId32"/>
    <p:sldId id="1749" r:id="rId33"/>
    <p:sldId id="1750" r:id="rId34"/>
    <p:sldId id="1751" r:id="rId35"/>
    <p:sldId id="1752" r:id="rId36"/>
    <p:sldId id="1753" r:id="rId37"/>
    <p:sldId id="1754" r:id="rId38"/>
    <p:sldId id="1755" r:id="rId39"/>
    <p:sldId id="1756" r:id="rId40"/>
    <p:sldId id="1757" r:id="rId41"/>
    <p:sldId id="1758" r:id="rId42"/>
    <p:sldId id="1759" r:id="rId43"/>
  </p:sldIdLst>
  <p:sldSz cx="18288000" cy="10287000"/>
  <p:notesSz cx="6858000" cy="9144000"/>
  <p:embeddedFontLst>
    <p:embeddedFont>
      <p:font typeface="Amatic SC" panose="00000500000000000000" pitchFamily="2" charset="-79"/>
      <p:regular r:id="rId45"/>
      <p:bold r:id="rId46"/>
    </p:embeddedFont>
    <p:embeddedFont>
      <p:font typeface="Arial" panose="020B0604020202020204" pitchFamily="34" charset="0"/>
      <p:regular r:id="rId47"/>
    </p:embeddedFont>
    <p:embeddedFont>
      <p:font typeface="Arial Bold" panose="020B0704020202020204" pitchFamily="34" charset="0"/>
      <p:regular r:id="rId48"/>
      <p:bold r:id="rId49"/>
    </p:embeddedFont>
    <p:embeddedFont>
      <p:font typeface="Arimo" panose="020B0604020202020204" charset="0"/>
      <p:regular r:id="rId50"/>
    </p:embeddedFont>
    <p:embeddedFont>
      <p:font typeface="Arimo Bold" panose="020B0604020202020204" charset="0"/>
      <p:regular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Lato" panose="020F0502020204030203" pitchFamily="34" charset="0"/>
      <p:regular r:id="rId56"/>
      <p:bold r:id="rId57"/>
      <p:italic r:id="rId58"/>
      <p:boldItalic r:id="rId59"/>
    </p:embeddedFont>
    <p:embeddedFont>
      <p:font typeface="Lato Black" panose="020F0502020204030203" pitchFamily="34" charset="0"/>
      <p:bold r:id="rId60"/>
      <p:boldItalic r:id="rId61"/>
    </p:embeddedFont>
    <p:embeddedFont>
      <p:font typeface="Open Sans Light" panose="020B0306030504020204" pitchFamily="34" charset="0"/>
      <p:regular r:id="rId62"/>
      <p:italic r:id="rId63"/>
    </p:embeddedFont>
    <p:embeddedFont>
      <p:font typeface="Roboto Medium" panose="02000000000000000000" pitchFamily="2" charset="0"/>
      <p:regular r:id="rId64"/>
      <p:italic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061" autoAdjust="0"/>
  </p:normalViewPr>
  <p:slideViewPr>
    <p:cSldViewPr>
      <p:cViewPr varScale="1">
        <p:scale>
          <a:sx n="44" d="100"/>
          <a:sy n="44" d="100"/>
        </p:scale>
        <p:origin x="81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3" d="100"/>
        <a:sy n="5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63" Type="http://schemas.openxmlformats.org/officeDocument/2006/relationships/font" Target="fonts/font19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1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6.fntdata"/><Relationship Id="rId5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30.12.2023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1624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48517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28145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6417544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3051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532655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1631153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523683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3226289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707741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2936567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8800328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4061609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3394559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9343726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403528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svg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jpeg"/><Relationship Id="rId7" Type="http://schemas.openxmlformats.org/officeDocument/2006/relationships/image" Target="../media/image84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svg"/><Relationship Id="rId5" Type="http://schemas.openxmlformats.org/officeDocument/2006/relationships/image" Target="../media/image88.png"/><Relationship Id="rId4" Type="http://schemas.openxmlformats.org/officeDocument/2006/relationships/image" Target="../media/image8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13" Type="http://schemas.openxmlformats.org/officeDocument/2006/relationships/image" Target="../media/image101.png"/><Relationship Id="rId18" Type="http://schemas.openxmlformats.org/officeDocument/2006/relationships/image" Target="../media/image106.svg"/><Relationship Id="rId26" Type="http://schemas.openxmlformats.org/officeDocument/2006/relationships/image" Target="../media/image114.svg"/><Relationship Id="rId3" Type="http://schemas.openxmlformats.org/officeDocument/2006/relationships/image" Target="../media/image91.png"/><Relationship Id="rId21" Type="http://schemas.openxmlformats.org/officeDocument/2006/relationships/image" Target="../media/image109.png"/><Relationship Id="rId7" Type="http://schemas.openxmlformats.org/officeDocument/2006/relationships/image" Target="../media/image95.png"/><Relationship Id="rId12" Type="http://schemas.openxmlformats.org/officeDocument/2006/relationships/image" Target="../media/image100.svg"/><Relationship Id="rId17" Type="http://schemas.openxmlformats.org/officeDocument/2006/relationships/image" Target="../media/image105.png"/><Relationship Id="rId25" Type="http://schemas.openxmlformats.org/officeDocument/2006/relationships/image" Target="../media/image113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04.svg"/><Relationship Id="rId20" Type="http://schemas.openxmlformats.org/officeDocument/2006/relationships/image" Target="../media/image108.svg"/><Relationship Id="rId29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11" Type="http://schemas.openxmlformats.org/officeDocument/2006/relationships/image" Target="../media/image99.png"/><Relationship Id="rId24" Type="http://schemas.openxmlformats.org/officeDocument/2006/relationships/image" Target="../media/image112.svg"/><Relationship Id="rId5" Type="http://schemas.openxmlformats.org/officeDocument/2006/relationships/image" Target="../media/image93.png"/><Relationship Id="rId15" Type="http://schemas.openxmlformats.org/officeDocument/2006/relationships/image" Target="../media/image103.png"/><Relationship Id="rId23" Type="http://schemas.openxmlformats.org/officeDocument/2006/relationships/image" Target="../media/image111.png"/><Relationship Id="rId28" Type="http://schemas.openxmlformats.org/officeDocument/2006/relationships/image" Target="../media/image77.svg"/><Relationship Id="rId10" Type="http://schemas.openxmlformats.org/officeDocument/2006/relationships/image" Target="../media/image98.svg"/><Relationship Id="rId19" Type="http://schemas.openxmlformats.org/officeDocument/2006/relationships/image" Target="../media/image107.png"/><Relationship Id="rId4" Type="http://schemas.openxmlformats.org/officeDocument/2006/relationships/image" Target="../media/image92.svg"/><Relationship Id="rId9" Type="http://schemas.openxmlformats.org/officeDocument/2006/relationships/image" Target="../media/image97.png"/><Relationship Id="rId14" Type="http://schemas.openxmlformats.org/officeDocument/2006/relationships/image" Target="../media/image102.svg"/><Relationship Id="rId22" Type="http://schemas.openxmlformats.org/officeDocument/2006/relationships/image" Target="../media/image110.svg"/><Relationship Id="rId27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13" Type="http://schemas.openxmlformats.org/officeDocument/2006/relationships/image" Target="../media/image123.jpe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svg"/><Relationship Id="rId11" Type="http://schemas.openxmlformats.org/officeDocument/2006/relationships/image" Target="../media/image43.png"/><Relationship Id="rId5" Type="http://schemas.openxmlformats.org/officeDocument/2006/relationships/image" Target="../media/image117.png"/><Relationship Id="rId10" Type="http://schemas.openxmlformats.org/officeDocument/2006/relationships/image" Target="../media/image122.svg"/><Relationship Id="rId4" Type="http://schemas.openxmlformats.org/officeDocument/2006/relationships/image" Target="../media/image116.svg"/><Relationship Id="rId9" Type="http://schemas.openxmlformats.org/officeDocument/2006/relationships/image" Target="../media/image121.png"/><Relationship Id="rId14" Type="http://schemas.openxmlformats.org/officeDocument/2006/relationships/image" Target="../media/image1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jpeg"/><Relationship Id="rId7" Type="http://schemas.openxmlformats.org/officeDocument/2006/relationships/image" Target="../media/image12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133.svg"/><Relationship Id="rId5" Type="http://schemas.openxmlformats.org/officeDocument/2006/relationships/image" Target="../media/image127.sv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sv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svg"/><Relationship Id="rId11" Type="http://schemas.openxmlformats.org/officeDocument/2006/relationships/image" Target="../media/image142.png"/><Relationship Id="rId5" Type="http://schemas.openxmlformats.org/officeDocument/2006/relationships/image" Target="../media/image136.png"/><Relationship Id="rId10" Type="http://schemas.openxmlformats.org/officeDocument/2006/relationships/image" Target="../media/image141.jpeg"/><Relationship Id="rId4" Type="http://schemas.openxmlformats.org/officeDocument/2006/relationships/image" Target="../media/image135.svg"/><Relationship Id="rId9" Type="http://schemas.openxmlformats.org/officeDocument/2006/relationships/image" Target="../media/image14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13" Type="http://schemas.openxmlformats.org/officeDocument/2006/relationships/image" Target="../media/image154.svg"/><Relationship Id="rId18" Type="http://schemas.openxmlformats.org/officeDocument/2006/relationships/image" Target="../media/image159.svg"/><Relationship Id="rId26" Type="http://schemas.openxmlformats.org/officeDocument/2006/relationships/image" Target="../media/image77.svg"/><Relationship Id="rId3" Type="http://schemas.openxmlformats.org/officeDocument/2006/relationships/image" Target="../media/image144.svg"/><Relationship Id="rId21" Type="http://schemas.openxmlformats.org/officeDocument/2006/relationships/image" Target="../media/image162.png"/><Relationship Id="rId7" Type="http://schemas.openxmlformats.org/officeDocument/2006/relationships/image" Target="../media/image148.svg"/><Relationship Id="rId12" Type="http://schemas.openxmlformats.org/officeDocument/2006/relationships/image" Target="../media/image153.png"/><Relationship Id="rId17" Type="http://schemas.openxmlformats.org/officeDocument/2006/relationships/image" Target="../media/image158.png"/><Relationship Id="rId25" Type="http://schemas.openxmlformats.org/officeDocument/2006/relationships/image" Target="../media/image76.png"/><Relationship Id="rId2" Type="http://schemas.openxmlformats.org/officeDocument/2006/relationships/image" Target="../media/image143.png"/><Relationship Id="rId16" Type="http://schemas.openxmlformats.org/officeDocument/2006/relationships/image" Target="../media/image157.svg"/><Relationship Id="rId20" Type="http://schemas.openxmlformats.org/officeDocument/2006/relationships/image" Target="../media/image1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11" Type="http://schemas.openxmlformats.org/officeDocument/2006/relationships/image" Target="../media/image152.svg"/><Relationship Id="rId24" Type="http://schemas.openxmlformats.org/officeDocument/2006/relationships/image" Target="../media/image165.svg"/><Relationship Id="rId5" Type="http://schemas.openxmlformats.org/officeDocument/2006/relationships/image" Target="../media/image146.svg"/><Relationship Id="rId15" Type="http://schemas.openxmlformats.org/officeDocument/2006/relationships/image" Target="../media/image156.png"/><Relationship Id="rId23" Type="http://schemas.openxmlformats.org/officeDocument/2006/relationships/image" Target="../media/image164.png"/><Relationship Id="rId28" Type="http://schemas.openxmlformats.org/officeDocument/2006/relationships/image" Target="../media/image166.png"/><Relationship Id="rId10" Type="http://schemas.openxmlformats.org/officeDocument/2006/relationships/image" Target="../media/image151.png"/><Relationship Id="rId19" Type="http://schemas.openxmlformats.org/officeDocument/2006/relationships/image" Target="../media/image160.png"/><Relationship Id="rId4" Type="http://schemas.openxmlformats.org/officeDocument/2006/relationships/image" Target="../media/image145.png"/><Relationship Id="rId9" Type="http://schemas.openxmlformats.org/officeDocument/2006/relationships/image" Target="../media/image150.svg"/><Relationship Id="rId14" Type="http://schemas.openxmlformats.org/officeDocument/2006/relationships/image" Target="../media/image155.png"/><Relationship Id="rId22" Type="http://schemas.openxmlformats.org/officeDocument/2006/relationships/image" Target="../media/image163.svg"/><Relationship Id="rId27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svg"/><Relationship Id="rId5" Type="http://schemas.openxmlformats.org/officeDocument/2006/relationships/image" Target="../media/image169.png"/><Relationship Id="rId4" Type="http://schemas.openxmlformats.org/officeDocument/2006/relationships/image" Target="../media/image16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3.jpeg"/><Relationship Id="rId4" Type="http://schemas.openxmlformats.org/officeDocument/2006/relationships/image" Target="../media/image17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6.jpeg"/><Relationship Id="rId4" Type="http://schemas.openxmlformats.org/officeDocument/2006/relationships/image" Target="../media/image17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sv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0.png"/><Relationship Id="rId4" Type="http://schemas.openxmlformats.org/officeDocument/2006/relationships/image" Target="../media/image17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svg"/><Relationship Id="rId13" Type="http://schemas.openxmlformats.org/officeDocument/2006/relationships/image" Target="../media/image191.png"/><Relationship Id="rId18" Type="http://schemas.openxmlformats.org/officeDocument/2006/relationships/image" Target="../media/image196.svg"/><Relationship Id="rId3" Type="http://schemas.openxmlformats.org/officeDocument/2006/relationships/image" Target="../media/image181.png"/><Relationship Id="rId21" Type="http://schemas.openxmlformats.org/officeDocument/2006/relationships/image" Target="../media/image77.svg"/><Relationship Id="rId7" Type="http://schemas.openxmlformats.org/officeDocument/2006/relationships/image" Target="../media/image185.png"/><Relationship Id="rId12" Type="http://schemas.openxmlformats.org/officeDocument/2006/relationships/image" Target="../media/image190.svg"/><Relationship Id="rId17" Type="http://schemas.openxmlformats.org/officeDocument/2006/relationships/image" Target="../media/image195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94.svg"/><Relationship Id="rId20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4.svg"/><Relationship Id="rId11" Type="http://schemas.openxmlformats.org/officeDocument/2006/relationships/image" Target="../media/image189.png"/><Relationship Id="rId5" Type="http://schemas.openxmlformats.org/officeDocument/2006/relationships/image" Target="../media/image183.png"/><Relationship Id="rId15" Type="http://schemas.openxmlformats.org/officeDocument/2006/relationships/image" Target="../media/image193.png"/><Relationship Id="rId10" Type="http://schemas.openxmlformats.org/officeDocument/2006/relationships/image" Target="../media/image188.svg"/><Relationship Id="rId19" Type="http://schemas.openxmlformats.org/officeDocument/2006/relationships/image" Target="../media/image197.jpeg"/><Relationship Id="rId4" Type="http://schemas.openxmlformats.org/officeDocument/2006/relationships/image" Target="../media/image182.svg"/><Relationship Id="rId9" Type="http://schemas.openxmlformats.org/officeDocument/2006/relationships/image" Target="../media/image187.png"/><Relationship Id="rId14" Type="http://schemas.openxmlformats.org/officeDocument/2006/relationships/image" Target="../media/image192.svg"/><Relationship Id="rId22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99.svg"/><Relationship Id="rId7" Type="http://schemas.openxmlformats.org/officeDocument/2006/relationships/image" Target="../media/image77.sv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201.svg"/><Relationship Id="rId4" Type="http://schemas.openxmlformats.org/officeDocument/2006/relationships/image" Target="../media/image20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svg"/><Relationship Id="rId3" Type="http://schemas.openxmlformats.org/officeDocument/2006/relationships/image" Target="../media/image202.png"/><Relationship Id="rId7" Type="http://schemas.openxmlformats.org/officeDocument/2006/relationships/image" Target="../media/image20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5.svg"/><Relationship Id="rId11" Type="http://schemas.openxmlformats.org/officeDocument/2006/relationships/image" Target="../media/image210.jpeg"/><Relationship Id="rId5" Type="http://schemas.openxmlformats.org/officeDocument/2006/relationships/image" Target="../media/image204.png"/><Relationship Id="rId10" Type="http://schemas.openxmlformats.org/officeDocument/2006/relationships/image" Target="../media/image209.svg"/><Relationship Id="rId4" Type="http://schemas.openxmlformats.org/officeDocument/2006/relationships/image" Target="../media/image203.svg"/><Relationship Id="rId9" Type="http://schemas.openxmlformats.org/officeDocument/2006/relationships/image" Target="../media/image20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svg"/><Relationship Id="rId13" Type="http://schemas.openxmlformats.org/officeDocument/2006/relationships/image" Target="../media/image221.png"/><Relationship Id="rId18" Type="http://schemas.openxmlformats.org/officeDocument/2006/relationships/image" Target="../media/image226.svg"/><Relationship Id="rId3" Type="http://schemas.openxmlformats.org/officeDocument/2006/relationships/image" Target="../media/image211.png"/><Relationship Id="rId21" Type="http://schemas.openxmlformats.org/officeDocument/2006/relationships/image" Target="../media/image76.png"/><Relationship Id="rId7" Type="http://schemas.openxmlformats.org/officeDocument/2006/relationships/image" Target="../media/image215.png"/><Relationship Id="rId12" Type="http://schemas.openxmlformats.org/officeDocument/2006/relationships/image" Target="../media/image220.svg"/><Relationship Id="rId17" Type="http://schemas.openxmlformats.org/officeDocument/2006/relationships/image" Target="../media/image225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224.svg"/><Relationship Id="rId20" Type="http://schemas.openxmlformats.org/officeDocument/2006/relationships/image" Target="../media/image2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4.svg"/><Relationship Id="rId11" Type="http://schemas.openxmlformats.org/officeDocument/2006/relationships/image" Target="../media/image219.png"/><Relationship Id="rId24" Type="http://schemas.openxmlformats.org/officeDocument/2006/relationships/image" Target="../media/image229.png"/><Relationship Id="rId5" Type="http://schemas.openxmlformats.org/officeDocument/2006/relationships/image" Target="../media/image213.png"/><Relationship Id="rId15" Type="http://schemas.openxmlformats.org/officeDocument/2006/relationships/image" Target="../media/image223.png"/><Relationship Id="rId23" Type="http://schemas.openxmlformats.org/officeDocument/2006/relationships/image" Target="../media/image78.png"/><Relationship Id="rId10" Type="http://schemas.openxmlformats.org/officeDocument/2006/relationships/image" Target="../media/image218.svg"/><Relationship Id="rId19" Type="http://schemas.openxmlformats.org/officeDocument/2006/relationships/image" Target="../media/image227.png"/><Relationship Id="rId4" Type="http://schemas.openxmlformats.org/officeDocument/2006/relationships/image" Target="../media/image212.svg"/><Relationship Id="rId9" Type="http://schemas.openxmlformats.org/officeDocument/2006/relationships/image" Target="../media/image217.png"/><Relationship Id="rId14" Type="http://schemas.openxmlformats.org/officeDocument/2006/relationships/image" Target="../media/image222.svg"/><Relationship Id="rId22" Type="http://schemas.openxmlformats.org/officeDocument/2006/relationships/image" Target="../media/image77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svg"/><Relationship Id="rId13" Type="http://schemas.openxmlformats.org/officeDocument/2006/relationships/image" Target="../media/image240.png"/><Relationship Id="rId3" Type="http://schemas.openxmlformats.org/officeDocument/2006/relationships/image" Target="../media/image230.png"/><Relationship Id="rId7" Type="http://schemas.openxmlformats.org/officeDocument/2006/relationships/image" Target="../media/image234.png"/><Relationship Id="rId12" Type="http://schemas.openxmlformats.org/officeDocument/2006/relationships/image" Target="../media/image239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3.svg"/><Relationship Id="rId11" Type="http://schemas.openxmlformats.org/officeDocument/2006/relationships/image" Target="../media/image238.png"/><Relationship Id="rId5" Type="http://schemas.openxmlformats.org/officeDocument/2006/relationships/image" Target="../media/image232.png"/><Relationship Id="rId15" Type="http://schemas.openxmlformats.org/officeDocument/2006/relationships/image" Target="../media/image242.jpeg"/><Relationship Id="rId10" Type="http://schemas.openxmlformats.org/officeDocument/2006/relationships/image" Target="../media/image237.svg"/><Relationship Id="rId4" Type="http://schemas.openxmlformats.org/officeDocument/2006/relationships/image" Target="../media/image231.svg"/><Relationship Id="rId9" Type="http://schemas.openxmlformats.org/officeDocument/2006/relationships/image" Target="../media/image236.png"/><Relationship Id="rId14" Type="http://schemas.openxmlformats.org/officeDocument/2006/relationships/image" Target="../media/image241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svg"/><Relationship Id="rId7" Type="http://schemas.openxmlformats.org/officeDocument/2006/relationships/image" Target="../media/image7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7.png"/><Relationship Id="rId5" Type="http://schemas.openxmlformats.org/officeDocument/2006/relationships/image" Target="../media/image246.svg"/><Relationship Id="rId4" Type="http://schemas.openxmlformats.org/officeDocument/2006/relationships/image" Target="../media/image24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svg"/><Relationship Id="rId13" Type="http://schemas.openxmlformats.org/officeDocument/2006/relationships/image" Target="../media/image258.png"/><Relationship Id="rId3" Type="http://schemas.openxmlformats.org/officeDocument/2006/relationships/image" Target="../media/image248.png"/><Relationship Id="rId7" Type="http://schemas.openxmlformats.org/officeDocument/2006/relationships/image" Target="../media/image252.png"/><Relationship Id="rId12" Type="http://schemas.openxmlformats.org/officeDocument/2006/relationships/image" Target="../media/image257.sv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1.svg"/><Relationship Id="rId11" Type="http://schemas.openxmlformats.org/officeDocument/2006/relationships/image" Target="../media/image256.png"/><Relationship Id="rId5" Type="http://schemas.openxmlformats.org/officeDocument/2006/relationships/image" Target="../media/image250.png"/><Relationship Id="rId15" Type="http://schemas.openxmlformats.org/officeDocument/2006/relationships/image" Target="../media/image78.png"/><Relationship Id="rId10" Type="http://schemas.openxmlformats.org/officeDocument/2006/relationships/image" Target="../media/image255.svg"/><Relationship Id="rId4" Type="http://schemas.openxmlformats.org/officeDocument/2006/relationships/image" Target="../media/image249.svg"/><Relationship Id="rId9" Type="http://schemas.openxmlformats.org/officeDocument/2006/relationships/image" Target="../media/image254.png"/><Relationship Id="rId14" Type="http://schemas.openxmlformats.org/officeDocument/2006/relationships/image" Target="../media/image25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6.svg"/><Relationship Id="rId3" Type="http://schemas.openxmlformats.org/officeDocument/2006/relationships/image" Target="../media/image261.png"/><Relationship Id="rId7" Type="http://schemas.openxmlformats.org/officeDocument/2006/relationships/image" Target="../media/image2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4.svg"/><Relationship Id="rId5" Type="http://schemas.openxmlformats.org/officeDocument/2006/relationships/image" Target="../media/image263.png"/><Relationship Id="rId4" Type="http://schemas.openxmlformats.org/officeDocument/2006/relationships/image" Target="../media/image262.svg"/></Relationships>
</file>

<file path=ppt/slides/_rels/slide2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81.png"/><Relationship Id="rId21" Type="http://schemas.openxmlformats.org/officeDocument/2006/relationships/image" Target="../media/image285.png"/><Relationship Id="rId42" Type="http://schemas.openxmlformats.org/officeDocument/2006/relationships/image" Target="../media/image306.svg"/><Relationship Id="rId63" Type="http://schemas.openxmlformats.org/officeDocument/2006/relationships/image" Target="../media/image327.png"/><Relationship Id="rId84" Type="http://schemas.openxmlformats.org/officeDocument/2006/relationships/image" Target="../media/image348.svg"/><Relationship Id="rId16" Type="http://schemas.openxmlformats.org/officeDocument/2006/relationships/image" Target="../media/image280.svg"/><Relationship Id="rId107" Type="http://schemas.openxmlformats.org/officeDocument/2006/relationships/image" Target="../media/image371.png"/><Relationship Id="rId11" Type="http://schemas.openxmlformats.org/officeDocument/2006/relationships/image" Target="../media/image275.png"/><Relationship Id="rId32" Type="http://schemas.openxmlformats.org/officeDocument/2006/relationships/image" Target="../media/image296.svg"/><Relationship Id="rId37" Type="http://schemas.openxmlformats.org/officeDocument/2006/relationships/image" Target="../media/image301.png"/><Relationship Id="rId53" Type="http://schemas.openxmlformats.org/officeDocument/2006/relationships/image" Target="../media/image317.png"/><Relationship Id="rId58" Type="http://schemas.openxmlformats.org/officeDocument/2006/relationships/image" Target="../media/image322.svg"/><Relationship Id="rId74" Type="http://schemas.openxmlformats.org/officeDocument/2006/relationships/image" Target="../media/image338.svg"/><Relationship Id="rId79" Type="http://schemas.openxmlformats.org/officeDocument/2006/relationships/image" Target="../media/image343.png"/><Relationship Id="rId102" Type="http://schemas.openxmlformats.org/officeDocument/2006/relationships/image" Target="../media/image366.svg"/><Relationship Id="rId123" Type="http://schemas.openxmlformats.org/officeDocument/2006/relationships/image" Target="../media/image387.png"/><Relationship Id="rId128" Type="http://schemas.openxmlformats.org/officeDocument/2006/relationships/image" Target="../media/image392.svg"/><Relationship Id="rId5" Type="http://schemas.openxmlformats.org/officeDocument/2006/relationships/image" Target="../media/image269.png"/><Relationship Id="rId90" Type="http://schemas.openxmlformats.org/officeDocument/2006/relationships/image" Target="../media/image354.svg"/><Relationship Id="rId95" Type="http://schemas.openxmlformats.org/officeDocument/2006/relationships/image" Target="../media/image359.png"/><Relationship Id="rId22" Type="http://schemas.openxmlformats.org/officeDocument/2006/relationships/image" Target="../media/image286.svg"/><Relationship Id="rId27" Type="http://schemas.openxmlformats.org/officeDocument/2006/relationships/image" Target="../media/image291.png"/><Relationship Id="rId43" Type="http://schemas.openxmlformats.org/officeDocument/2006/relationships/image" Target="../media/image307.png"/><Relationship Id="rId48" Type="http://schemas.openxmlformats.org/officeDocument/2006/relationships/image" Target="../media/image312.svg"/><Relationship Id="rId64" Type="http://schemas.openxmlformats.org/officeDocument/2006/relationships/image" Target="../media/image328.svg"/><Relationship Id="rId69" Type="http://schemas.openxmlformats.org/officeDocument/2006/relationships/image" Target="../media/image333.png"/><Relationship Id="rId113" Type="http://schemas.openxmlformats.org/officeDocument/2006/relationships/image" Target="../media/image377.png"/><Relationship Id="rId118" Type="http://schemas.openxmlformats.org/officeDocument/2006/relationships/image" Target="../media/image382.svg"/><Relationship Id="rId134" Type="http://schemas.openxmlformats.org/officeDocument/2006/relationships/image" Target="../media/image398.svg"/><Relationship Id="rId80" Type="http://schemas.openxmlformats.org/officeDocument/2006/relationships/image" Target="../media/image344.svg"/><Relationship Id="rId85" Type="http://schemas.openxmlformats.org/officeDocument/2006/relationships/image" Target="../media/image349.png"/><Relationship Id="rId12" Type="http://schemas.openxmlformats.org/officeDocument/2006/relationships/image" Target="../media/image276.svg"/><Relationship Id="rId17" Type="http://schemas.openxmlformats.org/officeDocument/2006/relationships/image" Target="../media/image281.png"/><Relationship Id="rId33" Type="http://schemas.openxmlformats.org/officeDocument/2006/relationships/image" Target="../media/image297.png"/><Relationship Id="rId38" Type="http://schemas.openxmlformats.org/officeDocument/2006/relationships/image" Target="../media/image302.svg"/><Relationship Id="rId59" Type="http://schemas.openxmlformats.org/officeDocument/2006/relationships/image" Target="../media/image323.png"/><Relationship Id="rId103" Type="http://schemas.openxmlformats.org/officeDocument/2006/relationships/image" Target="../media/image367.png"/><Relationship Id="rId108" Type="http://schemas.openxmlformats.org/officeDocument/2006/relationships/image" Target="../media/image372.svg"/><Relationship Id="rId124" Type="http://schemas.openxmlformats.org/officeDocument/2006/relationships/image" Target="../media/image388.svg"/><Relationship Id="rId129" Type="http://schemas.openxmlformats.org/officeDocument/2006/relationships/image" Target="../media/image393.png"/><Relationship Id="rId54" Type="http://schemas.openxmlformats.org/officeDocument/2006/relationships/image" Target="../media/image318.svg"/><Relationship Id="rId70" Type="http://schemas.openxmlformats.org/officeDocument/2006/relationships/image" Target="../media/image334.svg"/><Relationship Id="rId75" Type="http://schemas.openxmlformats.org/officeDocument/2006/relationships/image" Target="../media/image339.png"/><Relationship Id="rId91" Type="http://schemas.openxmlformats.org/officeDocument/2006/relationships/image" Target="../media/image355.png"/><Relationship Id="rId96" Type="http://schemas.openxmlformats.org/officeDocument/2006/relationships/image" Target="../media/image36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0.svg"/><Relationship Id="rId23" Type="http://schemas.openxmlformats.org/officeDocument/2006/relationships/image" Target="../media/image287.png"/><Relationship Id="rId28" Type="http://schemas.openxmlformats.org/officeDocument/2006/relationships/image" Target="../media/image292.svg"/><Relationship Id="rId49" Type="http://schemas.openxmlformats.org/officeDocument/2006/relationships/image" Target="../media/image313.png"/><Relationship Id="rId114" Type="http://schemas.openxmlformats.org/officeDocument/2006/relationships/image" Target="../media/image378.svg"/><Relationship Id="rId119" Type="http://schemas.openxmlformats.org/officeDocument/2006/relationships/image" Target="../media/image383.png"/><Relationship Id="rId44" Type="http://schemas.openxmlformats.org/officeDocument/2006/relationships/image" Target="../media/image308.svg"/><Relationship Id="rId60" Type="http://schemas.openxmlformats.org/officeDocument/2006/relationships/image" Target="../media/image324.svg"/><Relationship Id="rId65" Type="http://schemas.openxmlformats.org/officeDocument/2006/relationships/image" Target="../media/image329.png"/><Relationship Id="rId81" Type="http://schemas.openxmlformats.org/officeDocument/2006/relationships/image" Target="../media/image345.png"/><Relationship Id="rId86" Type="http://schemas.openxmlformats.org/officeDocument/2006/relationships/image" Target="../media/image350.svg"/><Relationship Id="rId130" Type="http://schemas.openxmlformats.org/officeDocument/2006/relationships/image" Target="../media/image394.svg"/><Relationship Id="rId13" Type="http://schemas.openxmlformats.org/officeDocument/2006/relationships/image" Target="../media/image277.png"/><Relationship Id="rId18" Type="http://schemas.openxmlformats.org/officeDocument/2006/relationships/image" Target="../media/image282.svg"/><Relationship Id="rId39" Type="http://schemas.openxmlformats.org/officeDocument/2006/relationships/image" Target="../media/image303.png"/><Relationship Id="rId109" Type="http://schemas.openxmlformats.org/officeDocument/2006/relationships/image" Target="../media/image373.png"/><Relationship Id="rId34" Type="http://schemas.openxmlformats.org/officeDocument/2006/relationships/image" Target="../media/image298.svg"/><Relationship Id="rId50" Type="http://schemas.openxmlformats.org/officeDocument/2006/relationships/image" Target="../media/image314.svg"/><Relationship Id="rId55" Type="http://schemas.openxmlformats.org/officeDocument/2006/relationships/image" Target="../media/image319.png"/><Relationship Id="rId76" Type="http://schemas.openxmlformats.org/officeDocument/2006/relationships/image" Target="../media/image340.svg"/><Relationship Id="rId97" Type="http://schemas.openxmlformats.org/officeDocument/2006/relationships/image" Target="../media/image361.png"/><Relationship Id="rId104" Type="http://schemas.openxmlformats.org/officeDocument/2006/relationships/image" Target="../media/image368.svg"/><Relationship Id="rId120" Type="http://schemas.openxmlformats.org/officeDocument/2006/relationships/image" Target="../media/image384.svg"/><Relationship Id="rId125" Type="http://schemas.openxmlformats.org/officeDocument/2006/relationships/image" Target="../media/image389.png"/><Relationship Id="rId7" Type="http://schemas.openxmlformats.org/officeDocument/2006/relationships/image" Target="../media/image271.png"/><Relationship Id="rId71" Type="http://schemas.openxmlformats.org/officeDocument/2006/relationships/image" Target="../media/image335.png"/><Relationship Id="rId92" Type="http://schemas.openxmlformats.org/officeDocument/2006/relationships/image" Target="../media/image356.svg"/><Relationship Id="rId2" Type="http://schemas.openxmlformats.org/officeDocument/2006/relationships/notesSlide" Target="../notesSlides/notesSlide24.xml"/><Relationship Id="rId29" Type="http://schemas.openxmlformats.org/officeDocument/2006/relationships/image" Target="../media/image293.png"/><Relationship Id="rId24" Type="http://schemas.openxmlformats.org/officeDocument/2006/relationships/image" Target="../media/image288.svg"/><Relationship Id="rId40" Type="http://schemas.openxmlformats.org/officeDocument/2006/relationships/image" Target="../media/image304.svg"/><Relationship Id="rId45" Type="http://schemas.openxmlformats.org/officeDocument/2006/relationships/image" Target="../media/image309.png"/><Relationship Id="rId66" Type="http://schemas.openxmlformats.org/officeDocument/2006/relationships/image" Target="../media/image330.svg"/><Relationship Id="rId87" Type="http://schemas.openxmlformats.org/officeDocument/2006/relationships/image" Target="../media/image351.png"/><Relationship Id="rId110" Type="http://schemas.openxmlformats.org/officeDocument/2006/relationships/image" Target="../media/image374.svg"/><Relationship Id="rId115" Type="http://schemas.openxmlformats.org/officeDocument/2006/relationships/image" Target="../media/image379.png"/><Relationship Id="rId131" Type="http://schemas.openxmlformats.org/officeDocument/2006/relationships/image" Target="../media/image395.png"/><Relationship Id="rId61" Type="http://schemas.openxmlformats.org/officeDocument/2006/relationships/image" Target="../media/image325.png"/><Relationship Id="rId82" Type="http://schemas.openxmlformats.org/officeDocument/2006/relationships/image" Target="../media/image346.svg"/><Relationship Id="rId19" Type="http://schemas.openxmlformats.org/officeDocument/2006/relationships/image" Target="../media/image283.png"/><Relationship Id="rId14" Type="http://schemas.openxmlformats.org/officeDocument/2006/relationships/image" Target="../media/image278.svg"/><Relationship Id="rId30" Type="http://schemas.openxmlformats.org/officeDocument/2006/relationships/image" Target="../media/image294.svg"/><Relationship Id="rId35" Type="http://schemas.openxmlformats.org/officeDocument/2006/relationships/image" Target="../media/image299.png"/><Relationship Id="rId56" Type="http://schemas.openxmlformats.org/officeDocument/2006/relationships/image" Target="../media/image320.svg"/><Relationship Id="rId77" Type="http://schemas.openxmlformats.org/officeDocument/2006/relationships/image" Target="../media/image341.png"/><Relationship Id="rId100" Type="http://schemas.openxmlformats.org/officeDocument/2006/relationships/image" Target="../media/image364.svg"/><Relationship Id="rId105" Type="http://schemas.openxmlformats.org/officeDocument/2006/relationships/image" Target="../media/image369.png"/><Relationship Id="rId126" Type="http://schemas.openxmlformats.org/officeDocument/2006/relationships/image" Target="../media/image390.svg"/><Relationship Id="rId8" Type="http://schemas.openxmlformats.org/officeDocument/2006/relationships/image" Target="../media/image272.svg"/><Relationship Id="rId51" Type="http://schemas.openxmlformats.org/officeDocument/2006/relationships/image" Target="../media/image315.png"/><Relationship Id="rId72" Type="http://schemas.openxmlformats.org/officeDocument/2006/relationships/image" Target="../media/image336.svg"/><Relationship Id="rId93" Type="http://schemas.openxmlformats.org/officeDocument/2006/relationships/image" Target="../media/image357.png"/><Relationship Id="rId98" Type="http://schemas.openxmlformats.org/officeDocument/2006/relationships/image" Target="../media/image362.svg"/><Relationship Id="rId121" Type="http://schemas.openxmlformats.org/officeDocument/2006/relationships/image" Target="../media/image385.png"/><Relationship Id="rId3" Type="http://schemas.openxmlformats.org/officeDocument/2006/relationships/image" Target="../media/image267.png"/><Relationship Id="rId25" Type="http://schemas.openxmlformats.org/officeDocument/2006/relationships/image" Target="../media/image289.png"/><Relationship Id="rId46" Type="http://schemas.openxmlformats.org/officeDocument/2006/relationships/image" Target="../media/image310.svg"/><Relationship Id="rId67" Type="http://schemas.openxmlformats.org/officeDocument/2006/relationships/image" Target="../media/image331.png"/><Relationship Id="rId116" Type="http://schemas.openxmlformats.org/officeDocument/2006/relationships/image" Target="../media/image380.svg"/><Relationship Id="rId20" Type="http://schemas.openxmlformats.org/officeDocument/2006/relationships/image" Target="../media/image284.svg"/><Relationship Id="rId41" Type="http://schemas.openxmlformats.org/officeDocument/2006/relationships/image" Target="../media/image305.png"/><Relationship Id="rId62" Type="http://schemas.openxmlformats.org/officeDocument/2006/relationships/image" Target="../media/image326.svg"/><Relationship Id="rId83" Type="http://schemas.openxmlformats.org/officeDocument/2006/relationships/image" Target="../media/image347.png"/><Relationship Id="rId88" Type="http://schemas.openxmlformats.org/officeDocument/2006/relationships/image" Target="../media/image352.svg"/><Relationship Id="rId111" Type="http://schemas.openxmlformats.org/officeDocument/2006/relationships/image" Target="../media/image375.png"/><Relationship Id="rId132" Type="http://schemas.openxmlformats.org/officeDocument/2006/relationships/image" Target="../media/image396.svg"/><Relationship Id="rId15" Type="http://schemas.openxmlformats.org/officeDocument/2006/relationships/image" Target="../media/image279.png"/><Relationship Id="rId36" Type="http://schemas.openxmlformats.org/officeDocument/2006/relationships/image" Target="../media/image300.svg"/><Relationship Id="rId57" Type="http://schemas.openxmlformats.org/officeDocument/2006/relationships/image" Target="../media/image321.png"/><Relationship Id="rId106" Type="http://schemas.openxmlformats.org/officeDocument/2006/relationships/image" Target="../media/image370.svg"/><Relationship Id="rId127" Type="http://schemas.openxmlformats.org/officeDocument/2006/relationships/image" Target="../media/image391.png"/><Relationship Id="rId10" Type="http://schemas.openxmlformats.org/officeDocument/2006/relationships/image" Target="../media/image274.svg"/><Relationship Id="rId31" Type="http://schemas.openxmlformats.org/officeDocument/2006/relationships/image" Target="../media/image295.png"/><Relationship Id="rId52" Type="http://schemas.openxmlformats.org/officeDocument/2006/relationships/image" Target="../media/image316.svg"/><Relationship Id="rId73" Type="http://schemas.openxmlformats.org/officeDocument/2006/relationships/image" Target="../media/image337.png"/><Relationship Id="rId78" Type="http://schemas.openxmlformats.org/officeDocument/2006/relationships/image" Target="../media/image342.svg"/><Relationship Id="rId94" Type="http://schemas.openxmlformats.org/officeDocument/2006/relationships/image" Target="../media/image358.svg"/><Relationship Id="rId99" Type="http://schemas.openxmlformats.org/officeDocument/2006/relationships/image" Target="../media/image363.png"/><Relationship Id="rId101" Type="http://schemas.openxmlformats.org/officeDocument/2006/relationships/image" Target="../media/image365.png"/><Relationship Id="rId122" Type="http://schemas.openxmlformats.org/officeDocument/2006/relationships/image" Target="../media/image386.svg"/><Relationship Id="rId4" Type="http://schemas.openxmlformats.org/officeDocument/2006/relationships/image" Target="../media/image268.svg"/><Relationship Id="rId9" Type="http://schemas.openxmlformats.org/officeDocument/2006/relationships/image" Target="../media/image273.png"/><Relationship Id="rId26" Type="http://schemas.openxmlformats.org/officeDocument/2006/relationships/image" Target="../media/image290.svg"/><Relationship Id="rId47" Type="http://schemas.openxmlformats.org/officeDocument/2006/relationships/image" Target="../media/image311.png"/><Relationship Id="rId68" Type="http://schemas.openxmlformats.org/officeDocument/2006/relationships/image" Target="../media/image332.svg"/><Relationship Id="rId89" Type="http://schemas.openxmlformats.org/officeDocument/2006/relationships/image" Target="../media/image353.png"/><Relationship Id="rId112" Type="http://schemas.openxmlformats.org/officeDocument/2006/relationships/image" Target="../media/image376.svg"/><Relationship Id="rId133" Type="http://schemas.openxmlformats.org/officeDocument/2006/relationships/image" Target="../media/image39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14.svg"/><Relationship Id="rId21" Type="http://schemas.openxmlformats.org/officeDocument/2006/relationships/image" Target="../media/image409.png"/><Relationship Id="rId42" Type="http://schemas.openxmlformats.org/officeDocument/2006/relationships/image" Target="../media/image430.svg"/><Relationship Id="rId47" Type="http://schemas.openxmlformats.org/officeDocument/2006/relationships/image" Target="../media/image435.png"/><Relationship Id="rId63" Type="http://schemas.openxmlformats.org/officeDocument/2006/relationships/image" Target="../media/image451.png"/><Relationship Id="rId68" Type="http://schemas.openxmlformats.org/officeDocument/2006/relationships/image" Target="../media/image456.svg"/><Relationship Id="rId84" Type="http://schemas.openxmlformats.org/officeDocument/2006/relationships/image" Target="../media/image472.svg"/><Relationship Id="rId89" Type="http://schemas.openxmlformats.org/officeDocument/2006/relationships/image" Target="../media/image477.png"/><Relationship Id="rId16" Type="http://schemas.openxmlformats.org/officeDocument/2006/relationships/image" Target="../media/image404.svg"/><Relationship Id="rId11" Type="http://schemas.openxmlformats.org/officeDocument/2006/relationships/image" Target="../media/image399.png"/><Relationship Id="rId32" Type="http://schemas.openxmlformats.org/officeDocument/2006/relationships/image" Target="../media/image420.svg"/><Relationship Id="rId37" Type="http://schemas.openxmlformats.org/officeDocument/2006/relationships/image" Target="../media/image425.png"/><Relationship Id="rId53" Type="http://schemas.openxmlformats.org/officeDocument/2006/relationships/image" Target="../media/image441.png"/><Relationship Id="rId58" Type="http://schemas.openxmlformats.org/officeDocument/2006/relationships/image" Target="../media/image446.svg"/><Relationship Id="rId74" Type="http://schemas.openxmlformats.org/officeDocument/2006/relationships/image" Target="../media/image462.svg"/><Relationship Id="rId79" Type="http://schemas.openxmlformats.org/officeDocument/2006/relationships/image" Target="../media/image467.png"/><Relationship Id="rId5" Type="http://schemas.openxmlformats.org/officeDocument/2006/relationships/image" Target="../media/image265.png"/><Relationship Id="rId90" Type="http://schemas.openxmlformats.org/officeDocument/2006/relationships/image" Target="../media/image478.svg"/><Relationship Id="rId95" Type="http://schemas.openxmlformats.org/officeDocument/2006/relationships/image" Target="../media/image483.png"/><Relationship Id="rId22" Type="http://schemas.openxmlformats.org/officeDocument/2006/relationships/image" Target="../media/image410.svg"/><Relationship Id="rId27" Type="http://schemas.openxmlformats.org/officeDocument/2006/relationships/image" Target="../media/image415.png"/><Relationship Id="rId43" Type="http://schemas.openxmlformats.org/officeDocument/2006/relationships/image" Target="../media/image431.png"/><Relationship Id="rId48" Type="http://schemas.openxmlformats.org/officeDocument/2006/relationships/image" Target="../media/image436.svg"/><Relationship Id="rId64" Type="http://schemas.openxmlformats.org/officeDocument/2006/relationships/image" Target="../media/image452.svg"/><Relationship Id="rId69" Type="http://schemas.openxmlformats.org/officeDocument/2006/relationships/image" Target="../media/image457.png"/><Relationship Id="rId80" Type="http://schemas.openxmlformats.org/officeDocument/2006/relationships/image" Target="../media/image468.svg"/><Relationship Id="rId85" Type="http://schemas.openxmlformats.org/officeDocument/2006/relationships/image" Target="../media/image473.png"/><Relationship Id="rId3" Type="http://schemas.openxmlformats.org/officeDocument/2006/relationships/image" Target="../media/image263.png"/><Relationship Id="rId12" Type="http://schemas.openxmlformats.org/officeDocument/2006/relationships/image" Target="../media/image400.svg"/><Relationship Id="rId17" Type="http://schemas.openxmlformats.org/officeDocument/2006/relationships/image" Target="../media/image405.png"/><Relationship Id="rId25" Type="http://schemas.openxmlformats.org/officeDocument/2006/relationships/image" Target="../media/image413.png"/><Relationship Id="rId33" Type="http://schemas.openxmlformats.org/officeDocument/2006/relationships/image" Target="../media/image421.png"/><Relationship Id="rId38" Type="http://schemas.openxmlformats.org/officeDocument/2006/relationships/image" Target="../media/image426.svg"/><Relationship Id="rId46" Type="http://schemas.openxmlformats.org/officeDocument/2006/relationships/image" Target="../media/image434.svg"/><Relationship Id="rId59" Type="http://schemas.openxmlformats.org/officeDocument/2006/relationships/image" Target="../media/image447.png"/><Relationship Id="rId67" Type="http://schemas.openxmlformats.org/officeDocument/2006/relationships/image" Target="../media/image455.png"/><Relationship Id="rId20" Type="http://schemas.openxmlformats.org/officeDocument/2006/relationships/image" Target="../media/image408.svg"/><Relationship Id="rId41" Type="http://schemas.openxmlformats.org/officeDocument/2006/relationships/image" Target="../media/image429.png"/><Relationship Id="rId54" Type="http://schemas.openxmlformats.org/officeDocument/2006/relationships/image" Target="../media/image442.svg"/><Relationship Id="rId62" Type="http://schemas.openxmlformats.org/officeDocument/2006/relationships/image" Target="../media/image450.svg"/><Relationship Id="rId70" Type="http://schemas.openxmlformats.org/officeDocument/2006/relationships/image" Target="../media/image458.svg"/><Relationship Id="rId75" Type="http://schemas.openxmlformats.org/officeDocument/2006/relationships/image" Target="../media/image463.png"/><Relationship Id="rId83" Type="http://schemas.openxmlformats.org/officeDocument/2006/relationships/image" Target="../media/image471.png"/><Relationship Id="rId88" Type="http://schemas.openxmlformats.org/officeDocument/2006/relationships/image" Target="../media/image476.svg"/><Relationship Id="rId91" Type="http://schemas.openxmlformats.org/officeDocument/2006/relationships/image" Target="../media/image479.png"/><Relationship Id="rId96" Type="http://schemas.openxmlformats.org/officeDocument/2006/relationships/image" Target="../media/image48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6.svg"/><Relationship Id="rId15" Type="http://schemas.openxmlformats.org/officeDocument/2006/relationships/image" Target="../media/image403.png"/><Relationship Id="rId23" Type="http://schemas.openxmlformats.org/officeDocument/2006/relationships/image" Target="../media/image411.png"/><Relationship Id="rId28" Type="http://schemas.openxmlformats.org/officeDocument/2006/relationships/image" Target="../media/image416.svg"/><Relationship Id="rId36" Type="http://schemas.openxmlformats.org/officeDocument/2006/relationships/image" Target="../media/image424.svg"/><Relationship Id="rId49" Type="http://schemas.openxmlformats.org/officeDocument/2006/relationships/image" Target="../media/image437.png"/><Relationship Id="rId57" Type="http://schemas.openxmlformats.org/officeDocument/2006/relationships/image" Target="../media/image445.png"/><Relationship Id="rId10" Type="http://schemas.openxmlformats.org/officeDocument/2006/relationships/image" Target="../media/image87.svg"/><Relationship Id="rId31" Type="http://schemas.openxmlformats.org/officeDocument/2006/relationships/image" Target="../media/image419.png"/><Relationship Id="rId44" Type="http://schemas.openxmlformats.org/officeDocument/2006/relationships/image" Target="../media/image432.svg"/><Relationship Id="rId52" Type="http://schemas.openxmlformats.org/officeDocument/2006/relationships/image" Target="../media/image440.svg"/><Relationship Id="rId60" Type="http://schemas.openxmlformats.org/officeDocument/2006/relationships/image" Target="../media/image448.svg"/><Relationship Id="rId65" Type="http://schemas.openxmlformats.org/officeDocument/2006/relationships/image" Target="../media/image453.png"/><Relationship Id="rId73" Type="http://schemas.openxmlformats.org/officeDocument/2006/relationships/image" Target="../media/image461.png"/><Relationship Id="rId78" Type="http://schemas.openxmlformats.org/officeDocument/2006/relationships/image" Target="../media/image466.svg"/><Relationship Id="rId81" Type="http://schemas.openxmlformats.org/officeDocument/2006/relationships/image" Target="../media/image469.png"/><Relationship Id="rId86" Type="http://schemas.openxmlformats.org/officeDocument/2006/relationships/image" Target="../media/image474.svg"/><Relationship Id="rId94" Type="http://schemas.openxmlformats.org/officeDocument/2006/relationships/image" Target="../media/image482.svg"/><Relationship Id="rId99" Type="http://schemas.openxmlformats.org/officeDocument/2006/relationships/image" Target="../media/image487.png"/><Relationship Id="rId4" Type="http://schemas.openxmlformats.org/officeDocument/2006/relationships/image" Target="../media/image264.svg"/><Relationship Id="rId9" Type="http://schemas.openxmlformats.org/officeDocument/2006/relationships/image" Target="../media/image86.png"/><Relationship Id="rId13" Type="http://schemas.openxmlformats.org/officeDocument/2006/relationships/image" Target="../media/image401.png"/><Relationship Id="rId18" Type="http://schemas.openxmlformats.org/officeDocument/2006/relationships/image" Target="../media/image406.svg"/><Relationship Id="rId39" Type="http://schemas.openxmlformats.org/officeDocument/2006/relationships/image" Target="../media/image427.png"/><Relationship Id="rId34" Type="http://schemas.openxmlformats.org/officeDocument/2006/relationships/image" Target="../media/image422.svg"/><Relationship Id="rId50" Type="http://schemas.openxmlformats.org/officeDocument/2006/relationships/image" Target="../media/image438.svg"/><Relationship Id="rId55" Type="http://schemas.openxmlformats.org/officeDocument/2006/relationships/image" Target="../media/image443.png"/><Relationship Id="rId76" Type="http://schemas.openxmlformats.org/officeDocument/2006/relationships/image" Target="../media/image464.svg"/><Relationship Id="rId97" Type="http://schemas.openxmlformats.org/officeDocument/2006/relationships/image" Target="../media/image485.png"/><Relationship Id="rId7" Type="http://schemas.openxmlformats.org/officeDocument/2006/relationships/image" Target="../media/image236.png"/><Relationship Id="rId71" Type="http://schemas.openxmlformats.org/officeDocument/2006/relationships/image" Target="../media/image459.png"/><Relationship Id="rId92" Type="http://schemas.openxmlformats.org/officeDocument/2006/relationships/image" Target="../media/image480.svg"/><Relationship Id="rId2" Type="http://schemas.openxmlformats.org/officeDocument/2006/relationships/notesSlide" Target="../notesSlides/notesSlide25.xml"/><Relationship Id="rId29" Type="http://schemas.openxmlformats.org/officeDocument/2006/relationships/image" Target="../media/image417.png"/><Relationship Id="rId24" Type="http://schemas.openxmlformats.org/officeDocument/2006/relationships/image" Target="../media/image412.svg"/><Relationship Id="rId40" Type="http://schemas.openxmlformats.org/officeDocument/2006/relationships/image" Target="../media/image428.svg"/><Relationship Id="rId45" Type="http://schemas.openxmlformats.org/officeDocument/2006/relationships/image" Target="../media/image433.png"/><Relationship Id="rId66" Type="http://schemas.openxmlformats.org/officeDocument/2006/relationships/image" Target="../media/image454.svg"/><Relationship Id="rId87" Type="http://schemas.openxmlformats.org/officeDocument/2006/relationships/image" Target="../media/image475.png"/><Relationship Id="rId61" Type="http://schemas.openxmlformats.org/officeDocument/2006/relationships/image" Target="../media/image449.png"/><Relationship Id="rId82" Type="http://schemas.openxmlformats.org/officeDocument/2006/relationships/image" Target="../media/image470.svg"/><Relationship Id="rId19" Type="http://schemas.openxmlformats.org/officeDocument/2006/relationships/image" Target="../media/image407.png"/><Relationship Id="rId14" Type="http://schemas.openxmlformats.org/officeDocument/2006/relationships/image" Target="../media/image402.svg"/><Relationship Id="rId30" Type="http://schemas.openxmlformats.org/officeDocument/2006/relationships/image" Target="../media/image418.svg"/><Relationship Id="rId35" Type="http://schemas.openxmlformats.org/officeDocument/2006/relationships/image" Target="../media/image423.png"/><Relationship Id="rId56" Type="http://schemas.openxmlformats.org/officeDocument/2006/relationships/image" Target="../media/image444.svg"/><Relationship Id="rId77" Type="http://schemas.openxmlformats.org/officeDocument/2006/relationships/image" Target="../media/image465.png"/><Relationship Id="rId100" Type="http://schemas.openxmlformats.org/officeDocument/2006/relationships/image" Target="../media/image488.svg"/><Relationship Id="rId8" Type="http://schemas.openxmlformats.org/officeDocument/2006/relationships/image" Target="../media/image237.svg"/><Relationship Id="rId51" Type="http://schemas.openxmlformats.org/officeDocument/2006/relationships/image" Target="../media/image439.png"/><Relationship Id="rId72" Type="http://schemas.openxmlformats.org/officeDocument/2006/relationships/image" Target="../media/image460.svg"/><Relationship Id="rId93" Type="http://schemas.openxmlformats.org/officeDocument/2006/relationships/image" Target="../media/image481.png"/><Relationship Id="rId98" Type="http://schemas.openxmlformats.org/officeDocument/2006/relationships/image" Target="../media/image486.svg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04.svg"/><Relationship Id="rId21" Type="http://schemas.openxmlformats.org/officeDocument/2006/relationships/image" Target="../media/image499.png"/><Relationship Id="rId42" Type="http://schemas.openxmlformats.org/officeDocument/2006/relationships/image" Target="../media/image520.svg"/><Relationship Id="rId47" Type="http://schemas.openxmlformats.org/officeDocument/2006/relationships/image" Target="../media/image525.png"/><Relationship Id="rId63" Type="http://schemas.openxmlformats.org/officeDocument/2006/relationships/image" Target="../media/image541.png"/><Relationship Id="rId68" Type="http://schemas.openxmlformats.org/officeDocument/2006/relationships/image" Target="../media/image546.svg"/><Relationship Id="rId84" Type="http://schemas.openxmlformats.org/officeDocument/2006/relationships/image" Target="../media/image562.svg"/><Relationship Id="rId89" Type="http://schemas.openxmlformats.org/officeDocument/2006/relationships/image" Target="../media/image567.png"/><Relationship Id="rId16" Type="http://schemas.openxmlformats.org/officeDocument/2006/relationships/image" Target="../media/image494.svg"/><Relationship Id="rId11" Type="http://schemas.openxmlformats.org/officeDocument/2006/relationships/image" Target="../media/image489.png"/><Relationship Id="rId32" Type="http://schemas.openxmlformats.org/officeDocument/2006/relationships/image" Target="../media/image510.svg"/><Relationship Id="rId37" Type="http://schemas.openxmlformats.org/officeDocument/2006/relationships/image" Target="../media/image515.png"/><Relationship Id="rId53" Type="http://schemas.openxmlformats.org/officeDocument/2006/relationships/image" Target="../media/image531.png"/><Relationship Id="rId58" Type="http://schemas.openxmlformats.org/officeDocument/2006/relationships/image" Target="../media/image536.svg"/><Relationship Id="rId74" Type="http://schemas.openxmlformats.org/officeDocument/2006/relationships/image" Target="../media/image552.svg"/><Relationship Id="rId79" Type="http://schemas.openxmlformats.org/officeDocument/2006/relationships/image" Target="../media/image557.png"/><Relationship Id="rId5" Type="http://schemas.openxmlformats.org/officeDocument/2006/relationships/image" Target="../media/image265.png"/><Relationship Id="rId90" Type="http://schemas.openxmlformats.org/officeDocument/2006/relationships/image" Target="../media/image568.svg"/><Relationship Id="rId95" Type="http://schemas.openxmlformats.org/officeDocument/2006/relationships/image" Target="../media/image573.png"/><Relationship Id="rId22" Type="http://schemas.openxmlformats.org/officeDocument/2006/relationships/image" Target="../media/image500.svg"/><Relationship Id="rId27" Type="http://schemas.openxmlformats.org/officeDocument/2006/relationships/image" Target="../media/image505.png"/><Relationship Id="rId43" Type="http://schemas.openxmlformats.org/officeDocument/2006/relationships/image" Target="../media/image521.png"/><Relationship Id="rId48" Type="http://schemas.openxmlformats.org/officeDocument/2006/relationships/image" Target="../media/image526.svg"/><Relationship Id="rId64" Type="http://schemas.openxmlformats.org/officeDocument/2006/relationships/image" Target="../media/image542.svg"/><Relationship Id="rId69" Type="http://schemas.openxmlformats.org/officeDocument/2006/relationships/image" Target="../media/image547.png"/><Relationship Id="rId80" Type="http://schemas.openxmlformats.org/officeDocument/2006/relationships/image" Target="../media/image558.svg"/><Relationship Id="rId85" Type="http://schemas.openxmlformats.org/officeDocument/2006/relationships/image" Target="../media/image563.png"/><Relationship Id="rId3" Type="http://schemas.openxmlformats.org/officeDocument/2006/relationships/image" Target="../media/image263.png"/><Relationship Id="rId12" Type="http://schemas.openxmlformats.org/officeDocument/2006/relationships/image" Target="../media/image490.svg"/><Relationship Id="rId17" Type="http://schemas.openxmlformats.org/officeDocument/2006/relationships/image" Target="../media/image495.png"/><Relationship Id="rId25" Type="http://schemas.openxmlformats.org/officeDocument/2006/relationships/image" Target="../media/image503.png"/><Relationship Id="rId33" Type="http://schemas.openxmlformats.org/officeDocument/2006/relationships/image" Target="../media/image511.png"/><Relationship Id="rId38" Type="http://schemas.openxmlformats.org/officeDocument/2006/relationships/image" Target="../media/image516.svg"/><Relationship Id="rId46" Type="http://schemas.openxmlformats.org/officeDocument/2006/relationships/image" Target="../media/image524.svg"/><Relationship Id="rId59" Type="http://schemas.openxmlformats.org/officeDocument/2006/relationships/image" Target="../media/image537.png"/><Relationship Id="rId67" Type="http://schemas.openxmlformats.org/officeDocument/2006/relationships/image" Target="../media/image545.png"/><Relationship Id="rId20" Type="http://schemas.openxmlformats.org/officeDocument/2006/relationships/image" Target="../media/image498.svg"/><Relationship Id="rId41" Type="http://schemas.openxmlformats.org/officeDocument/2006/relationships/image" Target="../media/image519.png"/><Relationship Id="rId54" Type="http://schemas.openxmlformats.org/officeDocument/2006/relationships/image" Target="../media/image532.svg"/><Relationship Id="rId62" Type="http://schemas.openxmlformats.org/officeDocument/2006/relationships/image" Target="../media/image540.svg"/><Relationship Id="rId70" Type="http://schemas.openxmlformats.org/officeDocument/2006/relationships/image" Target="../media/image548.svg"/><Relationship Id="rId75" Type="http://schemas.openxmlformats.org/officeDocument/2006/relationships/image" Target="../media/image553.png"/><Relationship Id="rId83" Type="http://schemas.openxmlformats.org/officeDocument/2006/relationships/image" Target="../media/image561.png"/><Relationship Id="rId88" Type="http://schemas.openxmlformats.org/officeDocument/2006/relationships/image" Target="../media/image566.svg"/><Relationship Id="rId91" Type="http://schemas.openxmlformats.org/officeDocument/2006/relationships/image" Target="../media/image569.png"/><Relationship Id="rId96" Type="http://schemas.openxmlformats.org/officeDocument/2006/relationships/image" Target="../media/image57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6.svg"/><Relationship Id="rId15" Type="http://schemas.openxmlformats.org/officeDocument/2006/relationships/image" Target="../media/image493.png"/><Relationship Id="rId23" Type="http://schemas.openxmlformats.org/officeDocument/2006/relationships/image" Target="../media/image501.png"/><Relationship Id="rId28" Type="http://schemas.openxmlformats.org/officeDocument/2006/relationships/image" Target="../media/image506.svg"/><Relationship Id="rId36" Type="http://schemas.openxmlformats.org/officeDocument/2006/relationships/image" Target="../media/image514.svg"/><Relationship Id="rId49" Type="http://schemas.openxmlformats.org/officeDocument/2006/relationships/image" Target="../media/image527.png"/><Relationship Id="rId57" Type="http://schemas.openxmlformats.org/officeDocument/2006/relationships/image" Target="../media/image535.png"/><Relationship Id="rId10" Type="http://schemas.openxmlformats.org/officeDocument/2006/relationships/image" Target="../media/image87.svg"/><Relationship Id="rId31" Type="http://schemas.openxmlformats.org/officeDocument/2006/relationships/image" Target="../media/image509.png"/><Relationship Id="rId44" Type="http://schemas.openxmlformats.org/officeDocument/2006/relationships/image" Target="../media/image522.svg"/><Relationship Id="rId52" Type="http://schemas.openxmlformats.org/officeDocument/2006/relationships/image" Target="../media/image530.svg"/><Relationship Id="rId60" Type="http://schemas.openxmlformats.org/officeDocument/2006/relationships/image" Target="../media/image538.svg"/><Relationship Id="rId65" Type="http://schemas.openxmlformats.org/officeDocument/2006/relationships/image" Target="../media/image543.png"/><Relationship Id="rId73" Type="http://schemas.openxmlformats.org/officeDocument/2006/relationships/image" Target="../media/image551.png"/><Relationship Id="rId78" Type="http://schemas.openxmlformats.org/officeDocument/2006/relationships/image" Target="../media/image556.svg"/><Relationship Id="rId81" Type="http://schemas.openxmlformats.org/officeDocument/2006/relationships/image" Target="../media/image559.png"/><Relationship Id="rId86" Type="http://schemas.openxmlformats.org/officeDocument/2006/relationships/image" Target="../media/image564.svg"/><Relationship Id="rId94" Type="http://schemas.openxmlformats.org/officeDocument/2006/relationships/image" Target="../media/image572.svg"/><Relationship Id="rId99" Type="http://schemas.openxmlformats.org/officeDocument/2006/relationships/image" Target="../media/image577.png"/><Relationship Id="rId4" Type="http://schemas.openxmlformats.org/officeDocument/2006/relationships/image" Target="../media/image264.svg"/><Relationship Id="rId9" Type="http://schemas.openxmlformats.org/officeDocument/2006/relationships/image" Target="../media/image86.png"/><Relationship Id="rId13" Type="http://schemas.openxmlformats.org/officeDocument/2006/relationships/image" Target="../media/image491.png"/><Relationship Id="rId18" Type="http://schemas.openxmlformats.org/officeDocument/2006/relationships/image" Target="../media/image496.svg"/><Relationship Id="rId39" Type="http://schemas.openxmlformats.org/officeDocument/2006/relationships/image" Target="../media/image517.png"/><Relationship Id="rId34" Type="http://schemas.openxmlformats.org/officeDocument/2006/relationships/image" Target="../media/image512.svg"/><Relationship Id="rId50" Type="http://schemas.openxmlformats.org/officeDocument/2006/relationships/image" Target="../media/image528.svg"/><Relationship Id="rId55" Type="http://schemas.openxmlformats.org/officeDocument/2006/relationships/image" Target="../media/image533.png"/><Relationship Id="rId76" Type="http://schemas.openxmlformats.org/officeDocument/2006/relationships/image" Target="../media/image554.svg"/><Relationship Id="rId97" Type="http://schemas.openxmlformats.org/officeDocument/2006/relationships/image" Target="../media/image575.png"/><Relationship Id="rId7" Type="http://schemas.openxmlformats.org/officeDocument/2006/relationships/image" Target="../media/image236.png"/><Relationship Id="rId71" Type="http://schemas.openxmlformats.org/officeDocument/2006/relationships/image" Target="../media/image549.png"/><Relationship Id="rId92" Type="http://schemas.openxmlformats.org/officeDocument/2006/relationships/image" Target="../media/image570.svg"/><Relationship Id="rId2" Type="http://schemas.openxmlformats.org/officeDocument/2006/relationships/notesSlide" Target="../notesSlides/notesSlide26.xml"/><Relationship Id="rId29" Type="http://schemas.openxmlformats.org/officeDocument/2006/relationships/image" Target="../media/image507.png"/><Relationship Id="rId24" Type="http://schemas.openxmlformats.org/officeDocument/2006/relationships/image" Target="../media/image502.svg"/><Relationship Id="rId40" Type="http://schemas.openxmlformats.org/officeDocument/2006/relationships/image" Target="../media/image518.svg"/><Relationship Id="rId45" Type="http://schemas.openxmlformats.org/officeDocument/2006/relationships/image" Target="../media/image523.png"/><Relationship Id="rId66" Type="http://schemas.openxmlformats.org/officeDocument/2006/relationships/image" Target="../media/image544.svg"/><Relationship Id="rId87" Type="http://schemas.openxmlformats.org/officeDocument/2006/relationships/image" Target="../media/image565.png"/><Relationship Id="rId61" Type="http://schemas.openxmlformats.org/officeDocument/2006/relationships/image" Target="../media/image539.png"/><Relationship Id="rId82" Type="http://schemas.openxmlformats.org/officeDocument/2006/relationships/image" Target="../media/image560.svg"/><Relationship Id="rId19" Type="http://schemas.openxmlformats.org/officeDocument/2006/relationships/image" Target="../media/image497.png"/><Relationship Id="rId14" Type="http://schemas.openxmlformats.org/officeDocument/2006/relationships/image" Target="../media/image492.svg"/><Relationship Id="rId30" Type="http://schemas.openxmlformats.org/officeDocument/2006/relationships/image" Target="../media/image508.svg"/><Relationship Id="rId35" Type="http://schemas.openxmlformats.org/officeDocument/2006/relationships/image" Target="../media/image513.png"/><Relationship Id="rId56" Type="http://schemas.openxmlformats.org/officeDocument/2006/relationships/image" Target="../media/image534.svg"/><Relationship Id="rId77" Type="http://schemas.openxmlformats.org/officeDocument/2006/relationships/image" Target="../media/image555.png"/><Relationship Id="rId100" Type="http://schemas.openxmlformats.org/officeDocument/2006/relationships/image" Target="../media/image578.svg"/><Relationship Id="rId8" Type="http://schemas.openxmlformats.org/officeDocument/2006/relationships/image" Target="../media/image237.svg"/><Relationship Id="rId51" Type="http://schemas.openxmlformats.org/officeDocument/2006/relationships/image" Target="../media/image529.png"/><Relationship Id="rId72" Type="http://schemas.openxmlformats.org/officeDocument/2006/relationships/image" Target="../media/image550.svg"/><Relationship Id="rId93" Type="http://schemas.openxmlformats.org/officeDocument/2006/relationships/image" Target="../media/image571.png"/><Relationship Id="rId98" Type="http://schemas.openxmlformats.org/officeDocument/2006/relationships/image" Target="../media/image576.svg"/></Relationships>
</file>

<file path=ppt/slides/_rels/slide3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94.svg"/><Relationship Id="rId21" Type="http://schemas.openxmlformats.org/officeDocument/2006/relationships/image" Target="../media/image589.png"/><Relationship Id="rId42" Type="http://schemas.openxmlformats.org/officeDocument/2006/relationships/image" Target="../media/image610.svg"/><Relationship Id="rId47" Type="http://schemas.openxmlformats.org/officeDocument/2006/relationships/image" Target="../media/image615.png"/><Relationship Id="rId63" Type="http://schemas.openxmlformats.org/officeDocument/2006/relationships/image" Target="../media/image631.png"/><Relationship Id="rId68" Type="http://schemas.openxmlformats.org/officeDocument/2006/relationships/image" Target="../media/image636.svg"/><Relationship Id="rId84" Type="http://schemas.openxmlformats.org/officeDocument/2006/relationships/image" Target="../media/image652.svg"/><Relationship Id="rId89" Type="http://schemas.openxmlformats.org/officeDocument/2006/relationships/image" Target="../media/image657.png"/><Relationship Id="rId16" Type="http://schemas.openxmlformats.org/officeDocument/2006/relationships/image" Target="../media/image584.svg"/><Relationship Id="rId11" Type="http://schemas.openxmlformats.org/officeDocument/2006/relationships/image" Target="../media/image579.png"/><Relationship Id="rId32" Type="http://schemas.openxmlformats.org/officeDocument/2006/relationships/image" Target="../media/image600.svg"/><Relationship Id="rId37" Type="http://schemas.openxmlformats.org/officeDocument/2006/relationships/image" Target="../media/image605.png"/><Relationship Id="rId53" Type="http://schemas.openxmlformats.org/officeDocument/2006/relationships/image" Target="../media/image621.png"/><Relationship Id="rId58" Type="http://schemas.openxmlformats.org/officeDocument/2006/relationships/image" Target="../media/image626.svg"/><Relationship Id="rId74" Type="http://schemas.openxmlformats.org/officeDocument/2006/relationships/image" Target="../media/image642.svg"/><Relationship Id="rId79" Type="http://schemas.openxmlformats.org/officeDocument/2006/relationships/image" Target="../media/image647.png"/><Relationship Id="rId5" Type="http://schemas.openxmlformats.org/officeDocument/2006/relationships/image" Target="../media/image265.png"/><Relationship Id="rId90" Type="http://schemas.openxmlformats.org/officeDocument/2006/relationships/image" Target="../media/image658.svg"/><Relationship Id="rId95" Type="http://schemas.openxmlformats.org/officeDocument/2006/relationships/image" Target="../media/image663.png"/><Relationship Id="rId22" Type="http://schemas.openxmlformats.org/officeDocument/2006/relationships/image" Target="../media/image590.svg"/><Relationship Id="rId27" Type="http://schemas.openxmlformats.org/officeDocument/2006/relationships/image" Target="../media/image595.png"/><Relationship Id="rId43" Type="http://schemas.openxmlformats.org/officeDocument/2006/relationships/image" Target="../media/image611.png"/><Relationship Id="rId48" Type="http://schemas.openxmlformats.org/officeDocument/2006/relationships/image" Target="../media/image616.svg"/><Relationship Id="rId64" Type="http://schemas.openxmlformats.org/officeDocument/2006/relationships/image" Target="../media/image632.svg"/><Relationship Id="rId69" Type="http://schemas.openxmlformats.org/officeDocument/2006/relationships/image" Target="../media/image637.png"/><Relationship Id="rId80" Type="http://schemas.openxmlformats.org/officeDocument/2006/relationships/image" Target="../media/image648.svg"/><Relationship Id="rId85" Type="http://schemas.openxmlformats.org/officeDocument/2006/relationships/image" Target="../media/image653.png"/><Relationship Id="rId3" Type="http://schemas.openxmlformats.org/officeDocument/2006/relationships/image" Target="../media/image263.png"/><Relationship Id="rId12" Type="http://schemas.openxmlformats.org/officeDocument/2006/relationships/image" Target="../media/image580.svg"/><Relationship Id="rId17" Type="http://schemas.openxmlformats.org/officeDocument/2006/relationships/image" Target="../media/image585.png"/><Relationship Id="rId25" Type="http://schemas.openxmlformats.org/officeDocument/2006/relationships/image" Target="../media/image593.png"/><Relationship Id="rId33" Type="http://schemas.openxmlformats.org/officeDocument/2006/relationships/image" Target="../media/image601.png"/><Relationship Id="rId38" Type="http://schemas.openxmlformats.org/officeDocument/2006/relationships/image" Target="../media/image606.svg"/><Relationship Id="rId46" Type="http://schemas.openxmlformats.org/officeDocument/2006/relationships/image" Target="../media/image614.svg"/><Relationship Id="rId59" Type="http://schemas.openxmlformats.org/officeDocument/2006/relationships/image" Target="../media/image627.png"/><Relationship Id="rId67" Type="http://schemas.openxmlformats.org/officeDocument/2006/relationships/image" Target="../media/image635.png"/><Relationship Id="rId20" Type="http://schemas.openxmlformats.org/officeDocument/2006/relationships/image" Target="../media/image588.svg"/><Relationship Id="rId41" Type="http://schemas.openxmlformats.org/officeDocument/2006/relationships/image" Target="../media/image609.png"/><Relationship Id="rId54" Type="http://schemas.openxmlformats.org/officeDocument/2006/relationships/image" Target="../media/image622.svg"/><Relationship Id="rId62" Type="http://schemas.openxmlformats.org/officeDocument/2006/relationships/image" Target="../media/image630.svg"/><Relationship Id="rId70" Type="http://schemas.openxmlformats.org/officeDocument/2006/relationships/image" Target="../media/image638.svg"/><Relationship Id="rId75" Type="http://schemas.openxmlformats.org/officeDocument/2006/relationships/image" Target="../media/image643.png"/><Relationship Id="rId83" Type="http://schemas.openxmlformats.org/officeDocument/2006/relationships/image" Target="../media/image651.png"/><Relationship Id="rId88" Type="http://schemas.openxmlformats.org/officeDocument/2006/relationships/image" Target="../media/image656.svg"/><Relationship Id="rId91" Type="http://schemas.openxmlformats.org/officeDocument/2006/relationships/image" Target="../media/image659.png"/><Relationship Id="rId96" Type="http://schemas.openxmlformats.org/officeDocument/2006/relationships/image" Target="../media/image66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6.svg"/><Relationship Id="rId15" Type="http://schemas.openxmlformats.org/officeDocument/2006/relationships/image" Target="../media/image583.png"/><Relationship Id="rId23" Type="http://schemas.openxmlformats.org/officeDocument/2006/relationships/image" Target="../media/image591.png"/><Relationship Id="rId28" Type="http://schemas.openxmlformats.org/officeDocument/2006/relationships/image" Target="../media/image596.svg"/><Relationship Id="rId36" Type="http://schemas.openxmlformats.org/officeDocument/2006/relationships/image" Target="../media/image604.svg"/><Relationship Id="rId49" Type="http://schemas.openxmlformats.org/officeDocument/2006/relationships/image" Target="../media/image617.png"/><Relationship Id="rId57" Type="http://schemas.openxmlformats.org/officeDocument/2006/relationships/image" Target="../media/image625.png"/><Relationship Id="rId10" Type="http://schemas.openxmlformats.org/officeDocument/2006/relationships/image" Target="../media/image87.svg"/><Relationship Id="rId31" Type="http://schemas.openxmlformats.org/officeDocument/2006/relationships/image" Target="../media/image599.png"/><Relationship Id="rId44" Type="http://schemas.openxmlformats.org/officeDocument/2006/relationships/image" Target="../media/image612.svg"/><Relationship Id="rId52" Type="http://schemas.openxmlformats.org/officeDocument/2006/relationships/image" Target="../media/image620.svg"/><Relationship Id="rId60" Type="http://schemas.openxmlformats.org/officeDocument/2006/relationships/image" Target="../media/image628.svg"/><Relationship Id="rId65" Type="http://schemas.openxmlformats.org/officeDocument/2006/relationships/image" Target="../media/image633.png"/><Relationship Id="rId73" Type="http://schemas.openxmlformats.org/officeDocument/2006/relationships/image" Target="../media/image641.png"/><Relationship Id="rId78" Type="http://schemas.openxmlformats.org/officeDocument/2006/relationships/image" Target="../media/image646.svg"/><Relationship Id="rId81" Type="http://schemas.openxmlformats.org/officeDocument/2006/relationships/image" Target="../media/image649.png"/><Relationship Id="rId86" Type="http://schemas.openxmlformats.org/officeDocument/2006/relationships/image" Target="../media/image654.svg"/><Relationship Id="rId94" Type="http://schemas.openxmlformats.org/officeDocument/2006/relationships/image" Target="../media/image662.svg"/><Relationship Id="rId99" Type="http://schemas.openxmlformats.org/officeDocument/2006/relationships/image" Target="../media/image667.png"/><Relationship Id="rId4" Type="http://schemas.openxmlformats.org/officeDocument/2006/relationships/image" Target="../media/image264.svg"/><Relationship Id="rId9" Type="http://schemas.openxmlformats.org/officeDocument/2006/relationships/image" Target="../media/image86.png"/><Relationship Id="rId13" Type="http://schemas.openxmlformats.org/officeDocument/2006/relationships/image" Target="../media/image581.png"/><Relationship Id="rId18" Type="http://schemas.openxmlformats.org/officeDocument/2006/relationships/image" Target="../media/image586.svg"/><Relationship Id="rId39" Type="http://schemas.openxmlformats.org/officeDocument/2006/relationships/image" Target="../media/image607.png"/><Relationship Id="rId34" Type="http://schemas.openxmlformats.org/officeDocument/2006/relationships/image" Target="../media/image602.svg"/><Relationship Id="rId50" Type="http://schemas.openxmlformats.org/officeDocument/2006/relationships/image" Target="../media/image618.svg"/><Relationship Id="rId55" Type="http://schemas.openxmlformats.org/officeDocument/2006/relationships/image" Target="../media/image623.png"/><Relationship Id="rId76" Type="http://schemas.openxmlformats.org/officeDocument/2006/relationships/image" Target="../media/image644.svg"/><Relationship Id="rId97" Type="http://schemas.openxmlformats.org/officeDocument/2006/relationships/image" Target="../media/image665.png"/><Relationship Id="rId7" Type="http://schemas.openxmlformats.org/officeDocument/2006/relationships/image" Target="../media/image236.png"/><Relationship Id="rId71" Type="http://schemas.openxmlformats.org/officeDocument/2006/relationships/image" Target="../media/image639.png"/><Relationship Id="rId92" Type="http://schemas.openxmlformats.org/officeDocument/2006/relationships/image" Target="../media/image660.svg"/><Relationship Id="rId2" Type="http://schemas.openxmlformats.org/officeDocument/2006/relationships/notesSlide" Target="../notesSlides/notesSlide27.xml"/><Relationship Id="rId29" Type="http://schemas.openxmlformats.org/officeDocument/2006/relationships/image" Target="../media/image597.png"/><Relationship Id="rId24" Type="http://schemas.openxmlformats.org/officeDocument/2006/relationships/image" Target="../media/image592.svg"/><Relationship Id="rId40" Type="http://schemas.openxmlformats.org/officeDocument/2006/relationships/image" Target="../media/image608.svg"/><Relationship Id="rId45" Type="http://schemas.openxmlformats.org/officeDocument/2006/relationships/image" Target="../media/image613.png"/><Relationship Id="rId66" Type="http://schemas.openxmlformats.org/officeDocument/2006/relationships/image" Target="../media/image634.svg"/><Relationship Id="rId87" Type="http://schemas.openxmlformats.org/officeDocument/2006/relationships/image" Target="../media/image655.png"/><Relationship Id="rId61" Type="http://schemas.openxmlformats.org/officeDocument/2006/relationships/image" Target="../media/image629.png"/><Relationship Id="rId82" Type="http://schemas.openxmlformats.org/officeDocument/2006/relationships/image" Target="../media/image650.svg"/><Relationship Id="rId19" Type="http://schemas.openxmlformats.org/officeDocument/2006/relationships/image" Target="../media/image587.png"/><Relationship Id="rId14" Type="http://schemas.openxmlformats.org/officeDocument/2006/relationships/image" Target="../media/image582.svg"/><Relationship Id="rId30" Type="http://schemas.openxmlformats.org/officeDocument/2006/relationships/image" Target="../media/image598.svg"/><Relationship Id="rId35" Type="http://schemas.openxmlformats.org/officeDocument/2006/relationships/image" Target="../media/image603.png"/><Relationship Id="rId56" Type="http://schemas.openxmlformats.org/officeDocument/2006/relationships/image" Target="../media/image624.svg"/><Relationship Id="rId77" Type="http://schemas.openxmlformats.org/officeDocument/2006/relationships/image" Target="../media/image645.png"/><Relationship Id="rId100" Type="http://schemas.openxmlformats.org/officeDocument/2006/relationships/image" Target="../media/image668.svg"/><Relationship Id="rId8" Type="http://schemas.openxmlformats.org/officeDocument/2006/relationships/image" Target="../media/image237.svg"/><Relationship Id="rId51" Type="http://schemas.openxmlformats.org/officeDocument/2006/relationships/image" Target="../media/image619.png"/><Relationship Id="rId72" Type="http://schemas.openxmlformats.org/officeDocument/2006/relationships/image" Target="../media/image640.svg"/><Relationship Id="rId93" Type="http://schemas.openxmlformats.org/officeDocument/2006/relationships/image" Target="../media/image661.png"/><Relationship Id="rId98" Type="http://schemas.openxmlformats.org/officeDocument/2006/relationships/image" Target="../media/image666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svg"/><Relationship Id="rId3" Type="http://schemas.openxmlformats.org/officeDocument/2006/relationships/image" Target="../media/image263.png"/><Relationship Id="rId7" Type="http://schemas.openxmlformats.org/officeDocument/2006/relationships/image" Target="../media/image2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6.svg"/><Relationship Id="rId5" Type="http://schemas.openxmlformats.org/officeDocument/2006/relationships/image" Target="../media/image265.png"/><Relationship Id="rId10" Type="http://schemas.openxmlformats.org/officeDocument/2006/relationships/image" Target="../media/image87.svg"/><Relationship Id="rId4" Type="http://schemas.openxmlformats.org/officeDocument/2006/relationships/image" Target="../media/image264.svg"/><Relationship Id="rId9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svg"/><Relationship Id="rId3" Type="http://schemas.openxmlformats.org/officeDocument/2006/relationships/image" Target="../media/image263.png"/><Relationship Id="rId7" Type="http://schemas.openxmlformats.org/officeDocument/2006/relationships/image" Target="../media/image2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6.svg"/><Relationship Id="rId5" Type="http://schemas.openxmlformats.org/officeDocument/2006/relationships/image" Target="../media/image265.png"/><Relationship Id="rId10" Type="http://schemas.openxmlformats.org/officeDocument/2006/relationships/image" Target="../media/image87.svg"/><Relationship Id="rId4" Type="http://schemas.openxmlformats.org/officeDocument/2006/relationships/image" Target="../media/image264.svg"/><Relationship Id="rId9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svg"/><Relationship Id="rId3" Type="http://schemas.openxmlformats.org/officeDocument/2006/relationships/image" Target="../media/image263.png"/><Relationship Id="rId7" Type="http://schemas.openxmlformats.org/officeDocument/2006/relationships/image" Target="../media/image2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6.svg"/><Relationship Id="rId5" Type="http://schemas.openxmlformats.org/officeDocument/2006/relationships/image" Target="../media/image265.png"/><Relationship Id="rId10" Type="http://schemas.openxmlformats.org/officeDocument/2006/relationships/image" Target="../media/image87.svg"/><Relationship Id="rId4" Type="http://schemas.openxmlformats.org/officeDocument/2006/relationships/image" Target="../media/image264.svg"/><Relationship Id="rId9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svg"/><Relationship Id="rId3" Type="http://schemas.openxmlformats.org/officeDocument/2006/relationships/image" Target="../media/image263.png"/><Relationship Id="rId7" Type="http://schemas.openxmlformats.org/officeDocument/2006/relationships/image" Target="../media/image2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6.svg"/><Relationship Id="rId5" Type="http://schemas.openxmlformats.org/officeDocument/2006/relationships/image" Target="../media/image265.png"/><Relationship Id="rId10" Type="http://schemas.openxmlformats.org/officeDocument/2006/relationships/image" Target="../media/image87.svg"/><Relationship Id="rId4" Type="http://schemas.openxmlformats.org/officeDocument/2006/relationships/image" Target="../media/image264.svg"/><Relationship Id="rId9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svg"/><Relationship Id="rId3" Type="http://schemas.openxmlformats.org/officeDocument/2006/relationships/image" Target="../media/image263.png"/><Relationship Id="rId7" Type="http://schemas.openxmlformats.org/officeDocument/2006/relationships/image" Target="../media/image2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6.svg"/><Relationship Id="rId5" Type="http://schemas.openxmlformats.org/officeDocument/2006/relationships/image" Target="../media/image265.png"/><Relationship Id="rId10" Type="http://schemas.openxmlformats.org/officeDocument/2006/relationships/image" Target="../media/image87.svg"/><Relationship Id="rId4" Type="http://schemas.openxmlformats.org/officeDocument/2006/relationships/image" Target="../media/image264.svg"/><Relationship Id="rId9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svg"/><Relationship Id="rId3" Type="http://schemas.openxmlformats.org/officeDocument/2006/relationships/image" Target="../media/image263.png"/><Relationship Id="rId7" Type="http://schemas.openxmlformats.org/officeDocument/2006/relationships/image" Target="../media/image2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6.svg"/><Relationship Id="rId5" Type="http://schemas.openxmlformats.org/officeDocument/2006/relationships/image" Target="../media/image265.png"/><Relationship Id="rId10" Type="http://schemas.openxmlformats.org/officeDocument/2006/relationships/image" Target="../media/image87.svg"/><Relationship Id="rId4" Type="http://schemas.openxmlformats.org/officeDocument/2006/relationships/image" Target="../media/image264.svg"/><Relationship Id="rId9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svg"/><Relationship Id="rId3" Type="http://schemas.openxmlformats.org/officeDocument/2006/relationships/image" Target="../media/image263.png"/><Relationship Id="rId7" Type="http://schemas.openxmlformats.org/officeDocument/2006/relationships/image" Target="../media/image2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6.svg"/><Relationship Id="rId5" Type="http://schemas.openxmlformats.org/officeDocument/2006/relationships/image" Target="../media/image265.png"/><Relationship Id="rId10" Type="http://schemas.openxmlformats.org/officeDocument/2006/relationships/image" Target="../media/image87.svg"/><Relationship Id="rId4" Type="http://schemas.openxmlformats.org/officeDocument/2006/relationships/image" Target="../media/image264.svg"/><Relationship Id="rId9" Type="http://schemas.openxmlformats.org/officeDocument/2006/relationships/image" Target="../media/image8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Relationship Id="rId9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svg"/><Relationship Id="rId3" Type="http://schemas.openxmlformats.org/officeDocument/2006/relationships/image" Target="../media/image263.png"/><Relationship Id="rId7" Type="http://schemas.openxmlformats.org/officeDocument/2006/relationships/image" Target="../media/image2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6.svg"/><Relationship Id="rId5" Type="http://schemas.openxmlformats.org/officeDocument/2006/relationships/image" Target="../media/image265.png"/><Relationship Id="rId10" Type="http://schemas.openxmlformats.org/officeDocument/2006/relationships/image" Target="../media/image87.svg"/><Relationship Id="rId4" Type="http://schemas.openxmlformats.org/officeDocument/2006/relationships/image" Target="../media/image264.svg"/><Relationship Id="rId9" Type="http://schemas.openxmlformats.org/officeDocument/2006/relationships/image" Target="../media/image8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svg"/><Relationship Id="rId3" Type="http://schemas.openxmlformats.org/officeDocument/2006/relationships/image" Target="../media/image263.png"/><Relationship Id="rId7" Type="http://schemas.openxmlformats.org/officeDocument/2006/relationships/image" Target="../media/image2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6.svg"/><Relationship Id="rId5" Type="http://schemas.openxmlformats.org/officeDocument/2006/relationships/image" Target="../media/image265.png"/><Relationship Id="rId10" Type="http://schemas.openxmlformats.org/officeDocument/2006/relationships/image" Target="../media/image87.svg"/><Relationship Id="rId4" Type="http://schemas.openxmlformats.org/officeDocument/2006/relationships/image" Target="../media/image264.svg"/><Relationship Id="rId9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7.svg"/><Relationship Id="rId3" Type="http://schemas.openxmlformats.org/officeDocument/2006/relationships/image" Target="../media/image263.png"/><Relationship Id="rId7" Type="http://schemas.openxmlformats.org/officeDocument/2006/relationships/image" Target="../media/image23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6.svg"/><Relationship Id="rId5" Type="http://schemas.openxmlformats.org/officeDocument/2006/relationships/image" Target="../media/image265.png"/><Relationship Id="rId10" Type="http://schemas.openxmlformats.org/officeDocument/2006/relationships/image" Target="../media/image87.svg"/><Relationship Id="rId4" Type="http://schemas.openxmlformats.org/officeDocument/2006/relationships/image" Target="../media/image264.svg"/><Relationship Id="rId9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4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Relationship Id="rId9" Type="http://schemas.openxmlformats.org/officeDocument/2006/relationships/image" Target="../media/image4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6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7.svg"/><Relationship Id="rId9" Type="http://schemas.openxmlformats.org/officeDocument/2006/relationships/image" Target="../media/image5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62.png"/><Relationship Id="rId18" Type="http://schemas.openxmlformats.org/officeDocument/2006/relationships/image" Target="../media/image67.svg"/><Relationship Id="rId26" Type="http://schemas.openxmlformats.org/officeDocument/2006/relationships/image" Target="../media/image75.svg"/><Relationship Id="rId3" Type="http://schemas.openxmlformats.org/officeDocument/2006/relationships/image" Target="../media/image52.png"/><Relationship Id="rId21" Type="http://schemas.openxmlformats.org/officeDocument/2006/relationships/image" Target="../media/image70.pn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17" Type="http://schemas.openxmlformats.org/officeDocument/2006/relationships/image" Target="../media/image66.png"/><Relationship Id="rId25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5.svg"/><Relationship Id="rId20" Type="http://schemas.openxmlformats.org/officeDocument/2006/relationships/image" Target="../media/image69.svg"/><Relationship Id="rId29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24" Type="http://schemas.openxmlformats.org/officeDocument/2006/relationships/image" Target="../media/image73.sv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23" Type="http://schemas.openxmlformats.org/officeDocument/2006/relationships/image" Target="../media/image72.png"/><Relationship Id="rId28" Type="http://schemas.openxmlformats.org/officeDocument/2006/relationships/image" Target="../media/image77.svg"/><Relationship Id="rId10" Type="http://schemas.openxmlformats.org/officeDocument/2006/relationships/image" Target="../media/image59.svg"/><Relationship Id="rId19" Type="http://schemas.openxmlformats.org/officeDocument/2006/relationships/image" Target="../media/image68.png"/><Relationship Id="rId4" Type="http://schemas.openxmlformats.org/officeDocument/2006/relationships/image" Target="../media/image53.svg"/><Relationship Id="rId9" Type="http://schemas.openxmlformats.org/officeDocument/2006/relationships/image" Target="../media/image58.png"/><Relationship Id="rId14" Type="http://schemas.openxmlformats.org/officeDocument/2006/relationships/image" Target="../media/image63.svg"/><Relationship Id="rId22" Type="http://schemas.openxmlformats.org/officeDocument/2006/relationships/image" Target="../media/image71.svg"/><Relationship Id="rId27" Type="http://schemas.openxmlformats.org/officeDocument/2006/relationships/image" Target="../media/image76.png"/><Relationship Id="rId30" Type="http://schemas.openxmlformats.org/officeDocument/2006/relationships/image" Target="../media/image7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11200" y="0"/>
            <a:ext cx="10586160" cy="10287000"/>
          </a:xfrm>
          <a:custGeom>
            <a:avLst/>
            <a:gdLst/>
            <a:ahLst/>
            <a:cxnLst/>
            <a:rect l="l" t="t" r="r" b="b"/>
            <a:pathLst>
              <a:path w="10586160" h="10287000">
                <a:moveTo>
                  <a:pt x="0" y="0"/>
                </a:moveTo>
                <a:lnTo>
                  <a:pt x="10586160" y="0"/>
                </a:lnTo>
                <a:lnTo>
                  <a:pt x="1058616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1" b="-3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3380" y="7169385"/>
            <a:ext cx="9356760" cy="782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en-US" sz="5400" spc="-1">
                <a:solidFill>
                  <a:srgbClr val="FFFFFF"/>
                </a:solidFill>
                <a:latin typeface="Arial Bold"/>
                <a:cs typeface="B Nazanin" panose="00000400000000000000" pitchFamily="2" charset="-78"/>
              </a:rPr>
              <a:t>Free Template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7590240"/>
            <a:ext cx="18297360" cy="2407860"/>
          </a:xfrm>
          <a:custGeom>
            <a:avLst/>
            <a:gdLst/>
            <a:ahLst/>
            <a:cxnLst/>
            <a:rect l="l" t="t" r="r" b="b"/>
            <a:pathLst>
              <a:path w="18297360" h="2407860">
                <a:moveTo>
                  <a:pt x="0" y="0"/>
                </a:moveTo>
                <a:lnTo>
                  <a:pt x="18297360" y="0"/>
                </a:lnTo>
                <a:lnTo>
                  <a:pt x="18297360" y="2407860"/>
                </a:lnTo>
                <a:lnTo>
                  <a:pt x="0" y="2407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254760" y="8397795"/>
            <a:ext cx="5774940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fa-IR" sz="2400" spc="-1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عنوان فرعی ارائه خود را وارد کنید</a:t>
            </a:r>
            <a:endParaRPr lang="en-US" sz="2400" spc="-1" dirty="0">
              <a:solidFill>
                <a:srgbClr val="00000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466720" y="54590"/>
            <a:ext cx="6409260" cy="5406480"/>
          </a:xfrm>
          <a:custGeom>
            <a:avLst/>
            <a:gdLst/>
            <a:ahLst/>
            <a:cxnLst/>
            <a:rect l="l" t="t" r="r" b="b"/>
            <a:pathLst>
              <a:path w="6409260" h="5406480">
                <a:moveTo>
                  <a:pt x="0" y="0"/>
                </a:moveTo>
                <a:lnTo>
                  <a:pt x="6409260" y="0"/>
                </a:lnTo>
                <a:lnTo>
                  <a:pt x="6409260" y="5406480"/>
                </a:lnTo>
                <a:lnTo>
                  <a:pt x="0" y="54064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78" r="-78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90600" y="5674365"/>
            <a:ext cx="9539640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0"/>
              </a:lnSpc>
            </a:pPr>
            <a:r>
              <a:rPr lang="fa-IR" sz="5400" spc="-1" dirty="0">
                <a:solidFill>
                  <a:srgbClr val="000000"/>
                </a:solidFill>
                <a:latin typeface="Arimo"/>
                <a:cs typeface="B Nazanin" panose="00000400000000000000" pitchFamily="2" charset="-78"/>
              </a:rPr>
              <a:t>تم : </a:t>
            </a:r>
            <a:r>
              <a:rPr lang="fa-IR" sz="5400" dirty="0">
                <a:cs typeface="B Nazanin" panose="00000400000000000000" pitchFamily="2" charset="-78"/>
              </a:rPr>
              <a:t>ایمنی و سلامت در محل کار</a:t>
            </a:r>
            <a:endParaRPr lang="en-US" sz="5400" spc="-1" dirty="0">
              <a:solidFill>
                <a:srgbClr val="000000"/>
              </a:solidFill>
              <a:latin typeface="Arimo"/>
              <a:cs typeface="B Nazanin" panose="00000400000000000000" pitchFamily="2" charset="-78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149540" y="7780530"/>
            <a:ext cx="3695400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5"/>
              </a:lnSpc>
            </a:pPr>
            <a:r>
              <a:rPr lang="fa-IR" sz="2804" spc="-1" dirty="0">
                <a:solidFill>
                  <a:srgbClr val="FFFFFF"/>
                </a:solidFill>
                <a:latin typeface="Arimo"/>
                <a:cs typeface="B Nazanin" panose="00000400000000000000" pitchFamily="2" charset="-78"/>
              </a:rPr>
              <a:t>قالب پاورپوینت ایمنی در کار</a:t>
            </a:r>
            <a:endParaRPr lang="en-US" sz="2804" spc="-1" dirty="0">
              <a:solidFill>
                <a:srgbClr val="FFFFFF"/>
              </a:solidFill>
              <a:latin typeface="Arimo"/>
              <a:cs typeface="B Nazanin" panose="00000400000000000000" pitchFamily="2" charset="-78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4530060" y="9144900"/>
            <a:ext cx="3060720" cy="534600"/>
          </a:xfrm>
          <a:custGeom>
            <a:avLst/>
            <a:gdLst/>
            <a:ahLst/>
            <a:cxnLst/>
            <a:rect l="l" t="t" r="r" b="b"/>
            <a:pathLst>
              <a:path w="3060720" h="534600">
                <a:moveTo>
                  <a:pt x="0" y="0"/>
                </a:moveTo>
                <a:lnTo>
                  <a:pt x="3060720" y="0"/>
                </a:lnTo>
                <a:lnTo>
                  <a:pt x="3060720" y="534600"/>
                </a:lnTo>
                <a:lnTo>
                  <a:pt x="0" y="534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691280" y="9307912"/>
            <a:ext cx="272772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2800" b="1" spc="-1" dirty="0">
                <a:solidFill>
                  <a:srgbClr val="262626"/>
                </a:solidFill>
                <a:latin typeface="Arimo"/>
                <a:cs typeface="B Nazanin" panose="00000400000000000000" pitchFamily="2" charset="-78"/>
              </a:rPr>
              <a:t>20begir.com</a:t>
            </a:r>
          </a:p>
        </p:txBody>
      </p:sp>
      <p:sp>
        <p:nvSpPr>
          <p:cNvPr id="13" name="Freeform 13"/>
          <p:cNvSpPr/>
          <p:nvPr/>
        </p:nvSpPr>
        <p:spPr>
          <a:xfrm rot="834600">
            <a:off x="13306494" y="1541568"/>
            <a:ext cx="3916620" cy="3263760"/>
          </a:xfrm>
          <a:custGeom>
            <a:avLst/>
            <a:gdLst/>
            <a:ahLst/>
            <a:cxnLst/>
            <a:rect l="l" t="t" r="r" b="b"/>
            <a:pathLst>
              <a:path w="3916620" h="3263760">
                <a:moveTo>
                  <a:pt x="0" y="0"/>
                </a:moveTo>
                <a:lnTo>
                  <a:pt x="3916620" y="0"/>
                </a:lnTo>
                <a:lnTo>
                  <a:pt x="3916620" y="3263760"/>
                </a:lnTo>
                <a:lnTo>
                  <a:pt x="0" y="32637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" b="-1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3220" y="0"/>
            <a:ext cx="1188000" cy="3277800"/>
          </a:xfrm>
          <a:custGeom>
            <a:avLst/>
            <a:gdLst/>
            <a:ahLst/>
            <a:cxnLst/>
            <a:rect l="l" t="t" r="r" b="b"/>
            <a:pathLst>
              <a:path w="1188000" h="3277800">
                <a:moveTo>
                  <a:pt x="0" y="0"/>
                </a:moveTo>
                <a:lnTo>
                  <a:pt x="1188000" y="0"/>
                </a:lnTo>
                <a:lnTo>
                  <a:pt x="1188000" y="3277800"/>
                </a:lnTo>
                <a:lnTo>
                  <a:pt x="0" y="3277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3800" y="2891700"/>
            <a:ext cx="15430500" cy="4750920"/>
          </a:xfrm>
          <a:custGeom>
            <a:avLst/>
            <a:gdLst/>
            <a:ahLst/>
            <a:cxnLst/>
            <a:rect l="l" t="t" r="r" b="b"/>
            <a:pathLst>
              <a:path w="15430500" h="4750920">
                <a:moveTo>
                  <a:pt x="0" y="0"/>
                </a:moveTo>
                <a:lnTo>
                  <a:pt x="15430500" y="0"/>
                </a:lnTo>
                <a:lnTo>
                  <a:pt x="15430500" y="4750920"/>
                </a:lnTo>
                <a:lnTo>
                  <a:pt x="0" y="47509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8" r="-7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715000" y="22065"/>
            <a:ext cx="9104580" cy="124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9720"/>
              </a:lnSpc>
            </a:pPr>
            <a:r>
              <a:rPr lang="fa-IR" sz="8100" spc="-1" dirty="0">
                <a:solidFill>
                  <a:srgbClr val="F27900"/>
                </a:solidFill>
                <a:latin typeface="Arial"/>
                <a:cs typeface="B Nazanin" panose="00000700000000000000" pitchFamily="2" charset="-78"/>
              </a:rPr>
              <a:t>سبک اینفوگرافیک</a:t>
            </a:r>
            <a:endParaRPr lang="en-US" sz="8100" spc="-1" dirty="0">
              <a:solidFill>
                <a:srgbClr val="262626"/>
              </a:solidFill>
              <a:latin typeface="Arial"/>
              <a:cs typeface="B Nazanin" panose="00000700000000000000" pitchFamily="2" charset="-78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306625" y="1741735"/>
            <a:ext cx="906246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000000"/>
                </a:solidFill>
                <a:latin typeface="Arial"/>
                <a:cs typeface="B Nazanin" panose="00000700000000000000" pitchFamily="2" charset="-78"/>
              </a:rPr>
              <a:t>ارائه پاورپوینت مدرنی را دریافت کنید که به زیبایی طراحی شده است. من امیدوارم و معتقدم که این الگو وقت شما را خواهد داشت.</a:t>
            </a:r>
            <a:endParaRPr lang="en-US" sz="1800" spc="-1" dirty="0">
              <a:solidFill>
                <a:srgbClr val="000000"/>
              </a:solidFill>
              <a:latin typeface="Arial"/>
              <a:cs typeface="B Nazanin" panose="00000700000000000000" pitchFamily="2" charset="-78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0" y="6656580"/>
            <a:ext cx="18288180" cy="3630420"/>
          </a:xfrm>
          <a:custGeom>
            <a:avLst/>
            <a:gdLst/>
            <a:ahLst/>
            <a:cxnLst/>
            <a:rect l="l" t="t" r="r" b="b"/>
            <a:pathLst>
              <a:path w="18288180" h="3630420">
                <a:moveTo>
                  <a:pt x="0" y="0"/>
                </a:moveTo>
                <a:lnTo>
                  <a:pt x="18288180" y="0"/>
                </a:lnTo>
                <a:lnTo>
                  <a:pt x="18288180" y="3630420"/>
                </a:lnTo>
                <a:lnTo>
                  <a:pt x="0" y="36304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761057" y="7008230"/>
            <a:ext cx="5342400" cy="2231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759"/>
              </a:lnSpc>
            </a:pPr>
            <a:r>
              <a:rPr lang="fa-IR" sz="4800" spc="-1" dirty="0">
                <a:solidFill>
                  <a:srgbClr val="FFFFFF"/>
                </a:solidFill>
                <a:latin typeface="Arial"/>
                <a:cs typeface="B Nazanin" panose="00000700000000000000" pitchFamily="2" charset="-78"/>
              </a:rPr>
              <a:t>طرح بندی سبک اسلاید متنی را برای ارائه خود تمیز کنید</a:t>
            </a:r>
            <a:endParaRPr lang="en-US" sz="4800" spc="-1" dirty="0">
              <a:solidFill>
                <a:srgbClr val="FFFFFF"/>
              </a:solidFill>
              <a:latin typeface="Arial"/>
              <a:cs typeface="B Nazanin" panose="00000700000000000000" pitchFamily="2" charset="-78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360200" y="6656580"/>
            <a:ext cx="68580" cy="3154680"/>
          </a:xfrm>
          <a:custGeom>
            <a:avLst/>
            <a:gdLst/>
            <a:ahLst/>
            <a:cxnLst/>
            <a:rect l="l" t="t" r="r" b="b"/>
            <a:pathLst>
              <a:path w="68580" h="3154680">
                <a:moveTo>
                  <a:pt x="0" y="0"/>
                </a:moveTo>
                <a:lnTo>
                  <a:pt x="68580" y="0"/>
                </a:lnTo>
                <a:lnTo>
                  <a:pt x="68580" y="3154680"/>
                </a:lnTo>
                <a:lnTo>
                  <a:pt x="0" y="31546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543395" y="6746072"/>
            <a:ext cx="5756040" cy="2042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  <a:cs typeface="B Nazanin" panose="00000700000000000000" pitchFamily="2" charset="-78"/>
              </a:rPr>
              <a:t>15 اسلاید باقیمانده: این اسلایدها به صورت قابل ویرایش می‌باشند و به عنوان اسلایدهای کمکی شامل اشکال، جداول و نمودارهای متنوعی هستند. شما می‌توانید در این اسلایدها مطالب خاصی را درج کنید، مانند آمارها، نکات کلیدی یا هرگونه اطلاعات اضافی که برای ارائه شما مفید باشد.</a:t>
            </a:r>
            <a:endParaRPr lang="en-US" sz="1800" spc="-1" dirty="0">
              <a:solidFill>
                <a:srgbClr val="FFFFFF"/>
              </a:solidFill>
              <a:latin typeface="Arial"/>
              <a:cs typeface="B Nazanin" panose="00000700000000000000" pitchFamily="2" charset="-78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8631630" y="8810370"/>
            <a:ext cx="3938760" cy="690660"/>
            <a:chOff x="0" y="0"/>
            <a:chExt cx="5251680" cy="92088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251704" cy="920877"/>
            </a:xfrm>
            <a:custGeom>
              <a:avLst/>
              <a:gdLst/>
              <a:ahLst/>
              <a:cxnLst/>
              <a:rect l="l" t="t" r="r" b="b"/>
              <a:pathLst>
                <a:path w="5251704" h="920877">
                  <a:moveTo>
                    <a:pt x="28448" y="0"/>
                  </a:moveTo>
                  <a:lnTo>
                    <a:pt x="5223256" y="0"/>
                  </a:lnTo>
                  <a:cubicBezTo>
                    <a:pt x="5239004" y="0"/>
                    <a:pt x="5251704" y="12700"/>
                    <a:pt x="5251704" y="28448"/>
                  </a:cubicBezTo>
                  <a:lnTo>
                    <a:pt x="5251704" y="892429"/>
                  </a:lnTo>
                  <a:cubicBezTo>
                    <a:pt x="5251704" y="908177"/>
                    <a:pt x="5239004" y="920877"/>
                    <a:pt x="5223256" y="920877"/>
                  </a:cubicBezTo>
                  <a:lnTo>
                    <a:pt x="28448" y="920877"/>
                  </a:lnTo>
                  <a:cubicBezTo>
                    <a:pt x="12700" y="920877"/>
                    <a:pt x="0" y="908177"/>
                    <a:pt x="0" y="892429"/>
                  </a:cubicBezTo>
                  <a:lnTo>
                    <a:pt x="0" y="28448"/>
                  </a:lnTo>
                  <a:cubicBezTo>
                    <a:pt x="0" y="12700"/>
                    <a:pt x="12700" y="0"/>
                    <a:pt x="28448" y="0"/>
                  </a:cubicBezTo>
                  <a:moveTo>
                    <a:pt x="28448" y="56896"/>
                  </a:moveTo>
                  <a:lnTo>
                    <a:pt x="28448" y="28448"/>
                  </a:lnTo>
                  <a:lnTo>
                    <a:pt x="56896" y="28448"/>
                  </a:lnTo>
                  <a:lnTo>
                    <a:pt x="56896" y="892429"/>
                  </a:lnTo>
                  <a:lnTo>
                    <a:pt x="28448" y="892429"/>
                  </a:lnTo>
                  <a:lnTo>
                    <a:pt x="28448" y="863981"/>
                  </a:lnTo>
                  <a:lnTo>
                    <a:pt x="5223256" y="863981"/>
                  </a:lnTo>
                  <a:lnTo>
                    <a:pt x="5223256" y="892429"/>
                  </a:lnTo>
                  <a:lnTo>
                    <a:pt x="5194808" y="892429"/>
                  </a:lnTo>
                  <a:lnTo>
                    <a:pt x="5194808" y="28448"/>
                  </a:lnTo>
                  <a:lnTo>
                    <a:pt x="5223256" y="28448"/>
                  </a:lnTo>
                  <a:lnTo>
                    <a:pt x="5223256" y="56896"/>
                  </a:lnTo>
                  <a:lnTo>
                    <a:pt x="28448" y="5689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251680" cy="9494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88"/>
                </a:lnSpc>
              </a:pPr>
              <a:r>
                <a:rPr lang="fa-IR" sz="3600" spc="-1" dirty="0">
                  <a:solidFill>
                    <a:srgbClr val="FFFFFF"/>
                  </a:solidFill>
                  <a:latin typeface="Arial"/>
                  <a:cs typeface="B Nazanin" panose="00000700000000000000" pitchFamily="2" charset="-78"/>
                </a:rPr>
                <a:t>قالب پاورپوینت</a:t>
              </a:r>
              <a:endParaRPr lang="en-US" sz="3600" spc="-1" dirty="0">
                <a:solidFill>
                  <a:srgbClr val="FFFFFF"/>
                </a:solidFill>
                <a:latin typeface="Arial"/>
                <a:cs typeface="B Nazanin" panose="00000700000000000000" pitchFamily="2" charset="-78"/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1177280" y="0"/>
            <a:ext cx="7905060" cy="10287000"/>
          </a:xfrm>
          <a:custGeom>
            <a:avLst/>
            <a:gdLst/>
            <a:ahLst/>
            <a:cxnLst/>
            <a:rect l="l" t="t" r="r" b="b"/>
            <a:pathLst>
              <a:path w="7905060" h="10287000">
                <a:moveTo>
                  <a:pt x="0" y="0"/>
                </a:moveTo>
                <a:lnTo>
                  <a:pt x="7905060" y="0"/>
                </a:lnTo>
                <a:lnTo>
                  <a:pt x="790506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6" b="-6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020" y="1925100"/>
            <a:ext cx="18323820" cy="7828380"/>
          </a:xfrm>
          <a:custGeom>
            <a:avLst/>
            <a:gdLst/>
            <a:ahLst/>
            <a:cxnLst/>
            <a:rect l="l" t="t" r="r" b="b"/>
            <a:pathLst>
              <a:path w="18323820" h="7828380">
                <a:moveTo>
                  <a:pt x="0" y="0"/>
                </a:moveTo>
                <a:lnTo>
                  <a:pt x="18323820" y="0"/>
                </a:lnTo>
                <a:lnTo>
                  <a:pt x="18323820" y="7828380"/>
                </a:lnTo>
                <a:lnTo>
                  <a:pt x="0" y="7828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249342" y="2567522"/>
            <a:ext cx="3655470" cy="1104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640"/>
              </a:lnSpc>
            </a:pPr>
            <a:r>
              <a:rPr lang="fa-IR" sz="7200" spc="-1" dirty="0">
                <a:solidFill>
                  <a:srgbClr val="F27900"/>
                </a:solidFill>
                <a:latin typeface="Arial"/>
                <a:cs typeface="B Nazanin" panose="00000400000000000000" pitchFamily="2" charset="-78"/>
              </a:rPr>
              <a:t>عالی ارائه </a:t>
            </a:r>
            <a:endParaRPr lang="en-US" sz="7200" spc="-1" dirty="0">
              <a:solidFill>
                <a:srgbClr val="F2790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622600" y="4326320"/>
            <a:ext cx="8960940" cy="4370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3200" spc="-1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این قالب پاورپوینت رایگان درباره ایمنی و سلامت در محل کار به شما ارائه می‌شود. اسلایدهای حرکتی و زیبا در ابتدای قالب، اطلاعات را به شیوه‌ای قابل فهم و جذاب به مخاطبان منتقل می‌کنند. اسلایدهای قابل ویرایش اضافی همچنین به شما کمک می‌کنند تا محتوای ارائه خود را با استفاده از اشکال، نمودارها و جداول بهبود دهید.</a:t>
            </a:r>
            <a:endParaRPr lang="en-US" sz="3200" spc="-1" dirty="0">
              <a:solidFill>
                <a:srgbClr val="00000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6430040" y="8901900"/>
            <a:ext cx="1344060" cy="354780"/>
          </a:xfrm>
          <a:custGeom>
            <a:avLst/>
            <a:gdLst/>
            <a:ahLst/>
            <a:cxnLst/>
            <a:rect l="l" t="t" r="r" b="b"/>
            <a:pathLst>
              <a:path w="1344060" h="354780">
                <a:moveTo>
                  <a:pt x="0" y="0"/>
                </a:moveTo>
                <a:lnTo>
                  <a:pt x="1344060" y="0"/>
                </a:lnTo>
                <a:lnTo>
                  <a:pt x="1344060" y="354780"/>
                </a:lnTo>
                <a:lnTo>
                  <a:pt x="0" y="354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49260" y="339960"/>
            <a:ext cx="16646220" cy="1410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92"/>
              </a:lnSpc>
            </a:pPr>
            <a:r>
              <a:rPr lang="fa-IR" sz="9900" spc="-1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سبک اینفوگرافیک</a:t>
            </a:r>
            <a:endParaRPr lang="en-US" sz="9900" spc="-1" dirty="0">
              <a:solidFill>
                <a:srgbClr val="F2790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57820" y="3412260"/>
            <a:ext cx="7407720" cy="4938840"/>
          </a:xfrm>
          <a:custGeom>
            <a:avLst/>
            <a:gdLst/>
            <a:ahLst/>
            <a:cxnLst/>
            <a:rect l="l" t="t" r="r" b="b"/>
            <a:pathLst>
              <a:path w="7407720" h="4938840">
                <a:moveTo>
                  <a:pt x="0" y="0"/>
                </a:moveTo>
                <a:lnTo>
                  <a:pt x="7407720" y="0"/>
                </a:lnTo>
                <a:lnTo>
                  <a:pt x="7407720" y="4938840"/>
                </a:lnTo>
                <a:lnTo>
                  <a:pt x="0" y="49388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4" b="-44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11192" y="605689"/>
            <a:ext cx="16646220" cy="1392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6884" spc="-1" dirty="0">
                <a:solidFill>
                  <a:srgbClr val="262626"/>
                </a:solidFill>
                <a:latin typeface="Arial"/>
              </a:rPr>
              <a:t>سبک اینفوگرافیک</a:t>
            </a:r>
            <a:endParaRPr lang="en-US" sz="6884" spc="-1" dirty="0">
              <a:solidFill>
                <a:srgbClr val="F27900"/>
              </a:solidFill>
              <a:latin typeface="Arial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2471480" y="4696440"/>
            <a:ext cx="4740300" cy="1195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</a:rPr>
              <a:t>دانلود و استفاده از این قالب پاورپوینت رایگان به شما امکان می‌دهد تا به طور مستقیم به محتوای ایمنی و سلامت در محل کار دسترسی پیدا کنید. </a:t>
            </a:r>
            <a:endParaRPr lang="en-US" sz="1800" spc="-1" dirty="0">
              <a:solidFill>
                <a:srgbClr val="404040"/>
              </a:solidFill>
              <a:latin typeface="Arial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2471480" y="4281180"/>
            <a:ext cx="4740300" cy="36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1800" spc="-1" dirty="0">
                <a:solidFill>
                  <a:srgbClr val="404040"/>
                </a:solidFill>
                <a:latin typeface="Arial Bold"/>
              </a:rPr>
              <a:t>متن شما در اینجا</a:t>
            </a:r>
            <a:endParaRPr lang="en-US" sz="1800" spc="-1" dirty="0">
              <a:solidFill>
                <a:srgbClr val="404040"/>
              </a:solidFill>
              <a:latin typeface="Arial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944180" y="2932800"/>
            <a:ext cx="4481100" cy="1195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</a:rPr>
              <a:t>دانلود و استفاده از این قالب پاورپوینت رایگان به شما امکان می‌دهد تا به طور مستقیم به محتوای ایمنی و سلامت در محل کار دسترسی پیدا کنید. </a:t>
            </a:r>
            <a:endParaRPr lang="en-US" sz="1800" spc="-1" dirty="0">
              <a:solidFill>
                <a:srgbClr val="404040"/>
              </a:solidFill>
              <a:latin typeface="Arial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944180" y="2517000"/>
            <a:ext cx="4481100" cy="36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1800" spc="-1" dirty="0">
                <a:solidFill>
                  <a:srgbClr val="404040"/>
                </a:solidFill>
                <a:latin typeface="Arial Bold"/>
              </a:rPr>
              <a:t>متن شما در اینجا</a:t>
            </a:r>
            <a:endParaRPr lang="en-US" sz="1800" spc="-1" dirty="0">
              <a:solidFill>
                <a:srgbClr val="404040"/>
              </a:solidFill>
              <a:latin typeface="Arial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331280" y="5497260"/>
            <a:ext cx="4481100" cy="1195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</a:rPr>
              <a:t>دانلود و استفاده از این قالب پاورپوینت رایگان به شما امکان می‌دهد تا به طور مستقیم به محتوای ایمنی و سلامت در محل کار دسترسی پیدا کنید. </a:t>
            </a:r>
            <a:endParaRPr lang="en-US" sz="1800" spc="-1" dirty="0">
              <a:solidFill>
                <a:srgbClr val="404040"/>
              </a:solidFill>
              <a:latin typeface="Arial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331280" y="5082000"/>
            <a:ext cx="4481100" cy="36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1800" spc="-1" dirty="0">
                <a:solidFill>
                  <a:srgbClr val="404040"/>
                </a:solidFill>
                <a:latin typeface="Arial Bold"/>
              </a:rPr>
              <a:t>متن شما در اینجا</a:t>
            </a:r>
            <a:endParaRPr lang="en-US" sz="1800" spc="-1" dirty="0">
              <a:solidFill>
                <a:srgbClr val="404040"/>
              </a:solidFill>
              <a:latin typeface="Arial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944180" y="8061720"/>
            <a:ext cx="4481100" cy="1195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</a:rPr>
              <a:t>دانلود و استفاده از این قالب پاورپوینت رایگان به شما امکان می‌دهد تا به طور مستقیم به محتوای ایمنی و سلامت در محل کار دسترسی پیدا کنید. </a:t>
            </a:r>
            <a:endParaRPr lang="en-US" sz="1800" spc="-1" dirty="0">
              <a:solidFill>
                <a:srgbClr val="404040"/>
              </a:solidFill>
              <a:latin typeface="Arial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944180" y="7646460"/>
            <a:ext cx="4481100" cy="36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1800" spc="-1" dirty="0">
                <a:solidFill>
                  <a:srgbClr val="404040"/>
                </a:solidFill>
                <a:latin typeface="Arial Bold"/>
              </a:rPr>
              <a:t>متن شما در اینجا</a:t>
            </a:r>
            <a:endParaRPr lang="en-US" sz="1800" spc="-1" dirty="0">
              <a:solidFill>
                <a:srgbClr val="404040"/>
              </a:solidFill>
              <a:latin typeface="Arial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956860" y="7441800"/>
            <a:ext cx="4481100" cy="1195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</a:rPr>
              <a:t>دانلود و استفاده از این قالب پاورپوینت رایگان به شما امکان می‌دهد تا به طور مستقیم به محتوای ایمنی و سلامت در محل کار دسترسی پیدا کنید. </a:t>
            </a:r>
            <a:endParaRPr lang="en-US" sz="1800" spc="-1" dirty="0">
              <a:solidFill>
                <a:srgbClr val="404040"/>
              </a:solidFill>
              <a:latin typeface="Arial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1956860" y="7026540"/>
            <a:ext cx="4481100" cy="36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1800" spc="-1" dirty="0">
                <a:solidFill>
                  <a:srgbClr val="F27900"/>
                </a:solidFill>
                <a:latin typeface="Arial Bold"/>
              </a:rPr>
              <a:t>متن شما در اینجا</a:t>
            </a:r>
            <a:endParaRPr lang="en-US" sz="1800" spc="-1" dirty="0">
              <a:solidFill>
                <a:srgbClr val="F27900"/>
              </a:solidFill>
              <a:latin typeface="Arial Bold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192720" y="2883600"/>
            <a:ext cx="5844420" cy="5796360"/>
          </a:xfrm>
          <a:custGeom>
            <a:avLst/>
            <a:gdLst/>
            <a:ahLst/>
            <a:cxnLst/>
            <a:rect l="l" t="t" r="r" b="b"/>
            <a:pathLst>
              <a:path w="5844420" h="5796360">
                <a:moveTo>
                  <a:pt x="0" y="0"/>
                </a:moveTo>
                <a:lnTo>
                  <a:pt x="5844420" y="0"/>
                </a:lnTo>
                <a:lnTo>
                  <a:pt x="5844420" y="5796360"/>
                </a:lnTo>
                <a:lnTo>
                  <a:pt x="0" y="57963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8517600" y="3129360"/>
            <a:ext cx="1829160" cy="36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1800" spc="-1" dirty="0">
                <a:solidFill>
                  <a:srgbClr val="FFFFFF"/>
                </a:solidFill>
                <a:latin typeface="Arial Bold"/>
              </a:rPr>
              <a:t>گزینه </a:t>
            </a:r>
            <a:r>
              <a:rPr lang="en-US" sz="1800" spc="-1" dirty="0">
                <a:solidFill>
                  <a:srgbClr val="FFFFFF"/>
                </a:solidFill>
                <a:latin typeface="Arial Bold"/>
              </a:rPr>
              <a:t>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517600" y="3506280"/>
            <a:ext cx="1829160" cy="779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</a:rPr>
              <a:t>یک پاورپوینت مدرن دریافت کنید</a:t>
            </a:r>
            <a:endParaRPr lang="en-US" sz="1800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218060" y="4675920"/>
            <a:ext cx="1829160" cy="36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1800" spc="-1" dirty="0">
                <a:solidFill>
                  <a:srgbClr val="FFFFFF"/>
                </a:solidFill>
                <a:latin typeface="Arial Bold"/>
              </a:rPr>
              <a:t>گزینه </a:t>
            </a:r>
            <a:r>
              <a:rPr lang="en-US" sz="1800" spc="-1" dirty="0">
                <a:solidFill>
                  <a:srgbClr val="FFFFFF"/>
                </a:solidFill>
                <a:latin typeface="Arial Bold"/>
              </a:rPr>
              <a:t>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18060" y="5052840"/>
            <a:ext cx="1829160" cy="779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</a:rPr>
              <a:t>یک پاورپوینت مدرن دریافت کنید</a:t>
            </a:r>
            <a:endParaRPr lang="en-US" sz="1800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9714780" y="6985500"/>
            <a:ext cx="1829160" cy="36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1800" spc="-1" dirty="0">
                <a:solidFill>
                  <a:srgbClr val="FFFFFF"/>
                </a:solidFill>
                <a:latin typeface="Arial Bold"/>
              </a:rPr>
              <a:t>گزینه </a:t>
            </a:r>
            <a:r>
              <a:rPr lang="en-US" sz="1800" spc="-1" dirty="0">
                <a:solidFill>
                  <a:srgbClr val="FFFFFF"/>
                </a:solidFill>
                <a:latin typeface="Arial Bold"/>
              </a:rPr>
              <a:t>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714780" y="7362420"/>
            <a:ext cx="1829160" cy="779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</a:rPr>
              <a:t>یک پاورپوینت مدرن دریافت کنید</a:t>
            </a:r>
            <a:endParaRPr lang="en-US" sz="1800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985080" y="6920700"/>
            <a:ext cx="1829160" cy="36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1800" spc="-1" dirty="0">
                <a:solidFill>
                  <a:srgbClr val="FFFFFF"/>
                </a:solidFill>
                <a:latin typeface="Arial Bold"/>
              </a:rPr>
              <a:t>گزینه </a:t>
            </a:r>
            <a:r>
              <a:rPr lang="en-US" sz="1800" spc="-1" dirty="0">
                <a:solidFill>
                  <a:srgbClr val="FFFFFF"/>
                </a:solidFill>
                <a:latin typeface="Arial Bold"/>
              </a:rPr>
              <a:t>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985080" y="7297620"/>
            <a:ext cx="1829160" cy="779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</a:rPr>
              <a:t>یک پاورپوینت مدرن دریافت کنید</a:t>
            </a:r>
            <a:endParaRPr lang="en-US" sz="1800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240960" y="4623000"/>
            <a:ext cx="1829160" cy="36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1800" spc="-1" dirty="0">
                <a:solidFill>
                  <a:srgbClr val="FFFFFF"/>
                </a:solidFill>
                <a:latin typeface="Arial Bold"/>
              </a:rPr>
              <a:t>گزینه </a:t>
            </a:r>
            <a:r>
              <a:rPr lang="en-US" sz="1800" spc="-1" dirty="0">
                <a:solidFill>
                  <a:srgbClr val="FFFFFF"/>
                </a:solidFill>
                <a:latin typeface="Arial Bold"/>
              </a:rPr>
              <a:t>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240960" y="4999920"/>
            <a:ext cx="1829160" cy="779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</a:rPr>
              <a:t>یک پاورپوینت مدرن دریافت کنید</a:t>
            </a:r>
            <a:endParaRPr lang="en-US" sz="1800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7733359" y="3481845"/>
            <a:ext cx="784581" cy="768030"/>
          </a:xfrm>
          <a:custGeom>
            <a:avLst/>
            <a:gdLst/>
            <a:ahLst/>
            <a:cxnLst/>
            <a:rect l="l" t="t" r="r" b="b"/>
            <a:pathLst>
              <a:path w="784581" h="768030">
                <a:moveTo>
                  <a:pt x="0" y="0"/>
                </a:moveTo>
                <a:lnTo>
                  <a:pt x="784582" y="0"/>
                </a:lnTo>
                <a:lnTo>
                  <a:pt x="784582" y="768030"/>
                </a:lnTo>
                <a:lnTo>
                  <a:pt x="0" y="7680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0392597" y="3858043"/>
            <a:ext cx="660906" cy="730593"/>
          </a:xfrm>
          <a:custGeom>
            <a:avLst/>
            <a:gdLst/>
            <a:ahLst/>
            <a:cxnLst/>
            <a:rect l="l" t="t" r="r" b="b"/>
            <a:pathLst>
              <a:path w="660906" h="730593">
                <a:moveTo>
                  <a:pt x="0" y="0"/>
                </a:moveTo>
                <a:lnTo>
                  <a:pt x="660906" y="0"/>
                </a:lnTo>
                <a:lnTo>
                  <a:pt x="660906" y="730594"/>
                </a:lnTo>
                <a:lnTo>
                  <a:pt x="0" y="73059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0829160" y="6645240"/>
            <a:ext cx="606420" cy="497880"/>
          </a:xfrm>
          <a:custGeom>
            <a:avLst/>
            <a:gdLst/>
            <a:ahLst/>
            <a:cxnLst/>
            <a:rect l="l" t="t" r="r" b="b"/>
            <a:pathLst>
              <a:path w="606420" h="497880">
                <a:moveTo>
                  <a:pt x="0" y="0"/>
                </a:moveTo>
                <a:lnTo>
                  <a:pt x="606420" y="0"/>
                </a:lnTo>
                <a:lnTo>
                  <a:pt x="606420" y="497880"/>
                </a:lnTo>
                <a:lnTo>
                  <a:pt x="0" y="4978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8457673" y="7680101"/>
            <a:ext cx="674074" cy="739357"/>
          </a:xfrm>
          <a:custGeom>
            <a:avLst/>
            <a:gdLst/>
            <a:ahLst/>
            <a:cxnLst/>
            <a:rect l="l" t="t" r="r" b="b"/>
            <a:pathLst>
              <a:path w="674074" h="739357">
                <a:moveTo>
                  <a:pt x="0" y="0"/>
                </a:moveTo>
                <a:lnTo>
                  <a:pt x="674074" y="0"/>
                </a:lnTo>
                <a:lnTo>
                  <a:pt x="674074" y="739358"/>
                </a:lnTo>
                <a:lnTo>
                  <a:pt x="0" y="7393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6510688" y="5934960"/>
            <a:ext cx="780483" cy="749881"/>
          </a:xfrm>
          <a:custGeom>
            <a:avLst/>
            <a:gdLst/>
            <a:ahLst/>
            <a:cxnLst/>
            <a:rect l="l" t="t" r="r" b="b"/>
            <a:pathLst>
              <a:path w="780483" h="749881">
                <a:moveTo>
                  <a:pt x="0" y="0"/>
                </a:moveTo>
                <a:lnTo>
                  <a:pt x="780484" y="0"/>
                </a:lnTo>
                <a:lnTo>
                  <a:pt x="780484" y="749880"/>
                </a:lnTo>
                <a:lnTo>
                  <a:pt x="0" y="7498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8572500" y="5308200"/>
            <a:ext cx="1117800" cy="1186920"/>
          </a:xfrm>
          <a:custGeom>
            <a:avLst/>
            <a:gdLst/>
            <a:ahLst/>
            <a:cxnLst/>
            <a:rect l="l" t="t" r="r" b="b"/>
            <a:pathLst>
              <a:path w="1117800" h="1186920">
                <a:moveTo>
                  <a:pt x="0" y="0"/>
                </a:moveTo>
                <a:lnTo>
                  <a:pt x="1117800" y="0"/>
                </a:lnTo>
                <a:lnTo>
                  <a:pt x="1117800" y="1186920"/>
                </a:lnTo>
                <a:lnTo>
                  <a:pt x="0" y="118692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0288080" y="5954580"/>
            <a:ext cx="587520" cy="484920"/>
          </a:xfrm>
          <a:custGeom>
            <a:avLst/>
            <a:gdLst/>
            <a:ahLst/>
            <a:cxnLst/>
            <a:rect l="l" t="t" r="r" b="b"/>
            <a:pathLst>
              <a:path w="587520" h="484920">
                <a:moveTo>
                  <a:pt x="0" y="0"/>
                </a:moveTo>
                <a:lnTo>
                  <a:pt x="587520" y="0"/>
                </a:lnTo>
                <a:lnTo>
                  <a:pt x="587520" y="484920"/>
                </a:lnTo>
                <a:lnTo>
                  <a:pt x="0" y="48492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9445913" y="4383028"/>
            <a:ext cx="794954" cy="795184"/>
          </a:xfrm>
          <a:custGeom>
            <a:avLst/>
            <a:gdLst/>
            <a:ahLst/>
            <a:cxnLst/>
            <a:rect l="l" t="t" r="r" b="b"/>
            <a:pathLst>
              <a:path w="794954" h="795184">
                <a:moveTo>
                  <a:pt x="0" y="0"/>
                </a:moveTo>
                <a:lnTo>
                  <a:pt x="794954" y="0"/>
                </a:lnTo>
                <a:lnTo>
                  <a:pt x="794954" y="795184"/>
                </a:lnTo>
                <a:lnTo>
                  <a:pt x="0" y="79518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7932060" y="4567860"/>
            <a:ext cx="611280" cy="611280"/>
          </a:xfrm>
          <a:custGeom>
            <a:avLst/>
            <a:gdLst/>
            <a:ahLst/>
            <a:cxnLst/>
            <a:rect l="l" t="t" r="r" b="b"/>
            <a:pathLst>
              <a:path w="611280" h="611280">
                <a:moveTo>
                  <a:pt x="0" y="0"/>
                </a:moveTo>
                <a:lnTo>
                  <a:pt x="611280" y="0"/>
                </a:lnTo>
                <a:lnTo>
                  <a:pt x="611280" y="611280"/>
                </a:lnTo>
                <a:lnTo>
                  <a:pt x="0" y="61128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8959140" y="6904980"/>
            <a:ext cx="584280" cy="488160"/>
          </a:xfrm>
          <a:custGeom>
            <a:avLst/>
            <a:gdLst/>
            <a:ahLst/>
            <a:cxnLst/>
            <a:rect l="l" t="t" r="r" b="b"/>
            <a:pathLst>
              <a:path w="584280" h="488160">
                <a:moveTo>
                  <a:pt x="0" y="0"/>
                </a:moveTo>
                <a:lnTo>
                  <a:pt x="584280" y="0"/>
                </a:lnTo>
                <a:lnTo>
                  <a:pt x="584280" y="488160"/>
                </a:lnTo>
                <a:lnTo>
                  <a:pt x="0" y="48816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7822440" y="6122520"/>
            <a:ext cx="298620" cy="651240"/>
          </a:xfrm>
          <a:custGeom>
            <a:avLst/>
            <a:gdLst/>
            <a:ahLst/>
            <a:cxnLst/>
            <a:rect l="l" t="t" r="r" b="b"/>
            <a:pathLst>
              <a:path w="298620" h="651240">
                <a:moveTo>
                  <a:pt x="0" y="0"/>
                </a:moveTo>
                <a:lnTo>
                  <a:pt x="298620" y="0"/>
                </a:lnTo>
                <a:lnTo>
                  <a:pt x="298620" y="651240"/>
                </a:lnTo>
                <a:lnTo>
                  <a:pt x="0" y="65124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-352" y="72008"/>
            <a:ext cx="1488403" cy="1488403"/>
          </a:xfrm>
          <a:custGeom>
            <a:avLst/>
            <a:gdLst/>
            <a:ahLst/>
            <a:cxnLst/>
            <a:rect l="l" t="t" r="r" b="b"/>
            <a:pathLst>
              <a:path w="1488403" h="1488403">
                <a:moveTo>
                  <a:pt x="0" y="0"/>
                </a:moveTo>
                <a:lnTo>
                  <a:pt x="1488404" y="0"/>
                </a:lnTo>
                <a:lnTo>
                  <a:pt x="1488404" y="1488404"/>
                </a:lnTo>
                <a:lnTo>
                  <a:pt x="0" y="1488404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446040" y="632340"/>
            <a:ext cx="602640" cy="505980"/>
          </a:xfrm>
          <a:custGeom>
            <a:avLst/>
            <a:gdLst/>
            <a:ahLst/>
            <a:cxnLst/>
            <a:rect l="l" t="t" r="r" b="b"/>
            <a:pathLst>
              <a:path w="602640" h="505980">
                <a:moveTo>
                  <a:pt x="0" y="0"/>
                </a:moveTo>
                <a:lnTo>
                  <a:pt x="602640" y="0"/>
                </a:lnTo>
                <a:lnTo>
                  <a:pt x="602640" y="505980"/>
                </a:lnTo>
                <a:lnTo>
                  <a:pt x="0" y="505980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l="-5" r="-5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949889" y="1143049"/>
            <a:ext cx="1379961" cy="1379961"/>
          </a:xfrm>
          <a:custGeom>
            <a:avLst/>
            <a:gdLst/>
            <a:ahLst/>
            <a:cxnLst/>
            <a:rect l="l" t="t" r="r" b="b"/>
            <a:pathLst>
              <a:path w="1379961" h="1379961">
                <a:moveTo>
                  <a:pt x="0" y="0"/>
                </a:moveTo>
                <a:lnTo>
                  <a:pt x="1379962" y="0"/>
                </a:lnTo>
                <a:lnTo>
                  <a:pt x="1379962" y="1379962"/>
                </a:lnTo>
                <a:lnTo>
                  <a:pt x="0" y="13799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33673" y="9032653"/>
            <a:ext cx="759093" cy="759093"/>
          </a:xfrm>
          <a:custGeom>
            <a:avLst/>
            <a:gdLst/>
            <a:ahLst/>
            <a:cxnLst/>
            <a:rect l="l" t="t" r="r" b="b"/>
            <a:pathLst>
              <a:path w="759093" h="759093">
                <a:moveTo>
                  <a:pt x="0" y="0"/>
                </a:moveTo>
                <a:lnTo>
                  <a:pt x="759094" y="0"/>
                </a:lnTo>
                <a:lnTo>
                  <a:pt x="759094" y="759094"/>
                </a:lnTo>
                <a:lnTo>
                  <a:pt x="0" y="7590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39573" y="8511553"/>
            <a:ext cx="759093" cy="759093"/>
          </a:xfrm>
          <a:custGeom>
            <a:avLst/>
            <a:gdLst/>
            <a:ahLst/>
            <a:cxnLst/>
            <a:rect l="l" t="t" r="r" b="b"/>
            <a:pathLst>
              <a:path w="759093" h="759093">
                <a:moveTo>
                  <a:pt x="0" y="0"/>
                </a:moveTo>
                <a:lnTo>
                  <a:pt x="759094" y="0"/>
                </a:lnTo>
                <a:lnTo>
                  <a:pt x="759094" y="759094"/>
                </a:lnTo>
                <a:lnTo>
                  <a:pt x="0" y="7590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29156" y="5536056"/>
            <a:ext cx="1788528" cy="1788528"/>
          </a:xfrm>
          <a:custGeom>
            <a:avLst/>
            <a:gdLst/>
            <a:ahLst/>
            <a:cxnLst/>
            <a:rect l="l" t="t" r="r" b="b"/>
            <a:pathLst>
              <a:path w="1788528" h="1788528">
                <a:moveTo>
                  <a:pt x="0" y="0"/>
                </a:moveTo>
                <a:lnTo>
                  <a:pt x="1788528" y="0"/>
                </a:lnTo>
                <a:lnTo>
                  <a:pt x="1788528" y="1788528"/>
                </a:lnTo>
                <a:lnTo>
                  <a:pt x="0" y="17885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75336" y="1318436"/>
            <a:ext cx="7968188" cy="7968188"/>
          </a:xfrm>
          <a:custGeom>
            <a:avLst/>
            <a:gdLst/>
            <a:ahLst/>
            <a:cxnLst/>
            <a:rect l="l" t="t" r="r" b="b"/>
            <a:pathLst>
              <a:path w="7968188" h="7968188">
                <a:moveTo>
                  <a:pt x="0" y="0"/>
                </a:moveTo>
                <a:lnTo>
                  <a:pt x="7968188" y="0"/>
                </a:lnTo>
                <a:lnTo>
                  <a:pt x="7968188" y="7968188"/>
                </a:lnTo>
                <a:lnTo>
                  <a:pt x="0" y="79681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049949" y="805118"/>
            <a:ext cx="7887420" cy="1938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7200" spc="-1" dirty="0">
                <a:solidFill>
                  <a:srgbClr val="262626"/>
                </a:solidFill>
                <a:latin typeface="Arial Bold"/>
                <a:cs typeface="B Nazanin" panose="00000400000000000000" pitchFamily="2" charset="-78"/>
              </a:rPr>
              <a:t>عالی ارائه</a:t>
            </a:r>
            <a:endParaRPr lang="en-US" sz="7200" spc="-1" dirty="0">
              <a:solidFill>
                <a:srgbClr val="262626"/>
              </a:solidFill>
              <a:latin typeface="Arial Bold"/>
              <a:cs typeface="B Nazanin" panose="00000400000000000000" pitchFamily="2" charset="-78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101780" y="2938202"/>
            <a:ext cx="6493140" cy="727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2700" spc="-1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طرح ارائه اسلاید متنی را برای ارائه خود تمیز کنید</a:t>
            </a:r>
            <a:endParaRPr lang="en-US" sz="2700" spc="-1" dirty="0">
              <a:solidFill>
                <a:srgbClr val="00000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993840" y="4243371"/>
            <a:ext cx="7114140" cy="2146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anose="00000400000000000000" pitchFamily="2" charset="-78"/>
              </a:rPr>
              <a:t>این قالب پاورپوینت رایگان درباره ایمنی و سلامت در محل کار به شما ارائه می‌شود. اسلایدهای حرکتی و زیبا در ابتدای قالب، اطلاعات را به شیوه‌ای قابل فهم و جذاب به مخاطبان منتقل می‌کنند. اسلایدهای قابل ویرایش اضافی همچنین به شما کمک می‌کنند تا محتوای ارائه خود را با استفاده از اشکال، نمودارها و جداول بهبود دهید.</a:t>
            </a:r>
            <a:endParaRPr lang="en-US" sz="1800" spc="-1" dirty="0">
              <a:solidFill>
                <a:srgbClr val="40404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2125160" y="7339680"/>
            <a:ext cx="68580" cy="1508760"/>
          </a:xfrm>
          <a:custGeom>
            <a:avLst/>
            <a:gdLst/>
            <a:ahLst/>
            <a:cxnLst/>
            <a:rect l="l" t="t" r="r" b="b"/>
            <a:pathLst>
              <a:path w="68580" h="1508760">
                <a:moveTo>
                  <a:pt x="0" y="0"/>
                </a:moveTo>
                <a:lnTo>
                  <a:pt x="68580" y="0"/>
                </a:lnTo>
                <a:lnTo>
                  <a:pt x="68580" y="1508760"/>
                </a:lnTo>
                <a:lnTo>
                  <a:pt x="0" y="15087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019020" y="7322940"/>
            <a:ext cx="68580" cy="1508760"/>
          </a:xfrm>
          <a:custGeom>
            <a:avLst/>
            <a:gdLst/>
            <a:ahLst/>
            <a:cxnLst/>
            <a:rect l="l" t="t" r="r" b="b"/>
            <a:pathLst>
              <a:path w="68580" h="1508760">
                <a:moveTo>
                  <a:pt x="0" y="0"/>
                </a:moveTo>
                <a:lnTo>
                  <a:pt x="68580" y="0"/>
                </a:lnTo>
                <a:lnTo>
                  <a:pt x="68580" y="1508760"/>
                </a:lnTo>
                <a:lnTo>
                  <a:pt x="0" y="15087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9707580" y="7974090"/>
            <a:ext cx="2009880" cy="727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a-IR" sz="2700" spc="-1" dirty="0">
                <a:solidFill>
                  <a:srgbClr val="404040"/>
                </a:solidFill>
                <a:latin typeface="Arial"/>
                <a:cs typeface="B Nazanin" panose="00000400000000000000" pitchFamily="2" charset="-78"/>
              </a:rPr>
              <a:t>فهرست عنوان</a:t>
            </a:r>
            <a:endParaRPr lang="en-US" sz="2700" spc="-1" dirty="0">
              <a:solidFill>
                <a:srgbClr val="40404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2601440" y="7974090"/>
            <a:ext cx="2009880" cy="727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a-IR" sz="2700" spc="-1" dirty="0">
                <a:solidFill>
                  <a:srgbClr val="404040"/>
                </a:solidFill>
                <a:latin typeface="Arial"/>
                <a:cs typeface="B Nazanin" panose="00000400000000000000" pitchFamily="2" charset="-78"/>
              </a:rPr>
              <a:t>فهرست عنوان</a:t>
            </a:r>
            <a:endParaRPr lang="en-US" sz="2700" spc="-1" dirty="0">
              <a:solidFill>
                <a:srgbClr val="40404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5495300" y="7974090"/>
            <a:ext cx="2009880" cy="727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fa-IR" sz="2700" spc="-1" dirty="0">
                <a:solidFill>
                  <a:srgbClr val="404040"/>
                </a:solidFill>
                <a:latin typeface="Arial"/>
                <a:cs typeface="B Nazanin" panose="00000400000000000000" pitchFamily="2" charset="-78"/>
              </a:rPr>
              <a:t>فهرست عنوان</a:t>
            </a:r>
            <a:endParaRPr lang="en-US" sz="2700" spc="-1" dirty="0">
              <a:solidFill>
                <a:srgbClr val="40404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2664900" y="2808000"/>
            <a:ext cx="4990140" cy="4990140"/>
          </a:xfrm>
          <a:custGeom>
            <a:avLst/>
            <a:gdLst/>
            <a:ahLst/>
            <a:cxnLst/>
            <a:rect l="l" t="t" r="r" b="b"/>
            <a:pathLst>
              <a:path w="4990140" h="4990140">
                <a:moveTo>
                  <a:pt x="0" y="0"/>
                </a:moveTo>
                <a:lnTo>
                  <a:pt x="4990140" y="0"/>
                </a:lnTo>
                <a:lnTo>
                  <a:pt x="4990140" y="4990140"/>
                </a:lnTo>
                <a:lnTo>
                  <a:pt x="0" y="499014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101780" y="6968160"/>
            <a:ext cx="1249020" cy="950400"/>
          </a:xfrm>
          <a:custGeom>
            <a:avLst/>
            <a:gdLst/>
            <a:ahLst/>
            <a:cxnLst/>
            <a:rect l="l" t="t" r="r" b="b"/>
            <a:pathLst>
              <a:path w="1249020" h="950400">
                <a:moveTo>
                  <a:pt x="0" y="0"/>
                </a:moveTo>
                <a:lnTo>
                  <a:pt x="1249020" y="0"/>
                </a:lnTo>
                <a:lnTo>
                  <a:pt x="1249020" y="950400"/>
                </a:lnTo>
                <a:lnTo>
                  <a:pt x="0" y="950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5" r="-15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2999420" y="6939000"/>
            <a:ext cx="1249020" cy="950400"/>
          </a:xfrm>
          <a:custGeom>
            <a:avLst/>
            <a:gdLst/>
            <a:ahLst/>
            <a:cxnLst/>
            <a:rect l="l" t="t" r="r" b="b"/>
            <a:pathLst>
              <a:path w="1249020" h="950400">
                <a:moveTo>
                  <a:pt x="0" y="0"/>
                </a:moveTo>
                <a:lnTo>
                  <a:pt x="1249020" y="0"/>
                </a:lnTo>
                <a:lnTo>
                  <a:pt x="1249020" y="950400"/>
                </a:lnTo>
                <a:lnTo>
                  <a:pt x="0" y="950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5" r="-15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897060" y="6899040"/>
            <a:ext cx="1249020" cy="950400"/>
          </a:xfrm>
          <a:custGeom>
            <a:avLst/>
            <a:gdLst/>
            <a:ahLst/>
            <a:cxnLst/>
            <a:rect l="l" t="t" r="r" b="b"/>
            <a:pathLst>
              <a:path w="1249020" h="950400">
                <a:moveTo>
                  <a:pt x="0" y="0"/>
                </a:moveTo>
                <a:lnTo>
                  <a:pt x="1249020" y="0"/>
                </a:lnTo>
                <a:lnTo>
                  <a:pt x="1249020" y="950400"/>
                </a:lnTo>
                <a:lnTo>
                  <a:pt x="0" y="950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5" r="-15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947880" cy="10287000"/>
          </a:xfrm>
          <a:custGeom>
            <a:avLst/>
            <a:gdLst/>
            <a:ahLst/>
            <a:cxnLst/>
            <a:rect l="l" t="t" r="r" b="b"/>
            <a:pathLst>
              <a:path w="9947880" h="10287000">
                <a:moveTo>
                  <a:pt x="0" y="0"/>
                </a:moveTo>
                <a:lnTo>
                  <a:pt x="9947880" y="0"/>
                </a:lnTo>
                <a:lnTo>
                  <a:pt x="99478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" b="-1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83816" y="-1724315"/>
            <a:ext cx="9292169" cy="8912891"/>
          </a:xfrm>
          <a:custGeom>
            <a:avLst/>
            <a:gdLst/>
            <a:ahLst/>
            <a:cxnLst/>
            <a:rect l="l" t="t" r="r" b="b"/>
            <a:pathLst>
              <a:path w="9292169" h="8912891">
                <a:moveTo>
                  <a:pt x="0" y="0"/>
                </a:moveTo>
                <a:lnTo>
                  <a:pt x="9292168" y="0"/>
                </a:lnTo>
                <a:lnTo>
                  <a:pt x="9292168" y="8912890"/>
                </a:lnTo>
                <a:lnTo>
                  <a:pt x="0" y="8912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295820" y="5279625"/>
            <a:ext cx="7887420" cy="15234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7200" spc="-1" dirty="0">
                <a:solidFill>
                  <a:srgbClr val="262626"/>
                </a:solidFill>
                <a:latin typeface="Arial Bold"/>
                <a:cs typeface="B Nazanin" panose="00000400000000000000" pitchFamily="2" charset="-78"/>
              </a:rPr>
              <a:t>عالی ارائه</a:t>
            </a:r>
            <a:endParaRPr lang="en-US" sz="7200" spc="-1" dirty="0">
              <a:solidFill>
                <a:srgbClr val="262626"/>
              </a:solidFill>
              <a:latin typeface="Arial Bold"/>
              <a:cs typeface="B Nazanin" panose="00000400000000000000" pitchFamily="2" charset="-78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277600" y="7339427"/>
            <a:ext cx="6333840" cy="1817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2700" spc="-1" dirty="0">
                <a:solidFill>
                  <a:srgbClr val="262626"/>
                </a:solidFill>
                <a:latin typeface="Arial"/>
                <a:cs typeface="B Nazanin" panose="00000400000000000000" pitchFamily="2" charset="-78"/>
              </a:rPr>
              <a:t>قالب پاورپوینت ایمنی کار یک محصول رایگان است که برای کمک به ارائه اطلاعات مرتبط با ایمنی و سلامت در محل کار طراحی شده است. </a:t>
            </a:r>
            <a:endParaRPr lang="en-US" sz="2700" spc="-1" dirty="0">
              <a:solidFill>
                <a:srgbClr val="262626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438400" y="186588"/>
            <a:ext cx="7311723" cy="571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fa-IR" sz="2700" spc="-1" dirty="0">
                <a:solidFill>
                  <a:srgbClr val="FFFFFF"/>
                </a:solidFill>
                <a:latin typeface="Arial"/>
                <a:cs typeface="B Nazanin" panose="00000400000000000000" pitchFamily="2" charset="-78"/>
              </a:rPr>
              <a:t>طرح بندی سبکاسلاید متنی را برای ارائه خود تمیز کنید</a:t>
            </a:r>
            <a:endParaRPr lang="en-US" sz="2700" spc="-1" dirty="0">
              <a:solidFill>
                <a:srgbClr val="FFFFFF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439245" y="823702"/>
            <a:ext cx="6333840" cy="888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fa-IR" sz="4200" spc="-1" dirty="0">
                <a:solidFill>
                  <a:srgbClr val="FFFFFF"/>
                </a:solidFill>
                <a:latin typeface="Arial"/>
                <a:cs typeface="B Nazanin" panose="00000400000000000000" pitchFamily="2" charset="-78"/>
              </a:rPr>
              <a:t>ارائه نمونه کارها</a:t>
            </a:r>
            <a:endParaRPr lang="en-US" sz="4200" spc="-1" dirty="0">
              <a:solidFill>
                <a:srgbClr val="FFFFFF"/>
              </a:solidFill>
              <a:latin typeface="Arial"/>
              <a:cs typeface="B Nazanin" panose="00000400000000000000" pitchFamily="2" charset="-78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327780" y="2113020"/>
            <a:ext cx="3896100" cy="648000"/>
            <a:chOff x="0" y="0"/>
            <a:chExt cx="5194800" cy="864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194808" cy="863981"/>
            </a:xfrm>
            <a:custGeom>
              <a:avLst/>
              <a:gdLst/>
              <a:ahLst/>
              <a:cxnLst/>
              <a:rect l="l" t="t" r="r" b="b"/>
              <a:pathLst>
                <a:path w="5194808" h="863981">
                  <a:moveTo>
                    <a:pt x="0" y="0"/>
                  </a:moveTo>
                  <a:lnTo>
                    <a:pt x="5194808" y="0"/>
                  </a:lnTo>
                  <a:lnTo>
                    <a:pt x="5194808" y="863981"/>
                  </a:lnTo>
                  <a:lnTo>
                    <a:pt x="0" y="8639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5194800" cy="892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ct val="150000"/>
                </a:lnSpc>
              </a:pPr>
              <a:r>
                <a:rPr lang="fa-IR" sz="3600" spc="-1" dirty="0">
                  <a:solidFill>
                    <a:srgbClr val="F27900"/>
                  </a:solidFill>
                  <a:latin typeface="Arial"/>
                  <a:cs typeface="B Nazanin" panose="00000400000000000000" pitchFamily="2" charset="-78"/>
                </a:rPr>
                <a:t>قالب پاورپوینت</a:t>
              </a:r>
              <a:endParaRPr lang="en-US" sz="3600" spc="-1" dirty="0">
                <a:solidFill>
                  <a:srgbClr val="F27900"/>
                </a:solidFill>
                <a:latin typeface="Arial"/>
                <a:cs typeface="B Nazanin" panose="00000400000000000000" pitchFamily="2" charset="-78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6670880" y="9693540"/>
            <a:ext cx="1344600" cy="354780"/>
          </a:xfrm>
          <a:custGeom>
            <a:avLst/>
            <a:gdLst/>
            <a:ahLst/>
            <a:cxnLst/>
            <a:rect l="l" t="t" r="r" b="b"/>
            <a:pathLst>
              <a:path w="1344600" h="354780">
                <a:moveTo>
                  <a:pt x="0" y="0"/>
                </a:moveTo>
                <a:lnTo>
                  <a:pt x="1344600" y="0"/>
                </a:lnTo>
                <a:lnTo>
                  <a:pt x="1344600" y="354780"/>
                </a:lnTo>
                <a:lnTo>
                  <a:pt x="0" y="3547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47340" y="542700"/>
            <a:ext cx="327780" cy="8912700"/>
          </a:xfrm>
          <a:custGeom>
            <a:avLst/>
            <a:gdLst/>
            <a:ahLst/>
            <a:cxnLst/>
            <a:rect l="l" t="t" r="r" b="b"/>
            <a:pathLst>
              <a:path w="327780" h="8912700">
                <a:moveTo>
                  <a:pt x="0" y="0"/>
                </a:moveTo>
                <a:lnTo>
                  <a:pt x="327780" y="0"/>
                </a:lnTo>
                <a:lnTo>
                  <a:pt x="327780" y="8912700"/>
                </a:lnTo>
                <a:lnTo>
                  <a:pt x="0" y="89127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051260" y="1470420"/>
            <a:ext cx="2502900" cy="3771900"/>
          </a:xfrm>
          <a:custGeom>
            <a:avLst/>
            <a:gdLst/>
            <a:ahLst/>
            <a:cxnLst/>
            <a:rect l="l" t="t" r="r" b="b"/>
            <a:pathLst>
              <a:path w="2502900" h="3771900">
                <a:moveTo>
                  <a:pt x="0" y="0"/>
                </a:moveTo>
                <a:lnTo>
                  <a:pt x="2502900" y="0"/>
                </a:lnTo>
                <a:lnTo>
                  <a:pt x="2502900" y="3771900"/>
                </a:lnTo>
                <a:lnTo>
                  <a:pt x="0" y="37719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09414" y="810039"/>
            <a:ext cx="11148149" cy="8960682"/>
          </a:xfrm>
          <a:custGeom>
            <a:avLst/>
            <a:gdLst/>
            <a:ahLst/>
            <a:cxnLst/>
            <a:rect l="l" t="t" r="r" b="b"/>
            <a:pathLst>
              <a:path w="11148149" h="8960682">
                <a:moveTo>
                  <a:pt x="0" y="0"/>
                </a:moveTo>
                <a:lnTo>
                  <a:pt x="11148148" y="0"/>
                </a:lnTo>
                <a:lnTo>
                  <a:pt x="11148148" y="8960682"/>
                </a:lnTo>
                <a:lnTo>
                  <a:pt x="0" y="89606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755424" y="1072382"/>
            <a:ext cx="10395973" cy="9051597"/>
          </a:xfrm>
          <a:custGeom>
            <a:avLst/>
            <a:gdLst/>
            <a:ahLst/>
            <a:cxnLst/>
            <a:rect l="l" t="t" r="r" b="b"/>
            <a:pathLst>
              <a:path w="10395973" h="9051597">
                <a:moveTo>
                  <a:pt x="0" y="0"/>
                </a:moveTo>
                <a:lnTo>
                  <a:pt x="10395972" y="0"/>
                </a:lnTo>
                <a:lnTo>
                  <a:pt x="10395972" y="9051596"/>
                </a:lnTo>
                <a:lnTo>
                  <a:pt x="0" y="90515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68739" y="-62108"/>
            <a:ext cx="12741877" cy="10185496"/>
          </a:xfrm>
          <a:custGeom>
            <a:avLst/>
            <a:gdLst/>
            <a:ahLst/>
            <a:cxnLst/>
            <a:rect l="l" t="t" r="r" b="b"/>
            <a:pathLst>
              <a:path w="12741877" h="10185496">
                <a:moveTo>
                  <a:pt x="0" y="0"/>
                </a:moveTo>
                <a:lnTo>
                  <a:pt x="12741878" y="0"/>
                </a:lnTo>
                <a:lnTo>
                  <a:pt x="12741878" y="10185496"/>
                </a:lnTo>
                <a:lnTo>
                  <a:pt x="0" y="1018549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3050" y="-62699"/>
            <a:ext cx="18314100" cy="7684200"/>
          </a:xfrm>
          <a:custGeom>
            <a:avLst/>
            <a:gdLst/>
            <a:ahLst/>
            <a:cxnLst/>
            <a:rect l="l" t="t" r="r" b="b"/>
            <a:pathLst>
              <a:path w="18314100" h="7684200">
                <a:moveTo>
                  <a:pt x="0" y="0"/>
                </a:moveTo>
                <a:lnTo>
                  <a:pt x="18314100" y="0"/>
                </a:lnTo>
                <a:lnTo>
                  <a:pt x="18314100" y="7684200"/>
                </a:lnTo>
                <a:lnTo>
                  <a:pt x="0" y="76842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" r="-5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437220" y="501165"/>
            <a:ext cx="788742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8640"/>
              </a:lnSpc>
            </a:pPr>
            <a:r>
              <a:rPr lang="fa-IR" sz="7200" spc="-1" dirty="0">
                <a:solidFill>
                  <a:srgbClr val="FFFFFF"/>
                </a:solidFill>
                <a:latin typeface="Arial Bold"/>
                <a:cs typeface="B Nazanin" panose="00000400000000000000" pitchFamily="2" charset="-78"/>
              </a:rPr>
              <a:t>عالی ارائه</a:t>
            </a:r>
            <a:endParaRPr lang="en-US" sz="7200" spc="-1" dirty="0">
              <a:solidFill>
                <a:srgbClr val="FFFFFF"/>
              </a:solidFill>
              <a:latin typeface="Arial Bold"/>
              <a:cs typeface="B Nazanin" panose="00000400000000000000" pitchFamily="2" charset="-78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4107609" y="457372"/>
            <a:ext cx="724212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2520"/>
              </a:lnSpc>
            </a:pPr>
            <a:r>
              <a:rPr lang="fa-IR" sz="2100" spc="-1" dirty="0">
                <a:solidFill>
                  <a:schemeClr val="bg1"/>
                </a:solidFill>
                <a:highlight>
                  <a:srgbClr val="00FF00"/>
                </a:highlight>
                <a:latin typeface="Arial Bold"/>
                <a:cs typeface="B Nazanin" panose="00000400000000000000" pitchFamily="2" charset="-78"/>
              </a:rPr>
              <a:t>طرح بندی سبک اسلاید متن تمیز برای ارائه شما</a:t>
            </a:r>
            <a:endParaRPr lang="en-US" sz="2100" spc="-1" dirty="0">
              <a:solidFill>
                <a:schemeClr val="bg1"/>
              </a:solidFill>
              <a:highlight>
                <a:srgbClr val="00FF00"/>
              </a:highlight>
              <a:latin typeface="Arial Bold"/>
              <a:cs typeface="B Nazanin" panose="00000400000000000000" pitchFamily="2" charset="-78"/>
            </a:endParaRPr>
          </a:p>
        </p:txBody>
      </p:sp>
      <p:sp>
        <p:nvSpPr>
          <p:cNvPr id="8" name="TextBox 8"/>
          <p:cNvSpPr txBox="1"/>
          <p:nvPr/>
        </p:nvSpPr>
        <p:spPr>
          <a:xfrm rot="19534294">
            <a:off x="6307878" y="4437551"/>
            <a:ext cx="5309133" cy="15927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1800" spc="-1" dirty="0">
                <a:solidFill>
                  <a:schemeClr val="bg1"/>
                </a:solidFill>
                <a:highlight>
                  <a:srgbClr val="00FF00"/>
                </a:highlight>
                <a:latin typeface="Arial"/>
                <a:cs typeface="B Nazanin" panose="00000400000000000000" pitchFamily="2" charset="-78"/>
              </a:rPr>
              <a:t>قالب پاورپوینت ایمنی کار یک محصول رایگان است که برای کمک به ارائه اطلاعات مرتبط با ایمنی و سلامت در محل کار طراحی شده است. </a:t>
            </a:r>
            <a:endParaRPr lang="en-US" sz="1800" spc="-1" dirty="0">
              <a:solidFill>
                <a:schemeClr val="bg1"/>
              </a:solidFill>
              <a:highlight>
                <a:srgbClr val="00FF00"/>
              </a:highlight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288413" y="4400208"/>
            <a:ext cx="5240700" cy="425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520"/>
              </a:lnSpc>
            </a:pPr>
            <a:r>
              <a:rPr lang="fa-IR" sz="4800" spc="-1" dirty="0">
                <a:solidFill>
                  <a:srgbClr val="404040"/>
                </a:solidFill>
                <a:latin typeface="Arial Bold"/>
                <a:cs typeface="B Nazanin" panose="00000400000000000000" pitchFamily="2" charset="-78"/>
              </a:rPr>
              <a:t>عالی ارائه</a:t>
            </a:r>
            <a:endParaRPr lang="en-US" sz="4800" spc="-1" dirty="0">
              <a:solidFill>
                <a:srgbClr val="404040"/>
              </a:solidFill>
              <a:latin typeface="Arial Bold"/>
              <a:cs typeface="B Nazanin" panose="00000400000000000000" pitchFamily="2" charset="-78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733800" y="891241"/>
            <a:ext cx="6060540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chemeClr val="bg1"/>
                </a:solidFill>
                <a:highlight>
                  <a:srgbClr val="00FF00"/>
                </a:highlight>
                <a:latin typeface="Arial"/>
                <a:cs typeface="B Nazanin" panose="00000400000000000000" pitchFamily="2" charset="-78"/>
              </a:rPr>
              <a:t>قالب پاورپوینت ایمنی کار یک محصول رایگان است که برای کمک به ارائه اطلاعات مرتبط با ایمنی و سلامت در محل کار طراحی شده است. </a:t>
            </a:r>
            <a:endParaRPr lang="en-US" sz="1800" spc="-1" dirty="0">
              <a:solidFill>
                <a:schemeClr val="bg1"/>
              </a:solidFill>
              <a:highlight>
                <a:srgbClr val="00FF00"/>
              </a:highlight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19761" y="2090771"/>
            <a:ext cx="5268240" cy="8205300"/>
          </a:xfrm>
          <a:custGeom>
            <a:avLst/>
            <a:gdLst/>
            <a:ahLst/>
            <a:cxnLst/>
            <a:rect l="l" t="t" r="r" b="b"/>
            <a:pathLst>
              <a:path w="5268240" h="8205300">
                <a:moveTo>
                  <a:pt x="0" y="0"/>
                </a:moveTo>
                <a:lnTo>
                  <a:pt x="5268240" y="0"/>
                </a:lnTo>
                <a:lnTo>
                  <a:pt x="5268240" y="8205300"/>
                </a:lnTo>
                <a:lnTo>
                  <a:pt x="0" y="82053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13825" r="-67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806081" y="3076811"/>
            <a:ext cx="7501680" cy="7219260"/>
          </a:xfrm>
          <a:custGeom>
            <a:avLst/>
            <a:gdLst/>
            <a:ahLst/>
            <a:cxnLst/>
            <a:rect l="l" t="t" r="r" b="b"/>
            <a:pathLst>
              <a:path w="7501680" h="7219260">
                <a:moveTo>
                  <a:pt x="0" y="0"/>
                </a:moveTo>
                <a:lnTo>
                  <a:pt x="7501680" y="0"/>
                </a:lnTo>
                <a:lnTo>
                  <a:pt x="7501680" y="7219260"/>
                </a:lnTo>
                <a:lnTo>
                  <a:pt x="0" y="72192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9" r="-19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6909300"/>
            <a:ext cx="18288180" cy="3377700"/>
          </a:xfrm>
          <a:custGeom>
            <a:avLst/>
            <a:gdLst/>
            <a:ahLst/>
            <a:cxnLst/>
            <a:rect l="l" t="t" r="r" b="b"/>
            <a:pathLst>
              <a:path w="18288180" h="3377700">
                <a:moveTo>
                  <a:pt x="0" y="0"/>
                </a:moveTo>
                <a:lnTo>
                  <a:pt x="18288180" y="0"/>
                </a:lnTo>
                <a:lnTo>
                  <a:pt x="18288180" y="3377700"/>
                </a:lnTo>
                <a:lnTo>
                  <a:pt x="0" y="33777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-3624030" y="541645"/>
            <a:ext cx="16646220" cy="1456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6884" spc="-1" dirty="0">
                <a:latin typeface="Arial"/>
                <a:cs typeface="B Nazanin" panose="00000400000000000000" pitchFamily="2" charset="-78"/>
              </a:rPr>
              <a:t>سبک اینفوگرافیک</a:t>
            </a:r>
            <a:endParaRPr lang="en-US" sz="6884" spc="-1" dirty="0"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415880" y="2619540"/>
            <a:ext cx="3283200" cy="6627960"/>
          </a:xfrm>
          <a:custGeom>
            <a:avLst/>
            <a:gdLst/>
            <a:ahLst/>
            <a:cxnLst/>
            <a:rect l="l" t="t" r="r" b="b"/>
            <a:pathLst>
              <a:path w="3283200" h="6627960">
                <a:moveTo>
                  <a:pt x="0" y="0"/>
                </a:moveTo>
                <a:lnTo>
                  <a:pt x="3283200" y="0"/>
                </a:lnTo>
                <a:lnTo>
                  <a:pt x="3283200" y="6627960"/>
                </a:lnTo>
                <a:lnTo>
                  <a:pt x="0" y="66279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623320" y="3780540"/>
            <a:ext cx="6520500" cy="1080000"/>
          </a:xfrm>
          <a:custGeom>
            <a:avLst/>
            <a:gdLst/>
            <a:ahLst/>
            <a:cxnLst/>
            <a:rect l="l" t="t" r="r" b="b"/>
            <a:pathLst>
              <a:path w="6520500" h="1080000">
                <a:moveTo>
                  <a:pt x="0" y="0"/>
                </a:moveTo>
                <a:lnTo>
                  <a:pt x="6520500" y="0"/>
                </a:lnTo>
                <a:lnTo>
                  <a:pt x="6520500" y="1080000"/>
                </a:lnTo>
                <a:lnTo>
                  <a:pt x="0" y="10800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623320" y="5088960"/>
            <a:ext cx="6520500" cy="1080000"/>
          </a:xfrm>
          <a:custGeom>
            <a:avLst/>
            <a:gdLst/>
            <a:ahLst/>
            <a:cxnLst/>
            <a:rect l="l" t="t" r="r" b="b"/>
            <a:pathLst>
              <a:path w="6520500" h="1080000">
                <a:moveTo>
                  <a:pt x="0" y="0"/>
                </a:moveTo>
                <a:lnTo>
                  <a:pt x="6520500" y="0"/>
                </a:lnTo>
                <a:lnTo>
                  <a:pt x="6520500" y="1080000"/>
                </a:lnTo>
                <a:lnTo>
                  <a:pt x="0" y="1080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623320" y="6394680"/>
            <a:ext cx="6520500" cy="1080000"/>
          </a:xfrm>
          <a:custGeom>
            <a:avLst/>
            <a:gdLst/>
            <a:ahLst/>
            <a:cxnLst/>
            <a:rect l="l" t="t" r="r" b="b"/>
            <a:pathLst>
              <a:path w="6520500" h="1080000">
                <a:moveTo>
                  <a:pt x="0" y="0"/>
                </a:moveTo>
                <a:lnTo>
                  <a:pt x="6520500" y="0"/>
                </a:lnTo>
                <a:lnTo>
                  <a:pt x="6520500" y="1080000"/>
                </a:lnTo>
                <a:lnTo>
                  <a:pt x="0" y="1080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623320" y="7693380"/>
            <a:ext cx="6520500" cy="1080000"/>
          </a:xfrm>
          <a:custGeom>
            <a:avLst/>
            <a:gdLst/>
            <a:ahLst/>
            <a:cxnLst/>
            <a:rect l="l" t="t" r="r" b="b"/>
            <a:pathLst>
              <a:path w="6520500" h="1080000">
                <a:moveTo>
                  <a:pt x="0" y="0"/>
                </a:moveTo>
                <a:lnTo>
                  <a:pt x="6520500" y="0"/>
                </a:lnTo>
                <a:lnTo>
                  <a:pt x="6520500" y="1080000"/>
                </a:lnTo>
                <a:lnTo>
                  <a:pt x="0" y="1080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700000">
            <a:off x="2260440" y="4066200"/>
            <a:ext cx="1890000" cy="532980"/>
          </a:xfrm>
          <a:custGeom>
            <a:avLst/>
            <a:gdLst/>
            <a:ahLst/>
            <a:cxnLst/>
            <a:rect l="l" t="t" r="r" b="b"/>
            <a:pathLst>
              <a:path w="1890000" h="532980">
                <a:moveTo>
                  <a:pt x="0" y="0"/>
                </a:moveTo>
                <a:lnTo>
                  <a:pt x="1890000" y="0"/>
                </a:lnTo>
                <a:lnTo>
                  <a:pt x="1890000" y="532980"/>
                </a:lnTo>
                <a:lnTo>
                  <a:pt x="0" y="53298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302" r="-30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854325" y="2929195"/>
            <a:ext cx="2021830" cy="2021830"/>
          </a:xfrm>
          <a:custGeom>
            <a:avLst/>
            <a:gdLst/>
            <a:ahLst/>
            <a:cxnLst/>
            <a:rect l="l" t="t" r="r" b="b"/>
            <a:pathLst>
              <a:path w="2021830" h="2021830">
                <a:moveTo>
                  <a:pt x="0" y="0"/>
                </a:moveTo>
                <a:lnTo>
                  <a:pt x="2021830" y="0"/>
                </a:lnTo>
                <a:lnTo>
                  <a:pt x="2021830" y="2021830"/>
                </a:lnTo>
                <a:lnTo>
                  <a:pt x="0" y="202183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700000">
            <a:off x="2260440" y="5381100"/>
            <a:ext cx="1890000" cy="532980"/>
          </a:xfrm>
          <a:custGeom>
            <a:avLst/>
            <a:gdLst/>
            <a:ahLst/>
            <a:cxnLst/>
            <a:rect l="l" t="t" r="r" b="b"/>
            <a:pathLst>
              <a:path w="1890000" h="532980">
                <a:moveTo>
                  <a:pt x="0" y="0"/>
                </a:moveTo>
                <a:lnTo>
                  <a:pt x="1890000" y="0"/>
                </a:lnTo>
                <a:lnTo>
                  <a:pt x="1890000" y="532980"/>
                </a:lnTo>
                <a:lnTo>
                  <a:pt x="0" y="53298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302" r="-302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854325" y="4244095"/>
            <a:ext cx="2021830" cy="2021830"/>
          </a:xfrm>
          <a:custGeom>
            <a:avLst/>
            <a:gdLst/>
            <a:ahLst/>
            <a:cxnLst/>
            <a:rect l="l" t="t" r="r" b="b"/>
            <a:pathLst>
              <a:path w="2021830" h="2021830">
                <a:moveTo>
                  <a:pt x="0" y="0"/>
                </a:moveTo>
                <a:lnTo>
                  <a:pt x="2021830" y="0"/>
                </a:lnTo>
                <a:lnTo>
                  <a:pt x="2021830" y="2021830"/>
                </a:lnTo>
                <a:lnTo>
                  <a:pt x="0" y="202183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700000">
            <a:off x="2260440" y="6696540"/>
            <a:ext cx="1890000" cy="532980"/>
          </a:xfrm>
          <a:custGeom>
            <a:avLst/>
            <a:gdLst/>
            <a:ahLst/>
            <a:cxnLst/>
            <a:rect l="l" t="t" r="r" b="b"/>
            <a:pathLst>
              <a:path w="1890000" h="532980">
                <a:moveTo>
                  <a:pt x="0" y="0"/>
                </a:moveTo>
                <a:lnTo>
                  <a:pt x="1890000" y="0"/>
                </a:lnTo>
                <a:lnTo>
                  <a:pt x="1890000" y="532980"/>
                </a:lnTo>
                <a:lnTo>
                  <a:pt x="0" y="53298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302" r="-302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854325" y="5558995"/>
            <a:ext cx="2021830" cy="2021830"/>
          </a:xfrm>
          <a:custGeom>
            <a:avLst/>
            <a:gdLst/>
            <a:ahLst/>
            <a:cxnLst/>
            <a:rect l="l" t="t" r="r" b="b"/>
            <a:pathLst>
              <a:path w="2021830" h="2021830">
                <a:moveTo>
                  <a:pt x="0" y="0"/>
                </a:moveTo>
                <a:lnTo>
                  <a:pt x="2021830" y="0"/>
                </a:lnTo>
                <a:lnTo>
                  <a:pt x="2021830" y="2021830"/>
                </a:lnTo>
                <a:lnTo>
                  <a:pt x="0" y="202183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2700000">
            <a:off x="2260440" y="8011440"/>
            <a:ext cx="1890000" cy="532980"/>
          </a:xfrm>
          <a:custGeom>
            <a:avLst/>
            <a:gdLst/>
            <a:ahLst/>
            <a:cxnLst/>
            <a:rect l="l" t="t" r="r" b="b"/>
            <a:pathLst>
              <a:path w="1890000" h="532980">
                <a:moveTo>
                  <a:pt x="0" y="0"/>
                </a:moveTo>
                <a:lnTo>
                  <a:pt x="1890000" y="0"/>
                </a:lnTo>
                <a:lnTo>
                  <a:pt x="1890000" y="532980"/>
                </a:lnTo>
                <a:lnTo>
                  <a:pt x="0" y="53298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302" r="-302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854325" y="6873895"/>
            <a:ext cx="2021830" cy="2021830"/>
          </a:xfrm>
          <a:custGeom>
            <a:avLst/>
            <a:gdLst/>
            <a:ahLst/>
            <a:cxnLst/>
            <a:rect l="l" t="t" r="r" b="b"/>
            <a:pathLst>
              <a:path w="2021830" h="2021830">
                <a:moveTo>
                  <a:pt x="0" y="0"/>
                </a:moveTo>
                <a:lnTo>
                  <a:pt x="2021830" y="0"/>
                </a:lnTo>
                <a:lnTo>
                  <a:pt x="2021830" y="2021830"/>
                </a:lnTo>
                <a:lnTo>
                  <a:pt x="0" y="202183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5237640" y="3976080"/>
            <a:ext cx="2343780" cy="796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1800" spc="-1" dirty="0">
                <a:latin typeface="Arial"/>
                <a:cs typeface="B Nazanin" panose="00000400000000000000" pitchFamily="2" charset="-78"/>
              </a:rPr>
              <a:t>آسان برای تغییر رنگ، عکس و متن.</a:t>
            </a:r>
            <a:endParaRPr lang="en-US" sz="1800" spc="-1" dirty="0"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237640" y="5286120"/>
            <a:ext cx="2343780" cy="796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1800" spc="-1" dirty="0">
                <a:latin typeface="Arial"/>
                <a:cs typeface="B Nazanin" panose="00000400000000000000" pitchFamily="2" charset="-78"/>
              </a:rPr>
              <a:t>آسان برای تغییر رنگ، عکس و متن.</a:t>
            </a:r>
            <a:endParaRPr lang="en-US" sz="1800" spc="-1" dirty="0"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5237640" y="6596700"/>
            <a:ext cx="2343780" cy="796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1800" spc="-1" dirty="0">
                <a:latin typeface="Arial"/>
                <a:cs typeface="B Nazanin" panose="00000400000000000000" pitchFamily="2" charset="-78"/>
              </a:rPr>
              <a:t>آسان برای تغییر رنگ، عکس و متن.</a:t>
            </a:r>
            <a:endParaRPr lang="en-US" sz="1800" spc="-1" dirty="0"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5237640" y="7907280"/>
            <a:ext cx="2343780" cy="796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1800" spc="-1" dirty="0">
                <a:latin typeface="Arial"/>
                <a:cs typeface="B Nazanin" panose="00000400000000000000" pitchFamily="2" charset="-78"/>
              </a:rPr>
              <a:t>آسان برای تغییر رنگ، عکس و متن.</a:t>
            </a:r>
            <a:endParaRPr lang="en-US" sz="1800" spc="-1" dirty="0"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8046278" y="5303988"/>
            <a:ext cx="767863" cy="766044"/>
          </a:xfrm>
          <a:custGeom>
            <a:avLst/>
            <a:gdLst/>
            <a:ahLst/>
            <a:cxnLst/>
            <a:rect l="l" t="t" r="r" b="b"/>
            <a:pathLst>
              <a:path w="767863" h="766044">
                <a:moveTo>
                  <a:pt x="0" y="0"/>
                </a:moveTo>
                <a:lnTo>
                  <a:pt x="767864" y="0"/>
                </a:lnTo>
                <a:lnTo>
                  <a:pt x="767864" y="766044"/>
                </a:lnTo>
                <a:lnTo>
                  <a:pt x="0" y="76604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8242444" y="3968251"/>
            <a:ext cx="606458" cy="709833"/>
          </a:xfrm>
          <a:custGeom>
            <a:avLst/>
            <a:gdLst/>
            <a:ahLst/>
            <a:cxnLst/>
            <a:rect l="l" t="t" r="r" b="b"/>
            <a:pathLst>
              <a:path w="606458" h="709833">
                <a:moveTo>
                  <a:pt x="0" y="0"/>
                </a:moveTo>
                <a:lnTo>
                  <a:pt x="606458" y="0"/>
                </a:lnTo>
                <a:lnTo>
                  <a:pt x="606458" y="709833"/>
                </a:lnTo>
                <a:lnTo>
                  <a:pt x="0" y="70983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8079122" y="7841675"/>
            <a:ext cx="640817" cy="717591"/>
          </a:xfrm>
          <a:custGeom>
            <a:avLst/>
            <a:gdLst/>
            <a:ahLst/>
            <a:cxnLst/>
            <a:rect l="l" t="t" r="r" b="b"/>
            <a:pathLst>
              <a:path w="640817" h="717591">
                <a:moveTo>
                  <a:pt x="0" y="0"/>
                </a:moveTo>
                <a:lnTo>
                  <a:pt x="640818" y="0"/>
                </a:lnTo>
                <a:lnTo>
                  <a:pt x="640818" y="717591"/>
                </a:lnTo>
                <a:lnTo>
                  <a:pt x="0" y="71759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070319" y="6644612"/>
            <a:ext cx="705849" cy="696399"/>
          </a:xfrm>
          <a:custGeom>
            <a:avLst/>
            <a:gdLst/>
            <a:ahLst/>
            <a:cxnLst/>
            <a:rect l="l" t="t" r="r" b="b"/>
            <a:pathLst>
              <a:path w="705849" h="696399">
                <a:moveTo>
                  <a:pt x="0" y="0"/>
                </a:moveTo>
                <a:lnTo>
                  <a:pt x="705849" y="0"/>
                </a:lnTo>
                <a:lnTo>
                  <a:pt x="705849" y="696399"/>
                </a:lnTo>
                <a:lnTo>
                  <a:pt x="0" y="69639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-352" y="72008"/>
            <a:ext cx="1488403" cy="1488403"/>
          </a:xfrm>
          <a:custGeom>
            <a:avLst/>
            <a:gdLst/>
            <a:ahLst/>
            <a:cxnLst/>
            <a:rect l="l" t="t" r="r" b="b"/>
            <a:pathLst>
              <a:path w="1488403" h="1488403">
                <a:moveTo>
                  <a:pt x="0" y="0"/>
                </a:moveTo>
                <a:lnTo>
                  <a:pt x="1488404" y="0"/>
                </a:lnTo>
                <a:lnTo>
                  <a:pt x="1488404" y="1488404"/>
                </a:lnTo>
                <a:lnTo>
                  <a:pt x="0" y="1488404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446040" y="632340"/>
            <a:ext cx="602640" cy="505980"/>
          </a:xfrm>
          <a:custGeom>
            <a:avLst/>
            <a:gdLst/>
            <a:ahLst/>
            <a:cxnLst/>
            <a:rect l="l" t="t" r="r" b="b"/>
            <a:pathLst>
              <a:path w="602640" h="505980">
                <a:moveTo>
                  <a:pt x="0" y="0"/>
                </a:moveTo>
                <a:lnTo>
                  <a:pt x="602640" y="0"/>
                </a:lnTo>
                <a:lnTo>
                  <a:pt x="602640" y="505980"/>
                </a:lnTo>
                <a:lnTo>
                  <a:pt x="0" y="505980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-5" r="-5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745569" y="160488"/>
            <a:ext cx="7533000" cy="10287000"/>
          </a:xfrm>
          <a:custGeom>
            <a:avLst/>
            <a:gdLst/>
            <a:ahLst/>
            <a:cxnLst/>
            <a:rect l="l" t="t" r="r" b="b"/>
            <a:pathLst>
              <a:path w="7533000" h="10287000">
                <a:moveTo>
                  <a:pt x="0" y="0"/>
                </a:moveTo>
                <a:lnTo>
                  <a:pt x="7533000" y="0"/>
                </a:lnTo>
                <a:lnTo>
                  <a:pt x="7533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t="-4" b="-4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65864" y="1207724"/>
            <a:ext cx="10795113" cy="10795113"/>
          </a:xfrm>
          <a:custGeom>
            <a:avLst/>
            <a:gdLst/>
            <a:ahLst/>
            <a:cxnLst/>
            <a:rect l="l" t="t" r="r" b="b"/>
            <a:pathLst>
              <a:path w="10795113" h="10795113">
                <a:moveTo>
                  <a:pt x="0" y="0"/>
                </a:moveTo>
                <a:lnTo>
                  <a:pt x="10795112" y="0"/>
                </a:lnTo>
                <a:lnTo>
                  <a:pt x="10795112" y="10795112"/>
                </a:lnTo>
                <a:lnTo>
                  <a:pt x="0" y="107951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571070" y="5712930"/>
            <a:ext cx="1784700" cy="1784700"/>
          </a:xfrm>
          <a:custGeom>
            <a:avLst/>
            <a:gdLst/>
            <a:ahLst/>
            <a:cxnLst/>
            <a:rect l="l" t="t" r="r" b="b"/>
            <a:pathLst>
              <a:path w="1784700" h="1784700">
                <a:moveTo>
                  <a:pt x="0" y="0"/>
                </a:moveTo>
                <a:lnTo>
                  <a:pt x="1784700" y="0"/>
                </a:lnTo>
                <a:lnTo>
                  <a:pt x="1784700" y="1784700"/>
                </a:lnTo>
                <a:lnTo>
                  <a:pt x="0" y="17847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57200" y="386678"/>
            <a:ext cx="16646220" cy="1456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6884" spc="-1" dirty="0">
                <a:solidFill>
                  <a:srgbClr val="262626"/>
                </a:solidFill>
                <a:latin typeface="Arial"/>
                <a:cs typeface="B Nazanin" panose="00000700000000000000" pitchFamily="2" charset="-78"/>
              </a:rPr>
              <a:t>سبک اینفوگرافیک</a:t>
            </a:r>
            <a:endParaRPr lang="en-US" sz="6884" spc="-1" dirty="0">
              <a:solidFill>
                <a:srgbClr val="F27900"/>
              </a:solidFill>
              <a:latin typeface="Arial"/>
              <a:cs typeface="B Nazanin" panose="00000700000000000000" pitchFamily="2" charset="-78"/>
            </a:endParaRPr>
          </a:p>
        </p:txBody>
      </p:sp>
      <p:sp>
        <p:nvSpPr>
          <p:cNvPr id="5" name="AutoShape 5"/>
          <p:cNvSpPr/>
          <p:nvPr/>
        </p:nvSpPr>
        <p:spPr>
          <a:xfrm rot="131603">
            <a:off x="11028885" y="4411725"/>
            <a:ext cx="1679010" cy="0"/>
          </a:xfrm>
          <a:prstGeom prst="line">
            <a:avLst/>
          </a:prstGeom>
          <a:ln w="28575" cap="rnd">
            <a:solidFill>
              <a:srgbClr val="E7E5E6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6" name="AutoShape 6"/>
          <p:cNvSpPr/>
          <p:nvPr/>
        </p:nvSpPr>
        <p:spPr>
          <a:xfrm rot="118343">
            <a:off x="11562523" y="5882685"/>
            <a:ext cx="1678775" cy="0"/>
          </a:xfrm>
          <a:prstGeom prst="line">
            <a:avLst/>
          </a:prstGeom>
          <a:ln w="28575" cap="rnd">
            <a:solidFill>
              <a:srgbClr val="BBC0C3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7" name="AutoShape 7"/>
          <p:cNvSpPr/>
          <p:nvPr/>
        </p:nvSpPr>
        <p:spPr>
          <a:xfrm rot="118343">
            <a:off x="11029003" y="7350945"/>
            <a:ext cx="1678775" cy="0"/>
          </a:xfrm>
          <a:prstGeom prst="line">
            <a:avLst/>
          </a:prstGeom>
          <a:ln w="28575" cap="rnd">
            <a:solidFill>
              <a:srgbClr val="A0A5AA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8" name="AutoShape 8"/>
          <p:cNvSpPr/>
          <p:nvPr/>
        </p:nvSpPr>
        <p:spPr>
          <a:xfrm rot="118343">
            <a:off x="9994363" y="8818665"/>
            <a:ext cx="1678775" cy="0"/>
          </a:xfrm>
          <a:prstGeom prst="line">
            <a:avLst/>
          </a:prstGeom>
          <a:ln w="28575" cap="rnd">
            <a:solidFill>
              <a:srgbClr val="7D7D7D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9" name="AutoShape 9"/>
          <p:cNvSpPr/>
          <p:nvPr/>
        </p:nvSpPr>
        <p:spPr>
          <a:xfrm rot="118343">
            <a:off x="9994363" y="2940765"/>
            <a:ext cx="1678775" cy="0"/>
          </a:xfrm>
          <a:prstGeom prst="line">
            <a:avLst/>
          </a:prstGeom>
          <a:ln w="28575" cap="rnd">
            <a:solidFill>
              <a:srgbClr val="F27900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10" name="TextBox 10"/>
          <p:cNvSpPr txBox="1"/>
          <p:nvPr/>
        </p:nvSpPr>
        <p:spPr>
          <a:xfrm>
            <a:off x="1442520" y="4034400"/>
            <a:ext cx="5367780" cy="2684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anose="00000700000000000000" pitchFamily="2" charset="-78"/>
              </a:rPr>
              <a:t>دانلود و استفاده از این قالب پاورپوینت رایگان به شما امکان می‌دهد تا به طور مستقیم به محتوای ایمنی و سلامت در محل کار دسترسی پیدا کنید. این قالب شما را با اصول ایمنی و سلامت آشنا می‌کند و به شما کمک می‌کند تا بهترین راهکارها و رویکردهای ممکن را برای بهبود شرایط ایمنی در محل کار خود شناسایی کنید.</a:t>
            </a:r>
            <a:endParaRPr lang="en-US" sz="1800" spc="-1" dirty="0">
              <a:solidFill>
                <a:srgbClr val="404040"/>
              </a:solidFill>
              <a:latin typeface="Arial"/>
              <a:cs typeface="B Nazanin" panose="00000700000000000000" pitchFamily="2" charset="-78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852200" y="2239214"/>
            <a:ext cx="5040720" cy="1211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anose="00000700000000000000" pitchFamily="2" charset="-78"/>
              </a:rPr>
              <a:t>این قالب 42 اسلاید دارد که ابتدایی‌ها 27 اسلایدی کاملا حرفه ای و متحرک بوده و بقیه اسلایدها 15 اسلایدی هستند که قابل ویرایش هستند و در ارائه‌های کمکی مورد استفاده قرار می‌گیرند.</a:t>
            </a:r>
            <a:endParaRPr lang="en-US" sz="1800" spc="-1" dirty="0">
              <a:solidFill>
                <a:srgbClr val="404040"/>
              </a:solidFill>
              <a:latin typeface="Arial"/>
              <a:cs typeface="B Nazanin" panose="00000700000000000000" pitchFamily="2" charset="-78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77720" y="3009075"/>
            <a:ext cx="1721160" cy="1213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en-US" sz="6000" spc="-1">
                <a:solidFill>
                  <a:srgbClr val="F27900"/>
                </a:solidFill>
                <a:latin typeface="Arial Bold"/>
                <a:cs typeface="B Nazanin" panose="00000700000000000000" pitchFamily="2" charset="-78"/>
              </a:rPr>
              <a:t>85%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26410" y="1823423"/>
            <a:ext cx="2703960" cy="507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spc="-1" dirty="0">
                <a:solidFill>
                  <a:srgbClr val="404040"/>
                </a:solidFill>
                <a:latin typeface="Arial Bold"/>
                <a:cs typeface="B Nazanin" panose="00000700000000000000" pitchFamily="2" charset="-78"/>
              </a:rPr>
              <a:t>متن شما در اینجا</a:t>
            </a:r>
            <a:endParaRPr lang="en-US" sz="2400" spc="-1" dirty="0">
              <a:solidFill>
                <a:srgbClr val="404040"/>
              </a:solidFill>
              <a:latin typeface="Arial Bold"/>
              <a:cs typeface="B Nazanin" panose="00000700000000000000" pitchFamily="2" charset="-78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384637" y="8090235"/>
            <a:ext cx="5367780" cy="121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anose="00000700000000000000" pitchFamily="2" charset="-78"/>
              </a:rPr>
              <a:t>این قالب 42 اسلاید دارد که ابتدایی‌ها 27 اسلایدی کاملا حرفه ای و متحرک بوده و بقیه اسلایدها 15 اسلایدی هستند که قابل ویرایش هستند و در ارائه‌های کمکی مورد استفاده قرار می‌گیرند.</a:t>
            </a:r>
            <a:endParaRPr lang="en-US" sz="1800" spc="-1" dirty="0">
              <a:solidFill>
                <a:srgbClr val="404040"/>
              </a:solidFill>
              <a:latin typeface="Arial"/>
              <a:cs typeface="B Nazanin" panose="00000700000000000000" pitchFamily="2" charset="-78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1978460" y="2212335"/>
            <a:ext cx="1135800" cy="849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en-US" sz="4200" spc="-1">
                <a:solidFill>
                  <a:srgbClr val="F27900"/>
                </a:solidFill>
                <a:latin typeface="Arial Bold"/>
                <a:cs typeface="B Nazanin" panose="00000700000000000000" pitchFamily="2" charset="-78"/>
              </a:rPr>
              <a:t>85%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379220" y="2607720"/>
            <a:ext cx="2067840" cy="380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anose="00000700000000000000" pitchFamily="2" charset="-78"/>
              </a:rPr>
              <a:t>ارائه پاورپوینت ساده</a:t>
            </a:r>
            <a:endParaRPr lang="en-US" sz="1800" spc="-1" dirty="0">
              <a:solidFill>
                <a:srgbClr val="404040"/>
              </a:solidFill>
              <a:latin typeface="Arial"/>
              <a:cs typeface="B Nazanin" panose="00000700000000000000" pitchFamily="2" charset="-78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2967740" y="3681675"/>
            <a:ext cx="1135800" cy="849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en-US" sz="4200" spc="-1">
                <a:solidFill>
                  <a:srgbClr val="E7E5E6"/>
                </a:solidFill>
                <a:latin typeface="Arial Bold"/>
                <a:cs typeface="B Nazanin" panose="00000700000000000000" pitchFamily="2" charset="-78"/>
              </a:rPr>
              <a:t>70%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367960" y="4077060"/>
            <a:ext cx="2067840" cy="380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anose="00000700000000000000" pitchFamily="2" charset="-78"/>
              </a:rPr>
              <a:t>ارائه پاورپوینت ساده</a:t>
            </a:r>
            <a:endParaRPr lang="en-US" sz="1800" spc="-1" dirty="0">
              <a:solidFill>
                <a:srgbClr val="404040"/>
              </a:solidFill>
              <a:latin typeface="Arial"/>
              <a:cs typeface="B Nazanin" panose="00000700000000000000" pitchFamily="2" charset="-78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3442400" y="5151555"/>
            <a:ext cx="1135800" cy="849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en-US" sz="4200" spc="-1">
                <a:solidFill>
                  <a:srgbClr val="BBC0C3"/>
                </a:solidFill>
                <a:latin typeface="Arial Bold"/>
                <a:cs typeface="B Nazanin" panose="00000700000000000000" pitchFamily="2" charset="-78"/>
              </a:rPr>
              <a:t>65%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843160" y="5546400"/>
            <a:ext cx="2067840" cy="380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anose="00000700000000000000" pitchFamily="2" charset="-78"/>
              </a:rPr>
              <a:t>ارائه پاورپوینت ساده</a:t>
            </a:r>
            <a:endParaRPr lang="en-US" sz="1800" spc="-1" dirty="0">
              <a:solidFill>
                <a:srgbClr val="404040"/>
              </a:solidFill>
              <a:latin typeface="Arial"/>
              <a:cs typeface="B Nazanin" panose="00000700000000000000" pitchFamily="2" charset="-78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978460" y="8090235"/>
            <a:ext cx="1135800" cy="849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en-US" sz="4200" spc="-1">
                <a:solidFill>
                  <a:srgbClr val="7D7D7D"/>
                </a:solidFill>
                <a:latin typeface="Arial Bold"/>
                <a:cs typeface="B Nazanin" panose="00000700000000000000" pitchFamily="2" charset="-78"/>
              </a:rPr>
              <a:t>40%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379220" y="8485620"/>
            <a:ext cx="2067840" cy="380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anose="00000700000000000000" pitchFamily="2" charset="-78"/>
              </a:rPr>
              <a:t>ارائه پاورپوینت ساده</a:t>
            </a:r>
            <a:endParaRPr lang="en-US" sz="1800" spc="-1" dirty="0">
              <a:solidFill>
                <a:srgbClr val="404040"/>
              </a:solidFill>
              <a:latin typeface="Arial"/>
              <a:cs typeface="B Nazanin" panose="00000700000000000000" pitchFamily="2" charset="-78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2967740" y="6620895"/>
            <a:ext cx="1135800" cy="849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en-US" sz="4200" spc="-1">
                <a:solidFill>
                  <a:srgbClr val="A0A5AA"/>
                </a:solidFill>
                <a:latin typeface="Arial Bold"/>
                <a:cs typeface="B Nazanin" panose="00000700000000000000" pitchFamily="2" charset="-78"/>
              </a:rPr>
              <a:t>55%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367960" y="7016280"/>
            <a:ext cx="2067840" cy="380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anose="00000700000000000000" pitchFamily="2" charset="-78"/>
              </a:rPr>
              <a:t>ارائه پاورپوینت ساده</a:t>
            </a:r>
            <a:endParaRPr lang="en-US" sz="1800" spc="-1" dirty="0">
              <a:solidFill>
                <a:srgbClr val="404040"/>
              </a:solidFill>
              <a:latin typeface="Arial"/>
              <a:cs typeface="B Nazanin" panose="000007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83460" y="4729860"/>
            <a:ext cx="9532620" cy="4869180"/>
          </a:xfrm>
          <a:custGeom>
            <a:avLst/>
            <a:gdLst/>
            <a:ahLst/>
            <a:cxnLst/>
            <a:rect l="l" t="t" r="r" b="b"/>
            <a:pathLst>
              <a:path w="9532620" h="4869180">
                <a:moveTo>
                  <a:pt x="0" y="0"/>
                </a:moveTo>
                <a:lnTo>
                  <a:pt x="9532620" y="0"/>
                </a:lnTo>
                <a:lnTo>
                  <a:pt x="9532620" y="4869180"/>
                </a:lnTo>
                <a:lnTo>
                  <a:pt x="0" y="48691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 rot="-5400000">
            <a:off x="14618415" y="6775786"/>
            <a:ext cx="4059360" cy="697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fa-IR" sz="4800" spc="-1" dirty="0">
                <a:solidFill>
                  <a:srgbClr val="FFFFFF"/>
                </a:solidFill>
                <a:latin typeface="Arial Bold"/>
              </a:rPr>
              <a:t>عالی</a:t>
            </a:r>
            <a:endParaRPr lang="en-US" sz="4800" spc="-1" dirty="0">
              <a:solidFill>
                <a:srgbClr val="FFFFFF"/>
              </a:solidFill>
              <a:latin typeface="Arial Bold"/>
            </a:endParaRPr>
          </a:p>
        </p:txBody>
      </p:sp>
      <p:sp>
        <p:nvSpPr>
          <p:cNvPr id="4" name="TextBox 4"/>
          <p:cNvSpPr txBox="1"/>
          <p:nvPr/>
        </p:nvSpPr>
        <p:spPr>
          <a:xfrm rot="-5400000">
            <a:off x="14706435" y="2371546"/>
            <a:ext cx="3882780" cy="697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fa-IR" sz="4800" spc="-1" dirty="0">
                <a:solidFill>
                  <a:srgbClr val="F27900"/>
                </a:solidFill>
                <a:latin typeface="Arial Bold"/>
              </a:rPr>
              <a:t>ارائه</a:t>
            </a:r>
            <a:endParaRPr lang="en-US" sz="4800" spc="-1" dirty="0">
              <a:solidFill>
                <a:srgbClr val="F27900"/>
              </a:solidFill>
              <a:latin typeface="Arial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911520" y="715500"/>
            <a:ext cx="11996640" cy="3462480"/>
            <a:chOff x="0" y="0"/>
            <a:chExt cx="15995520" cy="46166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995523" cy="4616577"/>
            </a:xfrm>
            <a:custGeom>
              <a:avLst/>
              <a:gdLst/>
              <a:ahLst/>
              <a:cxnLst/>
              <a:rect l="l" t="t" r="r" b="b"/>
              <a:pathLst>
                <a:path w="15995523" h="4616577">
                  <a:moveTo>
                    <a:pt x="0" y="0"/>
                  </a:moveTo>
                  <a:lnTo>
                    <a:pt x="15995523" y="0"/>
                  </a:lnTo>
                  <a:lnTo>
                    <a:pt x="15995523" y="4616577"/>
                  </a:lnTo>
                  <a:lnTo>
                    <a:pt x="0" y="4616577"/>
                  </a:lnTo>
                  <a:close/>
                </a:path>
              </a:pathLst>
            </a:custGeom>
            <a:solidFill>
              <a:srgbClr val="BABFC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04775"/>
              <a:ext cx="15995520" cy="47214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80"/>
                </a:lnSpc>
              </a:pPr>
              <a:r>
                <a:rPr lang="en-US" sz="5400" spc="-1">
                  <a:solidFill>
                    <a:srgbClr val="FFFFFF"/>
                  </a:solidFill>
                  <a:latin typeface="Arial Bold"/>
                </a:rPr>
                <a:t>ALLPPT Layout Clean Text Slide for your Presentation. ALLPPT Layout Clean Text Slide for your Presentation.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882900" y="687960"/>
            <a:ext cx="14037840" cy="8054640"/>
          </a:xfrm>
          <a:custGeom>
            <a:avLst/>
            <a:gdLst/>
            <a:ahLst/>
            <a:cxnLst/>
            <a:rect l="l" t="t" r="r" b="b"/>
            <a:pathLst>
              <a:path w="14037840" h="8054640">
                <a:moveTo>
                  <a:pt x="0" y="0"/>
                </a:moveTo>
                <a:lnTo>
                  <a:pt x="14037840" y="0"/>
                </a:lnTo>
                <a:lnTo>
                  <a:pt x="14037840" y="8054640"/>
                </a:lnTo>
                <a:lnTo>
                  <a:pt x="0" y="80546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0" b="-120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543480"/>
            <a:ext cx="18288180" cy="3200580"/>
          </a:xfrm>
          <a:custGeom>
            <a:avLst/>
            <a:gdLst/>
            <a:ahLst/>
            <a:cxnLst/>
            <a:rect l="l" t="t" r="r" b="b"/>
            <a:pathLst>
              <a:path w="18288180" h="3200580">
                <a:moveTo>
                  <a:pt x="0" y="0"/>
                </a:moveTo>
                <a:lnTo>
                  <a:pt x="18288180" y="0"/>
                </a:lnTo>
                <a:lnTo>
                  <a:pt x="18288180" y="3200580"/>
                </a:lnTo>
                <a:lnTo>
                  <a:pt x="0" y="3200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4072875"/>
            <a:ext cx="760572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7200"/>
              </a:lnSpc>
            </a:pPr>
            <a:r>
              <a:rPr lang="fa-IR" sz="6000" spc="-1" dirty="0">
                <a:solidFill>
                  <a:srgbClr val="FFFFFF"/>
                </a:solidFill>
                <a:latin typeface="Arial Bold"/>
                <a:cs typeface="B Nazanin" panose="00000700000000000000" pitchFamily="2" charset="-78"/>
              </a:rPr>
              <a:t>قسمت اول - اسلایدهای آماده:</a:t>
            </a:r>
            <a:endParaRPr lang="en-US" sz="6000" spc="-1" dirty="0">
              <a:solidFill>
                <a:srgbClr val="FFFFFF"/>
              </a:solidFill>
              <a:latin typeface="Arial Bold"/>
              <a:cs typeface="B Nazanin" panose="00000700000000000000" pitchFamily="2" charset="-78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29840" y="7317246"/>
            <a:ext cx="7732440" cy="159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20000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anose="00000700000000000000" pitchFamily="2" charset="-78"/>
              </a:rPr>
              <a:t>اسلایدهای آماده این قالب پاورپوینت به شما کمک می‌کنند تا با یک نگاه اولیه مخاطبین را به خود جذب کنید و توجه آنها را جلب کنید. این اسلایدها با استفاده از انیمیشن‌های زیبا و طراحی حرفه ای ایجاد شده‌اند تا تاثیری قوی و جذاب بر روی مخاطبان داشته باشند.</a:t>
            </a:r>
            <a:endParaRPr lang="en-US" sz="1800" spc="-1" dirty="0">
              <a:solidFill>
                <a:srgbClr val="404040"/>
              </a:solidFill>
              <a:latin typeface="Arial"/>
              <a:cs typeface="B Nazanin" panose="00000700000000000000" pitchFamily="2" charset="-78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0" y="426867"/>
            <a:ext cx="8162280" cy="1592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3600" spc="-1" dirty="0">
                <a:solidFill>
                  <a:srgbClr val="404040"/>
                </a:solidFill>
                <a:latin typeface="Arial"/>
                <a:cs typeface="B Nazanin" panose="00000700000000000000" pitchFamily="2" charset="-78"/>
              </a:rPr>
              <a:t>طرح بندی سبک اسلاید متن تمیز برای ارائه شما. طرح بندی سبک اسلاید متن تمیز برای ارائه شما.</a:t>
            </a:r>
            <a:endParaRPr lang="en-US" sz="3600" spc="-1" dirty="0">
              <a:solidFill>
                <a:srgbClr val="404040"/>
              </a:solidFill>
              <a:latin typeface="Arial"/>
              <a:cs typeface="B Nazanin" panose="00000700000000000000" pitchFamily="2" charset="-78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8300880" y="0"/>
            <a:ext cx="9986760" cy="10287000"/>
          </a:xfrm>
          <a:custGeom>
            <a:avLst/>
            <a:gdLst/>
            <a:ahLst/>
            <a:cxnLst/>
            <a:rect l="l" t="t" r="r" b="b"/>
            <a:pathLst>
              <a:path w="9986760" h="10287000">
                <a:moveTo>
                  <a:pt x="0" y="0"/>
                </a:moveTo>
                <a:lnTo>
                  <a:pt x="9986760" y="0"/>
                </a:lnTo>
                <a:lnTo>
                  <a:pt x="998676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" r="-1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2900" y="571320"/>
            <a:ext cx="17545140" cy="9286920"/>
          </a:xfrm>
          <a:custGeom>
            <a:avLst/>
            <a:gdLst/>
            <a:ahLst/>
            <a:cxnLst/>
            <a:rect l="l" t="t" r="r" b="b"/>
            <a:pathLst>
              <a:path w="17545140" h="9286920">
                <a:moveTo>
                  <a:pt x="0" y="0"/>
                </a:moveTo>
                <a:lnTo>
                  <a:pt x="17545140" y="0"/>
                </a:lnTo>
                <a:lnTo>
                  <a:pt x="17545140" y="9286920"/>
                </a:lnTo>
                <a:lnTo>
                  <a:pt x="0" y="92869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232480" y="719175"/>
            <a:ext cx="9104580" cy="124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9720"/>
              </a:lnSpc>
            </a:pPr>
            <a:r>
              <a:rPr lang="fa-IR" sz="8100" spc="-1" dirty="0">
                <a:solidFill>
                  <a:srgbClr val="FFFFFF"/>
                </a:solidFill>
                <a:latin typeface="Arial"/>
                <a:cs typeface="B Nazanin" panose="00000700000000000000" pitchFamily="2" charset="-78"/>
              </a:rPr>
              <a:t>سبک دستور کار</a:t>
            </a:r>
            <a:endParaRPr lang="en-US" sz="8100" spc="-1" dirty="0">
              <a:solidFill>
                <a:srgbClr val="FFFFFF"/>
              </a:solidFill>
              <a:latin typeface="Arial"/>
              <a:cs typeface="B Nazanin" panose="00000700000000000000" pitchFamily="2" charset="-78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697580" y="4063560"/>
            <a:ext cx="6578460" cy="796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  <a:cs typeface="B Nazanin" panose="00000700000000000000" pitchFamily="2" charset="-78"/>
              </a:rPr>
              <a:t>دانلود و استفاده از این قالب پاورپوینت رایگان به شما امکان می‌دهد تا به طور مستقیم به محتوای ایمنی و سلامت در محل کار دسترسی پیدا کنید.</a:t>
            </a:r>
            <a:endParaRPr lang="en-US" sz="1800" spc="-1" dirty="0">
              <a:solidFill>
                <a:srgbClr val="FFFFFF"/>
              </a:solidFill>
              <a:latin typeface="Arial"/>
              <a:cs typeface="B Nazanin" panose="00000700000000000000" pitchFamily="2" charset="-78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673100" y="3456300"/>
            <a:ext cx="6545340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860"/>
              </a:lnSpc>
            </a:pPr>
            <a:r>
              <a:rPr lang="fa-IR" sz="4050" spc="-1" dirty="0">
                <a:solidFill>
                  <a:srgbClr val="FFFFFF"/>
                </a:solidFill>
                <a:latin typeface="Arial Bold"/>
                <a:cs typeface="B Nazanin" panose="00000700000000000000" pitchFamily="2" charset="-78"/>
              </a:rPr>
              <a:t>فهرست</a:t>
            </a:r>
            <a:endParaRPr lang="en-US" sz="4050" spc="-1" dirty="0">
              <a:solidFill>
                <a:srgbClr val="FFFFFF"/>
              </a:solidFill>
              <a:latin typeface="Arial Bold"/>
              <a:cs typeface="B Nazanin" panose="00000700000000000000" pitchFamily="2" charset="-7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974260" y="3397185"/>
            <a:ext cx="140022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1">
              <a:lnSpc>
                <a:spcPts val="8640"/>
              </a:lnSpc>
            </a:pPr>
            <a:r>
              <a:rPr lang="en-US" sz="7200" spc="-1">
                <a:solidFill>
                  <a:srgbClr val="FFFFFF"/>
                </a:solidFill>
                <a:latin typeface="Arial Bold"/>
                <a:cs typeface="B Nazanin" panose="00000700000000000000" pitchFamily="2" charset="-78"/>
              </a:rPr>
              <a:t>01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700820" y="5561520"/>
            <a:ext cx="6578460" cy="796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  <a:cs typeface="B Nazanin" panose="00000700000000000000" pitchFamily="2" charset="-78"/>
              </a:rPr>
              <a:t>دانلود و استفاده از این قالب پاورپوینت رایگان به شما امکان می‌دهد تا به طور مستقیم به محتوای ایمنی و سلامت در محل کار دسترسی پیدا کنید.</a:t>
            </a:r>
            <a:endParaRPr lang="en-US" sz="1800" spc="-1" dirty="0">
              <a:solidFill>
                <a:srgbClr val="FFFFFF"/>
              </a:solidFill>
              <a:latin typeface="Arial"/>
              <a:cs typeface="B Nazanin" panose="00000700000000000000" pitchFamily="2" charset="-78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676340" y="4954260"/>
            <a:ext cx="6545340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860"/>
              </a:lnSpc>
            </a:pPr>
            <a:r>
              <a:rPr lang="fa-IR" sz="4050" spc="-1" dirty="0">
                <a:solidFill>
                  <a:srgbClr val="FFFFFF"/>
                </a:solidFill>
                <a:latin typeface="Arial Bold"/>
                <a:cs typeface="B Nazanin" panose="00000700000000000000" pitchFamily="2" charset="-78"/>
              </a:rPr>
              <a:t>فهرست</a:t>
            </a:r>
            <a:endParaRPr lang="en-US" sz="4050" spc="-1" dirty="0">
              <a:solidFill>
                <a:srgbClr val="FFFFFF"/>
              </a:solidFill>
              <a:latin typeface="Arial Bold"/>
              <a:cs typeface="B Nazanin" panose="00000700000000000000" pitchFamily="2" charset="-78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977500" y="4895145"/>
            <a:ext cx="140022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1">
              <a:lnSpc>
                <a:spcPts val="8640"/>
              </a:lnSpc>
            </a:pPr>
            <a:r>
              <a:rPr lang="en-US" sz="7200" spc="-1">
                <a:solidFill>
                  <a:srgbClr val="FFFFFF"/>
                </a:solidFill>
                <a:latin typeface="Arial Bold"/>
                <a:cs typeface="B Nazanin" panose="00000700000000000000" pitchFamily="2" charset="-78"/>
              </a:rPr>
              <a:t>02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704060" y="7059480"/>
            <a:ext cx="6578460" cy="796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  <a:cs typeface="B Nazanin" panose="00000700000000000000" pitchFamily="2" charset="-78"/>
              </a:rPr>
              <a:t>دانلود و استفاده از این قالب پاورپوینت رایگان به شما امکان می‌دهد تا به طور مستقیم به محتوای ایمنی و سلامت در محل کار دسترسی پیدا کنید.</a:t>
            </a:r>
            <a:endParaRPr lang="en-US" sz="1800" spc="-1" dirty="0">
              <a:solidFill>
                <a:srgbClr val="FFFFFF"/>
              </a:solidFill>
              <a:latin typeface="Arial"/>
              <a:cs typeface="B Nazanin" panose="00000700000000000000" pitchFamily="2" charset="-78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680120" y="6452220"/>
            <a:ext cx="6545340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860"/>
              </a:lnSpc>
            </a:pPr>
            <a:r>
              <a:rPr lang="fa-IR" sz="4050" spc="-1" dirty="0">
                <a:solidFill>
                  <a:srgbClr val="FFFFFF"/>
                </a:solidFill>
                <a:latin typeface="Arial Bold"/>
                <a:cs typeface="B Nazanin" panose="00000700000000000000" pitchFamily="2" charset="-78"/>
              </a:rPr>
              <a:t>فهرست</a:t>
            </a:r>
            <a:endParaRPr lang="en-US" sz="4050" spc="-1" dirty="0">
              <a:solidFill>
                <a:srgbClr val="FFFFFF"/>
              </a:solidFill>
              <a:latin typeface="Arial Bold"/>
              <a:cs typeface="B Nazanin" panose="00000700000000000000" pitchFamily="2" charset="-78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980740" y="6393105"/>
            <a:ext cx="140022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1">
              <a:lnSpc>
                <a:spcPts val="8640"/>
              </a:lnSpc>
            </a:pPr>
            <a:r>
              <a:rPr lang="en-US" sz="7200" spc="-1">
                <a:solidFill>
                  <a:srgbClr val="FFFFFF"/>
                </a:solidFill>
                <a:latin typeface="Arial Bold"/>
                <a:cs typeface="B Nazanin" panose="00000700000000000000" pitchFamily="2" charset="-78"/>
              </a:rPr>
              <a:t>03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707840" y="8557440"/>
            <a:ext cx="6578460" cy="796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  <a:cs typeface="B Nazanin" panose="00000700000000000000" pitchFamily="2" charset="-78"/>
              </a:rPr>
              <a:t>دانلود و استفاده از این قالب پاورپوینت رایگان به شما امکان می‌دهد تا به طور مستقیم به محتوای ایمنی و سلامت در محل کار دسترسی پیدا کنید.</a:t>
            </a:r>
            <a:endParaRPr lang="en-US" sz="1800" spc="-1" dirty="0">
              <a:solidFill>
                <a:srgbClr val="FFFFFF"/>
              </a:solidFill>
              <a:latin typeface="Arial"/>
              <a:cs typeface="B Nazanin" panose="00000700000000000000" pitchFamily="2" charset="-78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683360" y="7949640"/>
            <a:ext cx="6545340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4860"/>
              </a:lnSpc>
            </a:pPr>
            <a:r>
              <a:rPr lang="fa-IR" sz="4050" spc="-1" dirty="0">
                <a:solidFill>
                  <a:srgbClr val="FFFFFF"/>
                </a:solidFill>
                <a:latin typeface="Arial Bold"/>
                <a:cs typeface="B Nazanin" panose="00000700000000000000" pitchFamily="2" charset="-78"/>
              </a:rPr>
              <a:t>فهرست</a:t>
            </a:r>
            <a:endParaRPr lang="en-US" sz="4050" spc="-1" dirty="0">
              <a:solidFill>
                <a:srgbClr val="FFFFFF"/>
              </a:solidFill>
              <a:latin typeface="Arial Bold"/>
              <a:cs typeface="B Nazanin" panose="00000700000000000000" pitchFamily="2" charset="-78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984520" y="7891065"/>
            <a:ext cx="140022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1">
              <a:lnSpc>
                <a:spcPts val="8640"/>
              </a:lnSpc>
            </a:pPr>
            <a:r>
              <a:rPr lang="en-US" sz="7200" spc="-1">
                <a:solidFill>
                  <a:srgbClr val="FFFFFF"/>
                </a:solidFill>
                <a:latin typeface="Arial Bold"/>
                <a:cs typeface="B Nazanin" panose="00000700000000000000" pitchFamily="2" charset="-78"/>
              </a:rPr>
              <a:t>04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223840" y="2163300"/>
            <a:ext cx="9062460" cy="507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spc="-1" dirty="0">
                <a:solidFill>
                  <a:srgbClr val="FFFFFF"/>
                </a:solidFill>
                <a:latin typeface="Arial"/>
                <a:cs typeface="B Nazanin" panose="00000700000000000000" pitchFamily="2" charset="-78"/>
              </a:rPr>
              <a:t>دانلود رایگان قالب پاورپوینت ایمنی و سلامت در محل کار - تعداد اسلایدها 42</a:t>
            </a:r>
            <a:endParaRPr lang="en-US" sz="2400" spc="-1" dirty="0">
              <a:solidFill>
                <a:srgbClr val="FFFFFF"/>
              </a:solidFill>
              <a:latin typeface="Arial"/>
              <a:cs typeface="B Nazanin" panose="00000700000000000000" pitchFamily="2" charset="-78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81378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486480" y="798120"/>
            <a:ext cx="10598580" cy="8691300"/>
          </a:xfrm>
          <a:custGeom>
            <a:avLst/>
            <a:gdLst/>
            <a:ahLst/>
            <a:cxnLst/>
            <a:rect l="l" t="t" r="r" b="b"/>
            <a:pathLst>
              <a:path w="10598580" h="8691300">
                <a:moveTo>
                  <a:pt x="0" y="0"/>
                </a:moveTo>
                <a:lnTo>
                  <a:pt x="10598580" y="0"/>
                </a:lnTo>
                <a:lnTo>
                  <a:pt x="10598580" y="8691300"/>
                </a:lnTo>
                <a:lnTo>
                  <a:pt x="0" y="86913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288100" y="1370130"/>
            <a:ext cx="5056380" cy="14875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5759"/>
              </a:lnSpc>
            </a:pPr>
            <a:r>
              <a:rPr lang="fa-IR" sz="4800" spc="-1" dirty="0">
                <a:solidFill>
                  <a:srgbClr val="FFFFFF"/>
                </a:solidFill>
                <a:latin typeface="Arial"/>
                <a:cs typeface="B Nazanin" panose="00000700000000000000" pitchFamily="2" charset="-78"/>
              </a:rPr>
              <a:t>قسمت دوم - اسلایدهای قابل ویرایش:</a:t>
            </a:r>
            <a:endParaRPr lang="en-US" sz="4800" spc="-1" dirty="0">
              <a:solidFill>
                <a:srgbClr val="FFFFFF"/>
              </a:solidFill>
              <a:latin typeface="Arial"/>
              <a:cs typeface="B Nazanin" panose="00000700000000000000" pitchFamily="2" charset="-78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189730" y="4087629"/>
            <a:ext cx="5035140" cy="2700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1800" spc="-1" dirty="0">
                <a:solidFill>
                  <a:srgbClr val="FFFFFF"/>
                </a:solidFill>
                <a:latin typeface="Arial"/>
                <a:cs typeface="B Nazanin" panose="00000700000000000000" pitchFamily="2" charset="-78"/>
              </a:rPr>
              <a:t>اسلایدهای قابل ویرایش این قالب پاورپوینت شامل اشکال و جداولی هستند که به صورت کاملا قابل ویرایش برای شما آماده شده‌اند. با استفاده از این اسلایدها می‌توانید اطلاعات خود را به شکلی منسجم و قابل فهم به مخاطبین ارائه دهید و نقاط قوت و معایب ایمنی و سلامت در محل کار را منعکس کنید.</a:t>
            </a:r>
            <a:endParaRPr lang="en-US" sz="1800" spc="-1" dirty="0">
              <a:solidFill>
                <a:srgbClr val="FFFFFF"/>
              </a:solidFill>
              <a:latin typeface="Arial"/>
              <a:cs typeface="B Nazanin" panose="00000700000000000000" pitchFamily="2" charset="-78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9286110" y="8144010"/>
            <a:ext cx="3938760" cy="690660"/>
            <a:chOff x="0" y="0"/>
            <a:chExt cx="5251680" cy="92088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251704" cy="920877"/>
            </a:xfrm>
            <a:custGeom>
              <a:avLst/>
              <a:gdLst/>
              <a:ahLst/>
              <a:cxnLst/>
              <a:rect l="l" t="t" r="r" b="b"/>
              <a:pathLst>
                <a:path w="5251704" h="920877">
                  <a:moveTo>
                    <a:pt x="28448" y="0"/>
                  </a:moveTo>
                  <a:lnTo>
                    <a:pt x="5223256" y="0"/>
                  </a:lnTo>
                  <a:cubicBezTo>
                    <a:pt x="5239004" y="0"/>
                    <a:pt x="5251704" y="12700"/>
                    <a:pt x="5251704" y="28448"/>
                  </a:cubicBezTo>
                  <a:lnTo>
                    <a:pt x="5251704" y="892429"/>
                  </a:lnTo>
                  <a:cubicBezTo>
                    <a:pt x="5251704" y="908177"/>
                    <a:pt x="5239004" y="920877"/>
                    <a:pt x="5223256" y="920877"/>
                  </a:cubicBezTo>
                  <a:lnTo>
                    <a:pt x="28448" y="920877"/>
                  </a:lnTo>
                  <a:cubicBezTo>
                    <a:pt x="12700" y="920877"/>
                    <a:pt x="0" y="908177"/>
                    <a:pt x="0" y="892429"/>
                  </a:cubicBezTo>
                  <a:lnTo>
                    <a:pt x="0" y="28448"/>
                  </a:lnTo>
                  <a:cubicBezTo>
                    <a:pt x="0" y="12700"/>
                    <a:pt x="12700" y="0"/>
                    <a:pt x="28448" y="0"/>
                  </a:cubicBezTo>
                  <a:moveTo>
                    <a:pt x="28448" y="56896"/>
                  </a:moveTo>
                  <a:lnTo>
                    <a:pt x="28448" y="28448"/>
                  </a:lnTo>
                  <a:lnTo>
                    <a:pt x="56896" y="28448"/>
                  </a:lnTo>
                  <a:lnTo>
                    <a:pt x="56896" y="892429"/>
                  </a:lnTo>
                  <a:lnTo>
                    <a:pt x="28448" y="892429"/>
                  </a:lnTo>
                  <a:lnTo>
                    <a:pt x="28448" y="863981"/>
                  </a:lnTo>
                  <a:lnTo>
                    <a:pt x="5223256" y="863981"/>
                  </a:lnTo>
                  <a:lnTo>
                    <a:pt x="5223256" y="892429"/>
                  </a:lnTo>
                  <a:lnTo>
                    <a:pt x="5194808" y="892429"/>
                  </a:lnTo>
                  <a:lnTo>
                    <a:pt x="5194808" y="28448"/>
                  </a:lnTo>
                  <a:lnTo>
                    <a:pt x="5223256" y="28448"/>
                  </a:lnTo>
                  <a:lnTo>
                    <a:pt x="5223256" y="56896"/>
                  </a:lnTo>
                  <a:lnTo>
                    <a:pt x="28448" y="56896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5251680" cy="9494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ts val="3888"/>
                </a:lnSpc>
              </a:pPr>
              <a:r>
                <a:rPr lang="fa-IR" sz="3600" spc="-1" dirty="0">
                  <a:solidFill>
                    <a:srgbClr val="FFFFFF"/>
                  </a:solidFill>
                  <a:latin typeface="Arial"/>
                  <a:cs typeface="B Nazanin" panose="00000700000000000000" pitchFamily="2" charset="-78"/>
                </a:rPr>
                <a:t>قالب پاورپوینت</a:t>
              </a:r>
              <a:endParaRPr lang="en-US" sz="3600" spc="-1" dirty="0">
                <a:solidFill>
                  <a:srgbClr val="FFFFFF"/>
                </a:solidFill>
                <a:latin typeface="Arial"/>
                <a:cs typeface="B Nazanin" panose="00000700000000000000" pitchFamily="2" charset="-78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66582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774240" y="0"/>
            <a:ext cx="5513940" cy="10287000"/>
          </a:xfrm>
          <a:custGeom>
            <a:avLst/>
            <a:gdLst/>
            <a:ahLst/>
            <a:cxnLst/>
            <a:rect l="l" t="t" r="r" b="b"/>
            <a:pathLst>
              <a:path w="5513940" h="10287000">
                <a:moveTo>
                  <a:pt x="0" y="0"/>
                </a:moveTo>
                <a:lnTo>
                  <a:pt x="5513940" y="0"/>
                </a:lnTo>
                <a:lnTo>
                  <a:pt x="55139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6560" b="-16560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844120" y="0"/>
            <a:ext cx="8968860" cy="10287000"/>
          </a:xfrm>
          <a:custGeom>
            <a:avLst/>
            <a:gdLst/>
            <a:ahLst/>
            <a:cxnLst/>
            <a:rect l="l" t="t" r="r" b="b"/>
            <a:pathLst>
              <a:path w="8968860" h="10287000">
                <a:moveTo>
                  <a:pt x="0" y="0"/>
                </a:moveTo>
                <a:lnTo>
                  <a:pt x="8968860" y="0"/>
                </a:lnTo>
                <a:lnTo>
                  <a:pt x="896886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81720" y="0"/>
            <a:ext cx="8968860" cy="10287000"/>
          </a:xfrm>
          <a:custGeom>
            <a:avLst/>
            <a:gdLst/>
            <a:ahLst/>
            <a:cxnLst/>
            <a:rect l="l" t="t" r="r" b="b"/>
            <a:pathLst>
              <a:path w="8968860" h="10287000">
                <a:moveTo>
                  <a:pt x="0" y="0"/>
                </a:moveTo>
                <a:lnTo>
                  <a:pt x="8968860" y="0"/>
                </a:lnTo>
                <a:lnTo>
                  <a:pt x="896886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572100" y="971460"/>
            <a:ext cx="11144520" cy="8344080"/>
          </a:xfrm>
          <a:custGeom>
            <a:avLst/>
            <a:gdLst/>
            <a:ahLst/>
            <a:cxnLst/>
            <a:rect l="l" t="t" r="r" b="b"/>
            <a:pathLst>
              <a:path w="11144520" h="8344080">
                <a:moveTo>
                  <a:pt x="0" y="0"/>
                </a:moveTo>
                <a:lnTo>
                  <a:pt x="11144520" y="0"/>
                </a:lnTo>
                <a:lnTo>
                  <a:pt x="11144520" y="8344080"/>
                </a:lnTo>
                <a:lnTo>
                  <a:pt x="0" y="83440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687140" y="3702300"/>
            <a:ext cx="2087820" cy="319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fa-IR" sz="2800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Arial Bold"/>
                <a:cs typeface="B Nazanin" panose="00000400000000000000" pitchFamily="2" charset="-78"/>
              </a:rPr>
              <a:t>پاورپوینت</a:t>
            </a:r>
            <a:endParaRPr lang="en-US" sz="2800" spc="-1" dirty="0">
              <a:solidFill>
                <a:schemeClr val="tx1">
                  <a:lumMod val="95000"/>
                  <a:lumOff val="5000"/>
                </a:schemeClr>
              </a:solidFill>
              <a:latin typeface="Arial Bold"/>
              <a:cs typeface="B Nazanin" panose="00000400000000000000" pitchFamily="2" charset="-7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700880" y="3561360"/>
            <a:ext cx="4333680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anose="00000400000000000000" pitchFamily="2" charset="-78"/>
              </a:rPr>
              <a:t>قالب پاورپوینت ایمنی کار با استفاده از تنوع اسلایدها و طراحی زیبا به شما امکان می‌دهد تا ارائه خود را در مورد ایمنی و سلامت در محل کار بصورت جذاب و حرفه ای انجام دهید. </a:t>
            </a:r>
            <a:endParaRPr lang="en-US" sz="1800" spc="-1" dirty="0">
              <a:solidFill>
                <a:srgbClr val="40404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4059180" y="3755160"/>
            <a:ext cx="291600" cy="301320"/>
          </a:xfrm>
          <a:custGeom>
            <a:avLst/>
            <a:gdLst/>
            <a:ahLst/>
            <a:cxnLst/>
            <a:rect l="l" t="t" r="r" b="b"/>
            <a:pathLst>
              <a:path w="291600" h="301320">
                <a:moveTo>
                  <a:pt x="0" y="0"/>
                </a:moveTo>
                <a:lnTo>
                  <a:pt x="291600" y="0"/>
                </a:lnTo>
                <a:lnTo>
                  <a:pt x="291600" y="301320"/>
                </a:lnTo>
                <a:lnTo>
                  <a:pt x="0" y="3013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11249" y="5249080"/>
            <a:ext cx="2087820" cy="319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fa-IR" sz="2800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Arial Bold"/>
                <a:cs typeface="B Nazanin" panose="00000400000000000000" pitchFamily="2" charset="-78"/>
              </a:rPr>
              <a:t>فهرست</a:t>
            </a:r>
            <a:endParaRPr lang="en-US" sz="2800" spc="-1" dirty="0">
              <a:solidFill>
                <a:schemeClr val="tx1">
                  <a:lumMod val="95000"/>
                  <a:lumOff val="5000"/>
                </a:schemeClr>
              </a:solidFill>
              <a:latin typeface="Arial Bold"/>
              <a:cs typeface="B Nazanin" panose="00000400000000000000" pitchFamily="2" charset="-78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673171" y="5109933"/>
            <a:ext cx="4333680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anose="00000400000000000000" pitchFamily="2" charset="-78"/>
              </a:rPr>
              <a:t>قالب پاورپوینت ایمنی کار با استفاده از تنوع اسلایدها و طراحی زیبا به شما امکان می‌دهد تا ارائه خود را در مورد ایمنی و سلامت در محل کار بصورت جذاب و حرفه ای انجام دهید. </a:t>
            </a:r>
            <a:endParaRPr lang="en-US" sz="1800" spc="-1" dirty="0">
              <a:solidFill>
                <a:srgbClr val="40404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491876" y="5323380"/>
            <a:ext cx="291600" cy="301320"/>
          </a:xfrm>
          <a:custGeom>
            <a:avLst/>
            <a:gdLst/>
            <a:ahLst/>
            <a:cxnLst/>
            <a:rect l="l" t="t" r="r" b="b"/>
            <a:pathLst>
              <a:path w="291600" h="301320">
                <a:moveTo>
                  <a:pt x="0" y="0"/>
                </a:moveTo>
                <a:lnTo>
                  <a:pt x="291600" y="0"/>
                </a:lnTo>
                <a:lnTo>
                  <a:pt x="291600" y="301320"/>
                </a:lnTo>
                <a:lnTo>
                  <a:pt x="0" y="3013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72920" y="8353320"/>
            <a:ext cx="2087820" cy="3193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fa-IR" sz="2800" spc="-1" dirty="0">
                <a:solidFill>
                  <a:schemeClr val="tx1">
                    <a:lumMod val="95000"/>
                    <a:lumOff val="5000"/>
                  </a:schemeClr>
                </a:solidFill>
                <a:latin typeface="Arial Bold"/>
                <a:cs typeface="B Nazanin" panose="00000400000000000000" pitchFamily="2" charset="-78"/>
              </a:rPr>
              <a:t>ارائه</a:t>
            </a:r>
            <a:endParaRPr lang="en-US" sz="2800" spc="-1" dirty="0">
              <a:solidFill>
                <a:schemeClr val="tx1">
                  <a:lumMod val="95000"/>
                  <a:lumOff val="5000"/>
                </a:schemeClr>
              </a:solidFill>
              <a:latin typeface="Arial Bold"/>
              <a:cs typeface="B Nazanin" panose="00000400000000000000" pitchFamily="2" charset="-78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786120" y="8207520"/>
            <a:ext cx="4333680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anose="00000400000000000000" pitchFamily="2" charset="-78"/>
              </a:rPr>
              <a:t>قالب پاورپوینت ایمنی کار با استفاده از تنوع اسلایدها و طراحی زیبا به شما امکان می‌دهد تا ارائه خود را در مورد ایمنی و سلامت در محل کار بصورت جذاب و حرفه ای انجام دهید. </a:t>
            </a:r>
            <a:endParaRPr lang="en-US" sz="1800" spc="-1" dirty="0">
              <a:solidFill>
                <a:srgbClr val="40404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144960" y="8401320"/>
            <a:ext cx="291600" cy="301320"/>
          </a:xfrm>
          <a:custGeom>
            <a:avLst/>
            <a:gdLst/>
            <a:ahLst/>
            <a:cxnLst/>
            <a:rect l="l" t="t" r="r" b="b"/>
            <a:pathLst>
              <a:path w="291600" h="301320">
                <a:moveTo>
                  <a:pt x="0" y="0"/>
                </a:moveTo>
                <a:lnTo>
                  <a:pt x="291600" y="0"/>
                </a:lnTo>
                <a:lnTo>
                  <a:pt x="291600" y="301320"/>
                </a:lnTo>
                <a:lnTo>
                  <a:pt x="0" y="30132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687140" y="6737640"/>
            <a:ext cx="2087820" cy="26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en-US" sz="1800" spc="-1" dirty="0">
                <a:solidFill>
                  <a:srgbClr val="F27900"/>
                </a:solidFill>
                <a:latin typeface="Arial Bold"/>
                <a:cs typeface="B Nazanin" panose="00000400000000000000" pitchFamily="2" charset="-78"/>
              </a:rPr>
              <a:t>TEXT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700880" y="6596160"/>
            <a:ext cx="4333680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anose="00000400000000000000" pitchFamily="2" charset="-78"/>
              </a:rPr>
              <a:t>قالب پاورپوینت ایمنی کار با استفاده از تنوع اسلایدها و طراحی زیبا به شما امکان می‌دهد تا ارائه خود را در مورد ایمنی و سلامت در محل کار بصورت جذاب و حرفه ای انجام دهید. </a:t>
            </a:r>
            <a:endParaRPr lang="en-US" sz="1800" spc="-1" dirty="0">
              <a:solidFill>
                <a:srgbClr val="40404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059180" y="6790500"/>
            <a:ext cx="291600" cy="301320"/>
          </a:xfrm>
          <a:custGeom>
            <a:avLst/>
            <a:gdLst/>
            <a:ahLst/>
            <a:cxnLst/>
            <a:rect l="l" t="t" r="r" b="b"/>
            <a:pathLst>
              <a:path w="291600" h="301320">
                <a:moveTo>
                  <a:pt x="0" y="0"/>
                </a:moveTo>
                <a:lnTo>
                  <a:pt x="291600" y="0"/>
                </a:lnTo>
                <a:lnTo>
                  <a:pt x="291600" y="301320"/>
                </a:lnTo>
                <a:lnTo>
                  <a:pt x="0" y="30132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2036349" y="632340"/>
            <a:ext cx="7080660" cy="833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480"/>
              </a:lnSpc>
            </a:pPr>
            <a:r>
              <a:rPr lang="fa-IR" sz="5400" spc="-1" dirty="0">
                <a:solidFill>
                  <a:srgbClr val="595959"/>
                </a:solidFill>
                <a:latin typeface="Arial Bold"/>
                <a:cs typeface="B Nazanin" panose="00000400000000000000" pitchFamily="2" charset="-78"/>
              </a:rPr>
              <a:t>ارائه پاورپوینت ساده</a:t>
            </a:r>
            <a:endParaRPr lang="en-US" sz="5400" spc="-1" dirty="0">
              <a:solidFill>
                <a:srgbClr val="595959"/>
              </a:solidFill>
              <a:latin typeface="Arial Bold"/>
              <a:cs typeface="B Nazanin" panose="00000400000000000000" pitchFamily="2" charset="-78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0" y="3238920"/>
            <a:ext cx="1402380" cy="7048080"/>
          </a:xfrm>
          <a:custGeom>
            <a:avLst/>
            <a:gdLst/>
            <a:ahLst/>
            <a:cxnLst/>
            <a:rect l="l" t="t" r="r" b="b"/>
            <a:pathLst>
              <a:path w="1402380" h="7048080">
                <a:moveTo>
                  <a:pt x="0" y="0"/>
                </a:moveTo>
                <a:lnTo>
                  <a:pt x="1402380" y="0"/>
                </a:lnTo>
                <a:lnTo>
                  <a:pt x="1402380" y="7048080"/>
                </a:lnTo>
                <a:lnTo>
                  <a:pt x="0" y="704808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319320" y="0"/>
            <a:ext cx="8968860" cy="10287000"/>
          </a:xfrm>
          <a:custGeom>
            <a:avLst/>
            <a:gdLst/>
            <a:ahLst/>
            <a:cxnLst/>
            <a:rect l="l" t="t" r="r" b="b"/>
            <a:pathLst>
              <a:path w="8968860" h="10287000">
                <a:moveTo>
                  <a:pt x="0" y="0"/>
                </a:moveTo>
                <a:lnTo>
                  <a:pt x="8968860" y="0"/>
                </a:lnTo>
                <a:lnTo>
                  <a:pt x="896886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39" r="-39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-352" y="72008"/>
            <a:ext cx="1488403" cy="1488403"/>
          </a:xfrm>
          <a:custGeom>
            <a:avLst/>
            <a:gdLst/>
            <a:ahLst/>
            <a:cxnLst/>
            <a:rect l="l" t="t" r="r" b="b"/>
            <a:pathLst>
              <a:path w="1488403" h="1488403">
                <a:moveTo>
                  <a:pt x="0" y="0"/>
                </a:moveTo>
                <a:lnTo>
                  <a:pt x="1488404" y="0"/>
                </a:lnTo>
                <a:lnTo>
                  <a:pt x="1488404" y="1488404"/>
                </a:lnTo>
                <a:lnTo>
                  <a:pt x="0" y="148840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46040" y="632340"/>
            <a:ext cx="602640" cy="505980"/>
          </a:xfrm>
          <a:custGeom>
            <a:avLst/>
            <a:gdLst/>
            <a:ahLst/>
            <a:cxnLst/>
            <a:rect l="l" t="t" r="r" b="b"/>
            <a:pathLst>
              <a:path w="602640" h="505980">
                <a:moveTo>
                  <a:pt x="0" y="0"/>
                </a:moveTo>
                <a:lnTo>
                  <a:pt x="602640" y="0"/>
                </a:lnTo>
                <a:lnTo>
                  <a:pt x="602640" y="505980"/>
                </a:lnTo>
                <a:lnTo>
                  <a:pt x="0" y="505980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-5" r="-5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6040" y="491582"/>
            <a:ext cx="16646220" cy="1456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6884" spc="-1" dirty="0">
                <a:solidFill>
                  <a:srgbClr val="262626"/>
                </a:solidFill>
                <a:latin typeface="Arial"/>
                <a:cs typeface="B Nazanin" panose="00000400000000000000" pitchFamily="2" charset="-78"/>
              </a:rPr>
              <a:t>سبک اینفوگرافیک</a:t>
            </a:r>
            <a:endParaRPr lang="en-US" sz="6884" spc="-1" dirty="0">
              <a:solidFill>
                <a:srgbClr val="F2790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3496400" y="3833520"/>
            <a:ext cx="4044240" cy="121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anose="00000400000000000000" pitchFamily="2" charset="-78"/>
              </a:rPr>
              <a:t>اسلایدهای آماده که با استفاده از انیمیشن‌های متحرک ایجاد شده‌اند، تاثیر قوی‌ای روی مخاطبان دارند </a:t>
            </a:r>
            <a:endParaRPr lang="en-US" sz="1800" spc="-1" dirty="0">
              <a:solidFill>
                <a:srgbClr val="40404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3496400" y="3507900"/>
            <a:ext cx="4044240" cy="380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1800" spc="-1" dirty="0">
                <a:solidFill>
                  <a:srgbClr val="404040"/>
                </a:solidFill>
                <a:latin typeface="Arial Bold"/>
                <a:cs typeface="B Nazanin" panose="00000400000000000000" pitchFamily="2" charset="-78"/>
              </a:rPr>
              <a:t>متن شما در اینجا</a:t>
            </a:r>
            <a:endParaRPr lang="en-US" sz="1800" spc="-1" dirty="0">
              <a:solidFill>
                <a:srgbClr val="404040"/>
              </a:solidFill>
              <a:latin typeface="Arial Bold"/>
              <a:cs typeface="B Nazanin" panose="00000400000000000000" pitchFamily="2" charset="-78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29760" y="4050060"/>
            <a:ext cx="3856320" cy="1211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anose="00000400000000000000" pitchFamily="2" charset="-78"/>
              </a:rPr>
              <a:t>اسلایدهای آماده که با استفاده از انیمیشن‌های متحرک ایجاد شده‌اند، تاثیر قوی‌ای روی مخاطبان دارند </a:t>
            </a:r>
            <a:endParaRPr lang="en-US" sz="1800" spc="-1" dirty="0">
              <a:solidFill>
                <a:srgbClr val="40404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29760" y="3724440"/>
            <a:ext cx="3856320" cy="380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1800" spc="-1" dirty="0">
                <a:solidFill>
                  <a:srgbClr val="404040"/>
                </a:solidFill>
                <a:latin typeface="Arial Bold"/>
                <a:cs typeface="B Nazanin" panose="00000400000000000000" pitchFamily="2" charset="-78"/>
              </a:rPr>
              <a:t>متن شما در اینجا</a:t>
            </a:r>
            <a:endParaRPr lang="en-US" sz="1800" spc="-1" dirty="0">
              <a:solidFill>
                <a:srgbClr val="404040"/>
              </a:solidFill>
              <a:latin typeface="Arial Bold"/>
              <a:cs typeface="B Nazanin" panose="00000400000000000000" pitchFamily="2" charset="-78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212308" y="2289288"/>
            <a:ext cx="7863565" cy="7863565"/>
          </a:xfrm>
          <a:custGeom>
            <a:avLst/>
            <a:gdLst/>
            <a:ahLst/>
            <a:cxnLst/>
            <a:rect l="l" t="t" r="r" b="b"/>
            <a:pathLst>
              <a:path w="7863565" h="7863565">
                <a:moveTo>
                  <a:pt x="0" y="0"/>
                </a:moveTo>
                <a:lnTo>
                  <a:pt x="7863564" y="0"/>
                </a:lnTo>
                <a:lnTo>
                  <a:pt x="7863564" y="7863564"/>
                </a:lnTo>
                <a:lnTo>
                  <a:pt x="0" y="78635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496400" y="5616600"/>
            <a:ext cx="4044240" cy="121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anose="00000400000000000000" pitchFamily="2" charset="-78"/>
              </a:rPr>
              <a:t>اسلایدهای آماده که با استفاده از انیمیشن‌های متحرک ایجاد شده‌اند، تاثیر قوی‌ای روی مخاطبان دارند </a:t>
            </a:r>
            <a:endParaRPr lang="en-US" sz="1800" spc="-1" dirty="0">
              <a:solidFill>
                <a:srgbClr val="40404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496400" y="5290980"/>
            <a:ext cx="4044240" cy="380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1800" spc="-1" dirty="0">
                <a:solidFill>
                  <a:srgbClr val="404040"/>
                </a:solidFill>
                <a:latin typeface="Arial Bold"/>
                <a:cs typeface="B Nazanin" panose="00000400000000000000" pitchFamily="2" charset="-78"/>
              </a:rPr>
              <a:t>متن شما در اینجا</a:t>
            </a:r>
            <a:endParaRPr lang="en-US" sz="1800" spc="-1" dirty="0">
              <a:solidFill>
                <a:srgbClr val="404040"/>
              </a:solidFill>
              <a:latin typeface="Arial Bold"/>
              <a:cs typeface="B Nazanin" panose="00000400000000000000" pitchFamily="2" charset="-78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29760" y="5832600"/>
            <a:ext cx="3856320" cy="121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anose="00000400000000000000" pitchFamily="2" charset="-78"/>
              </a:rPr>
              <a:t>اسلایدهای آماده که با استفاده از انیمیشن‌های متحرک ایجاد شده‌اند، تاثیر قوی‌ای روی مخاطبان دارند </a:t>
            </a:r>
            <a:endParaRPr lang="en-US" sz="1800" spc="-1" dirty="0">
              <a:solidFill>
                <a:srgbClr val="40404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29760" y="5506980"/>
            <a:ext cx="3856320" cy="380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1800" spc="-1" dirty="0">
                <a:solidFill>
                  <a:srgbClr val="404040"/>
                </a:solidFill>
                <a:latin typeface="Arial Bold"/>
                <a:cs typeface="B Nazanin" panose="00000400000000000000" pitchFamily="2" charset="-78"/>
              </a:rPr>
              <a:t>متن شما در اینجا</a:t>
            </a:r>
            <a:endParaRPr lang="en-US" sz="1800" spc="-1" dirty="0">
              <a:solidFill>
                <a:srgbClr val="404040"/>
              </a:solidFill>
              <a:latin typeface="Arial Bold"/>
              <a:cs typeface="B Nazanin" panose="00000400000000000000" pitchFamily="2" charset="-78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496400" y="7399140"/>
            <a:ext cx="4044240" cy="121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anose="00000400000000000000" pitchFamily="2" charset="-78"/>
              </a:rPr>
              <a:t>اسلایدهای آماده که با استفاده از انیمیشن‌های متحرک ایجاد شده‌اند، تاثیر قوی‌ای روی مخاطبان دارند </a:t>
            </a:r>
            <a:endParaRPr lang="en-US" sz="1800" spc="-1" dirty="0">
              <a:solidFill>
                <a:srgbClr val="40404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3496400" y="7073520"/>
            <a:ext cx="4044240" cy="380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1800" spc="-1" dirty="0">
                <a:solidFill>
                  <a:srgbClr val="404040"/>
                </a:solidFill>
                <a:latin typeface="Arial Bold"/>
                <a:cs typeface="B Nazanin" panose="00000400000000000000" pitchFamily="2" charset="-78"/>
              </a:rPr>
              <a:t>متن شما در اینجا</a:t>
            </a:r>
            <a:endParaRPr lang="en-US" sz="1800" spc="-1" dirty="0">
              <a:solidFill>
                <a:srgbClr val="404040"/>
              </a:solidFill>
              <a:latin typeface="Arial Bold"/>
              <a:cs typeface="B Nazanin" panose="00000400000000000000" pitchFamily="2" charset="-78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229760" y="7615140"/>
            <a:ext cx="3856320" cy="121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anose="00000400000000000000" pitchFamily="2" charset="-78"/>
              </a:rPr>
              <a:t>اسلایدهای آماده که با استفاده از انیمیشن‌های متحرک ایجاد شده‌اند، تاثیر قوی‌ای روی مخاطبان دارند </a:t>
            </a:r>
            <a:endParaRPr lang="en-US" sz="1800" spc="-1" dirty="0">
              <a:solidFill>
                <a:srgbClr val="40404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229760" y="7290060"/>
            <a:ext cx="3856320" cy="380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1800" spc="-1" dirty="0">
                <a:solidFill>
                  <a:srgbClr val="404040"/>
                </a:solidFill>
                <a:latin typeface="Arial Bold"/>
                <a:cs typeface="B Nazanin" panose="00000400000000000000" pitchFamily="2" charset="-78"/>
              </a:rPr>
              <a:t>متن شما در اینجا</a:t>
            </a:r>
            <a:endParaRPr lang="en-US" sz="1800" spc="-1" dirty="0">
              <a:solidFill>
                <a:srgbClr val="404040"/>
              </a:solidFill>
              <a:latin typeface="Arial Bold"/>
              <a:cs typeface="B Nazanin" panose="00000400000000000000" pitchFamily="2" charset="-78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2200500" y="9856080"/>
            <a:ext cx="14001660" cy="430920"/>
          </a:xfrm>
          <a:custGeom>
            <a:avLst/>
            <a:gdLst/>
            <a:ahLst/>
            <a:cxnLst/>
            <a:rect l="l" t="t" r="r" b="b"/>
            <a:pathLst>
              <a:path w="14001660" h="430920">
                <a:moveTo>
                  <a:pt x="0" y="0"/>
                </a:moveTo>
                <a:lnTo>
                  <a:pt x="14001660" y="0"/>
                </a:lnTo>
                <a:lnTo>
                  <a:pt x="14001660" y="430920"/>
                </a:lnTo>
                <a:lnTo>
                  <a:pt x="0" y="4309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352" y="72008"/>
            <a:ext cx="1488403" cy="1488403"/>
          </a:xfrm>
          <a:custGeom>
            <a:avLst/>
            <a:gdLst/>
            <a:ahLst/>
            <a:cxnLst/>
            <a:rect l="l" t="t" r="r" b="b"/>
            <a:pathLst>
              <a:path w="1488403" h="1488403">
                <a:moveTo>
                  <a:pt x="0" y="0"/>
                </a:moveTo>
                <a:lnTo>
                  <a:pt x="1488404" y="0"/>
                </a:lnTo>
                <a:lnTo>
                  <a:pt x="1488404" y="1488404"/>
                </a:lnTo>
                <a:lnTo>
                  <a:pt x="0" y="14884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46040" y="632340"/>
            <a:ext cx="602640" cy="505980"/>
          </a:xfrm>
          <a:custGeom>
            <a:avLst/>
            <a:gdLst/>
            <a:ahLst/>
            <a:cxnLst/>
            <a:rect l="l" t="t" r="r" b="b"/>
            <a:pathLst>
              <a:path w="602640" h="505980">
                <a:moveTo>
                  <a:pt x="0" y="0"/>
                </a:moveTo>
                <a:lnTo>
                  <a:pt x="602640" y="0"/>
                </a:lnTo>
                <a:lnTo>
                  <a:pt x="602640" y="505980"/>
                </a:lnTo>
                <a:lnTo>
                  <a:pt x="0" y="5059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5" r="-5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557900"/>
            <a:ext cx="8682660" cy="2495340"/>
          </a:xfrm>
          <a:custGeom>
            <a:avLst/>
            <a:gdLst/>
            <a:ahLst/>
            <a:cxnLst/>
            <a:rect l="l" t="t" r="r" b="b"/>
            <a:pathLst>
              <a:path w="8682660" h="2495340">
                <a:moveTo>
                  <a:pt x="0" y="0"/>
                </a:moveTo>
                <a:lnTo>
                  <a:pt x="8682660" y="0"/>
                </a:lnTo>
                <a:lnTo>
                  <a:pt x="8682660" y="2495340"/>
                </a:lnTo>
                <a:lnTo>
                  <a:pt x="0" y="24953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662320" y="-5940"/>
            <a:ext cx="625860" cy="1456380"/>
          </a:xfrm>
          <a:custGeom>
            <a:avLst/>
            <a:gdLst/>
            <a:ahLst/>
            <a:cxnLst/>
            <a:rect l="l" t="t" r="r" b="b"/>
            <a:pathLst>
              <a:path w="625860" h="1456380">
                <a:moveTo>
                  <a:pt x="0" y="0"/>
                </a:moveTo>
                <a:lnTo>
                  <a:pt x="625860" y="0"/>
                </a:lnTo>
                <a:lnTo>
                  <a:pt x="625860" y="1456380"/>
                </a:lnTo>
                <a:lnTo>
                  <a:pt x="0" y="1456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320" y="8830620"/>
            <a:ext cx="630180" cy="1456380"/>
          </a:xfrm>
          <a:custGeom>
            <a:avLst/>
            <a:gdLst/>
            <a:ahLst/>
            <a:cxnLst/>
            <a:rect l="l" t="t" r="r" b="b"/>
            <a:pathLst>
              <a:path w="630180" h="1456380">
                <a:moveTo>
                  <a:pt x="0" y="0"/>
                </a:moveTo>
                <a:lnTo>
                  <a:pt x="630180" y="0"/>
                </a:lnTo>
                <a:lnTo>
                  <a:pt x="630180" y="1456380"/>
                </a:lnTo>
                <a:lnTo>
                  <a:pt x="0" y="14563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972640" y="5751000"/>
            <a:ext cx="8857620" cy="4021920"/>
          </a:xfrm>
          <a:custGeom>
            <a:avLst/>
            <a:gdLst/>
            <a:ahLst/>
            <a:cxnLst/>
            <a:rect l="l" t="t" r="r" b="b"/>
            <a:pathLst>
              <a:path w="8857620" h="4021920">
                <a:moveTo>
                  <a:pt x="0" y="0"/>
                </a:moveTo>
                <a:lnTo>
                  <a:pt x="8857620" y="0"/>
                </a:lnTo>
                <a:lnTo>
                  <a:pt x="8857620" y="4021920"/>
                </a:lnTo>
                <a:lnTo>
                  <a:pt x="0" y="40219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781200" y="1227030"/>
            <a:ext cx="7029360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4800" spc="-1" dirty="0">
                <a:solidFill>
                  <a:srgbClr val="F27900"/>
                </a:solidFill>
                <a:latin typeface="Arial"/>
                <a:cs typeface="B Nazanin" panose="00000400000000000000" pitchFamily="2" charset="-78"/>
              </a:rPr>
              <a:t>طرح بندی سبک اسلاید متن تمیز برای ارائه شما. طرح بندی سبک اسلاید متن تمیز برای ارائه شما.</a:t>
            </a:r>
            <a:endParaRPr lang="en-US" sz="4800" spc="-1" dirty="0">
              <a:solidFill>
                <a:srgbClr val="40404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569440" y="5020935"/>
            <a:ext cx="2241180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0"/>
              </a:lnSpc>
            </a:pPr>
            <a:r>
              <a:rPr lang="en-US" sz="18000" spc="-1">
                <a:solidFill>
                  <a:srgbClr val="FFFFFF"/>
                </a:solidFill>
                <a:latin typeface="Arial Bold"/>
                <a:cs typeface="B Nazanin" panose="00000400000000000000" pitchFamily="2" charset="-78"/>
              </a:rPr>
              <a:t>“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370070" y="5961284"/>
            <a:ext cx="6062760" cy="3600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2400" spc="-1" dirty="0">
                <a:solidFill>
                  <a:srgbClr val="FFFFFF"/>
                </a:solidFill>
                <a:latin typeface="Arial Bold"/>
                <a:cs typeface="B Nazanin" panose="00000400000000000000" pitchFamily="2" charset="-78"/>
              </a:rPr>
              <a:t>جهت دریافت و استفاده از این قالب پاورپوینت ایمنی کار، شما قادر هستید آن را به صورت رایگان دانلود کنید و از آن بهره‌برداری کنید این قالب شامل ابعاد استاندارد پاورپوینت و به راحتی با هر محتوای مرتبط با ایمنی و سلامت در محل کار قابل استفاده است.</a:t>
            </a:r>
            <a:endParaRPr lang="en-US" sz="2400" spc="-1" dirty="0">
              <a:solidFill>
                <a:srgbClr val="FFFFFF"/>
              </a:solidFill>
              <a:latin typeface="Arial Bold"/>
              <a:cs typeface="B Nazanin" panose="00000400000000000000" pitchFamily="2" charset="-78"/>
            </a:endParaRPr>
          </a:p>
        </p:txBody>
      </p:sp>
      <p:sp>
        <p:nvSpPr>
          <p:cNvPr id="9" name="TextBox 9"/>
          <p:cNvSpPr txBox="1"/>
          <p:nvPr/>
        </p:nvSpPr>
        <p:spPr>
          <a:xfrm rot="-10800000">
            <a:off x="15955560" y="7532738"/>
            <a:ext cx="2241180" cy="27699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600"/>
              </a:lnSpc>
            </a:pPr>
            <a:r>
              <a:rPr lang="en-US" sz="18000" spc="-1">
                <a:solidFill>
                  <a:srgbClr val="FFFFFF"/>
                </a:solidFill>
                <a:latin typeface="Arial Bold"/>
                <a:cs typeface="B Nazanin" panose="00000400000000000000" pitchFamily="2" charset="-78"/>
              </a:rPr>
              <a:t>“</a:t>
            </a:r>
          </a:p>
        </p:txBody>
      </p:sp>
      <p:sp>
        <p:nvSpPr>
          <p:cNvPr id="10" name="Freeform 10"/>
          <p:cNvSpPr/>
          <p:nvPr/>
        </p:nvSpPr>
        <p:spPr>
          <a:xfrm>
            <a:off x="2111940" y="428760"/>
            <a:ext cx="5314680" cy="9358200"/>
          </a:xfrm>
          <a:custGeom>
            <a:avLst/>
            <a:gdLst/>
            <a:ahLst/>
            <a:cxnLst/>
            <a:rect l="l" t="t" r="r" b="b"/>
            <a:pathLst>
              <a:path w="5314680" h="9358200">
                <a:moveTo>
                  <a:pt x="0" y="0"/>
                </a:moveTo>
                <a:lnTo>
                  <a:pt x="5314680" y="0"/>
                </a:lnTo>
                <a:lnTo>
                  <a:pt x="5314680" y="9358200"/>
                </a:lnTo>
                <a:lnTo>
                  <a:pt x="0" y="93582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2" r="-32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28780" y="281354"/>
            <a:ext cx="9104580" cy="1713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8100" spc="-1" dirty="0">
                <a:solidFill>
                  <a:srgbClr val="F27900"/>
                </a:solidFill>
                <a:latin typeface="Arial"/>
                <a:cs typeface="B Nazanin" panose="00000400000000000000" pitchFamily="2" charset="-78"/>
              </a:rPr>
              <a:t>سبک اینفوگرافیک</a:t>
            </a:r>
            <a:endParaRPr lang="en-US" sz="8100" spc="-1" dirty="0">
              <a:solidFill>
                <a:srgbClr val="262626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2070900" y="1985441"/>
            <a:ext cx="9062460" cy="380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1800" spc="-1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ارائه پاورپوینت مدرنی را دریافت کنید که به زیبایی طراحی شده است. من امیدوارم و معتقدم که این الگو وقت شما را خواهد داشت.</a:t>
            </a:r>
            <a:endParaRPr lang="en-US" sz="1800" spc="-1" dirty="0">
              <a:solidFill>
                <a:srgbClr val="00000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527120" y="4929660"/>
            <a:ext cx="1003320" cy="1003320"/>
          </a:xfrm>
          <a:custGeom>
            <a:avLst/>
            <a:gdLst/>
            <a:ahLst/>
            <a:cxnLst/>
            <a:rect l="l" t="t" r="r" b="b"/>
            <a:pathLst>
              <a:path w="1003320" h="1003320">
                <a:moveTo>
                  <a:pt x="0" y="0"/>
                </a:moveTo>
                <a:lnTo>
                  <a:pt x="1003320" y="0"/>
                </a:lnTo>
                <a:lnTo>
                  <a:pt x="1003320" y="1003320"/>
                </a:lnTo>
                <a:lnTo>
                  <a:pt x="0" y="10033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7120" y="6607980"/>
            <a:ext cx="1003320" cy="1003320"/>
          </a:xfrm>
          <a:custGeom>
            <a:avLst/>
            <a:gdLst/>
            <a:ahLst/>
            <a:cxnLst/>
            <a:rect l="l" t="t" r="r" b="b"/>
            <a:pathLst>
              <a:path w="1003320" h="1003320">
                <a:moveTo>
                  <a:pt x="0" y="0"/>
                </a:moveTo>
                <a:lnTo>
                  <a:pt x="1003320" y="0"/>
                </a:lnTo>
                <a:lnTo>
                  <a:pt x="1003320" y="1003320"/>
                </a:lnTo>
                <a:lnTo>
                  <a:pt x="0" y="10033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7120" y="8286300"/>
            <a:ext cx="1003320" cy="1003320"/>
          </a:xfrm>
          <a:custGeom>
            <a:avLst/>
            <a:gdLst/>
            <a:ahLst/>
            <a:cxnLst/>
            <a:rect l="l" t="t" r="r" b="b"/>
            <a:pathLst>
              <a:path w="1003320" h="1003320">
                <a:moveTo>
                  <a:pt x="0" y="0"/>
                </a:moveTo>
                <a:lnTo>
                  <a:pt x="1003320" y="0"/>
                </a:lnTo>
                <a:lnTo>
                  <a:pt x="1003320" y="1003320"/>
                </a:lnTo>
                <a:lnTo>
                  <a:pt x="0" y="10033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27120" y="3179520"/>
            <a:ext cx="1003320" cy="1003320"/>
          </a:xfrm>
          <a:custGeom>
            <a:avLst/>
            <a:gdLst/>
            <a:ahLst/>
            <a:cxnLst/>
            <a:rect l="l" t="t" r="r" b="b"/>
            <a:pathLst>
              <a:path w="1003320" h="1003320">
                <a:moveTo>
                  <a:pt x="0" y="0"/>
                </a:moveTo>
                <a:lnTo>
                  <a:pt x="1003320" y="0"/>
                </a:lnTo>
                <a:lnTo>
                  <a:pt x="1003320" y="1003320"/>
                </a:lnTo>
                <a:lnTo>
                  <a:pt x="0" y="10033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090060" y="5296920"/>
            <a:ext cx="7865280" cy="796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700000000000000" pitchFamily="2" charset="-78"/>
              </a:rPr>
              <a:t>قالب پاورپوینت ایمنی کار با طراحی حرفه ای و مناسب برای ارائه اطلاعات مرتبط با ایمنی و سلامت در محل کار، به شما امکان می‌دهد </a:t>
            </a:r>
            <a:endParaRPr lang="en-US" sz="1800" spc="-1" dirty="0">
              <a:solidFill>
                <a:srgbClr val="40404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090060" y="4879155"/>
            <a:ext cx="7865280" cy="444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100" spc="-1" dirty="0">
                <a:solidFill>
                  <a:srgbClr val="404040"/>
                </a:solidFill>
                <a:latin typeface="Arial Bold"/>
                <a:cs typeface="B Nazanin" panose="00000400000000000000" pitchFamily="2" charset="-78"/>
              </a:rPr>
              <a:t>مطالب شما در اینجا</a:t>
            </a:r>
            <a:endParaRPr lang="en-US" sz="2100" spc="-1" dirty="0">
              <a:solidFill>
                <a:srgbClr val="404040"/>
              </a:solidFill>
              <a:latin typeface="Arial Bold"/>
              <a:cs typeface="B Nazanin" panose="00000400000000000000" pitchFamily="2" charset="-78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090060" y="6975240"/>
            <a:ext cx="7865280" cy="796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700000000000000" pitchFamily="2" charset="-78"/>
              </a:rPr>
              <a:t>قالب پاورپوینت ایمنی کار با طراحی حرفه ای و مناسب برای ارائه اطلاعات مرتبط با ایمنی و سلامت در محل کار، به شما امکان می‌دهد </a:t>
            </a:r>
            <a:endParaRPr lang="en-US" sz="1800" spc="-1" dirty="0">
              <a:solidFill>
                <a:srgbClr val="40404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090060" y="6557475"/>
            <a:ext cx="7865280" cy="444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100" spc="-1" dirty="0">
                <a:solidFill>
                  <a:srgbClr val="404040"/>
                </a:solidFill>
                <a:latin typeface="Arial Bold"/>
                <a:cs typeface="B Nazanin" panose="00000400000000000000" pitchFamily="2" charset="-78"/>
              </a:rPr>
              <a:t>مطالب شما در اینجا</a:t>
            </a:r>
            <a:endParaRPr lang="en-US" sz="2100" spc="-1" dirty="0">
              <a:solidFill>
                <a:srgbClr val="404040"/>
              </a:solidFill>
              <a:latin typeface="Arial Bold"/>
              <a:cs typeface="B Nazanin" panose="00000400000000000000" pitchFamily="2" charset="-78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090060" y="8653560"/>
            <a:ext cx="7865280" cy="796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700000000000000" pitchFamily="2" charset="-78"/>
              </a:rPr>
              <a:t>قالب پاورپوینت ایمنی کار با طراحی حرفه ای و مناسب برای ارائه اطلاعات مرتبط با ایمنی و سلامت در محل کار، به شما امکان می‌دهد </a:t>
            </a:r>
            <a:endParaRPr lang="en-US" sz="1800" spc="-1" dirty="0">
              <a:solidFill>
                <a:srgbClr val="40404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090060" y="8235255"/>
            <a:ext cx="7865280" cy="444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100" spc="-1" dirty="0">
                <a:solidFill>
                  <a:srgbClr val="404040"/>
                </a:solidFill>
                <a:latin typeface="Arial Bold"/>
                <a:cs typeface="B Nazanin" panose="00000400000000000000" pitchFamily="2" charset="-78"/>
              </a:rPr>
              <a:t>مطالب شما در اینجا</a:t>
            </a:r>
            <a:endParaRPr lang="en-US" sz="2100" spc="-1" dirty="0">
              <a:solidFill>
                <a:srgbClr val="404040"/>
              </a:solidFill>
              <a:latin typeface="Arial Bold"/>
              <a:cs typeface="B Nazanin" panose="00000400000000000000" pitchFamily="2" charset="-78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3090060" y="3546780"/>
            <a:ext cx="7865280" cy="796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B Nazanin" panose="00000700000000000000" pitchFamily="2" charset="-78"/>
              </a:rPr>
              <a:t>قالب پاورپوینت ایمنی کار با طراحی حرفه ای و مناسب برای ارائه اطلاعات مرتبط با ایمنی و سلامت در محل کار، به شما امکان می‌دهد </a:t>
            </a:r>
            <a:endParaRPr lang="en-US" sz="1800" spc="-1" dirty="0">
              <a:solidFill>
                <a:srgbClr val="40404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3090060" y="3128475"/>
            <a:ext cx="7865280" cy="444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100" spc="-1" dirty="0">
                <a:solidFill>
                  <a:srgbClr val="404040"/>
                </a:solidFill>
                <a:latin typeface="Arial Bold"/>
                <a:cs typeface="B Nazanin" panose="00000400000000000000" pitchFamily="2" charset="-78"/>
              </a:rPr>
              <a:t>مطالب شما در اینجا</a:t>
            </a:r>
            <a:endParaRPr lang="en-US" sz="2100" spc="-1" dirty="0">
              <a:solidFill>
                <a:srgbClr val="404040"/>
              </a:solidFill>
              <a:latin typeface="Arial Bold"/>
              <a:cs typeface="B Nazanin" panose="00000400000000000000" pitchFamily="2" charset="-78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1800360" y="8620020"/>
            <a:ext cx="457380" cy="335340"/>
          </a:xfrm>
          <a:custGeom>
            <a:avLst/>
            <a:gdLst/>
            <a:ahLst/>
            <a:cxnLst/>
            <a:rect l="l" t="t" r="r" b="b"/>
            <a:pathLst>
              <a:path w="457380" h="335340">
                <a:moveTo>
                  <a:pt x="0" y="0"/>
                </a:moveTo>
                <a:lnTo>
                  <a:pt x="457380" y="0"/>
                </a:lnTo>
                <a:lnTo>
                  <a:pt x="457380" y="335340"/>
                </a:lnTo>
                <a:lnTo>
                  <a:pt x="0" y="3353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91180" y="3498120"/>
            <a:ext cx="475740" cy="365580"/>
          </a:xfrm>
          <a:custGeom>
            <a:avLst/>
            <a:gdLst/>
            <a:ahLst/>
            <a:cxnLst/>
            <a:rect l="l" t="t" r="r" b="b"/>
            <a:pathLst>
              <a:path w="475740" h="365580">
                <a:moveTo>
                  <a:pt x="0" y="0"/>
                </a:moveTo>
                <a:lnTo>
                  <a:pt x="475740" y="0"/>
                </a:lnTo>
                <a:lnTo>
                  <a:pt x="475740" y="365580"/>
                </a:lnTo>
                <a:lnTo>
                  <a:pt x="0" y="3655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786860" y="5222880"/>
            <a:ext cx="483840" cy="417420"/>
          </a:xfrm>
          <a:custGeom>
            <a:avLst/>
            <a:gdLst/>
            <a:ahLst/>
            <a:cxnLst/>
            <a:rect l="l" t="t" r="r" b="b"/>
            <a:pathLst>
              <a:path w="483840" h="417420">
                <a:moveTo>
                  <a:pt x="0" y="0"/>
                </a:moveTo>
                <a:lnTo>
                  <a:pt x="483840" y="0"/>
                </a:lnTo>
                <a:lnTo>
                  <a:pt x="483840" y="417420"/>
                </a:lnTo>
                <a:lnTo>
                  <a:pt x="0" y="41742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783080" y="6915240"/>
            <a:ext cx="491400" cy="388800"/>
          </a:xfrm>
          <a:custGeom>
            <a:avLst/>
            <a:gdLst/>
            <a:ahLst/>
            <a:cxnLst/>
            <a:rect l="l" t="t" r="r" b="b"/>
            <a:pathLst>
              <a:path w="491400" h="388800">
                <a:moveTo>
                  <a:pt x="0" y="0"/>
                </a:moveTo>
                <a:lnTo>
                  <a:pt x="491400" y="0"/>
                </a:lnTo>
                <a:lnTo>
                  <a:pt x="491400" y="388800"/>
                </a:lnTo>
                <a:lnTo>
                  <a:pt x="0" y="388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1315700" y="9801540"/>
            <a:ext cx="6343380" cy="485460"/>
          </a:xfrm>
          <a:custGeom>
            <a:avLst/>
            <a:gdLst/>
            <a:ahLst/>
            <a:cxnLst/>
            <a:rect l="l" t="t" r="r" b="b"/>
            <a:pathLst>
              <a:path w="6343380" h="485460">
                <a:moveTo>
                  <a:pt x="0" y="0"/>
                </a:moveTo>
                <a:lnTo>
                  <a:pt x="6343380" y="0"/>
                </a:lnTo>
                <a:lnTo>
                  <a:pt x="6343380" y="485460"/>
                </a:lnTo>
                <a:lnTo>
                  <a:pt x="0" y="48546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-352" y="72008"/>
            <a:ext cx="1488403" cy="1488403"/>
          </a:xfrm>
          <a:custGeom>
            <a:avLst/>
            <a:gdLst/>
            <a:ahLst/>
            <a:cxnLst/>
            <a:rect l="l" t="t" r="r" b="b"/>
            <a:pathLst>
              <a:path w="1488403" h="1488403">
                <a:moveTo>
                  <a:pt x="0" y="0"/>
                </a:moveTo>
                <a:lnTo>
                  <a:pt x="1488404" y="0"/>
                </a:lnTo>
                <a:lnTo>
                  <a:pt x="1488404" y="1488404"/>
                </a:lnTo>
                <a:lnTo>
                  <a:pt x="0" y="148840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446040" y="632340"/>
            <a:ext cx="602640" cy="505980"/>
          </a:xfrm>
          <a:custGeom>
            <a:avLst/>
            <a:gdLst/>
            <a:ahLst/>
            <a:cxnLst/>
            <a:rect l="l" t="t" r="r" b="b"/>
            <a:pathLst>
              <a:path w="602640" h="505980">
                <a:moveTo>
                  <a:pt x="0" y="0"/>
                </a:moveTo>
                <a:lnTo>
                  <a:pt x="602640" y="0"/>
                </a:lnTo>
                <a:lnTo>
                  <a:pt x="602640" y="505980"/>
                </a:lnTo>
                <a:lnTo>
                  <a:pt x="0" y="50598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-5" r="-5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2165120" y="0"/>
            <a:ext cx="6772140" cy="10287000"/>
          </a:xfrm>
          <a:custGeom>
            <a:avLst/>
            <a:gdLst/>
            <a:ahLst/>
            <a:cxnLst/>
            <a:rect l="l" t="t" r="r" b="b"/>
            <a:pathLst>
              <a:path w="6772140" h="10287000">
                <a:moveTo>
                  <a:pt x="0" y="0"/>
                </a:moveTo>
                <a:lnTo>
                  <a:pt x="6772140" y="0"/>
                </a:lnTo>
                <a:lnTo>
                  <a:pt x="67721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0" y="3837510"/>
            <a:ext cx="1787400" cy="6186780"/>
          </a:xfrm>
          <a:custGeom>
            <a:avLst/>
            <a:gdLst/>
            <a:ahLst/>
            <a:cxnLst/>
            <a:rect l="l" t="t" r="r" b="b"/>
            <a:pathLst>
              <a:path w="1787400" h="6186780">
                <a:moveTo>
                  <a:pt x="0" y="0"/>
                </a:moveTo>
                <a:lnTo>
                  <a:pt x="1787400" y="0"/>
                </a:lnTo>
                <a:lnTo>
                  <a:pt x="1787400" y="6186780"/>
                </a:lnTo>
                <a:lnTo>
                  <a:pt x="0" y="61867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11940" y="0"/>
            <a:ext cx="3825360" cy="3297780"/>
          </a:xfrm>
          <a:custGeom>
            <a:avLst/>
            <a:gdLst/>
            <a:ahLst/>
            <a:cxnLst/>
            <a:rect l="l" t="t" r="r" b="b"/>
            <a:pathLst>
              <a:path w="3825360" h="3297780">
                <a:moveTo>
                  <a:pt x="0" y="0"/>
                </a:moveTo>
                <a:lnTo>
                  <a:pt x="3825360" y="0"/>
                </a:lnTo>
                <a:lnTo>
                  <a:pt x="3825360" y="3297780"/>
                </a:lnTo>
                <a:lnTo>
                  <a:pt x="0" y="3297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324480" y="6989220"/>
            <a:ext cx="3825360" cy="3297780"/>
          </a:xfrm>
          <a:custGeom>
            <a:avLst/>
            <a:gdLst/>
            <a:ahLst/>
            <a:cxnLst/>
            <a:rect l="l" t="t" r="r" b="b"/>
            <a:pathLst>
              <a:path w="3825360" h="3297780">
                <a:moveTo>
                  <a:pt x="0" y="0"/>
                </a:moveTo>
                <a:lnTo>
                  <a:pt x="3825360" y="0"/>
                </a:lnTo>
                <a:lnTo>
                  <a:pt x="3825360" y="3297780"/>
                </a:lnTo>
                <a:lnTo>
                  <a:pt x="0" y="3297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361630" y="302670"/>
            <a:ext cx="1787400" cy="6186780"/>
          </a:xfrm>
          <a:custGeom>
            <a:avLst/>
            <a:gdLst/>
            <a:ahLst/>
            <a:cxnLst/>
            <a:rect l="l" t="t" r="r" b="b"/>
            <a:pathLst>
              <a:path w="1787400" h="6186780">
                <a:moveTo>
                  <a:pt x="0" y="0"/>
                </a:moveTo>
                <a:lnTo>
                  <a:pt x="1787400" y="0"/>
                </a:lnTo>
                <a:lnTo>
                  <a:pt x="1787400" y="6186780"/>
                </a:lnTo>
                <a:lnTo>
                  <a:pt x="0" y="61867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605000" y="0"/>
            <a:ext cx="1682640" cy="10287000"/>
          </a:xfrm>
          <a:custGeom>
            <a:avLst/>
            <a:gdLst/>
            <a:ahLst/>
            <a:cxnLst/>
            <a:rect l="l" t="t" r="r" b="b"/>
            <a:pathLst>
              <a:path w="1682640" h="10287000">
                <a:moveTo>
                  <a:pt x="0" y="0"/>
                </a:moveTo>
                <a:lnTo>
                  <a:pt x="1682640" y="0"/>
                </a:lnTo>
                <a:lnTo>
                  <a:pt x="16826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 rot="5400000">
            <a:off x="12696929" y="3682781"/>
            <a:ext cx="9498780" cy="1142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5400" spc="-1" dirty="0">
                <a:solidFill>
                  <a:srgbClr val="FFFFFF"/>
                </a:solidFill>
                <a:latin typeface="Arial Bold"/>
                <a:cs typeface="B Nazanin" panose="00000400000000000000" pitchFamily="2" charset="-78"/>
              </a:rPr>
              <a:t>ارائه نمونه کارها</a:t>
            </a:r>
            <a:endParaRPr lang="en-US" sz="5400" spc="-1" dirty="0">
              <a:solidFill>
                <a:srgbClr val="FFFFFF"/>
              </a:solidFill>
              <a:latin typeface="Arial Bold"/>
              <a:cs typeface="B Nazanin" panose="00000400000000000000" pitchFamily="2" charset="-78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1281680" y="1313820"/>
            <a:ext cx="456840" cy="422280"/>
          </a:xfrm>
          <a:custGeom>
            <a:avLst/>
            <a:gdLst/>
            <a:ahLst/>
            <a:cxnLst/>
            <a:rect l="l" t="t" r="r" b="b"/>
            <a:pathLst>
              <a:path w="456840" h="422280">
                <a:moveTo>
                  <a:pt x="0" y="0"/>
                </a:moveTo>
                <a:lnTo>
                  <a:pt x="456840" y="0"/>
                </a:lnTo>
                <a:lnTo>
                  <a:pt x="456840" y="422280"/>
                </a:lnTo>
                <a:lnTo>
                  <a:pt x="0" y="4222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281680" y="1324382"/>
            <a:ext cx="4894380" cy="57361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4200" spc="-1" dirty="0">
                <a:solidFill>
                  <a:srgbClr val="404040"/>
                </a:solidFill>
                <a:latin typeface="Arial"/>
                <a:cs typeface="B Nazanin" panose="00000400000000000000" pitchFamily="2" charset="-78"/>
              </a:rPr>
              <a:t>قالب پاورپوینت ایمنی کار با طراحی حرفه ای و مناسب برای ارائه اطلاعات مرتبط با ایمنی و سلامت در محل کار، به شما امکان می‌دهد </a:t>
            </a:r>
            <a:endParaRPr lang="en-US" sz="4200" spc="-1" dirty="0">
              <a:solidFill>
                <a:srgbClr val="40404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5131910" y="7021583"/>
            <a:ext cx="456840" cy="422280"/>
          </a:xfrm>
          <a:custGeom>
            <a:avLst/>
            <a:gdLst/>
            <a:ahLst/>
            <a:cxnLst/>
            <a:rect l="l" t="t" r="r" b="b"/>
            <a:pathLst>
              <a:path w="456840" h="422280">
                <a:moveTo>
                  <a:pt x="0" y="0"/>
                </a:moveTo>
                <a:lnTo>
                  <a:pt x="456840" y="0"/>
                </a:lnTo>
                <a:lnTo>
                  <a:pt x="456840" y="422280"/>
                </a:lnTo>
                <a:lnTo>
                  <a:pt x="0" y="4222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3295860" y="-68580"/>
            <a:ext cx="14347800" cy="10287000"/>
          </a:xfrm>
          <a:custGeom>
            <a:avLst/>
            <a:gdLst/>
            <a:ahLst/>
            <a:cxnLst/>
            <a:rect l="l" t="t" r="r" b="b"/>
            <a:pathLst>
              <a:path w="14347800" h="10287000">
                <a:moveTo>
                  <a:pt x="0" y="0"/>
                </a:moveTo>
                <a:lnTo>
                  <a:pt x="14347800" y="0"/>
                </a:lnTo>
                <a:lnTo>
                  <a:pt x="143478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30" b="-30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7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83548" y="584620"/>
            <a:ext cx="11365020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fa-IR" sz="6000" spc="-1" dirty="0">
                <a:solidFill>
                  <a:srgbClr val="FFFFFF"/>
                </a:solidFill>
                <a:latin typeface="Arial Bold"/>
                <a:cs typeface="B Nazanin" panose="00000400000000000000" pitchFamily="2" charset="-78"/>
              </a:rPr>
              <a:t>ارائه عالی</a:t>
            </a:r>
            <a:endParaRPr lang="en-US" sz="6000" spc="-1" dirty="0">
              <a:solidFill>
                <a:srgbClr val="FFFFFF"/>
              </a:solidFill>
              <a:latin typeface="Arial Bold"/>
              <a:cs typeface="B Nazanin" panose="00000400000000000000" pitchFamily="2" charset="-78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161870" y="5373354"/>
            <a:ext cx="6687569" cy="40511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2700" spc="-1" dirty="0">
                <a:solidFill>
                  <a:srgbClr val="FFFFFF"/>
                </a:solidFill>
                <a:latin typeface="Arial"/>
                <a:cs typeface="B Nazanin" panose="00000400000000000000" pitchFamily="2" charset="-78"/>
              </a:rPr>
              <a:t>اسلاید متن پاک طرح بندی </a:t>
            </a:r>
            <a:r>
              <a:rPr lang="en-US" sz="2700" spc="-1" dirty="0">
                <a:solidFill>
                  <a:srgbClr val="FFFFFF"/>
                </a:solidFill>
                <a:latin typeface="Arial"/>
                <a:cs typeface="B Nazanin" panose="00000400000000000000" pitchFamily="2" charset="-78"/>
              </a:rPr>
              <a:t>ALLPPT </a:t>
            </a:r>
            <a:r>
              <a:rPr lang="fa-IR" sz="2700" spc="-1" dirty="0">
                <a:solidFill>
                  <a:srgbClr val="FFFFFF"/>
                </a:solidFill>
                <a:latin typeface="Arial"/>
                <a:cs typeface="B Nazanin" panose="00000400000000000000" pitchFamily="2" charset="-78"/>
              </a:rPr>
              <a:t> برای ارائه شما. اسلاید متن پاک طرح بندی </a:t>
            </a:r>
            <a:r>
              <a:rPr lang="en-US" sz="2700" spc="-1" dirty="0">
                <a:solidFill>
                  <a:srgbClr val="FFFFFF"/>
                </a:solidFill>
                <a:latin typeface="Arial"/>
                <a:cs typeface="B Nazanin" panose="00000400000000000000" pitchFamily="2" charset="-78"/>
              </a:rPr>
              <a:t>ALLPPT </a:t>
            </a:r>
            <a:r>
              <a:rPr lang="fa-IR" sz="2700" spc="-1" dirty="0">
                <a:solidFill>
                  <a:srgbClr val="FFFFFF"/>
                </a:solidFill>
                <a:latin typeface="Arial"/>
                <a:cs typeface="B Nazanin" panose="00000400000000000000" pitchFamily="2" charset="-78"/>
              </a:rPr>
              <a:t> برای ارائه شما.اسلاید متن پاک طرح بندی </a:t>
            </a:r>
            <a:r>
              <a:rPr lang="en-US" sz="2700" spc="-1" dirty="0">
                <a:solidFill>
                  <a:srgbClr val="FFFFFF"/>
                </a:solidFill>
                <a:latin typeface="Arial"/>
                <a:cs typeface="B Nazanin" panose="00000400000000000000" pitchFamily="2" charset="-78"/>
              </a:rPr>
              <a:t>ALLPPT </a:t>
            </a:r>
            <a:r>
              <a:rPr lang="fa-IR" sz="2700" spc="-1" dirty="0">
                <a:solidFill>
                  <a:srgbClr val="FFFFFF"/>
                </a:solidFill>
                <a:latin typeface="Arial"/>
                <a:cs typeface="B Nazanin" panose="00000400000000000000" pitchFamily="2" charset="-78"/>
              </a:rPr>
              <a:t> برای ارائه شما. اسلاید متن پاک طرح بندی </a:t>
            </a:r>
            <a:r>
              <a:rPr lang="en-US" sz="2700" spc="-1" dirty="0">
                <a:solidFill>
                  <a:srgbClr val="FFFFFF"/>
                </a:solidFill>
                <a:latin typeface="Arial"/>
                <a:cs typeface="B Nazanin" panose="00000400000000000000" pitchFamily="2" charset="-78"/>
              </a:rPr>
              <a:t>ALLPPT </a:t>
            </a:r>
            <a:r>
              <a:rPr lang="fa-IR" sz="2700" spc="-1" dirty="0">
                <a:solidFill>
                  <a:srgbClr val="FFFFFF"/>
                </a:solidFill>
                <a:latin typeface="Arial"/>
                <a:cs typeface="B Nazanin" panose="00000400000000000000" pitchFamily="2" charset="-78"/>
              </a:rPr>
              <a:t> برای ارائه شما.</a:t>
            </a:r>
            <a:endParaRPr lang="en-US" sz="2700" spc="-1" dirty="0">
              <a:solidFill>
                <a:srgbClr val="FFFFFF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1278252" y="-487167"/>
            <a:ext cx="7864935" cy="5868354"/>
          </a:xfrm>
          <a:custGeom>
            <a:avLst/>
            <a:gdLst/>
            <a:ahLst/>
            <a:cxnLst/>
            <a:rect l="l" t="t" r="r" b="b"/>
            <a:pathLst>
              <a:path w="7864935" h="5868354">
                <a:moveTo>
                  <a:pt x="0" y="0"/>
                </a:moveTo>
                <a:lnTo>
                  <a:pt x="7864936" y="0"/>
                </a:lnTo>
                <a:lnTo>
                  <a:pt x="7864936" y="5868354"/>
                </a:lnTo>
                <a:lnTo>
                  <a:pt x="0" y="58683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84391" y="4325670"/>
            <a:ext cx="5937181" cy="5755196"/>
          </a:xfrm>
          <a:custGeom>
            <a:avLst/>
            <a:gdLst/>
            <a:ahLst/>
            <a:cxnLst/>
            <a:rect l="l" t="t" r="r" b="b"/>
            <a:pathLst>
              <a:path w="5937181" h="5755196">
                <a:moveTo>
                  <a:pt x="0" y="0"/>
                </a:moveTo>
                <a:lnTo>
                  <a:pt x="5937181" y="0"/>
                </a:lnTo>
                <a:lnTo>
                  <a:pt x="5937181" y="5755196"/>
                </a:lnTo>
                <a:lnTo>
                  <a:pt x="0" y="57551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1240" y="1281420"/>
            <a:ext cx="9855000" cy="9005580"/>
          </a:xfrm>
          <a:custGeom>
            <a:avLst/>
            <a:gdLst/>
            <a:ahLst/>
            <a:cxnLst/>
            <a:rect l="l" t="t" r="r" b="b"/>
            <a:pathLst>
              <a:path w="9855000" h="9005580">
                <a:moveTo>
                  <a:pt x="0" y="0"/>
                </a:moveTo>
                <a:lnTo>
                  <a:pt x="9855000" y="0"/>
                </a:lnTo>
                <a:lnTo>
                  <a:pt x="9855000" y="9005580"/>
                </a:lnTo>
                <a:lnTo>
                  <a:pt x="0" y="90055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" b="-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051000" y="1734480"/>
            <a:ext cx="3797820" cy="3164940"/>
          </a:xfrm>
          <a:custGeom>
            <a:avLst/>
            <a:gdLst/>
            <a:ahLst/>
            <a:cxnLst/>
            <a:rect l="l" t="t" r="r" b="b"/>
            <a:pathLst>
              <a:path w="3797820" h="3164940">
                <a:moveTo>
                  <a:pt x="0" y="0"/>
                </a:moveTo>
                <a:lnTo>
                  <a:pt x="3797820" y="0"/>
                </a:lnTo>
                <a:lnTo>
                  <a:pt x="3797820" y="3164940"/>
                </a:lnTo>
                <a:lnTo>
                  <a:pt x="0" y="31649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" r="-1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00240" y="327345"/>
            <a:ext cx="8561340" cy="1456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6884" spc="-1" dirty="0">
                <a:solidFill>
                  <a:srgbClr val="262626"/>
                </a:solidFill>
                <a:latin typeface="Arial"/>
                <a:cs typeface="B Nazanin" panose="00000400000000000000" pitchFamily="2" charset="-78"/>
              </a:rPr>
              <a:t>سبک اینفوگرافیک</a:t>
            </a:r>
            <a:endParaRPr lang="en-US" sz="6884" spc="-1" dirty="0">
              <a:solidFill>
                <a:srgbClr val="F2790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952040" y="7032960"/>
            <a:ext cx="2371140" cy="2341440"/>
          </a:xfrm>
          <a:custGeom>
            <a:avLst/>
            <a:gdLst/>
            <a:ahLst/>
            <a:cxnLst/>
            <a:rect l="l" t="t" r="r" b="b"/>
            <a:pathLst>
              <a:path w="2371140" h="2341440">
                <a:moveTo>
                  <a:pt x="0" y="0"/>
                </a:moveTo>
                <a:lnTo>
                  <a:pt x="2371140" y="0"/>
                </a:lnTo>
                <a:lnTo>
                  <a:pt x="2371140" y="2341440"/>
                </a:lnTo>
                <a:lnTo>
                  <a:pt x="0" y="23414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0799100" y="7107195"/>
            <a:ext cx="6405120" cy="444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100" spc="-1" dirty="0">
                <a:solidFill>
                  <a:srgbClr val="404040"/>
                </a:solidFill>
                <a:latin typeface="Arial Bold"/>
                <a:cs typeface="B Nazanin" panose="00000400000000000000" pitchFamily="2" charset="-78"/>
              </a:rPr>
              <a:t>محتوا در اینجا</a:t>
            </a:r>
            <a:endParaRPr lang="en-US" sz="2100" spc="-1" dirty="0">
              <a:solidFill>
                <a:srgbClr val="404040"/>
              </a:solidFill>
              <a:latin typeface="Arial Bold"/>
              <a:cs typeface="B Nazanin" panose="00000400000000000000" pitchFamily="2" charset="-78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443400" y="7485416"/>
            <a:ext cx="4760820" cy="1491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1650" spc="-1" dirty="0">
                <a:solidFill>
                  <a:srgbClr val="404040"/>
                </a:solidFill>
                <a:latin typeface="Arial"/>
                <a:cs typeface="B Nazanin" panose="00000400000000000000" pitchFamily="2" charset="-78"/>
              </a:rPr>
              <a:t>این قالب پاورپوینت دارای طراحی تمیز و خنثی است که می تواند با هر محتوایی سازگار شود و بخش های مختلف باتا ارائه خود را به صورت جذاب و مؤثر ارائه داده و از تاثیر بینشگاه کننده‌ای بر روی مخاطبان خود برخوردار شوید.زار را برآورده کند.</a:t>
            </a:r>
            <a:endParaRPr lang="en-US" sz="1650" spc="-1" dirty="0">
              <a:solidFill>
                <a:srgbClr val="40404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799100" y="8524440"/>
            <a:ext cx="6405120" cy="444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100" spc="-1" dirty="0">
                <a:solidFill>
                  <a:srgbClr val="404040"/>
                </a:solidFill>
                <a:latin typeface="Arial Bold"/>
                <a:cs typeface="B Nazanin" panose="00000400000000000000" pitchFamily="2" charset="-78"/>
              </a:rPr>
              <a:t>محتوا در اینجا</a:t>
            </a:r>
            <a:endParaRPr lang="en-US" sz="2100" spc="-1" dirty="0">
              <a:solidFill>
                <a:srgbClr val="404040"/>
              </a:solidFill>
              <a:latin typeface="Arial Bold"/>
              <a:cs typeface="B Nazanin" panose="00000400000000000000" pitchFamily="2" charset="-78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293280" y="8877404"/>
            <a:ext cx="4910940" cy="730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1650" spc="-1" dirty="0">
                <a:solidFill>
                  <a:srgbClr val="404040"/>
                </a:solidFill>
                <a:latin typeface="Arial"/>
                <a:cs typeface="B Nazanin" panose="00000400000000000000" pitchFamily="2" charset="-78"/>
              </a:rPr>
              <a:t>تا ارائه خود را به صورت جذاب و مؤثر ارائه داده و از تاثیر بینشگاه کننده‌ای بر روی مخاطبان خود برخوردار شوید.</a:t>
            </a:r>
            <a:endParaRPr lang="en-US" sz="1650" spc="-1" dirty="0">
              <a:solidFill>
                <a:srgbClr val="40404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39140" y="7094235"/>
            <a:ext cx="6405120" cy="444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2100" spc="-1" dirty="0">
                <a:solidFill>
                  <a:srgbClr val="404040"/>
                </a:solidFill>
                <a:latin typeface="Arial Bold"/>
                <a:cs typeface="B Nazanin" panose="00000400000000000000" pitchFamily="2" charset="-78"/>
              </a:rPr>
              <a:t>محتوا در اینجا</a:t>
            </a:r>
            <a:endParaRPr lang="en-US" sz="2100" spc="-1" dirty="0">
              <a:solidFill>
                <a:srgbClr val="404040"/>
              </a:solidFill>
              <a:latin typeface="Arial Bold"/>
              <a:cs typeface="B Nazanin" panose="00000400000000000000" pitchFamily="2" charset="-78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308680" y="7472580"/>
            <a:ext cx="5135580" cy="730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1650" spc="-1" dirty="0">
                <a:solidFill>
                  <a:srgbClr val="404040"/>
                </a:solidFill>
                <a:latin typeface="Arial"/>
                <a:cs typeface="B Nazanin" panose="00000400000000000000" pitchFamily="2" charset="-78"/>
              </a:rPr>
              <a:t>تا ارائه خود را به صورت جذاب و مؤثر ارائه داده و از تاثیر بینشگاه کننده‌ای بر روی مخاطبان خود برخوردار شوید.</a:t>
            </a:r>
            <a:endParaRPr lang="en-US" sz="1650" spc="-1" dirty="0">
              <a:solidFill>
                <a:srgbClr val="40404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39140" y="8508647"/>
            <a:ext cx="6405120" cy="444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2100" spc="-1" dirty="0">
                <a:solidFill>
                  <a:srgbClr val="404040"/>
                </a:solidFill>
                <a:latin typeface="Arial Bold"/>
                <a:cs typeface="B Nazanin" panose="00000400000000000000" pitchFamily="2" charset="-78"/>
              </a:rPr>
              <a:t>محتوا در اینجا</a:t>
            </a:r>
            <a:endParaRPr lang="en-US" sz="2100" spc="-1" dirty="0">
              <a:solidFill>
                <a:srgbClr val="404040"/>
              </a:solidFill>
              <a:latin typeface="Arial Bold"/>
              <a:cs typeface="B Nazanin" panose="00000400000000000000" pitchFamily="2" charset="-78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308680" y="8877404"/>
            <a:ext cx="5135580" cy="730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1650" spc="-1" dirty="0">
                <a:solidFill>
                  <a:srgbClr val="404040"/>
                </a:solidFill>
                <a:latin typeface="Arial"/>
                <a:cs typeface="B Nazanin" panose="00000400000000000000" pitchFamily="2" charset="-78"/>
              </a:rPr>
              <a:t>تا ارائه خود را به صورت جذاب و مؤثر ارائه داده و از تاثیر بینشگاه کننده‌ای بر روی مخاطبان خود برخوردار شوید.</a:t>
            </a:r>
            <a:endParaRPr lang="en-US" sz="1650" spc="-1" dirty="0">
              <a:solidFill>
                <a:srgbClr val="40404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317620" y="8573040"/>
            <a:ext cx="381240" cy="504360"/>
          </a:xfrm>
          <a:custGeom>
            <a:avLst/>
            <a:gdLst/>
            <a:ahLst/>
            <a:cxnLst/>
            <a:rect l="l" t="t" r="r" b="b"/>
            <a:pathLst>
              <a:path w="381240" h="504360">
                <a:moveTo>
                  <a:pt x="0" y="0"/>
                </a:moveTo>
                <a:lnTo>
                  <a:pt x="381240" y="0"/>
                </a:lnTo>
                <a:lnTo>
                  <a:pt x="381240" y="504360"/>
                </a:lnTo>
                <a:lnTo>
                  <a:pt x="0" y="5043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251200" y="7369380"/>
            <a:ext cx="518940" cy="527580"/>
          </a:xfrm>
          <a:custGeom>
            <a:avLst/>
            <a:gdLst/>
            <a:ahLst/>
            <a:cxnLst/>
            <a:rect l="l" t="t" r="r" b="b"/>
            <a:pathLst>
              <a:path w="518940" h="527580">
                <a:moveTo>
                  <a:pt x="0" y="0"/>
                </a:moveTo>
                <a:lnTo>
                  <a:pt x="518940" y="0"/>
                </a:lnTo>
                <a:lnTo>
                  <a:pt x="518940" y="527580"/>
                </a:lnTo>
                <a:lnTo>
                  <a:pt x="0" y="5275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84020" y="7399620"/>
            <a:ext cx="519480" cy="399060"/>
          </a:xfrm>
          <a:custGeom>
            <a:avLst/>
            <a:gdLst/>
            <a:ahLst/>
            <a:cxnLst/>
            <a:rect l="l" t="t" r="r" b="b"/>
            <a:pathLst>
              <a:path w="519480" h="399060">
                <a:moveTo>
                  <a:pt x="0" y="0"/>
                </a:moveTo>
                <a:lnTo>
                  <a:pt x="519480" y="0"/>
                </a:lnTo>
                <a:lnTo>
                  <a:pt x="519480" y="399060"/>
                </a:lnTo>
                <a:lnTo>
                  <a:pt x="0" y="3990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473760" y="8524440"/>
            <a:ext cx="528120" cy="455760"/>
          </a:xfrm>
          <a:custGeom>
            <a:avLst/>
            <a:gdLst/>
            <a:ahLst/>
            <a:cxnLst/>
            <a:rect l="l" t="t" r="r" b="b"/>
            <a:pathLst>
              <a:path w="528120" h="455760">
                <a:moveTo>
                  <a:pt x="0" y="0"/>
                </a:moveTo>
                <a:lnTo>
                  <a:pt x="528120" y="0"/>
                </a:lnTo>
                <a:lnTo>
                  <a:pt x="528120" y="455760"/>
                </a:lnTo>
                <a:lnTo>
                  <a:pt x="0" y="45576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785676" y="50496"/>
            <a:ext cx="1277629" cy="1277629"/>
          </a:xfrm>
          <a:custGeom>
            <a:avLst/>
            <a:gdLst/>
            <a:ahLst/>
            <a:cxnLst/>
            <a:rect l="l" t="t" r="r" b="b"/>
            <a:pathLst>
              <a:path w="1277629" h="1277629">
                <a:moveTo>
                  <a:pt x="0" y="0"/>
                </a:moveTo>
                <a:lnTo>
                  <a:pt x="1277628" y="0"/>
                </a:lnTo>
                <a:lnTo>
                  <a:pt x="1277628" y="1277628"/>
                </a:lnTo>
                <a:lnTo>
                  <a:pt x="0" y="12776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168800" y="531900"/>
            <a:ext cx="517320" cy="434160"/>
          </a:xfrm>
          <a:custGeom>
            <a:avLst/>
            <a:gdLst/>
            <a:ahLst/>
            <a:cxnLst/>
            <a:rect l="l" t="t" r="r" b="b"/>
            <a:pathLst>
              <a:path w="517320" h="434160">
                <a:moveTo>
                  <a:pt x="0" y="0"/>
                </a:moveTo>
                <a:lnTo>
                  <a:pt x="517320" y="0"/>
                </a:lnTo>
                <a:lnTo>
                  <a:pt x="517320" y="434160"/>
                </a:lnTo>
                <a:lnTo>
                  <a:pt x="0" y="43416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5" b="-15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994836" y="21336"/>
            <a:ext cx="1277629" cy="1277629"/>
          </a:xfrm>
          <a:custGeom>
            <a:avLst/>
            <a:gdLst/>
            <a:ahLst/>
            <a:cxnLst/>
            <a:rect l="l" t="t" r="r" b="b"/>
            <a:pathLst>
              <a:path w="1277629" h="1277629">
                <a:moveTo>
                  <a:pt x="0" y="0"/>
                </a:moveTo>
                <a:lnTo>
                  <a:pt x="1277628" y="0"/>
                </a:lnTo>
                <a:lnTo>
                  <a:pt x="1277628" y="1277628"/>
                </a:lnTo>
                <a:lnTo>
                  <a:pt x="0" y="127762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3377960" y="502200"/>
            <a:ext cx="517320" cy="434160"/>
          </a:xfrm>
          <a:custGeom>
            <a:avLst/>
            <a:gdLst/>
            <a:ahLst/>
            <a:cxnLst/>
            <a:rect l="l" t="t" r="r" b="b"/>
            <a:pathLst>
              <a:path w="517320" h="434160">
                <a:moveTo>
                  <a:pt x="0" y="0"/>
                </a:moveTo>
                <a:lnTo>
                  <a:pt x="517320" y="0"/>
                </a:lnTo>
                <a:lnTo>
                  <a:pt x="517320" y="434160"/>
                </a:lnTo>
                <a:lnTo>
                  <a:pt x="0" y="43416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15" b="-15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380240" y="1857600"/>
            <a:ext cx="15401340" cy="4769820"/>
          </a:xfrm>
          <a:custGeom>
            <a:avLst/>
            <a:gdLst/>
            <a:ahLst/>
            <a:cxnLst/>
            <a:rect l="l" t="t" r="r" b="b"/>
            <a:pathLst>
              <a:path w="15401340" h="4769820">
                <a:moveTo>
                  <a:pt x="0" y="0"/>
                </a:moveTo>
                <a:lnTo>
                  <a:pt x="15401340" y="0"/>
                </a:lnTo>
                <a:lnTo>
                  <a:pt x="15401340" y="4769820"/>
                </a:lnTo>
                <a:lnTo>
                  <a:pt x="0" y="476982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22" r="-22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14460" y="2022300"/>
            <a:ext cx="5185620" cy="5185620"/>
          </a:xfrm>
          <a:custGeom>
            <a:avLst/>
            <a:gdLst/>
            <a:ahLst/>
            <a:cxnLst/>
            <a:rect l="l" t="t" r="r" b="b"/>
            <a:pathLst>
              <a:path w="5185620" h="5185620">
                <a:moveTo>
                  <a:pt x="0" y="0"/>
                </a:moveTo>
                <a:lnTo>
                  <a:pt x="5185620" y="0"/>
                </a:lnTo>
                <a:lnTo>
                  <a:pt x="5185620" y="5185620"/>
                </a:lnTo>
                <a:lnTo>
                  <a:pt x="0" y="51856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9802620"/>
            <a:ext cx="18288180" cy="507600"/>
          </a:xfrm>
          <a:custGeom>
            <a:avLst/>
            <a:gdLst/>
            <a:ahLst/>
            <a:cxnLst/>
            <a:rect l="l" t="t" r="r" b="b"/>
            <a:pathLst>
              <a:path w="18288180" h="507600">
                <a:moveTo>
                  <a:pt x="0" y="0"/>
                </a:moveTo>
                <a:lnTo>
                  <a:pt x="18288180" y="0"/>
                </a:lnTo>
                <a:lnTo>
                  <a:pt x="18288180" y="507600"/>
                </a:lnTo>
                <a:lnTo>
                  <a:pt x="0" y="507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2040" y="1402650"/>
            <a:ext cx="7892640" cy="1173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fa-IR" sz="9000" spc="-1" dirty="0">
                <a:solidFill>
                  <a:srgbClr val="F27900"/>
                </a:solidFill>
                <a:latin typeface="Arimo Bold"/>
                <a:cs typeface="B Nazanin" panose="00000400000000000000" pitchFamily="2" charset="-78"/>
              </a:rPr>
              <a:t>آبنما</a:t>
            </a:r>
            <a:endParaRPr lang="en-US" sz="9000" spc="-1" dirty="0">
              <a:solidFill>
                <a:srgbClr val="F27900"/>
              </a:solidFill>
              <a:latin typeface="Arimo Bold"/>
              <a:cs typeface="B Nazanin" panose="00000400000000000000" pitchFamily="2" charset="-7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877040" y="4550865"/>
            <a:ext cx="399006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834"/>
              </a:lnSpc>
            </a:pPr>
            <a:r>
              <a:rPr lang="fa-IR" sz="3195" spc="-1" dirty="0">
                <a:solidFill>
                  <a:srgbClr val="F27900"/>
                </a:solidFill>
                <a:latin typeface="Arial"/>
                <a:cs typeface="B Nazanin" panose="00000400000000000000" pitchFamily="2" charset="-78"/>
              </a:rPr>
              <a:t>تصاویر :</a:t>
            </a:r>
            <a:endParaRPr lang="en-US" sz="3195" spc="-1" dirty="0">
              <a:solidFill>
                <a:srgbClr val="F2790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877040" y="5168085"/>
            <a:ext cx="5734260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2925" lvl="1" indent="-271462" algn="l">
              <a:lnSpc>
                <a:spcPts val="3600"/>
              </a:lnSpc>
              <a:buFont typeface="Arial"/>
              <a:buChar char="•"/>
            </a:pPr>
            <a:r>
              <a:rPr lang="en-US" sz="3000" spc="-1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unsplash.compixabay.com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77040" y="6452745"/>
            <a:ext cx="399006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3834"/>
              </a:lnSpc>
            </a:pPr>
            <a:r>
              <a:rPr lang="fa-IR" sz="3195" spc="-1" dirty="0">
                <a:solidFill>
                  <a:srgbClr val="F27900"/>
                </a:solidFill>
                <a:latin typeface="Arial"/>
                <a:cs typeface="B Nazanin" panose="00000400000000000000" pitchFamily="2" charset="-78"/>
              </a:rPr>
              <a:t>فونت ها:</a:t>
            </a:r>
            <a:endParaRPr lang="en-US" sz="3195" spc="-1" dirty="0">
              <a:solidFill>
                <a:srgbClr val="F2790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877040" y="7069965"/>
            <a:ext cx="5046840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2925" lvl="1" indent="-271462" algn="r" rtl="1">
              <a:lnSpc>
                <a:spcPts val="3600"/>
              </a:lnSpc>
              <a:buFont typeface="Arial"/>
              <a:buChar char="•"/>
            </a:pPr>
            <a:r>
              <a:rPr lang="en-US" sz="3000" spc="-1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B Nazanin</a:t>
            </a:r>
          </a:p>
        </p:txBody>
      </p:sp>
      <p:sp>
        <p:nvSpPr>
          <p:cNvPr id="12" name="Freeform 12"/>
          <p:cNvSpPr/>
          <p:nvPr/>
        </p:nvSpPr>
        <p:spPr>
          <a:xfrm>
            <a:off x="251640" y="8950500"/>
            <a:ext cx="1761480" cy="881280"/>
          </a:xfrm>
          <a:custGeom>
            <a:avLst/>
            <a:gdLst/>
            <a:ahLst/>
            <a:cxnLst/>
            <a:rect l="l" t="t" r="r" b="b"/>
            <a:pathLst>
              <a:path w="1761480" h="881280">
                <a:moveTo>
                  <a:pt x="0" y="0"/>
                </a:moveTo>
                <a:lnTo>
                  <a:pt x="1761480" y="0"/>
                </a:lnTo>
                <a:lnTo>
                  <a:pt x="1761480" y="881280"/>
                </a:lnTo>
                <a:lnTo>
                  <a:pt x="0" y="8812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6883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18720" y="195971"/>
            <a:ext cx="3792600" cy="765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5832"/>
              </a:lnSpc>
            </a:pPr>
            <a:r>
              <a:rPr lang="fa-IR" sz="5400" spc="-1" dirty="0">
                <a:solidFill>
                  <a:srgbClr val="F27900"/>
                </a:solidFill>
                <a:latin typeface="Arial"/>
                <a:cs typeface="B Nazanin" panose="00000400000000000000" pitchFamily="2" charset="-78"/>
              </a:rPr>
              <a:t>منابع</a:t>
            </a:r>
            <a:endParaRPr lang="en-US" sz="5400" spc="-1" dirty="0">
              <a:solidFill>
                <a:srgbClr val="F2790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254520" y="6138720"/>
            <a:ext cx="5724540" cy="3440880"/>
          </a:xfrm>
          <a:custGeom>
            <a:avLst/>
            <a:gdLst/>
            <a:ahLst/>
            <a:cxnLst/>
            <a:rect l="l" t="t" r="r" b="b"/>
            <a:pathLst>
              <a:path w="5724540" h="3440880">
                <a:moveTo>
                  <a:pt x="0" y="0"/>
                </a:moveTo>
                <a:lnTo>
                  <a:pt x="5724540" y="0"/>
                </a:lnTo>
                <a:lnTo>
                  <a:pt x="5724540" y="3440880"/>
                </a:lnTo>
                <a:lnTo>
                  <a:pt x="0" y="34408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624120" y="5686200"/>
            <a:ext cx="842940" cy="623700"/>
          </a:xfrm>
          <a:custGeom>
            <a:avLst/>
            <a:gdLst/>
            <a:ahLst/>
            <a:cxnLst/>
            <a:rect l="l" t="t" r="r" b="b"/>
            <a:pathLst>
              <a:path w="842940" h="623700">
                <a:moveTo>
                  <a:pt x="0" y="0"/>
                </a:moveTo>
                <a:lnTo>
                  <a:pt x="842940" y="0"/>
                </a:lnTo>
                <a:lnTo>
                  <a:pt x="842940" y="623700"/>
                </a:lnTo>
                <a:lnTo>
                  <a:pt x="0" y="6237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36340" y="6105240"/>
            <a:ext cx="692820" cy="578880"/>
          </a:xfrm>
          <a:custGeom>
            <a:avLst/>
            <a:gdLst/>
            <a:ahLst/>
            <a:cxnLst/>
            <a:rect l="l" t="t" r="r" b="b"/>
            <a:pathLst>
              <a:path w="692820" h="578880">
                <a:moveTo>
                  <a:pt x="0" y="0"/>
                </a:moveTo>
                <a:lnTo>
                  <a:pt x="692820" y="0"/>
                </a:lnTo>
                <a:lnTo>
                  <a:pt x="692820" y="578880"/>
                </a:lnTo>
                <a:lnTo>
                  <a:pt x="0" y="5788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191280" y="7182000"/>
            <a:ext cx="2695680" cy="2364660"/>
          </a:xfrm>
          <a:custGeom>
            <a:avLst/>
            <a:gdLst/>
            <a:ahLst/>
            <a:cxnLst/>
            <a:rect l="l" t="t" r="r" b="b"/>
            <a:pathLst>
              <a:path w="2695680" h="2364660">
                <a:moveTo>
                  <a:pt x="0" y="0"/>
                </a:moveTo>
                <a:lnTo>
                  <a:pt x="2695680" y="0"/>
                </a:lnTo>
                <a:lnTo>
                  <a:pt x="2695680" y="2364660"/>
                </a:lnTo>
                <a:lnTo>
                  <a:pt x="0" y="23646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191280" y="5486400"/>
            <a:ext cx="2488320" cy="1721520"/>
          </a:xfrm>
          <a:custGeom>
            <a:avLst/>
            <a:gdLst/>
            <a:ahLst/>
            <a:cxnLst/>
            <a:rect l="l" t="t" r="r" b="b"/>
            <a:pathLst>
              <a:path w="2488320" h="1721520">
                <a:moveTo>
                  <a:pt x="0" y="0"/>
                </a:moveTo>
                <a:lnTo>
                  <a:pt x="2488320" y="0"/>
                </a:lnTo>
                <a:lnTo>
                  <a:pt x="2488320" y="1721520"/>
                </a:lnTo>
                <a:lnTo>
                  <a:pt x="0" y="17215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862020" y="2616840"/>
            <a:ext cx="1731240" cy="1695600"/>
          </a:xfrm>
          <a:custGeom>
            <a:avLst/>
            <a:gdLst/>
            <a:ahLst/>
            <a:cxnLst/>
            <a:rect l="l" t="t" r="r" b="b"/>
            <a:pathLst>
              <a:path w="1731240" h="1695600">
                <a:moveTo>
                  <a:pt x="0" y="0"/>
                </a:moveTo>
                <a:lnTo>
                  <a:pt x="1731240" y="0"/>
                </a:lnTo>
                <a:lnTo>
                  <a:pt x="1731240" y="1695600"/>
                </a:lnTo>
                <a:lnTo>
                  <a:pt x="0" y="1695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133720" y="2204820"/>
            <a:ext cx="2910060" cy="2902500"/>
          </a:xfrm>
          <a:custGeom>
            <a:avLst/>
            <a:gdLst/>
            <a:ahLst/>
            <a:cxnLst/>
            <a:rect l="l" t="t" r="r" b="b"/>
            <a:pathLst>
              <a:path w="2910060" h="2902500">
                <a:moveTo>
                  <a:pt x="0" y="0"/>
                </a:moveTo>
                <a:lnTo>
                  <a:pt x="2910060" y="0"/>
                </a:lnTo>
                <a:lnTo>
                  <a:pt x="2910060" y="2902500"/>
                </a:lnTo>
                <a:lnTo>
                  <a:pt x="0" y="29025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733580" y="1514700"/>
            <a:ext cx="1959660" cy="1945620"/>
          </a:xfrm>
          <a:custGeom>
            <a:avLst/>
            <a:gdLst/>
            <a:ahLst/>
            <a:cxnLst/>
            <a:rect l="l" t="t" r="r" b="b"/>
            <a:pathLst>
              <a:path w="1959660" h="1945620">
                <a:moveTo>
                  <a:pt x="0" y="0"/>
                </a:moveTo>
                <a:lnTo>
                  <a:pt x="1959660" y="0"/>
                </a:lnTo>
                <a:lnTo>
                  <a:pt x="1959660" y="1945620"/>
                </a:lnTo>
                <a:lnTo>
                  <a:pt x="0" y="194562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486580" y="2433780"/>
            <a:ext cx="3278880" cy="2131380"/>
          </a:xfrm>
          <a:custGeom>
            <a:avLst/>
            <a:gdLst/>
            <a:ahLst/>
            <a:cxnLst/>
            <a:rect l="l" t="t" r="r" b="b"/>
            <a:pathLst>
              <a:path w="3278880" h="2131380">
                <a:moveTo>
                  <a:pt x="0" y="0"/>
                </a:moveTo>
                <a:lnTo>
                  <a:pt x="3278880" y="0"/>
                </a:lnTo>
                <a:lnTo>
                  <a:pt x="3278880" y="2131380"/>
                </a:lnTo>
                <a:lnTo>
                  <a:pt x="0" y="21313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564780" y="7804620"/>
            <a:ext cx="2360340" cy="1790640"/>
          </a:xfrm>
          <a:custGeom>
            <a:avLst/>
            <a:gdLst/>
            <a:ahLst/>
            <a:cxnLst/>
            <a:rect l="l" t="t" r="r" b="b"/>
            <a:pathLst>
              <a:path w="2360340" h="1790640">
                <a:moveTo>
                  <a:pt x="0" y="0"/>
                </a:moveTo>
                <a:lnTo>
                  <a:pt x="2360340" y="0"/>
                </a:lnTo>
                <a:lnTo>
                  <a:pt x="2360340" y="1790640"/>
                </a:lnTo>
                <a:lnTo>
                  <a:pt x="0" y="179064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924420" y="2098440"/>
            <a:ext cx="1788480" cy="1791180"/>
          </a:xfrm>
          <a:custGeom>
            <a:avLst/>
            <a:gdLst/>
            <a:ahLst/>
            <a:cxnLst/>
            <a:rect l="l" t="t" r="r" b="b"/>
            <a:pathLst>
              <a:path w="1788480" h="1791180">
                <a:moveTo>
                  <a:pt x="0" y="0"/>
                </a:moveTo>
                <a:lnTo>
                  <a:pt x="1788480" y="0"/>
                </a:lnTo>
                <a:lnTo>
                  <a:pt x="1788480" y="1791180"/>
                </a:lnTo>
                <a:lnTo>
                  <a:pt x="0" y="179118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919020" y="4811400"/>
            <a:ext cx="1793880" cy="1608660"/>
          </a:xfrm>
          <a:custGeom>
            <a:avLst/>
            <a:gdLst/>
            <a:ahLst/>
            <a:cxnLst/>
            <a:rect l="l" t="t" r="r" b="b"/>
            <a:pathLst>
              <a:path w="1793880" h="1608660">
                <a:moveTo>
                  <a:pt x="0" y="0"/>
                </a:moveTo>
                <a:lnTo>
                  <a:pt x="1793880" y="0"/>
                </a:lnTo>
                <a:lnTo>
                  <a:pt x="1793880" y="1608660"/>
                </a:lnTo>
                <a:lnTo>
                  <a:pt x="0" y="160866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58640" y="7803540"/>
            <a:ext cx="1504980" cy="1786860"/>
          </a:xfrm>
          <a:custGeom>
            <a:avLst/>
            <a:gdLst/>
            <a:ahLst/>
            <a:cxnLst/>
            <a:rect l="l" t="t" r="r" b="b"/>
            <a:pathLst>
              <a:path w="1504980" h="1786860">
                <a:moveTo>
                  <a:pt x="0" y="0"/>
                </a:moveTo>
                <a:lnTo>
                  <a:pt x="1504980" y="0"/>
                </a:lnTo>
                <a:lnTo>
                  <a:pt x="1504980" y="1786860"/>
                </a:lnTo>
                <a:lnTo>
                  <a:pt x="0" y="178686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560300" y="3158460"/>
            <a:ext cx="1298160" cy="733320"/>
          </a:xfrm>
          <a:custGeom>
            <a:avLst/>
            <a:gdLst/>
            <a:ahLst/>
            <a:cxnLst/>
            <a:rect l="l" t="t" r="r" b="b"/>
            <a:pathLst>
              <a:path w="1298160" h="733320">
                <a:moveTo>
                  <a:pt x="0" y="0"/>
                </a:moveTo>
                <a:lnTo>
                  <a:pt x="1298160" y="0"/>
                </a:lnTo>
                <a:lnTo>
                  <a:pt x="1298160" y="733320"/>
                </a:lnTo>
                <a:lnTo>
                  <a:pt x="0" y="73332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59720" y="2098440"/>
            <a:ext cx="1509840" cy="1784700"/>
          </a:xfrm>
          <a:custGeom>
            <a:avLst/>
            <a:gdLst/>
            <a:ahLst/>
            <a:cxnLst/>
            <a:rect l="l" t="t" r="r" b="b"/>
            <a:pathLst>
              <a:path w="1509840" h="1784700">
                <a:moveTo>
                  <a:pt x="0" y="0"/>
                </a:moveTo>
                <a:lnTo>
                  <a:pt x="1509840" y="0"/>
                </a:lnTo>
                <a:lnTo>
                  <a:pt x="1509840" y="1784700"/>
                </a:lnTo>
                <a:lnTo>
                  <a:pt x="0" y="17847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686120" y="6009120"/>
            <a:ext cx="1172340" cy="734400"/>
          </a:xfrm>
          <a:custGeom>
            <a:avLst/>
            <a:gdLst/>
            <a:ahLst/>
            <a:cxnLst/>
            <a:rect l="l" t="t" r="r" b="b"/>
            <a:pathLst>
              <a:path w="1172340" h="734400">
                <a:moveTo>
                  <a:pt x="0" y="0"/>
                </a:moveTo>
                <a:lnTo>
                  <a:pt x="1172340" y="0"/>
                </a:lnTo>
                <a:lnTo>
                  <a:pt x="1172340" y="734400"/>
                </a:lnTo>
                <a:lnTo>
                  <a:pt x="0" y="734400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604500" y="5806620"/>
            <a:ext cx="1006020" cy="1217160"/>
          </a:xfrm>
          <a:custGeom>
            <a:avLst/>
            <a:gdLst/>
            <a:ahLst/>
            <a:cxnLst/>
            <a:rect l="l" t="t" r="r" b="b"/>
            <a:pathLst>
              <a:path w="1006020" h="1217160">
                <a:moveTo>
                  <a:pt x="0" y="0"/>
                </a:moveTo>
                <a:lnTo>
                  <a:pt x="1006020" y="0"/>
                </a:lnTo>
                <a:lnTo>
                  <a:pt x="1006020" y="1217160"/>
                </a:lnTo>
                <a:lnTo>
                  <a:pt x="0" y="1217160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069980" y="7942320"/>
            <a:ext cx="1218780" cy="1651860"/>
          </a:xfrm>
          <a:custGeom>
            <a:avLst/>
            <a:gdLst/>
            <a:ahLst/>
            <a:cxnLst/>
            <a:rect l="l" t="t" r="r" b="b"/>
            <a:pathLst>
              <a:path w="1218780" h="1651860">
                <a:moveTo>
                  <a:pt x="0" y="0"/>
                </a:moveTo>
                <a:lnTo>
                  <a:pt x="1218780" y="0"/>
                </a:lnTo>
                <a:lnTo>
                  <a:pt x="1218780" y="1651860"/>
                </a:lnTo>
                <a:lnTo>
                  <a:pt x="0" y="1651860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535460" y="2099520"/>
            <a:ext cx="857520" cy="934740"/>
          </a:xfrm>
          <a:custGeom>
            <a:avLst/>
            <a:gdLst/>
            <a:ahLst/>
            <a:cxnLst/>
            <a:rect l="l" t="t" r="r" b="b"/>
            <a:pathLst>
              <a:path w="857520" h="934740">
                <a:moveTo>
                  <a:pt x="0" y="0"/>
                </a:moveTo>
                <a:lnTo>
                  <a:pt x="857520" y="0"/>
                </a:lnTo>
                <a:lnTo>
                  <a:pt x="857520" y="934740"/>
                </a:lnTo>
                <a:lnTo>
                  <a:pt x="0" y="934740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4535460" y="4952340"/>
            <a:ext cx="857520" cy="934200"/>
          </a:xfrm>
          <a:custGeom>
            <a:avLst/>
            <a:gdLst/>
            <a:ahLst/>
            <a:cxnLst/>
            <a:rect l="l" t="t" r="r" b="b"/>
            <a:pathLst>
              <a:path w="857520" h="934200">
                <a:moveTo>
                  <a:pt x="0" y="0"/>
                </a:moveTo>
                <a:lnTo>
                  <a:pt x="857520" y="0"/>
                </a:lnTo>
                <a:lnTo>
                  <a:pt x="857520" y="934200"/>
                </a:lnTo>
                <a:lnTo>
                  <a:pt x="0" y="934200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71940" y="2385180"/>
            <a:ext cx="1079460" cy="1269000"/>
          </a:xfrm>
          <a:custGeom>
            <a:avLst/>
            <a:gdLst/>
            <a:ahLst/>
            <a:cxnLst/>
            <a:rect l="l" t="t" r="r" b="b"/>
            <a:pathLst>
              <a:path w="1079460" h="1269000">
                <a:moveTo>
                  <a:pt x="0" y="0"/>
                </a:moveTo>
                <a:lnTo>
                  <a:pt x="1079460" y="0"/>
                </a:lnTo>
                <a:lnTo>
                  <a:pt x="1079460" y="1269000"/>
                </a:lnTo>
                <a:lnTo>
                  <a:pt x="0" y="1269000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932580" y="2955960"/>
            <a:ext cx="932040" cy="933120"/>
          </a:xfrm>
          <a:custGeom>
            <a:avLst/>
            <a:gdLst/>
            <a:ahLst/>
            <a:cxnLst/>
            <a:rect l="l" t="t" r="r" b="b"/>
            <a:pathLst>
              <a:path w="932040" h="933120">
                <a:moveTo>
                  <a:pt x="0" y="0"/>
                </a:moveTo>
                <a:lnTo>
                  <a:pt x="932040" y="0"/>
                </a:lnTo>
                <a:lnTo>
                  <a:pt x="932040" y="933120"/>
                </a:lnTo>
                <a:lnTo>
                  <a:pt x="0" y="933120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574100" y="8088660"/>
            <a:ext cx="1076760" cy="1272240"/>
          </a:xfrm>
          <a:custGeom>
            <a:avLst/>
            <a:gdLst/>
            <a:ahLst/>
            <a:cxnLst/>
            <a:rect l="l" t="t" r="r" b="b"/>
            <a:pathLst>
              <a:path w="1076760" h="1272240">
                <a:moveTo>
                  <a:pt x="0" y="0"/>
                </a:moveTo>
                <a:lnTo>
                  <a:pt x="1076760" y="0"/>
                </a:lnTo>
                <a:lnTo>
                  <a:pt x="1076760" y="1272240"/>
                </a:lnTo>
                <a:lnTo>
                  <a:pt x="0" y="1272240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558440" y="5807160"/>
            <a:ext cx="1105380" cy="934740"/>
          </a:xfrm>
          <a:custGeom>
            <a:avLst/>
            <a:gdLst/>
            <a:ahLst/>
            <a:cxnLst/>
            <a:rect l="l" t="t" r="r" b="b"/>
            <a:pathLst>
              <a:path w="1105380" h="934740">
                <a:moveTo>
                  <a:pt x="0" y="0"/>
                </a:moveTo>
                <a:lnTo>
                  <a:pt x="1105380" y="0"/>
                </a:lnTo>
                <a:lnTo>
                  <a:pt x="1105380" y="934740"/>
                </a:lnTo>
                <a:lnTo>
                  <a:pt x="0" y="934740"/>
                </a:lnTo>
                <a:lnTo>
                  <a:pt x="0" y="0"/>
                </a:lnTo>
                <a:close/>
              </a:path>
            </a:pathLst>
          </a:custGeom>
          <a:blipFill>
            <a:blip r:embed="rId49">
              <a:extLs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31500" y="8658900"/>
            <a:ext cx="934200" cy="936360"/>
          </a:xfrm>
          <a:custGeom>
            <a:avLst/>
            <a:gdLst/>
            <a:ahLst/>
            <a:cxnLst/>
            <a:rect l="l" t="t" r="r" b="b"/>
            <a:pathLst>
              <a:path w="934200" h="936360">
                <a:moveTo>
                  <a:pt x="0" y="0"/>
                </a:moveTo>
                <a:lnTo>
                  <a:pt x="934200" y="0"/>
                </a:lnTo>
                <a:lnTo>
                  <a:pt x="934200" y="936360"/>
                </a:lnTo>
                <a:lnTo>
                  <a:pt x="0" y="936360"/>
                </a:lnTo>
                <a:lnTo>
                  <a:pt x="0" y="0"/>
                </a:lnTo>
                <a:close/>
              </a:path>
            </a:pathLst>
          </a:custGeom>
          <a:blipFill>
            <a:blip r:embed="rId51">
              <a:extLs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641760" y="2954880"/>
            <a:ext cx="933120" cy="936900"/>
          </a:xfrm>
          <a:custGeom>
            <a:avLst/>
            <a:gdLst/>
            <a:ahLst/>
            <a:cxnLst/>
            <a:rect l="l" t="t" r="r" b="b"/>
            <a:pathLst>
              <a:path w="933120" h="936900">
                <a:moveTo>
                  <a:pt x="0" y="0"/>
                </a:moveTo>
                <a:lnTo>
                  <a:pt x="933120" y="0"/>
                </a:lnTo>
                <a:lnTo>
                  <a:pt x="933120" y="936900"/>
                </a:lnTo>
                <a:lnTo>
                  <a:pt x="0" y="936900"/>
                </a:lnTo>
                <a:lnTo>
                  <a:pt x="0" y="0"/>
                </a:lnTo>
                <a:close/>
              </a:path>
            </a:pathLst>
          </a:custGeom>
          <a:blipFill>
            <a:blip r:embed="rId53">
              <a:extLst>
                <a:ext uri="{96DAC541-7B7A-43D3-8B79-37D633B846F1}">
                  <asvg:svgBlip xmlns:asvg="http://schemas.microsoft.com/office/drawing/2016/SVG/main" r:embed="rId5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4890240" y="8549820"/>
            <a:ext cx="718740" cy="722520"/>
          </a:xfrm>
          <a:custGeom>
            <a:avLst/>
            <a:gdLst/>
            <a:ahLst/>
            <a:cxnLst/>
            <a:rect l="l" t="t" r="r" b="b"/>
            <a:pathLst>
              <a:path w="718740" h="722520">
                <a:moveTo>
                  <a:pt x="0" y="0"/>
                </a:moveTo>
                <a:lnTo>
                  <a:pt x="718740" y="0"/>
                </a:lnTo>
                <a:lnTo>
                  <a:pt x="718740" y="722520"/>
                </a:lnTo>
                <a:lnTo>
                  <a:pt x="0" y="722520"/>
                </a:lnTo>
                <a:lnTo>
                  <a:pt x="0" y="0"/>
                </a:lnTo>
                <a:close/>
              </a:path>
            </a:pathLst>
          </a:custGeom>
          <a:blipFill>
            <a:blip r:embed="rId55">
              <a:extLst>
                <a:ext uri="{96DAC541-7B7A-43D3-8B79-37D633B846F1}">
                  <asvg:svgBlip xmlns:asvg="http://schemas.microsoft.com/office/drawing/2016/SVG/main" r:embed="rId56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985980" y="7859700"/>
            <a:ext cx="594000" cy="736560"/>
          </a:xfrm>
          <a:custGeom>
            <a:avLst/>
            <a:gdLst/>
            <a:ahLst/>
            <a:cxnLst/>
            <a:rect l="l" t="t" r="r" b="b"/>
            <a:pathLst>
              <a:path w="594000" h="736560">
                <a:moveTo>
                  <a:pt x="0" y="0"/>
                </a:moveTo>
                <a:lnTo>
                  <a:pt x="594000" y="0"/>
                </a:lnTo>
                <a:lnTo>
                  <a:pt x="594000" y="736560"/>
                </a:lnTo>
                <a:lnTo>
                  <a:pt x="0" y="736560"/>
                </a:lnTo>
                <a:lnTo>
                  <a:pt x="0" y="0"/>
                </a:lnTo>
                <a:close/>
              </a:path>
            </a:pathLst>
          </a:custGeom>
          <a:blipFill>
            <a:blip r:embed="rId57">
              <a:extLst>
                <a:ext uri="{96DAC541-7B7A-43D3-8B79-37D633B846F1}">
                  <asvg:svgBlip xmlns:asvg="http://schemas.microsoft.com/office/drawing/2016/SVG/main" r:embed="rId5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7412580" y="6146820"/>
            <a:ext cx="594540" cy="609660"/>
          </a:xfrm>
          <a:custGeom>
            <a:avLst/>
            <a:gdLst/>
            <a:ahLst/>
            <a:cxnLst/>
            <a:rect l="l" t="t" r="r" b="b"/>
            <a:pathLst>
              <a:path w="594540" h="609660">
                <a:moveTo>
                  <a:pt x="0" y="0"/>
                </a:moveTo>
                <a:lnTo>
                  <a:pt x="594540" y="0"/>
                </a:lnTo>
                <a:lnTo>
                  <a:pt x="594540" y="609660"/>
                </a:lnTo>
                <a:lnTo>
                  <a:pt x="0" y="609660"/>
                </a:lnTo>
                <a:lnTo>
                  <a:pt x="0" y="0"/>
                </a:lnTo>
                <a:close/>
              </a:path>
            </a:pathLst>
          </a:custGeom>
          <a:blipFill>
            <a:blip r:embed="rId59">
              <a:extLst>
                <a:ext uri="{96DAC541-7B7A-43D3-8B79-37D633B846F1}">
                  <asvg:svgBlip xmlns:asvg="http://schemas.microsoft.com/office/drawing/2016/SVG/main" r:embed="rId60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7200900" y="3294540"/>
            <a:ext cx="592920" cy="608580"/>
          </a:xfrm>
          <a:custGeom>
            <a:avLst/>
            <a:gdLst/>
            <a:ahLst/>
            <a:cxnLst/>
            <a:rect l="l" t="t" r="r" b="b"/>
            <a:pathLst>
              <a:path w="592920" h="608580">
                <a:moveTo>
                  <a:pt x="0" y="0"/>
                </a:moveTo>
                <a:lnTo>
                  <a:pt x="592920" y="0"/>
                </a:lnTo>
                <a:lnTo>
                  <a:pt x="592920" y="608580"/>
                </a:lnTo>
                <a:lnTo>
                  <a:pt x="0" y="608580"/>
                </a:lnTo>
                <a:lnTo>
                  <a:pt x="0" y="0"/>
                </a:lnTo>
                <a:close/>
              </a:path>
            </a:pathLst>
          </a:custGeom>
          <a:blipFill>
            <a:blip r:embed="rId61">
              <a:extLst>
                <a:ext uri="{96DAC541-7B7A-43D3-8B79-37D633B846F1}">
                  <asvg:svgBlip xmlns:asvg="http://schemas.microsoft.com/office/drawing/2016/SVG/main" r:embed="rId62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932040" y="5095440"/>
            <a:ext cx="436320" cy="1645920"/>
          </a:xfrm>
          <a:custGeom>
            <a:avLst/>
            <a:gdLst/>
            <a:ahLst/>
            <a:cxnLst/>
            <a:rect l="l" t="t" r="r" b="b"/>
            <a:pathLst>
              <a:path w="436320" h="1645920">
                <a:moveTo>
                  <a:pt x="0" y="0"/>
                </a:moveTo>
                <a:lnTo>
                  <a:pt x="436320" y="0"/>
                </a:lnTo>
                <a:lnTo>
                  <a:pt x="436320" y="1645920"/>
                </a:lnTo>
                <a:lnTo>
                  <a:pt x="0" y="1645920"/>
                </a:lnTo>
                <a:lnTo>
                  <a:pt x="0" y="0"/>
                </a:lnTo>
                <a:close/>
              </a:path>
            </a:pathLst>
          </a:custGeom>
          <a:blipFill>
            <a:blip r:embed="rId63">
              <a:extLst>
                <a:ext uri="{96DAC541-7B7A-43D3-8B79-37D633B846F1}">
                  <asvg:svgBlip xmlns:asvg="http://schemas.microsoft.com/office/drawing/2016/SVG/main" r:embed="rId64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6687900" y="5943240"/>
            <a:ext cx="685800" cy="814320"/>
          </a:xfrm>
          <a:custGeom>
            <a:avLst/>
            <a:gdLst/>
            <a:ahLst/>
            <a:cxnLst/>
            <a:rect l="l" t="t" r="r" b="b"/>
            <a:pathLst>
              <a:path w="685800" h="814320">
                <a:moveTo>
                  <a:pt x="0" y="0"/>
                </a:moveTo>
                <a:lnTo>
                  <a:pt x="685800" y="0"/>
                </a:lnTo>
                <a:lnTo>
                  <a:pt x="685800" y="814320"/>
                </a:lnTo>
                <a:lnTo>
                  <a:pt x="0" y="814320"/>
                </a:lnTo>
                <a:lnTo>
                  <a:pt x="0" y="0"/>
                </a:lnTo>
                <a:close/>
              </a:path>
            </a:pathLst>
          </a:custGeom>
          <a:blipFill>
            <a:blip r:embed="rId65">
              <a:extLst>
                <a:ext uri="{96DAC541-7B7A-43D3-8B79-37D633B846F1}">
                  <asvg:svgBlip xmlns:asvg="http://schemas.microsoft.com/office/drawing/2016/SVG/main" r:embed="rId66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6476760" y="3090420"/>
            <a:ext cx="684180" cy="815400"/>
          </a:xfrm>
          <a:custGeom>
            <a:avLst/>
            <a:gdLst/>
            <a:ahLst/>
            <a:cxnLst/>
            <a:rect l="l" t="t" r="r" b="b"/>
            <a:pathLst>
              <a:path w="684180" h="815400">
                <a:moveTo>
                  <a:pt x="0" y="0"/>
                </a:moveTo>
                <a:lnTo>
                  <a:pt x="684180" y="0"/>
                </a:lnTo>
                <a:lnTo>
                  <a:pt x="684180" y="815400"/>
                </a:lnTo>
                <a:lnTo>
                  <a:pt x="0" y="815400"/>
                </a:lnTo>
                <a:lnTo>
                  <a:pt x="0" y="0"/>
                </a:lnTo>
                <a:close/>
              </a:path>
            </a:pathLst>
          </a:custGeom>
          <a:blipFill>
            <a:blip r:embed="rId67">
              <a:extLst>
                <a:ext uri="{96DAC541-7B7A-43D3-8B79-37D633B846F1}">
                  <asvg:svgBlip xmlns:asvg="http://schemas.microsoft.com/office/drawing/2016/SVG/main" r:embed="rId6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6263460" y="7653420"/>
            <a:ext cx="682560" cy="815400"/>
          </a:xfrm>
          <a:custGeom>
            <a:avLst/>
            <a:gdLst/>
            <a:ahLst/>
            <a:cxnLst/>
            <a:rect l="l" t="t" r="r" b="b"/>
            <a:pathLst>
              <a:path w="682560" h="815400">
                <a:moveTo>
                  <a:pt x="0" y="0"/>
                </a:moveTo>
                <a:lnTo>
                  <a:pt x="682560" y="0"/>
                </a:lnTo>
                <a:lnTo>
                  <a:pt x="682560" y="815400"/>
                </a:lnTo>
                <a:lnTo>
                  <a:pt x="0" y="815400"/>
                </a:lnTo>
                <a:lnTo>
                  <a:pt x="0" y="0"/>
                </a:lnTo>
                <a:close/>
              </a:path>
            </a:pathLst>
          </a:custGeom>
          <a:blipFill>
            <a:blip r:embed="rId69">
              <a:extLst>
                <a:ext uri="{96DAC541-7B7A-43D3-8B79-37D633B846F1}">
                  <asvg:svgBlip xmlns:asvg="http://schemas.microsoft.com/office/drawing/2016/SVG/main" r:embed="rId70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4354020" y="7663140"/>
            <a:ext cx="651780" cy="434160"/>
          </a:xfrm>
          <a:custGeom>
            <a:avLst/>
            <a:gdLst/>
            <a:ahLst/>
            <a:cxnLst/>
            <a:rect l="l" t="t" r="r" b="b"/>
            <a:pathLst>
              <a:path w="651780" h="434160">
                <a:moveTo>
                  <a:pt x="0" y="0"/>
                </a:moveTo>
                <a:lnTo>
                  <a:pt x="651780" y="0"/>
                </a:lnTo>
                <a:lnTo>
                  <a:pt x="651780" y="434160"/>
                </a:lnTo>
                <a:lnTo>
                  <a:pt x="0" y="434160"/>
                </a:lnTo>
                <a:lnTo>
                  <a:pt x="0" y="0"/>
                </a:lnTo>
                <a:close/>
              </a:path>
            </a:pathLst>
          </a:custGeom>
          <a:blipFill>
            <a:blip r:embed="rId71">
              <a:extLst>
                <a:ext uri="{96DAC541-7B7A-43D3-8B79-37D633B846F1}">
                  <asvg:svgBlip xmlns:asvg="http://schemas.microsoft.com/office/drawing/2016/SVG/main" r:embed="rId72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217700" y="4810860"/>
            <a:ext cx="646920" cy="434160"/>
          </a:xfrm>
          <a:custGeom>
            <a:avLst/>
            <a:gdLst/>
            <a:ahLst/>
            <a:cxnLst/>
            <a:rect l="l" t="t" r="r" b="b"/>
            <a:pathLst>
              <a:path w="646920" h="434160">
                <a:moveTo>
                  <a:pt x="0" y="0"/>
                </a:moveTo>
                <a:lnTo>
                  <a:pt x="646920" y="0"/>
                </a:lnTo>
                <a:lnTo>
                  <a:pt x="646920" y="434160"/>
                </a:lnTo>
                <a:lnTo>
                  <a:pt x="0" y="434160"/>
                </a:lnTo>
                <a:lnTo>
                  <a:pt x="0" y="0"/>
                </a:lnTo>
                <a:close/>
              </a:path>
            </a:pathLst>
          </a:custGeom>
          <a:blipFill>
            <a:blip r:embed="rId73">
              <a:extLst>
                <a:ext uri="{96DAC541-7B7A-43D3-8B79-37D633B846F1}">
                  <asvg:svgBlip xmlns:asvg="http://schemas.microsoft.com/office/drawing/2016/SVG/main" r:embed="rId74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7523820" y="5309280"/>
            <a:ext cx="691200" cy="694980"/>
          </a:xfrm>
          <a:custGeom>
            <a:avLst/>
            <a:gdLst/>
            <a:ahLst/>
            <a:cxnLst/>
            <a:rect l="l" t="t" r="r" b="b"/>
            <a:pathLst>
              <a:path w="691200" h="694980">
                <a:moveTo>
                  <a:pt x="0" y="0"/>
                </a:moveTo>
                <a:lnTo>
                  <a:pt x="691200" y="0"/>
                </a:lnTo>
                <a:lnTo>
                  <a:pt x="691200" y="694980"/>
                </a:lnTo>
                <a:lnTo>
                  <a:pt x="0" y="694980"/>
                </a:lnTo>
                <a:lnTo>
                  <a:pt x="0" y="0"/>
                </a:lnTo>
                <a:close/>
              </a:path>
            </a:pathLst>
          </a:custGeom>
          <a:blipFill>
            <a:blip r:embed="rId75">
              <a:extLst>
                <a:ext uri="{96DAC541-7B7A-43D3-8B79-37D633B846F1}">
                  <asvg:svgBlip xmlns:asvg="http://schemas.microsoft.com/office/drawing/2016/SVG/main" r:embed="rId76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929420" y="5094360"/>
            <a:ext cx="220860" cy="511920"/>
          </a:xfrm>
          <a:custGeom>
            <a:avLst/>
            <a:gdLst/>
            <a:ahLst/>
            <a:cxnLst/>
            <a:rect l="l" t="t" r="r" b="b"/>
            <a:pathLst>
              <a:path w="220860" h="511920">
                <a:moveTo>
                  <a:pt x="0" y="0"/>
                </a:moveTo>
                <a:lnTo>
                  <a:pt x="220860" y="0"/>
                </a:lnTo>
                <a:lnTo>
                  <a:pt x="220860" y="511920"/>
                </a:lnTo>
                <a:lnTo>
                  <a:pt x="0" y="511920"/>
                </a:lnTo>
                <a:lnTo>
                  <a:pt x="0" y="0"/>
                </a:lnTo>
                <a:close/>
              </a:path>
            </a:pathLst>
          </a:custGeom>
          <a:blipFill>
            <a:blip r:embed="rId77">
              <a:extLst>
                <a:ext uri="{96DAC541-7B7A-43D3-8B79-37D633B846F1}">
                  <asvg:svgBlip xmlns:asvg="http://schemas.microsoft.com/office/drawing/2016/SVG/main" r:embed="rId78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6728940" y="3342060"/>
            <a:ext cx="408240" cy="404460"/>
          </a:xfrm>
          <a:custGeom>
            <a:avLst/>
            <a:gdLst/>
            <a:ahLst/>
            <a:cxnLst/>
            <a:rect l="l" t="t" r="r" b="b"/>
            <a:pathLst>
              <a:path w="408240" h="404460">
                <a:moveTo>
                  <a:pt x="0" y="0"/>
                </a:moveTo>
                <a:lnTo>
                  <a:pt x="408240" y="0"/>
                </a:lnTo>
                <a:lnTo>
                  <a:pt x="408240" y="404460"/>
                </a:lnTo>
                <a:lnTo>
                  <a:pt x="0" y="404460"/>
                </a:lnTo>
                <a:lnTo>
                  <a:pt x="0" y="0"/>
                </a:lnTo>
                <a:close/>
              </a:path>
            </a:pathLst>
          </a:custGeom>
          <a:blipFill>
            <a:blip r:embed="rId79">
              <a:extLst>
                <a:ext uri="{96DAC541-7B7A-43D3-8B79-37D633B846F1}">
                  <asvg:svgBlip xmlns:asvg="http://schemas.microsoft.com/office/drawing/2016/SVG/main" r:embed="rId80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6515640" y="7905600"/>
            <a:ext cx="407160" cy="403920"/>
          </a:xfrm>
          <a:custGeom>
            <a:avLst/>
            <a:gdLst/>
            <a:ahLst/>
            <a:cxnLst/>
            <a:rect l="l" t="t" r="r" b="b"/>
            <a:pathLst>
              <a:path w="407160" h="403920">
                <a:moveTo>
                  <a:pt x="0" y="0"/>
                </a:moveTo>
                <a:lnTo>
                  <a:pt x="407160" y="0"/>
                </a:lnTo>
                <a:lnTo>
                  <a:pt x="407160" y="403920"/>
                </a:lnTo>
                <a:lnTo>
                  <a:pt x="0" y="403920"/>
                </a:lnTo>
                <a:lnTo>
                  <a:pt x="0" y="0"/>
                </a:lnTo>
                <a:close/>
              </a:path>
            </a:pathLst>
          </a:custGeom>
          <a:blipFill>
            <a:blip r:embed="rId81">
              <a:extLst>
                <a:ext uri="{96DAC541-7B7A-43D3-8B79-37D633B846F1}">
                  <asvg:svgBlip xmlns:asvg="http://schemas.microsoft.com/office/drawing/2016/SVG/main" r:embed="rId82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6943320" y="6193800"/>
            <a:ext cx="404460" cy="405540"/>
          </a:xfrm>
          <a:custGeom>
            <a:avLst/>
            <a:gdLst/>
            <a:ahLst/>
            <a:cxnLst/>
            <a:rect l="l" t="t" r="r" b="b"/>
            <a:pathLst>
              <a:path w="404460" h="405540">
                <a:moveTo>
                  <a:pt x="0" y="0"/>
                </a:moveTo>
                <a:lnTo>
                  <a:pt x="404460" y="0"/>
                </a:lnTo>
                <a:lnTo>
                  <a:pt x="404460" y="405540"/>
                </a:lnTo>
                <a:lnTo>
                  <a:pt x="0" y="405540"/>
                </a:lnTo>
                <a:lnTo>
                  <a:pt x="0" y="0"/>
                </a:lnTo>
                <a:close/>
              </a:path>
            </a:pathLst>
          </a:custGeom>
          <a:blipFill>
            <a:blip r:embed="rId83">
              <a:extLst>
                <a:ext uri="{96DAC541-7B7A-43D3-8B79-37D633B846F1}">
                  <asvg:svgBlip xmlns:asvg="http://schemas.microsoft.com/office/drawing/2016/SVG/main" r:embed="rId84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5069520" y="7941780"/>
            <a:ext cx="219240" cy="440640"/>
          </a:xfrm>
          <a:custGeom>
            <a:avLst/>
            <a:gdLst/>
            <a:ahLst/>
            <a:cxnLst/>
            <a:rect l="l" t="t" r="r" b="b"/>
            <a:pathLst>
              <a:path w="219240" h="440640">
                <a:moveTo>
                  <a:pt x="0" y="0"/>
                </a:moveTo>
                <a:lnTo>
                  <a:pt x="219240" y="0"/>
                </a:lnTo>
                <a:lnTo>
                  <a:pt x="219240" y="440640"/>
                </a:lnTo>
                <a:lnTo>
                  <a:pt x="0" y="440640"/>
                </a:lnTo>
                <a:lnTo>
                  <a:pt x="0" y="0"/>
                </a:lnTo>
                <a:close/>
              </a:path>
            </a:pathLst>
          </a:custGeom>
          <a:blipFill>
            <a:blip r:embed="rId85">
              <a:extLst>
                <a:ext uri="{96DAC541-7B7A-43D3-8B79-37D633B846F1}">
                  <asvg:svgBlip xmlns:asvg="http://schemas.microsoft.com/office/drawing/2016/SVG/main" r:embed="rId86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3908520" y="3276720"/>
            <a:ext cx="399600" cy="299160"/>
          </a:xfrm>
          <a:custGeom>
            <a:avLst/>
            <a:gdLst/>
            <a:ahLst/>
            <a:cxnLst/>
            <a:rect l="l" t="t" r="r" b="b"/>
            <a:pathLst>
              <a:path w="399600" h="299160">
                <a:moveTo>
                  <a:pt x="0" y="0"/>
                </a:moveTo>
                <a:lnTo>
                  <a:pt x="399600" y="0"/>
                </a:lnTo>
                <a:lnTo>
                  <a:pt x="399600" y="299160"/>
                </a:lnTo>
                <a:lnTo>
                  <a:pt x="0" y="299160"/>
                </a:lnTo>
                <a:lnTo>
                  <a:pt x="0" y="0"/>
                </a:lnTo>
                <a:close/>
              </a:path>
            </a:pathLst>
          </a:custGeom>
          <a:blipFill>
            <a:blip r:embed="rId87">
              <a:extLst>
                <a:ext uri="{96DAC541-7B7A-43D3-8B79-37D633B846F1}">
                  <asvg:svgBlip xmlns:asvg="http://schemas.microsoft.com/office/drawing/2016/SVG/main" r:embed="rId88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198800" y="8982360"/>
            <a:ext cx="398520" cy="300240"/>
          </a:xfrm>
          <a:custGeom>
            <a:avLst/>
            <a:gdLst/>
            <a:ahLst/>
            <a:cxnLst/>
            <a:rect l="l" t="t" r="r" b="b"/>
            <a:pathLst>
              <a:path w="398520" h="300240">
                <a:moveTo>
                  <a:pt x="0" y="0"/>
                </a:moveTo>
                <a:lnTo>
                  <a:pt x="398520" y="0"/>
                </a:lnTo>
                <a:lnTo>
                  <a:pt x="398520" y="300240"/>
                </a:lnTo>
                <a:lnTo>
                  <a:pt x="0" y="300240"/>
                </a:lnTo>
                <a:lnTo>
                  <a:pt x="0" y="0"/>
                </a:lnTo>
                <a:close/>
              </a:path>
            </a:pathLst>
          </a:custGeom>
          <a:blipFill>
            <a:blip r:embed="rId89">
              <a:extLst>
                <a:ext uri="{96DAC541-7B7A-43D3-8B79-37D633B846F1}">
                  <asvg:svgBlip xmlns:asvg="http://schemas.microsoft.com/office/drawing/2016/SVG/main" r:embed="rId90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7420680" y="5561460"/>
            <a:ext cx="235980" cy="450360"/>
          </a:xfrm>
          <a:custGeom>
            <a:avLst/>
            <a:gdLst/>
            <a:ahLst/>
            <a:cxnLst/>
            <a:rect l="l" t="t" r="r" b="b"/>
            <a:pathLst>
              <a:path w="235980" h="450360">
                <a:moveTo>
                  <a:pt x="0" y="0"/>
                </a:moveTo>
                <a:lnTo>
                  <a:pt x="235980" y="0"/>
                </a:lnTo>
                <a:lnTo>
                  <a:pt x="235980" y="450360"/>
                </a:lnTo>
                <a:lnTo>
                  <a:pt x="0" y="450360"/>
                </a:lnTo>
                <a:lnTo>
                  <a:pt x="0" y="0"/>
                </a:lnTo>
                <a:close/>
              </a:path>
            </a:pathLst>
          </a:custGeom>
          <a:blipFill>
            <a:blip r:embed="rId91">
              <a:extLst>
                <a:ext uri="{96DAC541-7B7A-43D3-8B79-37D633B846F1}">
                  <asvg:svgBlip xmlns:asvg="http://schemas.microsoft.com/office/drawing/2016/SVG/main" r:embed="rId92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1573560" y="5452920"/>
            <a:ext cx="363420" cy="81000"/>
          </a:xfrm>
          <a:custGeom>
            <a:avLst/>
            <a:gdLst/>
            <a:ahLst/>
            <a:cxnLst/>
            <a:rect l="l" t="t" r="r" b="b"/>
            <a:pathLst>
              <a:path w="363420" h="81000">
                <a:moveTo>
                  <a:pt x="0" y="0"/>
                </a:moveTo>
                <a:lnTo>
                  <a:pt x="363420" y="0"/>
                </a:lnTo>
                <a:lnTo>
                  <a:pt x="363420" y="81000"/>
                </a:lnTo>
                <a:lnTo>
                  <a:pt x="0" y="81000"/>
                </a:lnTo>
                <a:lnTo>
                  <a:pt x="0" y="0"/>
                </a:lnTo>
                <a:close/>
              </a:path>
            </a:pathLst>
          </a:custGeom>
          <a:blipFill>
            <a:blip r:embed="rId93">
              <a:extLst>
                <a:ext uri="{96DAC541-7B7A-43D3-8B79-37D633B846F1}">
                  <asvg:svgBlip xmlns:asvg="http://schemas.microsoft.com/office/drawing/2016/SVG/main" r:embed="rId94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1076760" y="6521040"/>
            <a:ext cx="373680" cy="79380"/>
          </a:xfrm>
          <a:custGeom>
            <a:avLst/>
            <a:gdLst/>
            <a:ahLst/>
            <a:cxnLst/>
            <a:rect l="l" t="t" r="r" b="b"/>
            <a:pathLst>
              <a:path w="373680" h="79380">
                <a:moveTo>
                  <a:pt x="0" y="0"/>
                </a:moveTo>
                <a:lnTo>
                  <a:pt x="373680" y="0"/>
                </a:lnTo>
                <a:lnTo>
                  <a:pt x="373680" y="79380"/>
                </a:lnTo>
                <a:lnTo>
                  <a:pt x="0" y="79380"/>
                </a:lnTo>
                <a:lnTo>
                  <a:pt x="0" y="0"/>
                </a:lnTo>
                <a:close/>
              </a:path>
            </a:pathLst>
          </a:custGeom>
          <a:blipFill>
            <a:blip r:embed="rId95">
              <a:extLst>
                <a:ext uri="{96DAC541-7B7A-43D3-8B79-37D633B846F1}">
                  <asvg:svgBlip xmlns:asvg="http://schemas.microsoft.com/office/drawing/2016/SVG/main" r:embed="rId96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4713660" y="8305200"/>
            <a:ext cx="359100" cy="77220"/>
          </a:xfrm>
          <a:custGeom>
            <a:avLst/>
            <a:gdLst/>
            <a:ahLst/>
            <a:cxnLst/>
            <a:rect l="l" t="t" r="r" b="b"/>
            <a:pathLst>
              <a:path w="359100" h="77220">
                <a:moveTo>
                  <a:pt x="0" y="0"/>
                </a:moveTo>
                <a:lnTo>
                  <a:pt x="359100" y="0"/>
                </a:lnTo>
                <a:lnTo>
                  <a:pt x="359100" y="77220"/>
                </a:lnTo>
                <a:lnTo>
                  <a:pt x="0" y="77220"/>
                </a:lnTo>
                <a:lnTo>
                  <a:pt x="0" y="0"/>
                </a:lnTo>
                <a:close/>
              </a:path>
            </a:pathLst>
          </a:custGeom>
          <a:blipFill>
            <a:blip r:embed="rId97">
              <a:extLst>
                <a:ext uri="{96DAC541-7B7A-43D3-8B79-37D633B846F1}">
                  <asvg:svgBlip xmlns:asvg="http://schemas.microsoft.com/office/drawing/2016/SVG/main" r:embed="rId98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1209060" y="5468580"/>
            <a:ext cx="238140" cy="194400"/>
          </a:xfrm>
          <a:custGeom>
            <a:avLst/>
            <a:gdLst/>
            <a:ahLst/>
            <a:cxnLst/>
            <a:rect l="l" t="t" r="r" b="b"/>
            <a:pathLst>
              <a:path w="238140" h="194400">
                <a:moveTo>
                  <a:pt x="0" y="0"/>
                </a:moveTo>
                <a:lnTo>
                  <a:pt x="238140" y="0"/>
                </a:lnTo>
                <a:lnTo>
                  <a:pt x="238140" y="194400"/>
                </a:lnTo>
                <a:lnTo>
                  <a:pt x="0" y="194400"/>
                </a:lnTo>
                <a:lnTo>
                  <a:pt x="0" y="0"/>
                </a:lnTo>
                <a:close/>
              </a:path>
            </a:pathLst>
          </a:custGeom>
          <a:blipFill>
            <a:blip r:embed="rId99">
              <a:extLst>
                <a:ext uri="{96DAC541-7B7A-43D3-8B79-37D633B846F1}">
                  <asvg:svgBlip xmlns:asvg="http://schemas.microsoft.com/office/drawing/2016/SVG/main" r:embed="rId100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4347540" y="8321400"/>
            <a:ext cx="237060" cy="194400"/>
          </a:xfrm>
          <a:custGeom>
            <a:avLst/>
            <a:gdLst/>
            <a:ahLst/>
            <a:cxnLst/>
            <a:rect l="l" t="t" r="r" b="b"/>
            <a:pathLst>
              <a:path w="237060" h="194400">
                <a:moveTo>
                  <a:pt x="0" y="0"/>
                </a:moveTo>
                <a:lnTo>
                  <a:pt x="237060" y="0"/>
                </a:lnTo>
                <a:lnTo>
                  <a:pt x="237060" y="194400"/>
                </a:lnTo>
                <a:lnTo>
                  <a:pt x="0" y="19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1">
              <a:extLst>
                <a:ext uri="{96DAC541-7B7A-43D3-8B79-37D633B846F1}">
                  <asvg:svgBlip xmlns:asvg="http://schemas.microsoft.com/office/drawing/2016/SVG/main" r:embed="rId102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53"/>
          <p:cNvSpPr/>
          <p:nvPr/>
        </p:nvSpPr>
        <p:spPr>
          <a:xfrm>
            <a:off x="1209060" y="5896800"/>
            <a:ext cx="238140" cy="193860"/>
          </a:xfrm>
          <a:custGeom>
            <a:avLst/>
            <a:gdLst/>
            <a:ahLst/>
            <a:cxnLst/>
            <a:rect l="l" t="t" r="r" b="b"/>
            <a:pathLst>
              <a:path w="238140" h="193860">
                <a:moveTo>
                  <a:pt x="0" y="0"/>
                </a:moveTo>
                <a:lnTo>
                  <a:pt x="238140" y="0"/>
                </a:lnTo>
                <a:lnTo>
                  <a:pt x="238140" y="193860"/>
                </a:lnTo>
                <a:lnTo>
                  <a:pt x="0" y="193860"/>
                </a:lnTo>
                <a:lnTo>
                  <a:pt x="0" y="0"/>
                </a:lnTo>
                <a:close/>
              </a:path>
            </a:pathLst>
          </a:custGeom>
          <a:blipFill>
            <a:blip r:embed="rId103">
              <a:extLst>
                <a:ext uri="{96DAC541-7B7A-43D3-8B79-37D633B846F1}">
                  <asvg:svgBlip xmlns:asvg="http://schemas.microsoft.com/office/drawing/2016/SVG/main" r:embed="rId104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54"/>
          <p:cNvSpPr/>
          <p:nvPr/>
        </p:nvSpPr>
        <p:spPr>
          <a:xfrm>
            <a:off x="4345380" y="8751240"/>
            <a:ext cx="237060" cy="191700"/>
          </a:xfrm>
          <a:custGeom>
            <a:avLst/>
            <a:gdLst/>
            <a:ahLst/>
            <a:cxnLst/>
            <a:rect l="l" t="t" r="r" b="b"/>
            <a:pathLst>
              <a:path w="237060" h="191700">
                <a:moveTo>
                  <a:pt x="0" y="0"/>
                </a:moveTo>
                <a:lnTo>
                  <a:pt x="237060" y="0"/>
                </a:lnTo>
                <a:lnTo>
                  <a:pt x="237060" y="191700"/>
                </a:lnTo>
                <a:lnTo>
                  <a:pt x="0" y="191700"/>
                </a:lnTo>
                <a:lnTo>
                  <a:pt x="0" y="0"/>
                </a:lnTo>
                <a:close/>
              </a:path>
            </a:pathLst>
          </a:custGeom>
          <a:blipFill>
            <a:blip r:embed="rId105">
              <a:extLst>
                <a:ext uri="{96DAC541-7B7A-43D3-8B79-37D633B846F1}">
                  <asvg:svgBlip xmlns:asvg="http://schemas.microsoft.com/office/drawing/2016/SVG/main" r:embed="rId106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55"/>
          <p:cNvSpPr/>
          <p:nvPr/>
        </p:nvSpPr>
        <p:spPr>
          <a:xfrm>
            <a:off x="1573560" y="5595480"/>
            <a:ext cx="289440" cy="77220"/>
          </a:xfrm>
          <a:custGeom>
            <a:avLst/>
            <a:gdLst/>
            <a:ahLst/>
            <a:cxnLst/>
            <a:rect l="l" t="t" r="r" b="b"/>
            <a:pathLst>
              <a:path w="289440" h="77220">
                <a:moveTo>
                  <a:pt x="0" y="0"/>
                </a:moveTo>
                <a:lnTo>
                  <a:pt x="289440" y="0"/>
                </a:lnTo>
                <a:lnTo>
                  <a:pt x="289440" y="77220"/>
                </a:lnTo>
                <a:lnTo>
                  <a:pt x="0" y="77220"/>
                </a:lnTo>
                <a:lnTo>
                  <a:pt x="0" y="0"/>
                </a:lnTo>
                <a:close/>
              </a:path>
            </a:pathLst>
          </a:custGeom>
          <a:blipFill>
            <a:blip r:embed="rId107">
              <a:extLst>
                <a:ext uri="{96DAC541-7B7A-43D3-8B79-37D633B846F1}">
                  <asvg:svgBlip xmlns:asvg="http://schemas.microsoft.com/office/drawing/2016/SVG/main" r:embed="rId108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56"/>
          <p:cNvSpPr/>
          <p:nvPr/>
        </p:nvSpPr>
        <p:spPr>
          <a:xfrm>
            <a:off x="1573560" y="5879520"/>
            <a:ext cx="262980" cy="80460"/>
          </a:xfrm>
          <a:custGeom>
            <a:avLst/>
            <a:gdLst/>
            <a:ahLst/>
            <a:cxnLst/>
            <a:rect l="l" t="t" r="r" b="b"/>
            <a:pathLst>
              <a:path w="262980" h="80460">
                <a:moveTo>
                  <a:pt x="0" y="0"/>
                </a:moveTo>
                <a:lnTo>
                  <a:pt x="262980" y="0"/>
                </a:lnTo>
                <a:lnTo>
                  <a:pt x="262980" y="80460"/>
                </a:lnTo>
                <a:lnTo>
                  <a:pt x="0" y="80460"/>
                </a:lnTo>
                <a:lnTo>
                  <a:pt x="0" y="0"/>
                </a:lnTo>
                <a:close/>
              </a:path>
            </a:pathLst>
          </a:custGeom>
          <a:blipFill>
            <a:blip r:embed="rId109">
              <a:extLst>
                <a:ext uri="{96DAC541-7B7A-43D3-8B79-37D633B846F1}">
                  <asvg:svgBlip xmlns:asvg="http://schemas.microsoft.com/office/drawing/2016/SVG/main" r:embed="rId110"/>
                </a:ext>
              </a:extLst>
            </a:blip>
            <a:stretch>
              <a:fillRect/>
            </a:stretch>
          </a:blipFill>
        </p:spPr>
      </p:sp>
      <p:sp>
        <p:nvSpPr>
          <p:cNvPr id="57" name="Freeform 57"/>
          <p:cNvSpPr/>
          <p:nvPr/>
        </p:nvSpPr>
        <p:spPr>
          <a:xfrm>
            <a:off x="4713120" y="8447220"/>
            <a:ext cx="243000" cy="77760"/>
          </a:xfrm>
          <a:custGeom>
            <a:avLst/>
            <a:gdLst/>
            <a:ahLst/>
            <a:cxnLst/>
            <a:rect l="l" t="t" r="r" b="b"/>
            <a:pathLst>
              <a:path w="243000" h="77760">
                <a:moveTo>
                  <a:pt x="0" y="0"/>
                </a:moveTo>
                <a:lnTo>
                  <a:pt x="243000" y="0"/>
                </a:lnTo>
                <a:lnTo>
                  <a:pt x="243000" y="77760"/>
                </a:lnTo>
                <a:lnTo>
                  <a:pt x="0" y="77760"/>
                </a:lnTo>
                <a:lnTo>
                  <a:pt x="0" y="0"/>
                </a:lnTo>
                <a:close/>
              </a:path>
            </a:pathLst>
          </a:custGeom>
          <a:blipFill>
            <a:blip r:embed="rId111">
              <a:extLst>
                <a:ext uri="{96DAC541-7B7A-43D3-8B79-37D633B846F1}">
                  <asvg:svgBlip xmlns:asvg="http://schemas.microsoft.com/office/drawing/2016/SVG/main" r:embed="rId112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8"/>
          <p:cNvSpPr/>
          <p:nvPr/>
        </p:nvSpPr>
        <p:spPr>
          <a:xfrm>
            <a:off x="2072520" y="3098520"/>
            <a:ext cx="77220" cy="220860"/>
          </a:xfrm>
          <a:custGeom>
            <a:avLst/>
            <a:gdLst/>
            <a:ahLst/>
            <a:cxnLst/>
            <a:rect l="l" t="t" r="r" b="b"/>
            <a:pathLst>
              <a:path w="77220" h="220860">
                <a:moveTo>
                  <a:pt x="0" y="0"/>
                </a:moveTo>
                <a:lnTo>
                  <a:pt x="77220" y="0"/>
                </a:lnTo>
                <a:lnTo>
                  <a:pt x="77220" y="220860"/>
                </a:lnTo>
                <a:lnTo>
                  <a:pt x="0" y="220860"/>
                </a:lnTo>
                <a:lnTo>
                  <a:pt x="0" y="0"/>
                </a:lnTo>
                <a:close/>
              </a:path>
            </a:pathLst>
          </a:custGeom>
          <a:blipFill>
            <a:blip r:embed="rId113">
              <a:extLst>
                <a:ext uri="{96DAC541-7B7A-43D3-8B79-37D633B846F1}">
                  <asvg:svgBlip xmlns:asvg="http://schemas.microsoft.com/office/drawing/2016/SVG/main" r:embed="rId114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59"/>
          <p:cNvSpPr/>
          <p:nvPr/>
        </p:nvSpPr>
        <p:spPr>
          <a:xfrm>
            <a:off x="2072520" y="8805780"/>
            <a:ext cx="77220" cy="218700"/>
          </a:xfrm>
          <a:custGeom>
            <a:avLst/>
            <a:gdLst/>
            <a:ahLst/>
            <a:cxnLst/>
            <a:rect l="l" t="t" r="r" b="b"/>
            <a:pathLst>
              <a:path w="77220" h="218700">
                <a:moveTo>
                  <a:pt x="0" y="0"/>
                </a:moveTo>
                <a:lnTo>
                  <a:pt x="77220" y="0"/>
                </a:lnTo>
                <a:lnTo>
                  <a:pt x="77220" y="218700"/>
                </a:lnTo>
                <a:lnTo>
                  <a:pt x="0" y="218700"/>
                </a:lnTo>
                <a:lnTo>
                  <a:pt x="0" y="0"/>
                </a:lnTo>
                <a:close/>
              </a:path>
            </a:pathLst>
          </a:custGeom>
          <a:blipFill>
            <a:blip r:embed="rId115">
              <a:extLst>
                <a:ext uri="{96DAC541-7B7A-43D3-8B79-37D633B846F1}">
                  <asvg:svgBlip xmlns:asvg="http://schemas.microsoft.com/office/drawing/2016/SVG/main" r:embed="rId116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60"/>
          <p:cNvSpPr/>
          <p:nvPr/>
        </p:nvSpPr>
        <p:spPr>
          <a:xfrm>
            <a:off x="1573560" y="6021000"/>
            <a:ext cx="173340" cy="78840"/>
          </a:xfrm>
          <a:custGeom>
            <a:avLst/>
            <a:gdLst/>
            <a:ahLst/>
            <a:cxnLst/>
            <a:rect l="l" t="t" r="r" b="b"/>
            <a:pathLst>
              <a:path w="173340" h="78840">
                <a:moveTo>
                  <a:pt x="0" y="0"/>
                </a:moveTo>
                <a:lnTo>
                  <a:pt x="173340" y="0"/>
                </a:lnTo>
                <a:lnTo>
                  <a:pt x="173340" y="78840"/>
                </a:lnTo>
                <a:lnTo>
                  <a:pt x="0" y="78840"/>
                </a:lnTo>
                <a:lnTo>
                  <a:pt x="0" y="0"/>
                </a:lnTo>
                <a:close/>
              </a:path>
            </a:pathLst>
          </a:custGeom>
          <a:blipFill>
            <a:blip r:embed="rId117">
              <a:extLst>
                <a:ext uri="{96DAC541-7B7A-43D3-8B79-37D633B846F1}">
                  <asvg:svgBlip xmlns:asvg="http://schemas.microsoft.com/office/drawing/2016/SVG/main" r:embed="rId118"/>
                </a:ext>
              </a:extLst>
            </a:blip>
            <a:stretch>
              <a:fillRect/>
            </a:stretch>
          </a:blipFill>
        </p:spPr>
      </p:sp>
      <p:sp>
        <p:nvSpPr>
          <p:cNvPr id="61" name="Freeform 61"/>
          <p:cNvSpPr/>
          <p:nvPr/>
        </p:nvSpPr>
        <p:spPr>
          <a:xfrm>
            <a:off x="6780240" y="9088740"/>
            <a:ext cx="147960" cy="78300"/>
          </a:xfrm>
          <a:custGeom>
            <a:avLst/>
            <a:gdLst/>
            <a:ahLst/>
            <a:cxnLst/>
            <a:rect l="l" t="t" r="r" b="b"/>
            <a:pathLst>
              <a:path w="147960" h="78300">
                <a:moveTo>
                  <a:pt x="0" y="0"/>
                </a:moveTo>
                <a:lnTo>
                  <a:pt x="147960" y="0"/>
                </a:lnTo>
                <a:lnTo>
                  <a:pt x="147960" y="78300"/>
                </a:lnTo>
                <a:lnTo>
                  <a:pt x="0" y="78300"/>
                </a:lnTo>
                <a:lnTo>
                  <a:pt x="0" y="0"/>
                </a:lnTo>
                <a:close/>
              </a:path>
            </a:pathLst>
          </a:custGeom>
          <a:blipFill>
            <a:blip r:embed="rId119">
              <a:extLst>
                <a:ext uri="{96DAC541-7B7A-43D3-8B79-37D633B846F1}">
                  <asvg:svgBlip xmlns:asvg="http://schemas.microsoft.com/office/drawing/2016/SVG/main" r:embed="rId120"/>
                </a:ext>
              </a:extLst>
            </a:blip>
            <a:stretch>
              <a:fillRect/>
            </a:stretch>
          </a:blipFill>
        </p:spPr>
      </p:sp>
      <p:sp>
        <p:nvSpPr>
          <p:cNvPr id="62" name="Freeform 62"/>
          <p:cNvSpPr/>
          <p:nvPr/>
        </p:nvSpPr>
        <p:spPr>
          <a:xfrm>
            <a:off x="7206840" y="9088740"/>
            <a:ext cx="149580" cy="78300"/>
          </a:xfrm>
          <a:custGeom>
            <a:avLst/>
            <a:gdLst/>
            <a:ahLst/>
            <a:cxnLst/>
            <a:rect l="l" t="t" r="r" b="b"/>
            <a:pathLst>
              <a:path w="149580" h="78300">
                <a:moveTo>
                  <a:pt x="0" y="0"/>
                </a:moveTo>
                <a:lnTo>
                  <a:pt x="149580" y="0"/>
                </a:lnTo>
                <a:lnTo>
                  <a:pt x="149580" y="78300"/>
                </a:lnTo>
                <a:lnTo>
                  <a:pt x="0" y="78300"/>
                </a:lnTo>
                <a:lnTo>
                  <a:pt x="0" y="0"/>
                </a:lnTo>
                <a:close/>
              </a:path>
            </a:pathLst>
          </a:custGeom>
          <a:blipFill>
            <a:blip r:embed="rId121">
              <a:extLst>
                <a:ext uri="{96DAC541-7B7A-43D3-8B79-37D633B846F1}">
                  <asvg:svgBlip xmlns:asvg="http://schemas.microsoft.com/office/drawing/2016/SVG/main" r:embed="rId122"/>
                </a:ext>
              </a:extLst>
            </a:blip>
            <a:stretch>
              <a:fillRect/>
            </a:stretch>
          </a:blipFill>
        </p:spPr>
      </p:sp>
      <p:sp>
        <p:nvSpPr>
          <p:cNvPr id="63" name="Freeform 63"/>
          <p:cNvSpPr/>
          <p:nvPr/>
        </p:nvSpPr>
        <p:spPr>
          <a:xfrm>
            <a:off x="7421760" y="9088200"/>
            <a:ext cx="147420" cy="78300"/>
          </a:xfrm>
          <a:custGeom>
            <a:avLst/>
            <a:gdLst/>
            <a:ahLst/>
            <a:cxnLst/>
            <a:rect l="l" t="t" r="r" b="b"/>
            <a:pathLst>
              <a:path w="147420" h="78300">
                <a:moveTo>
                  <a:pt x="0" y="0"/>
                </a:moveTo>
                <a:lnTo>
                  <a:pt x="147420" y="0"/>
                </a:lnTo>
                <a:lnTo>
                  <a:pt x="147420" y="78300"/>
                </a:lnTo>
                <a:lnTo>
                  <a:pt x="0" y="78300"/>
                </a:lnTo>
                <a:lnTo>
                  <a:pt x="0" y="0"/>
                </a:lnTo>
                <a:close/>
              </a:path>
            </a:pathLst>
          </a:custGeom>
          <a:blipFill>
            <a:blip r:embed="rId123">
              <a:extLst>
                <a:ext uri="{96DAC541-7B7A-43D3-8B79-37D633B846F1}">
                  <asvg:svgBlip xmlns:asvg="http://schemas.microsoft.com/office/drawing/2016/SVG/main" r:embed="rId124"/>
                </a:ext>
              </a:extLst>
            </a:blip>
            <a:stretch>
              <a:fillRect/>
            </a:stretch>
          </a:blipFill>
        </p:spPr>
      </p:sp>
      <p:sp>
        <p:nvSpPr>
          <p:cNvPr id="64" name="Freeform 64"/>
          <p:cNvSpPr/>
          <p:nvPr/>
        </p:nvSpPr>
        <p:spPr>
          <a:xfrm>
            <a:off x="6995160" y="9088740"/>
            <a:ext cx="145260" cy="78840"/>
          </a:xfrm>
          <a:custGeom>
            <a:avLst/>
            <a:gdLst/>
            <a:ahLst/>
            <a:cxnLst/>
            <a:rect l="l" t="t" r="r" b="b"/>
            <a:pathLst>
              <a:path w="145260" h="78840">
                <a:moveTo>
                  <a:pt x="0" y="0"/>
                </a:moveTo>
                <a:lnTo>
                  <a:pt x="145260" y="0"/>
                </a:lnTo>
                <a:lnTo>
                  <a:pt x="145260" y="78840"/>
                </a:lnTo>
                <a:lnTo>
                  <a:pt x="0" y="78840"/>
                </a:lnTo>
                <a:lnTo>
                  <a:pt x="0" y="0"/>
                </a:lnTo>
                <a:close/>
              </a:path>
            </a:pathLst>
          </a:custGeom>
          <a:blipFill>
            <a:blip r:embed="rId125">
              <a:extLst>
                <a:ext uri="{96DAC541-7B7A-43D3-8B79-37D633B846F1}">
                  <asvg:svgBlip xmlns:asvg="http://schemas.microsoft.com/office/drawing/2016/SVG/main" r:embed="rId126"/>
                </a:ext>
              </a:extLst>
            </a:blip>
            <a:stretch>
              <a:fillRect/>
            </a:stretch>
          </a:blipFill>
        </p:spPr>
      </p:sp>
      <p:sp>
        <p:nvSpPr>
          <p:cNvPr id="65" name="Freeform 65"/>
          <p:cNvSpPr/>
          <p:nvPr/>
        </p:nvSpPr>
        <p:spPr>
          <a:xfrm>
            <a:off x="3783240" y="6046380"/>
            <a:ext cx="649080" cy="783540"/>
          </a:xfrm>
          <a:custGeom>
            <a:avLst/>
            <a:gdLst/>
            <a:ahLst/>
            <a:cxnLst/>
            <a:rect l="l" t="t" r="r" b="b"/>
            <a:pathLst>
              <a:path w="649080" h="783540">
                <a:moveTo>
                  <a:pt x="0" y="0"/>
                </a:moveTo>
                <a:lnTo>
                  <a:pt x="649080" y="0"/>
                </a:lnTo>
                <a:lnTo>
                  <a:pt x="649080" y="783540"/>
                </a:lnTo>
                <a:lnTo>
                  <a:pt x="0" y="783540"/>
                </a:lnTo>
                <a:lnTo>
                  <a:pt x="0" y="0"/>
                </a:lnTo>
                <a:close/>
              </a:path>
            </a:pathLst>
          </a:custGeom>
          <a:blipFill>
            <a:blip r:embed="rId127">
              <a:extLst>
                <a:ext uri="{96DAC541-7B7A-43D3-8B79-37D633B846F1}">
                  <asvg:svgBlip xmlns:asvg="http://schemas.microsoft.com/office/drawing/2016/SVG/main" r:embed="rId128"/>
                </a:ext>
              </a:extLst>
            </a:blip>
            <a:stretch>
              <a:fillRect/>
            </a:stretch>
          </a:blipFill>
        </p:spPr>
      </p:sp>
      <p:sp>
        <p:nvSpPr>
          <p:cNvPr id="66" name="Freeform 66"/>
          <p:cNvSpPr/>
          <p:nvPr/>
        </p:nvSpPr>
        <p:spPr>
          <a:xfrm>
            <a:off x="3909060" y="6272640"/>
            <a:ext cx="400140" cy="300240"/>
          </a:xfrm>
          <a:custGeom>
            <a:avLst/>
            <a:gdLst/>
            <a:ahLst/>
            <a:cxnLst/>
            <a:rect l="l" t="t" r="r" b="b"/>
            <a:pathLst>
              <a:path w="400140" h="300240">
                <a:moveTo>
                  <a:pt x="0" y="0"/>
                </a:moveTo>
                <a:lnTo>
                  <a:pt x="400140" y="0"/>
                </a:lnTo>
                <a:lnTo>
                  <a:pt x="400140" y="300240"/>
                </a:lnTo>
                <a:lnTo>
                  <a:pt x="0" y="300240"/>
                </a:lnTo>
                <a:lnTo>
                  <a:pt x="0" y="0"/>
                </a:lnTo>
                <a:close/>
              </a:path>
            </a:pathLst>
          </a:custGeom>
          <a:blipFill>
            <a:blip r:embed="rId129">
              <a:extLst>
                <a:ext uri="{96DAC541-7B7A-43D3-8B79-37D633B846F1}">
                  <asvg:svgBlip xmlns:asvg="http://schemas.microsoft.com/office/drawing/2016/SVG/main" r:embed="rId130"/>
                </a:ext>
              </a:extLst>
            </a:blip>
            <a:stretch>
              <a:fillRect/>
            </a:stretch>
          </a:blipFill>
        </p:spPr>
      </p:sp>
      <p:sp>
        <p:nvSpPr>
          <p:cNvPr id="67" name="Freeform 67"/>
          <p:cNvSpPr/>
          <p:nvPr/>
        </p:nvSpPr>
        <p:spPr>
          <a:xfrm>
            <a:off x="2054700" y="6143580"/>
            <a:ext cx="114480" cy="319680"/>
          </a:xfrm>
          <a:custGeom>
            <a:avLst/>
            <a:gdLst/>
            <a:ahLst/>
            <a:cxnLst/>
            <a:rect l="l" t="t" r="r" b="b"/>
            <a:pathLst>
              <a:path w="114480" h="319680">
                <a:moveTo>
                  <a:pt x="0" y="0"/>
                </a:moveTo>
                <a:lnTo>
                  <a:pt x="114480" y="0"/>
                </a:lnTo>
                <a:lnTo>
                  <a:pt x="114480" y="319680"/>
                </a:lnTo>
                <a:lnTo>
                  <a:pt x="0" y="319680"/>
                </a:lnTo>
                <a:lnTo>
                  <a:pt x="0" y="0"/>
                </a:lnTo>
                <a:close/>
              </a:path>
            </a:pathLst>
          </a:custGeom>
          <a:blipFill>
            <a:blip r:embed="rId131">
              <a:extLst>
                <a:ext uri="{96DAC541-7B7A-43D3-8B79-37D633B846F1}">
                  <asvg:svgBlip xmlns:asvg="http://schemas.microsoft.com/office/drawing/2016/SVG/main" r:embed="rId132"/>
                </a:ext>
              </a:extLst>
            </a:blip>
            <a:stretch>
              <a:fillRect/>
            </a:stretch>
          </a:blipFill>
        </p:spPr>
      </p:sp>
      <p:sp>
        <p:nvSpPr>
          <p:cNvPr id="68" name="Freeform 68"/>
          <p:cNvSpPr/>
          <p:nvPr/>
        </p:nvSpPr>
        <p:spPr>
          <a:xfrm>
            <a:off x="2047680" y="6487560"/>
            <a:ext cx="127980" cy="128520"/>
          </a:xfrm>
          <a:custGeom>
            <a:avLst/>
            <a:gdLst/>
            <a:ahLst/>
            <a:cxnLst/>
            <a:rect l="l" t="t" r="r" b="b"/>
            <a:pathLst>
              <a:path w="127980" h="128520">
                <a:moveTo>
                  <a:pt x="0" y="0"/>
                </a:moveTo>
                <a:lnTo>
                  <a:pt x="127980" y="0"/>
                </a:lnTo>
                <a:lnTo>
                  <a:pt x="127980" y="128520"/>
                </a:lnTo>
                <a:lnTo>
                  <a:pt x="0" y="128520"/>
                </a:lnTo>
                <a:lnTo>
                  <a:pt x="0" y="0"/>
                </a:lnTo>
                <a:close/>
              </a:path>
            </a:pathLst>
          </a:custGeom>
          <a:blipFill>
            <a:blip r:embed="rId133">
              <a:extLst>
                <a:ext uri="{96DAC541-7B7A-43D3-8B79-37D633B846F1}">
                  <asvg:svgBlip xmlns:asvg="http://schemas.microsoft.com/office/drawing/2016/SVG/main" r:embed="rId13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280000" y="0"/>
            <a:ext cx="1007640" cy="1007640"/>
          </a:xfrm>
          <a:custGeom>
            <a:avLst/>
            <a:gdLst/>
            <a:ahLst/>
            <a:cxnLst/>
            <a:rect l="l" t="t" r="r" b="b"/>
            <a:pathLst>
              <a:path w="1007640" h="1007640">
                <a:moveTo>
                  <a:pt x="0" y="0"/>
                </a:moveTo>
                <a:lnTo>
                  <a:pt x="1007640" y="0"/>
                </a:lnTo>
                <a:lnTo>
                  <a:pt x="1007640" y="1007640"/>
                </a:lnTo>
                <a:lnTo>
                  <a:pt x="0" y="10076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522460" y="1177740"/>
            <a:ext cx="765180" cy="765180"/>
          </a:xfrm>
          <a:custGeom>
            <a:avLst/>
            <a:gdLst/>
            <a:ahLst/>
            <a:cxnLst/>
            <a:rect l="l" t="t" r="r" b="b"/>
            <a:pathLst>
              <a:path w="765180" h="765180">
                <a:moveTo>
                  <a:pt x="0" y="0"/>
                </a:moveTo>
                <a:lnTo>
                  <a:pt x="765180" y="0"/>
                </a:lnTo>
                <a:lnTo>
                  <a:pt x="765180" y="765180"/>
                </a:lnTo>
                <a:lnTo>
                  <a:pt x="0" y="7651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715780" y="2112480"/>
            <a:ext cx="572400" cy="572400"/>
          </a:xfrm>
          <a:custGeom>
            <a:avLst/>
            <a:gdLst/>
            <a:ahLst/>
            <a:cxnLst/>
            <a:rect l="l" t="t" r="r" b="b"/>
            <a:pathLst>
              <a:path w="572400" h="572400">
                <a:moveTo>
                  <a:pt x="0" y="0"/>
                </a:moveTo>
                <a:lnTo>
                  <a:pt x="572400" y="0"/>
                </a:lnTo>
                <a:lnTo>
                  <a:pt x="572400" y="572400"/>
                </a:lnTo>
                <a:lnTo>
                  <a:pt x="0" y="5724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0"/>
            <a:ext cx="7605360" cy="10287000"/>
          </a:xfrm>
          <a:custGeom>
            <a:avLst/>
            <a:gdLst/>
            <a:ahLst/>
            <a:cxnLst/>
            <a:rect l="l" t="t" r="r" b="b"/>
            <a:pathLst>
              <a:path w="7605360" h="10287000">
                <a:moveTo>
                  <a:pt x="0" y="0"/>
                </a:moveTo>
                <a:lnTo>
                  <a:pt x="7605360" y="0"/>
                </a:lnTo>
                <a:lnTo>
                  <a:pt x="760536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19400" y="2631161"/>
            <a:ext cx="13220820" cy="5893560"/>
          </a:xfrm>
          <a:custGeom>
            <a:avLst/>
            <a:gdLst/>
            <a:ahLst/>
            <a:cxnLst/>
            <a:rect l="l" t="t" r="r" b="b"/>
            <a:pathLst>
              <a:path w="13220820" h="5893560">
                <a:moveTo>
                  <a:pt x="0" y="0"/>
                </a:moveTo>
                <a:lnTo>
                  <a:pt x="13220820" y="0"/>
                </a:lnTo>
                <a:lnTo>
                  <a:pt x="13220820" y="5893560"/>
                </a:lnTo>
                <a:lnTo>
                  <a:pt x="0" y="58935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" b="-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7"/>
          <p:cNvSpPr txBox="1"/>
          <p:nvPr/>
        </p:nvSpPr>
        <p:spPr>
          <a:xfrm>
            <a:off x="9746100" y="7628625"/>
            <a:ext cx="913644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fa-IR" sz="7200" spc="-1" dirty="0">
                <a:solidFill>
                  <a:srgbClr val="0D0D0D"/>
                </a:solidFill>
                <a:latin typeface="Arial"/>
                <a:cs typeface="B Nazanin" panose="00000400000000000000" pitchFamily="2" charset="-78"/>
              </a:rPr>
              <a:t>شکستن بخش</a:t>
            </a:r>
            <a:endParaRPr lang="en-US" sz="7200" spc="-1" dirty="0">
              <a:solidFill>
                <a:srgbClr val="0D0D0D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497780" y="9118890"/>
            <a:ext cx="7633620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5"/>
              </a:lnSpc>
            </a:pPr>
            <a:r>
              <a:rPr lang="fa-IR" sz="2804" spc="-1" dirty="0">
                <a:solidFill>
                  <a:srgbClr val="0D0D0D"/>
                </a:solidFill>
                <a:latin typeface="Arial"/>
                <a:cs typeface="B Nazanin" panose="00000400000000000000" pitchFamily="2" charset="-78"/>
              </a:rPr>
              <a:t>عنوان فرعی ارائه خود را وارد کنید</a:t>
            </a:r>
            <a:endParaRPr lang="en-US" sz="2804" spc="-1" dirty="0">
              <a:solidFill>
                <a:srgbClr val="0D0D0D"/>
              </a:solidFill>
              <a:latin typeface="Arial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9802620"/>
            <a:ext cx="18288180" cy="507600"/>
          </a:xfrm>
          <a:custGeom>
            <a:avLst/>
            <a:gdLst/>
            <a:ahLst/>
            <a:cxnLst/>
            <a:rect l="l" t="t" r="r" b="b"/>
            <a:pathLst>
              <a:path w="18288180" h="507600">
                <a:moveTo>
                  <a:pt x="0" y="0"/>
                </a:moveTo>
                <a:lnTo>
                  <a:pt x="18288180" y="0"/>
                </a:lnTo>
                <a:lnTo>
                  <a:pt x="18288180" y="507600"/>
                </a:lnTo>
                <a:lnTo>
                  <a:pt x="0" y="50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51640" y="8950500"/>
            <a:ext cx="1761480" cy="881280"/>
          </a:xfrm>
          <a:custGeom>
            <a:avLst/>
            <a:gdLst/>
            <a:ahLst/>
            <a:cxnLst/>
            <a:rect l="l" t="t" r="r" b="b"/>
            <a:pathLst>
              <a:path w="1761480" h="881280">
                <a:moveTo>
                  <a:pt x="0" y="0"/>
                </a:moveTo>
                <a:lnTo>
                  <a:pt x="1761480" y="0"/>
                </a:lnTo>
                <a:lnTo>
                  <a:pt x="1761480" y="881280"/>
                </a:lnTo>
                <a:lnTo>
                  <a:pt x="0" y="8812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CC46512B-C192-FBD5-4545-14165F894D09}"/>
              </a:ext>
            </a:extLst>
          </p:cNvPr>
          <p:cNvSpPr/>
          <p:nvPr/>
        </p:nvSpPr>
        <p:spPr>
          <a:xfrm>
            <a:off x="16605000" y="0"/>
            <a:ext cx="1682640" cy="10287000"/>
          </a:xfrm>
          <a:custGeom>
            <a:avLst/>
            <a:gdLst/>
            <a:ahLst/>
            <a:cxnLst/>
            <a:rect l="l" t="t" r="r" b="b"/>
            <a:pathLst>
              <a:path w="1682640" h="10287000">
                <a:moveTo>
                  <a:pt x="0" y="0"/>
                </a:moveTo>
                <a:lnTo>
                  <a:pt x="1682640" y="0"/>
                </a:lnTo>
                <a:lnTo>
                  <a:pt x="16826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170257D3-BA5B-C38C-6C4E-E711BBFF45DD}"/>
              </a:ext>
            </a:extLst>
          </p:cNvPr>
          <p:cNvSpPr/>
          <p:nvPr/>
        </p:nvSpPr>
        <p:spPr>
          <a:xfrm>
            <a:off x="-7020" y="1333500"/>
            <a:ext cx="18323820" cy="8419980"/>
          </a:xfrm>
          <a:custGeom>
            <a:avLst/>
            <a:gdLst/>
            <a:ahLst/>
            <a:cxnLst/>
            <a:rect l="l" t="t" r="r" b="b"/>
            <a:pathLst>
              <a:path w="18323820" h="7828380">
                <a:moveTo>
                  <a:pt x="0" y="0"/>
                </a:moveTo>
                <a:lnTo>
                  <a:pt x="18323820" y="0"/>
                </a:lnTo>
                <a:lnTo>
                  <a:pt x="18323820" y="7828380"/>
                </a:lnTo>
                <a:lnTo>
                  <a:pt x="0" y="78283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5E6AD626-0151-3905-38A6-B3E8F13A18B3}"/>
              </a:ext>
            </a:extLst>
          </p:cNvPr>
          <p:cNvSpPr txBox="1">
            <a:spLocks/>
          </p:cNvSpPr>
          <p:nvPr/>
        </p:nvSpPr>
        <p:spPr>
          <a:xfrm>
            <a:off x="1567544" y="386790"/>
            <a:ext cx="14006572" cy="814772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7200" dirty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</a:rPr>
              <a:t>مجموعه آیکون های کاملاً قابل ویرایش: </a:t>
            </a:r>
            <a:r>
              <a:rPr lang="en-US" sz="7200" dirty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</a:rPr>
              <a:t>A</a:t>
            </a:r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D24AABA9-EB7B-00E3-A7AE-5A9370CA1A69}"/>
              </a:ext>
            </a:extLst>
          </p:cNvPr>
          <p:cNvSpPr/>
          <p:nvPr/>
        </p:nvSpPr>
        <p:spPr>
          <a:xfrm>
            <a:off x="6211200" y="2141402"/>
            <a:ext cx="784620" cy="786780"/>
          </a:xfrm>
          <a:custGeom>
            <a:avLst/>
            <a:gdLst/>
            <a:ahLst/>
            <a:cxnLst/>
            <a:rect l="l" t="t" r="r" b="b"/>
            <a:pathLst>
              <a:path w="784620" h="786780">
                <a:moveTo>
                  <a:pt x="0" y="0"/>
                </a:moveTo>
                <a:lnTo>
                  <a:pt x="784620" y="0"/>
                </a:lnTo>
                <a:lnTo>
                  <a:pt x="784620" y="786780"/>
                </a:lnTo>
                <a:lnTo>
                  <a:pt x="0" y="7867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3">
            <a:extLst>
              <a:ext uri="{FF2B5EF4-FFF2-40B4-BE49-F238E27FC236}">
                <a16:creationId xmlns:a16="http://schemas.microsoft.com/office/drawing/2014/main" id="{5314F846-0EDD-B9CA-E72B-F436060EF540}"/>
              </a:ext>
            </a:extLst>
          </p:cNvPr>
          <p:cNvSpPr/>
          <p:nvPr/>
        </p:nvSpPr>
        <p:spPr>
          <a:xfrm>
            <a:off x="4953000" y="2247242"/>
            <a:ext cx="784620" cy="575640"/>
          </a:xfrm>
          <a:custGeom>
            <a:avLst/>
            <a:gdLst/>
            <a:ahLst/>
            <a:cxnLst/>
            <a:rect l="l" t="t" r="r" b="b"/>
            <a:pathLst>
              <a:path w="784620" h="575640">
                <a:moveTo>
                  <a:pt x="0" y="0"/>
                </a:moveTo>
                <a:lnTo>
                  <a:pt x="784620" y="0"/>
                </a:lnTo>
                <a:lnTo>
                  <a:pt x="784620" y="575640"/>
                </a:lnTo>
                <a:lnTo>
                  <a:pt x="0" y="5756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D1CA0078-1306-CF30-0831-D81B51AD9233}"/>
              </a:ext>
            </a:extLst>
          </p:cNvPr>
          <p:cNvSpPr/>
          <p:nvPr/>
        </p:nvSpPr>
        <p:spPr>
          <a:xfrm>
            <a:off x="6214440" y="6683342"/>
            <a:ext cx="469800" cy="1061640"/>
          </a:xfrm>
          <a:custGeom>
            <a:avLst/>
            <a:gdLst/>
            <a:ahLst/>
            <a:cxnLst/>
            <a:rect l="l" t="t" r="r" b="b"/>
            <a:pathLst>
              <a:path w="469800" h="1061640">
                <a:moveTo>
                  <a:pt x="0" y="0"/>
                </a:moveTo>
                <a:lnTo>
                  <a:pt x="469800" y="0"/>
                </a:lnTo>
                <a:lnTo>
                  <a:pt x="469800" y="1061640"/>
                </a:lnTo>
                <a:lnTo>
                  <a:pt x="0" y="10616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85E38092-1430-1E34-2CA8-6BB3EFFD9AE1}"/>
              </a:ext>
            </a:extLst>
          </p:cNvPr>
          <p:cNvSpPr/>
          <p:nvPr/>
        </p:nvSpPr>
        <p:spPr>
          <a:xfrm>
            <a:off x="11204181" y="5375333"/>
            <a:ext cx="772458" cy="772458"/>
          </a:xfrm>
          <a:custGeom>
            <a:avLst/>
            <a:gdLst/>
            <a:ahLst/>
            <a:cxnLst/>
            <a:rect l="l" t="t" r="r" b="b"/>
            <a:pathLst>
              <a:path w="772458" h="772458">
                <a:moveTo>
                  <a:pt x="0" y="0"/>
                </a:moveTo>
                <a:lnTo>
                  <a:pt x="772458" y="0"/>
                </a:lnTo>
                <a:lnTo>
                  <a:pt x="772458" y="772458"/>
                </a:lnTo>
                <a:lnTo>
                  <a:pt x="0" y="7724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6">
            <a:extLst>
              <a:ext uri="{FF2B5EF4-FFF2-40B4-BE49-F238E27FC236}">
                <a16:creationId xmlns:a16="http://schemas.microsoft.com/office/drawing/2014/main" id="{E5EEC167-8598-96E9-B1AA-6711B381EA26}"/>
              </a:ext>
            </a:extLst>
          </p:cNvPr>
          <p:cNvSpPr/>
          <p:nvPr/>
        </p:nvSpPr>
        <p:spPr>
          <a:xfrm>
            <a:off x="4943820" y="6865862"/>
            <a:ext cx="696600" cy="696600"/>
          </a:xfrm>
          <a:custGeom>
            <a:avLst/>
            <a:gdLst/>
            <a:ahLst/>
            <a:cxnLst/>
            <a:rect l="l" t="t" r="r" b="b"/>
            <a:pathLst>
              <a:path w="696600" h="696600">
                <a:moveTo>
                  <a:pt x="0" y="0"/>
                </a:moveTo>
                <a:lnTo>
                  <a:pt x="696600" y="0"/>
                </a:lnTo>
                <a:lnTo>
                  <a:pt x="696600" y="696600"/>
                </a:lnTo>
                <a:lnTo>
                  <a:pt x="0" y="6966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17">
            <a:extLst>
              <a:ext uri="{FF2B5EF4-FFF2-40B4-BE49-F238E27FC236}">
                <a16:creationId xmlns:a16="http://schemas.microsoft.com/office/drawing/2014/main" id="{D7D63A3F-0FE9-D118-06DA-421FE939E05D}"/>
              </a:ext>
            </a:extLst>
          </p:cNvPr>
          <p:cNvSpPr/>
          <p:nvPr/>
        </p:nvSpPr>
        <p:spPr>
          <a:xfrm>
            <a:off x="8661180" y="5366822"/>
            <a:ext cx="691200" cy="679860"/>
          </a:xfrm>
          <a:custGeom>
            <a:avLst/>
            <a:gdLst/>
            <a:ahLst/>
            <a:cxnLst/>
            <a:rect l="l" t="t" r="r" b="b"/>
            <a:pathLst>
              <a:path w="691200" h="679860">
                <a:moveTo>
                  <a:pt x="0" y="0"/>
                </a:moveTo>
                <a:lnTo>
                  <a:pt x="691200" y="0"/>
                </a:lnTo>
                <a:lnTo>
                  <a:pt x="691200" y="679860"/>
                </a:lnTo>
                <a:lnTo>
                  <a:pt x="0" y="67986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8">
            <a:extLst>
              <a:ext uri="{FF2B5EF4-FFF2-40B4-BE49-F238E27FC236}">
                <a16:creationId xmlns:a16="http://schemas.microsoft.com/office/drawing/2014/main" id="{E92DED30-55B2-3DB2-D691-63515D8DD010}"/>
              </a:ext>
            </a:extLst>
          </p:cNvPr>
          <p:cNvSpPr/>
          <p:nvPr/>
        </p:nvSpPr>
        <p:spPr>
          <a:xfrm>
            <a:off x="13638900" y="5304182"/>
            <a:ext cx="696600" cy="694440"/>
          </a:xfrm>
          <a:custGeom>
            <a:avLst/>
            <a:gdLst/>
            <a:ahLst/>
            <a:cxnLst/>
            <a:rect l="l" t="t" r="r" b="b"/>
            <a:pathLst>
              <a:path w="696600" h="694440">
                <a:moveTo>
                  <a:pt x="0" y="0"/>
                </a:moveTo>
                <a:lnTo>
                  <a:pt x="696600" y="0"/>
                </a:lnTo>
                <a:lnTo>
                  <a:pt x="696600" y="694440"/>
                </a:lnTo>
                <a:lnTo>
                  <a:pt x="0" y="69444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19">
            <a:extLst>
              <a:ext uri="{FF2B5EF4-FFF2-40B4-BE49-F238E27FC236}">
                <a16:creationId xmlns:a16="http://schemas.microsoft.com/office/drawing/2014/main" id="{16ED4A39-3954-1B84-1BD3-9ECE34E10928}"/>
              </a:ext>
            </a:extLst>
          </p:cNvPr>
          <p:cNvSpPr/>
          <p:nvPr/>
        </p:nvSpPr>
        <p:spPr>
          <a:xfrm>
            <a:off x="7469400" y="2181362"/>
            <a:ext cx="707400" cy="707400"/>
          </a:xfrm>
          <a:custGeom>
            <a:avLst/>
            <a:gdLst/>
            <a:ahLst/>
            <a:cxnLst/>
            <a:rect l="l" t="t" r="r" b="b"/>
            <a:pathLst>
              <a:path w="707400" h="707400">
                <a:moveTo>
                  <a:pt x="0" y="0"/>
                </a:moveTo>
                <a:lnTo>
                  <a:pt x="707400" y="0"/>
                </a:lnTo>
                <a:lnTo>
                  <a:pt x="707400" y="707400"/>
                </a:lnTo>
                <a:lnTo>
                  <a:pt x="0" y="7074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0">
            <a:extLst>
              <a:ext uri="{FF2B5EF4-FFF2-40B4-BE49-F238E27FC236}">
                <a16:creationId xmlns:a16="http://schemas.microsoft.com/office/drawing/2014/main" id="{F61998B0-B53C-8515-A531-8681237D7C9D}"/>
              </a:ext>
            </a:extLst>
          </p:cNvPr>
          <p:cNvSpPr/>
          <p:nvPr/>
        </p:nvSpPr>
        <p:spPr>
          <a:xfrm>
            <a:off x="8649840" y="2180822"/>
            <a:ext cx="707400" cy="708480"/>
          </a:xfrm>
          <a:custGeom>
            <a:avLst/>
            <a:gdLst/>
            <a:ahLst/>
            <a:cxnLst/>
            <a:rect l="l" t="t" r="r" b="b"/>
            <a:pathLst>
              <a:path w="707400" h="708480">
                <a:moveTo>
                  <a:pt x="0" y="0"/>
                </a:moveTo>
                <a:lnTo>
                  <a:pt x="707400" y="0"/>
                </a:lnTo>
                <a:lnTo>
                  <a:pt x="707400" y="708480"/>
                </a:lnTo>
                <a:lnTo>
                  <a:pt x="0" y="70848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1">
            <a:extLst>
              <a:ext uri="{FF2B5EF4-FFF2-40B4-BE49-F238E27FC236}">
                <a16:creationId xmlns:a16="http://schemas.microsoft.com/office/drawing/2014/main" id="{948C27B5-5796-588C-1C7D-C24B6597F29E}"/>
              </a:ext>
            </a:extLst>
          </p:cNvPr>
          <p:cNvSpPr/>
          <p:nvPr/>
        </p:nvSpPr>
        <p:spPr>
          <a:xfrm>
            <a:off x="7257720" y="6831842"/>
            <a:ext cx="770040" cy="765720"/>
          </a:xfrm>
          <a:custGeom>
            <a:avLst/>
            <a:gdLst/>
            <a:ahLst/>
            <a:cxnLst/>
            <a:rect l="l" t="t" r="r" b="b"/>
            <a:pathLst>
              <a:path w="770040" h="765720">
                <a:moveTo>
                  <a:pt x="0" y="0"/>
                </a:moveTo>
                <a:lnTo>
                  <a:pt x="770040" y="0"/>
                </a:lnTo>
                <a:lnTo>
                  <a:pt x="770040" y="765720"/>
                </a:lnTo>
                <a:lnTo>
                  <a:pt x="0" y="76572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2">
            <a:extLst>
              <a:ext uri="{FF2B5EF4-FFF2-40B4-BE49-F238E27FC236}">
                <a16:creationId xmlns:a16="http://schemas.microsoft.com/office/drawing/2014/main" id="{5CBD85C8-BB09-0CA2-F73D-279DD13586E5}"/>
              </a:ext>
            </a:extLst>
          </p:cNvPr>
          <p:cNvSpPr/>
          <p:nvPr/>
        </p:nvSpPr>
        <p:spPr>
          <a:xfrm>
            <a:off x="9830550" y="2109272"/>
            <a:ext cx="851580" cy="851040"/>
          </a:xfrm>
          <a:custGeom>
            <a:avLst/>
            <a:gdLst/>
            <a:ahLst/>
            <a:cxnLst/>
            <a:rect l="l" t="t" r="r" b="b"/>
            <a:pathLst>
              <a:path w="851580" h="851040">
                <a:moveTo>
                  <a:pt x="0" y="0"/>
                </a:moveTo>
                <a:lnTo>
                  <a:pt x="851580" y="0"/>
                </a:lnTo>
                <a:lnTo>
                  <a:pt x="851580" y="851040"/>
                </a:lnTo>
                <a:lnTo>
                  <a:pt x="0" y="85104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3">
            <a:extLst>
              <a:ext uri="{FF2B5EF4-FFF2-40B4-BE49-F238E27FC236}">
                <a16:creationId xmlns:a16="http://schemas.microsoft.com/office/drawing/2014/main" id="{B9E6FF7D-FA32-6CE7-CA3F-E074A0EE2D06}"/>
              </a:ext>
            </a:extLst>
          </p:cNvPr>
          <p:cNvSpPr/>
          <p:nvPr/>
        </p:nvSpPr>
        <p:spPr>
          <a:xfrm>
            <a:off x="11155980" y="2039342"/>
            <a:ext cx="710100" cy="990360"/>
          </a:xfrm>
          <a:custGeom>
            <a:avLst/>
            <a:gdLst/>
            <a:ahLst/>
            <a:cxnLst/>
            <a:rect l="l" t="t" r="r" b="b"/>
            <a:pathLst>
              <a:path w="710100" h="990360">
                <a:moveTo>
                  <a:pt x="0" y="0"/>
                </a:moveTo>
                <a:lnTo>
                  <a:pt x="710100" y="0"/>
                </a:lnTo>
                <a:lnTo>
                  <a:pt x="710100" y="990360"/>
                </a:lnTo>
                <a:lnTo>
                  <a:pt x="0" y="990360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4">
            <a:extLst>
              <a:ext uri="{FF2B5EF4-FFF2-40B4-BE49-F238E27FC236}">
                <a16:creationId xmlns:a16="http://schemas.microsoft.com/office/drawing/2014/main" id="{A4E4588E-9EEE-D39B-8C9D-56EAEB900EA0}"/>
              </a:ext>
            </a:extLst>
          </p:cNvPr>
          <p:cNvSpPr/>
          <p:nvPr/>
        </p:nvSpPr>
        <p:spPr>
          <a:xfrm>
            <a:off x="8601780" y="6804302"/>
            <a:ext cx="578880" cy="819720"/>
          </a:xfrm>
          <a:custGeom>
            <a:avLst/>
            <a:gdLst/>
            <a:ahLst/>
            <a:cxnLst/>
            <a:rect l="l" t="t" r="r" b="b"/>
            <a:pathLst>
              <a:path w="578880" h="819720">
                <a:moveTo>
                  <a:pt x="0" y="0"/>
                </a:moveTo>
                <a:lnTo>
                  <a:pt x="578880" y="0"/>
                </a:lnTo>
                <a:lnTo>
                  <a:pt x="578880" y="819720"/>
                </a:lnTo>
                <a:lnTo>
                  <a:pt x="0" y="819720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25">
            <a:extLst>
              <a:ext uri="{FF2B5EF4-FFF2-40B4-BE49-F238E27FC236}">
                <a16:creationId xmlns:a16="http://schemas.microsoft.com/office/drawing/2014/main" id="{E4E26FE2-1969-5D59-BB3D-FAE887368A9B}"/>
              </a:ext>
            </a:extLst>
          </p:cNvPr>
          <p:cNvSpPr/>
          <p:nvPr/>
        </p:nvSpPr>
        <p:spPr>
          <a:xfrm>
            <a:off x="6172296" y="5259918"/>
            <a:ext cx="977448" cy="894207"/>
          </a:xfrm>
          <a:custGeom>
            <a:avLst/>
            <a:gdLst/>
            <a:ahLst/>
            <a:cxnLst/>
            <a:rect l="l" t="t" r="r" b="b"/>
            <a:pathLst>
              <a:path w="977448" h="894207">
                <a:moveTo>
                  <a:pt x="0" y="0"/>
                </a:moveTo>
                <a:lnTo>
                  <a:pt x="977448" y="0"/>
                </a:lnTo>
                <a:lnTo>
                  <a:pt x="977448" y="894208"/>
                </a:lnTo>
                <a:lnTo>
                  <a:pt x="0" y="894208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26">
            <a:extLst>
              <a:ext uri="{FF2B5EF4-FFF2-40B4-BE49-F238E27FC236}">
                <a16:creationId xmlns:a16="http://schemas.microsoft.com/office/drawing/2014/main" id="{A8F3C203-5E8D-0DBE-8B56-689C5A2BDA51}"/>
              </a:ext>
            </a:extLst>
          </p:cNvPr>
          <p:cNvSpPr/>
          <p:nvPr/>
        </p:nvSpPr>
        <p:spPr>
          <a:xfrm>
            <a:off x="3645120" y="5221022"/>
            <a:ext cx="791100" cy="740340"/>
          </a:xfrm>
          <a:custGeom>
            <a:avLst/>
            <a:gdLst/>
            <a:ahLst/>
            <a:cxnLst/>
            <a:rect l="l" t="t" r="r" b="b"/>
            <a:pathLst>
              <a:path w="791100" h="740340">
                <a:moveTo>
                  <a:pt x="0" y="0"/>
                </a:moveTo>
                <a:lnTo>
                  <a:pt x="791100" y="0"/>
                </a:lnTo>
                <a:lnTo>
                  <a:pt x="791100" y="740340"/>
                </a:lnTo>
                <a:lnTo>
                  <a:pt x="0" y="740340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27">
            <a:extLst>
              <a:ext uri="{FF2B5EF4-FFF2-40B4-BE49-F238E27FC236}">
                <a16:creationId xmlns:a16="http://schemas.microsoft.com/office/drawing/2014/main" id="{8B71ABB8-96DA-2945-87A7-5DA01192BEB2}"/>
              </a:ext>
            </a:extLst>
          </p:cNvPr>
          <p:cNvSpPr/>
          <p:nvPr/>
        </p:nvSpPr>
        <p:spPr>
          <a:xfrm>
            <a:off x="3607320" y="6823202"/>
            <a:ext cx="762480" cy="762480"/>
          </a:xfrm>
          <a:custGeom>
            <a:avLst/>
            <a:gdLst/>
            <a:ahLst/>
            <a:cxnLst/>
            <a:rect l="l" t="t" r="r" b="b"/>
            <a:pathLst>
              <a:path w="762480" h="762480">
                <a:moveTo>
                  <a:pt x="0" y="0"/>
                </a:moveTo>
                <a:lnTo>
                  <a:pt x="762480" y="0"/>
                </a:lnTo>
                <a:lnTo>
                  <a:pt x="762480" y="762480"/>
                </a:lnTo>
                <a:lnTo>
                  <a:pt x="0" y="762480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28">
            <a:extLst>
              <a:ext uri="{FF2B5EF4-FFF2-40B4-BE49-F238E27FC236}">
                <a16:creationId xmlns:a16="http://schemas.microsoft.com/office/drawing/2014/main" id="{27CC9853-EA2E-03FE-B102-769C5AD16157}"/>
              </a:ext>
            </a:extLst>
          </p:cNvPr>
          <p:cNvSpPr/>
          <p:nvPr/>
        </p:nvSpPr>
        <p:spPr>
          <a:xfrm>
            <a:off x="12064650" y="2039564"/>
            <a:ext cx="1164000" cy="1164335"/>
          </a:xfrm>
          <a:custGeom>
            <a:avLst/>
            <a:gdLst/>
            <a:ahLst/>
            <a:cxnLst/>
            <a:rect l="l" t="t" r="r" b="b"/>
            <a:pathLst>
              <a:path w="1164000" h="1164335">
                <a:moveTo>
                  <a:pt x="0" y="0"/>
                </a:moveTo>
                <a:lnTo>
                  <a:pt x="1164000" y="0"/>
                </a:lnTo>
                <a:lnTo>
                  <a:pt x="1164000" y="1164336"/>
                </a:lnTo>
                <a:lnTo>
                  <a:pt x="0" y="1164336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29">
            <a:extLst>
              <a:ext uri="{FF2B5EF4-FFF2-40B4-BE49-F238E27FC236}">
                <a16:creationId xmlns:a16="http://schemas.microsoft.com/office/drawing/2014/main" id="{EB3270C8-B412-398B-E975-6228FE8645F0}"/>
              </a:ext>
            </a:extLst>
          </p:cNvPr>
          <p:cNvSpPr/>
          <p:nvPr/>
        </p:nvSpPr>
        <p:spPr>
          <a:xfrm>
            <a:off x="13442340" y="2212142"/>
            <a:ext cx="817020" cy="820800"/>
          </a:xfrm>
          <a:custGeom>
            <a:avLst/>
            <a:gdLst/>
            <a:ahLst/>
            <a:cxnLst/>
            <a:rect l="l" t="t" r="r" b="b"/>
            <a:pathLst>
              <a:path w="817020" h="820800">
                <a:moveTo>
                  <a:pt x="0" y="0"/>
                </a:moveTo>
                <a:lnTo>
                  <a:pt x="817020" y="0"/>
                </a:lnTo>
                <a:lnTo>
                  <a:pt x="817020" y="820800"/>
                </a:lnTo>
                <a:lnTo>
                  <a:pt x="0" y="820800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0">
            <a:extLst>
              <a:ext uri="{FF2B5EF4-FFF2-40B4-BE49-F238E27FC236}">
                <a16:creationId xmlns:a16="http://schemas.microsoft.com/office/drawing/2014/main" id="{5CDC135B-0168-D72A-8D91-565F5658675B}"/>
              </a:ext>
            </a:extLst>
          </p:cNvPr>
          <p:cNvSpPr/>
          <p:nvPr/>
        </p:nvSpPr>
        <p:spPr>
          <a:xfrm>
            <a:off x="11088480" y="6770282"/>
            <a:ext cx="717120" cy="853740"/>
          </a:xfrm>
          <a:custGeom>
            <a:avLst/>
            <a:gdLst/>
            <a:ahLst/>
            <a:cxnLst/>
            <a:rect l="l" t="t" r="r" b="b"/>
            <a:pathLst>
              <a:path w="717120" h="853740">
                <a:moveTo>
                  <a:pt x="0" y="0"/>
                </a:moveTo>
                <a:lnTo>
                  <a:pt x="717120" y="0"/>
                </a:lnTo>
                <a:lnTo>
                  <a:pt x="717120" y="853740"/>
                </a:lnTo>
                <a:lnTo>
                  <a:pt x="0" y="853740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1">
            <a:extLst>
              <a:ext uri="{FF2B5EF4-FFF2-40B4-BE49-F238E27FC236}">
                <a16:creationId xmlns:a16="http://schemas.microsoft.com/office/drawing/2014/main" id="{869CE146-B8EC-C966-7302-C2AB4D149A3B}"/>
              </a:ext>
            </a:extLst>
          </p:cNvPr>
          <p:cNvSpPr/>
          <p:nvPr/>
        </p:nvSpPr>
        <p:spPr>
          <a:xfrm>
            <a:off x="9775740" y="6770282"/>
            <a:ext cx="717120" cy="853740"/>
          </a:xfrm>
          <a:custGeom>
            <a:avLst/>
            <a:gdLst/>
            <a:ahLst/>
            <a:cxnLst/>
            <a:rect l="l" t="t" r="r" b="b"/>
            <a:pathLst>
              <a:path w="717120" h="853740">
                <a:moveTo>
                  <a:pt x="0" y="0"/>
                </a:moveTo>
                <a:lnTo>
                  <a:pt x="717120" y="0"/>
                </a:lnTo>
                <a:lnTo>
                  <a:pt x="717120" y="853740"/>
                </a:lnTo>
                <a:lnTo>
                  <a:pt x="0" y="853740"/>
                </a:lnTo>
                <a:lnTo>
                  <a:pt x="0" y="0"/>
                </a:lnTo>
                <a:close/>
              </a:path>
            </a:pathLst>
          </a:custGeom>
          <a:blipFill>
            <a:blip r:embed="rId49">
              <a:extLs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2">
            <a:extLst>
              <a:ext uri="{FF2B5EF4-FFF2-40B4-BE49-F238E27FC236}">
                <a16:creationId xmlns:a16="http://schemas.microsoft.com/office/drawing/2014/main" id="{B59368BC-53F9-F8B6-C4CF-C05EFC9468BA}"/>
              </a:ext>
            </a:extLst>
          </p:cNvPr>
          <p:cNvSpPr/>
          <p:nvPr/>
        </p:nvSpPr>
        <p:spPr>
          <a:xfrm>
            <a:off x="12400680" y="6770282"/>
            <a:ext cx="717120" cy="853740"/>
          </a:xfrm>
          <a:custGeom>
            <a:avLst/>
            <a:gdLst/>
            <a:ahLst/>
            <a:cxnLst/>
            <a:rect l="l" t="t" r="r" b="b"/>
            <a:pathLst>
              <a:path w="717120" h="853740">
                <a:moveTo>
                  <a:pt x="0" y="0"/>
                </a:moveTo>
                <a:lnTo>
                  <a:pt x="717120" y="0"/>
                </a:lnTo>
                <a:lnTo>
                  <a:pt x="717120" y="853740"/>
                </a:lnTo>
                <a:lnTo>
                  <a:pt x="0" y="853740"/>
                </a:lnTo>
                <a:lnTo>
                  <a:pt x="0" y="0"/>
                </a:lnTo>
                <a:close/>
              </a:path>
            </a:pathLst>
          </a:custGeom>
          <a:blipFill>
            <a:blip r:embed="rId51">
              <a:extLs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3">
            <a:extLst>
              <a:ext uri="{FF2B5EF4-FFF2-40B4-BE49-F238E27FC236}">
                <a16:creationId xmlns:a16="http://schemas.microsoft.com/office/drawing/2014/main" id="{F0667EB8-FC9E-5C04-14D4-F0A1757EDEF1}"/>
              </a:ext>
            </a:extLst>
          </p:cNvPr>
          <p:cNvSpPr/>
          <p:nvPr/>
        </p:nvSpPr>
        <p:spPr>
          <a:xfrm>
            <a:off x="13713420" y="6770282"/>
            <a:ext cx="717120" cy="853740"/>
          </a:xfrm>
          <a:custGeom>
            <a:avLst/>
            <a:gdLst/>
            <a:ahLst/>
            <a:cxnLst/>
            <a:rect l="l" t="t" r="r" b="b"/>
            <a:pathLst>
              <a:path w="717120" h="853740">
                <a:moveTo>
                  <a:pt x="0" y="0"/>
                </a:moveTo>
                <a:lnTo>
                  <a:pt x="717120" y="0"/>
                </a:lnTo>
                <a:lnTo>
                  <a:pt x="717120" y="853740"/>
                </a:lnTo>
                <a:lnTo>
                  <a:pt x="0" y="853740"/>
                </a:lnTo>
                <a:lnTo>
                  <a:pt x="0" y="0"/>
                </a:lnTo>
                <a:close/>
              </a:path>
            </a:pathLst>
          </a:custGeom>
          <a:blipFill>
            <a:blip r:embed="rId53">
              <a:extLst>
                <a:ext uri="{96DAC541-7B7A-43D3-8B79-37D633B846F1}">
                  <asvg:svgBlip xmlns:asvg="http://schemas.microsoft.com/office/drawing/2016/SVG/main" r:embed="rId54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4">
            <a:extLst>
              <a:ext uri="{FF2B5EF4-FFF2-40B4-BE49-F238E27FC236}">
                <a16:creationId xmlns:a16="http://schemas.microsoft.com/office/drawing/2014/main" id="{ABD1624E-CA7D-09B8-FE73-6022E00C2DE4}"/>
              </a:ext>
            </a:extLst>
          </p:cNvPr>
          <p:cNvSpPr/>
          <p:nvPr/>
        </p:nvSpPr>
        <p:spPr>
          <a:xfrm>
            <a:off x="3570060" y="2121422"/>
            <a:ext cx="906120" cy="924480"/>
          </a:xfrm>
          <a:custGeom>
            <a:avLst/>
            <a:gdLst/>
            <a:ahLst/>
            <a:cxnLst/>
            <a:rect l="l" t="t" r="r" b="b"/>
            <a:pathLst>
              <a:path w="906120" h="924480">
                <a:moveTo>
                  <a:pt x="0" y="0"/>
                </a:moveTo>
                <a:lnTo>
                  <a:pt x="906120" y="0"/>
                </a:lnTo>
                <a:lnTo>
                  <a:pt x="906120" y="924480"/>
                </a:lnTo>
                <a:lnTo>
                  <a:pt x="0" y="924480"/>
                </a:lnTo>
                <a:lnTo>
                  <a:pt x="0" y="0"/>
                </a:lnTo>
                <a:close/>
              </a:path>
            </a:pathLst>
          </a:custGeom>
          <a:blipFill>
            <a:blip r:embed="rId55">
              <a:extLst>
                <a:ext uri="{96DAC541-7B7A-43D3-8B79-37D633B846F1}">
                  <asvg:svgBlip xmlns:asvg="http://schemas.microsoft.com/office/drawing/2016/SVG/main" r:embed="rId56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35">
            <a:extLst>
              <a:ext uri="{FF2B5EF4-FFF2-40B4-BE49-F238E27FC236}">
                <a16:creationId xmlns:a16="http://schemas.microsoft.com/office/drawing/2014/main" id="{B8663EAB-91E0-C95B-F245-487D7A7E7D1E}"/>
              </a:ext>
            </a:extLst>
          </p:cNvPr>
          <p:cNvSpPr/>
          <p:nvPr/>
        </p:nvSpPr>
        <p:spPr>
          <a:xfrm>
            <a:off x="11094960" y="8032802"/>
            <a:ext cx="606420" cy="840240"/>
          </a:xfrm>
          <a:custGeom>
            <a:avLst/>
            <a:gdLst/>
            <a:ahLst/>
            <a:cxnLst/>
            <a:rect l="l" t="t" r="r" b="b"/>
            <a:pathLst>
              <a:path w="606420" h="840240">
                <a:moveTo>
                  <a:pt x="0" y="0"/>
                </a:moveTo>
                <a:lnTo>
                  <a:pt x="606420" y="0"/>
                </a:lnTo>
                <a:lnTo>
                  <a:pt x="606420" y="840240"/>
                </a:lnTo>
                <a:lnTo>
                  <a:pt x="0" y="840240"/>
                </a:lnTo>
                <a:lnTo>
                  <a:pt x="0" y="0"/>
                </a:lnTo>
                <a:close/>
              </a:path>
            </a:pathLst>
          </a:custGeom>
          <a:blipFill>
            <a:blip r:embed="rId57">
              <a:extLst>
                <a:ext uri="{96DAC541-7B7A-43D3-8B79-37D633B846F1}">
                  <asvg:svgBlip xmlns:asvg="http://schemas.microsoft.com/office/drawing/2016/SVG/main" r:embed="rId58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36">
            <a:extLst>
              <a:ext uri="{FF2B5EF4-FFF2-40B4-BE49-F238E27FC236}">
                <a16:creationId xmlns:a16="http://schemas.microsoft.com/office/drawing/2014/main" id="{A0480923-D006-180C-5AE2-12966A5C1826}"/>
              </a:ext>
            </a:extLst>
          </p:cNvPr>
          <p:cNvSpPr/>
          <p:nvPr/>
        </p:nvSpPr>
        <p:spPr>
          <a:xfrm>
            <a:off x="3513900" y="3504362"/>
            <a:ext cx="966060" cy="961740"/>
          </a:xfrm>
          <a:custGeom>
            <a:avLst/>
            <a:gdLst/>
            <a:ahLst/>
            <a:cxnLst/>
            <a:rect l="l" t="t" r="r" b="b"/>
            <a:pathLst>
              <a:path w="966060" h="961740">
                <a:moveTo>
                  <a:pt x="0" y="0"/>
                </a:moveTo>
                <a:lnTo>
                  <a:pt x="966060" y="0"/>
                </a:lnTo>
                <a:lnTo>
                  <a:pt x="966060" y="961740"/>
                </a:lnTo>
                <a:lnTo>
                  <a:pt x="0" y="961740"/>
                </a:lnTo>
                <a:lnTo>
                  <a:pt x="0" y="0"/>
                </a:lnTo>
                <a:close/>
              </a:path>
            </a:pathLst>
          </a:custGeom>
          <a:blipFill>
            <a:blip r:embed="rId59">
              <a:extLst>
                <a:ext uri="{96DAC541-7B7A-43D3-8B79-37D633B846F1}">
                  <asvg:svgBlip xmlns:asvg="http://schemas.microsoft.com/office/drawing/2016/SVG/main" r:embed="rId60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37">
            <a:extLst>
              <a:ext uri="{FF2B5EF4-FFF2-40B4-BE49-F238E27FC236}">
                <a16:creationId xmlns:a16="http://schemas.microsoft.com/office/drawing/2014/main" id="{543EF1A4-B262-76FC-9B12-27F690D3BD67}"/>
              </a:ext>
            </a:extLst>
          </p:cNvPr>
          <p:cNvSpPr/>
          <p:nvPr/>
        </p:nvSpPr>
        <p:spPr>
          <a:xfrm>
            <a:off x="3642960" y="8331422"/>
            <a:ext cx="743040" cy="663120"/>
          </a:xfrm>
          <a:custGeom>
            <a:avLst/>
            <a:gdLst/>
            <a:ahLst/>
            <a:cxnLst/>
            <a:rect l="l" t="t" r="r" b="b"/>
            <a:pathLst>
              <a:path w="743040" h="663120">
                <a:moveTo>
                  <a:pt x="0" y="0"/>
                </a:moveTo>
                <a:lnTo>
                  <a:pt x="743040" y="0"/>
                </a:lnTo>
                <a:lnTo>
                  <a:pt x="743040" y="663120"/>
                </a:lnTo>
                <a:lnTo>
                  <a:pt x="0" y="663120"/>
                </a:lnTo>
                <a:lnTo>
                  <a:pt x="0" y="0"/>
                </a:lnTo>
                <a:close/>
              </a:path>
            </a:pathLst>
          </a:custGeom>
          <a:blipFill>
            <a:blip r:embed="rId61">
              <a:extLst>
                <a:ext uri="{96DAC541-7B7A-43D3-8B79-37D633B846F1}">
                  <asvg:svgBlip xmlns:asvg="http://schemas.microsoft.com/office/drawing/2016/SVG/main" r:embed="rId62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38">
            <a:extLst>
              <a:ext uri="{FF2B5EF4-FFF2-40B4-BE49-F238E27FC236}">
                <a16:creationId xmlns:a16="http://schemas.microsoft.com/office/drawing/2014/main" id="{A2B1C63B-8A28-D3A1-8583-EAE440AE39B9}"/>
              </a:ext>
            </a:extLst>
          </p:cNvPr>
          <p:cNvSpPr/>
          <p:nvPr/>
        </p:nvSpPr>
        <p:spPr>
          <a:xfrm>
            <a:off x="9692040" y="8155922"/>
            <a:ext cx="744660" cy="728460"/>
          </a:xfrm>
          <a:custGeom>
            <a:avLst/>
            <a:gdLst/>
            <a:ahLst/>
            <a:cxnLst/>
            <a:rect l="l" t="t" r="r" b="b"/>
            <a:pathLst>
              <a:path w="744660" h="728460">
                <a:moveTo>
                  <a:pt x="0" y="0"/>
                </a:moveTo>
                <a:lnTo>
                  <a:pt x="744660" y="0"/>
                </a:lnTo>
                <a:lnTo>
                  <a:pt x="744660" y="728460"/>
                </a:lnTo>
                <a:lnTo>
                  <a:pt x="0" y="728460"/>
                </a:lnTo>
                <a:lnTo>
                  <a:pt x="0" y="0"/>
                </a:lnTo>
                <a:close/>
              </a:path>
            </a:pathLst>
          </a:custGeom>
          <a:blipFill>
            <a:blip r:embed="rId63">
              <a:extLst>
                <a:ext uri="{96DAC541-7B7A-43D3-8B79-37D633B846F1}">
                  <asvg:svgBlip xmlns:asvg="http://schemas.microsoft.com/office/drawing/2016/SVG/main" r:embed="rId64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39">
            <a:extLst>
              <a:ext uri="{FF2B5EF4-FFF2-40B4-BE49-F238E27FC236}">
                <a16:creationId xmlns:a16="http://schemas.microsoft.com/office/drawing/2014/main" id="{363468CC-91CB-3B63-8CBC-13228F82B4A9}"/>
              </a:ext>
            </a:extLst>
          </p:cNvPr>
          <p:cNvSpPr/>
          <p:nvPr/>
        </p:nvSpPr>
        <p:spPr>
          <a:xfrm>
            <a:off x="4971360" y="8216942"/>
            <a:ext cx="704700" cy="713340"/>
          </a:xfrm>
          <a:custGeom>
            <a:avLst/>
            <a:gdLst/>
            <a:ahLst/>
            <a:cxnLst/>
            <a:rect l="l" t="t" r="r" b="b"/>
            <a:pathLst>
              <a:path w="704700" h="713340">
                <a:moveTo>
                  <a:pt x="0" y="0"/>
                </a:moveTo>
                <a:lnTo>
                  <a:pt x="704700" y="0"/>
                </a:lnTo>
                <a:lnTo>
                  <a:pt x="704700" y="713340"/>
                </a:lnTo>
                <a:lnTo>
                  <a:pt x="0" y="713340"/>
                </a:lnTo>
                <a:lnTo>
                  <a:pt x="0" y="0"/>
                </a:lnTo>
                <a:close/>
              </a:path>
            </a:pathLst>
          </a:custGeom>
          <a:blipFill>
            <a:blip r:embed="rId65">
              <a:extLst>
                <a:ext uri="{96DAC541-7B7A-43D3-8B79-37D633B846F1}">
                  <asvg:svgBlip xmlns:asvg="http://schemas.microsoft.com/office/drawing/2016/SVG/main" r:embed="rId66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0">
            <a:extLst>
              <a:ext uri="{FF2B5EF4-FFF2-40B4-BE49-F238E27FC236}">
                <a16:creationId xmlns:a16="http://schemas.microsoft.com/office/drawing/2014/main" id="{53CAB82E-D3F2-1CBA-1255-19EC001FA69F}"/>
              </a:ext>
            </a:extLst>
          </p:cNvPr>
          <p:cNvSpPr/>
          <p:nvPr/>
        </p:nvSpPr>
        <p:spPr>
          <a:xfrm>
            <a:off x="12374760" y="8249882"/>
            <a:ext cx="730080" cy="665820"/>
          </a:xfrm>
          <a:custGeom>
            <a:avLst/>
            <a:gdLst/>
            <a:ahLst/>
            <a:cxnLst/>
            <a:rect l="l" t="t" r="r" b="b"/>
            <a:pathLst>
              <a:path w="730080" h="665820">
                <a:moveTo>
                  <a:pt x="0" y="0"/>
                </a:moveTo>
                <a:lnTo>
                  <a:pt x="730080" y="0"/>
                </a:lnTo>
                <a:lnTo>
                  <a:pt x="730080" y="665820"/>
                </a:lnTo>
                <a:lnTo>
                  <a:pt x="0" y="665820"/>
                </a:lnTo>
                <a:lnTo>
                  <a:pt x="0" y="0"/>
                </a:lnTo>
                <a:close/>
              </a:path>
            </a:pathLst>
          </a:custGeom>
          <a:blipFill>
            <a:blip r:embed="rId67">
              <a:extLst>
                <a:ext uri="{96DAC541-7B7A-43D3-8B79-37D633B846F1}">
                  <asvg:svgBlip xmlns:asvg="http://schemas.microsoft.com/office/drawing/2016/SVG/main" r:embed="rId68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1">
            <a:extLst>
              <a:ext uri="{FF2B5EF4-FFF2-40B4-BE49-F238E27FC236}">
                <a16:creationId xmlns:a16="http://schemas.microsoft.com/office/drawing/2014/main" id="{4050FC1F-930C-C270-1230-054D39042589}"/>
              </a:ext>
            </a:extLst>
          </p:cNvPr>
          <p:cNvSpPr/>
          <p:nvPr/>
        </p:nvSpPr>
        <p:spPr>
          <a:xfrm>
            <a:off x="6159360" y="8218562"/>
            <a:ext cx="618300" cy="730620"/>
          </a:xfrm>
          <a:custGeom>
            <a:avLst/>
            <a:gdLst/>
            <a:ahLst/>
            <a:cxnLst/>
            <a:rect l="l" t="t" r="r" b="b"/>
            <a:pathLst>
              <a:path w="618300" h="730620">
                <a:moveTo>
                  <a:pt x="0" y="0"/>
                </a:moveTo>
                <a:lnTo>
                  <a:pt x="618300" y="0"/>
                </a:lnTo>
                <a:lnTo>
                  <a:pt x="618300" y="730620"/>
                </a:lnTo>
                <a:lnTo>
                  <a:pt x="0" y="730620"/>
                </a:lnTo>
                <a:lnTo>
                  <a:pt x="0" y="0"/>
                </a:lnTo>
                <a:close/>
              </a:path>
            </a:pathLst>
          </a:custGeom>
          <a:blipFill>
            <a:blip r:embed="rId69">
              <a:extLst>
                <a:ext uri="{96DAC541-7B7A-43D3-8B79-37D633B846F1}">
                  <asvg:svgBlip xmlns:asvg="http://schemas.microsoft.com/office/drawing/2016/SVG/main" r:embed="rId70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2">
            <a:extLst>
              <a:ext uri="{FF2B5EF4-FFF2-40B4-BE49-F238E27FC236}">
                <a16:creationId xmlns:a16="http://schemas.microsoft.com/office/drawing/2014/main" id="{795C2631-DB15-920F-F57A-6164C9FCA908}"/>
              </a:ext>
            </a:extLst>
          </p:cNvPr>
          <p:cNvSpPr/>
          <p:nvPr/>
        </p:nvSpPr>
        <p:spPr>
          <a:xfrm>
            <a:off x="13701000" y="8184542"/>
            <a:ext cx="714420" cy="726840"/>
          </a:xfrm>
          <a:custGeom>
            <a:avLst/>
            <a:gdLst/>
            <a:ahLst/>
            <a:cxnLst/>
            <a:rect l="l" t="t" r="r" b="b"/>
            <a:pathLst>
              <a:path w="714420" h="726840">
                <a:moveTo>
                  <a:pt x="0" y="0"/>
                </a:moveTo>
                <a:lnTo>
                  <a:pt x="714420" y="0"/>
                </a:lnTo>
                <a:lnTo>
                  <a:pt x="714420" y="726840"/>
                </a:lnTo>
                <a:lnTo>
                  <a:pt x="0" y="726840"/>
                </a:lnTo>
                <a:lnTo>
                  <a:pt x="0" y="0"/>
                </a:lnTo>
                <a:close/>
              </a:path>
            </a:pathLst>
          </a:custGeom>
          <a:blipFill>
            <a:blip r:embed="rId71">
              <a:extLst>
                <a:ext uri="{96DAC541-7B7A-43D3-8B79-37D633B846F1}">
                  <asvg:svgBlip xmlns:asvg="http://schemas.microsoft.com/office/drawing/2016/SVG/main" r:embed="rId72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3">
            <a:extLst>
              <a:ext uri="{FF2B5EF4-FFF2-40B4-BE49-F238E27FC236}">
                <a16:creationId xmlns:a16="http://schemas.microsoft.com/office/drawing/2014/main" id="{F0A135BA-D692-EEBB-1C5C-14285D7067B3}"/>
              </a:ext>
            </a:extLst>
          </p:cNvPr>
          <p:cNvSpPr/>
          <p:nvPr/>
        </p:nvSpPr>
        <p:spPr>
          <a:xfrm>
            <a:off x="7295520" y="8220182"/>
            <a:ext cx="730620" cy="726840"/>
          </a:xfrm>
          <a:custGeom>
            <a:avLst/>
            <a:gdLst/>
            <a:ahLst/>
            <a:cxnLst/>
            <a:rect l="l" t="t" r="r" b="b"/>
            <a:pathLst>
              <a:path w="730620" h="726840">
                <a:moveTo>
                  <a:pt x="0" y="0"/>
                </a:moveTo>
                <a:lnTo>
                  <a:pt x="730620" y="0"/>
                </a:lnTo>
                <a:lnTo>
                  <a:pt x="730620" y="726840"/>
                </a:lnTo>
                <a:lnTo>
                  <a:pt x="0" y="726840"/>
                </a:lnTo>
                <a:lnTo>
                  <a:pt x="0" y="0"/>
                </a:lnTo>
                <a:close/>
              </a:path>
            </a:pathLst>
          </a:custGeom>
          <a:blipFill>
            <a:blip r:embed="rId73">
              <a:extLst>
                <a:ext uri="{96DAC541-7B7A-43D3-8B79-37D633B846F1}">
                  <asvg:svgBlip xmlns:asvg="http://schemas.microsoft.com/office/drawing/2016/SVG/main" r:embed="rId74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4">
            <a:extLst>
              <a:ext uri="{FF2B5EF4-FFF2-40B4-BE49-F238E27FC236}">
                <a16:creationId xmlns:a16="http://schemas.microsoft.com/office/drawing/2014/main" id="{C7B02A76-D97A-E0AD-695A-B1977F9E30F7}"/>
              </a:ext>
            </a:extLst>
          </p:cNvPr>
          <p:cNvSpPr/>
          <p:nvPr/>
        </p:nvSpPr>
        <p:spPr>
          <a:xfrm>
            <a:off x="8508900" y="8289842"/>
            <a:ext cx="725220" cy="568080"/>
          </a:xfrm>
          <a:custGeom>
            <a:avLst/>
            <a:gdLst/>
            <a:ahLst/>
            <a:cxnLst/>
            <a:rect l="l" t="t" r="r" b="b"/>
            <a:pathLst>
              <a:path w="725220" h="568080">
                <a:moveTo>
                  <a:pt x="0" y="0"/>
                </a:moveTo>
                <a:lnTo>
                  <a:pt x="725220" y="0"/>
                </a:lnTo>
                <a:lnTo>
                  <a:pt x="725220" y="568080"/>
                </a:lnTo>
                <a:lnTo>
                  <a:pt x="0" y="568080"/>
                </a:lnTo>
                <a:lnTo>
                  <a:pt x="0" y="0"/>
                </a:lnTo>
                <a:close/>
              </a:path>
            </a:pathLst>
          </a:custGeom>
          <a:blipFill>
            <a:blip r:embed="rId75">
              <a:extLst>
                <a:ext uri="{96DAC541-7B7A-43D3-8B79-37D633B846F1}">
                  <asvg:svgBlip xmlns:asvg="http://schemas.microsoft.com/office/drawing/2016/SVG/main" r:embed="rId76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45">
            <a:extLst>
              <a:ext uri="{FF2B5EF4-FFF2-40B4-BE49-F238E27FC236}">
                <a16:creationId xmlns:a16="http://schemas.microsoft.com/office/drawing/2014/main" id="{003754FD-3319-231C-9D95-463115F32DDD}"/>
              </a:ext>
            </a:extLst>
          </p:cNvPr>
          <p:cNvSpPr/>
          <p:nvPr/>
        </p:nvSpPr>
        <p:spPr>
          <a:xfrm>
            <a:off x="4890360" y="3686342"/>
            <a:ext cx="720900" cy="829440"/>
          </a:xfrm>
          <a:custGeom>
            <a:avLst/>
            <a:gdLst/>
            <a:ahLst/>
            <a:cxnLst/>
            <a:rect l="l" t="t" r="r" b="b"/>
            <a:pathLst>
              <a:path w="720900" h="829440">
                <a:moveTo>
                  <a:pt x="0" y="0"/>
                </a:moveTo>
                <a:lnTo>
                  <a:pt x="720900" y="0"/>
                </a:lnTo>
                <a:lnTo>
                  <a:pt x="720900" y="829440"/>
                </a:lnTo>
                <a:lnTo>
                  <a:pt x="0" y="829440"/>
                </a:lnTo>
                <a:lnTo>
                  <a:pt x="0" y="0"/>
                </a:lnTo>
                <a:close/>
              </a:path>
            </a:pathLst>
          </a:custGeom>
          <a:blipFill>
            <a:blip r:embed="rId77">
              <a:extLst>
                <a:ext uri="{96DAC541-7B7A-43D3-8B79-37D633B846F1}">
                  <asvg:svgBlip xmlns:asvg="http://schemas.microsoft.com/office/drawing/2016/SVG/main" r:embed="rId78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46">
            <a:extLst>
              <a:ext uri="{FF2B5EF4-FFF2-40B4-BE49-F238E27FC236}">
                <a16:creationId xmlns:a16="http://schemas.microsoft.com/office/drawing/2014/main" id="{1403B3C9-33C6-F687-76A7-7176F8C86C95}"/>
              </a:ext>
            </a:extLst>
          </p:cNvPr>
          <p:cNvSpPr/>
          <p:nvPr/>
        </p:nvSpPr>
        <p:spPr>
          <a:xfrm>
            <a:off x="11030160" y="3680402"/>
            <a:ext cx="832140" cy="829980"/>
          </a:xfrm>
          <a:custGeom>
            <a:avLst/>
            <a:gdLst/>
            <a:ahLst/>
            <a:cxnLst/>
            <a:rect l="l" t="t" r="r" b="b"/>
            <a:pathLst>
              <a:path w="832140" h="829980">
                <a:moveTo>
                  <a:pt x="0" y="0"/>
                </a:moveTo>
                <a:lnTo>
                  <a:pt x="832140" y="0"/>
                </a:lnTo>
                <a:lnTo>
                  <a:pt x="832140" y="829980"/>
                </a:lnTo>
                <a:lnTo>
                  <a:pt x="0" y="829980"/>
                </a:lnTo>
                <a:lnTo>
                  <a:pt x="0" y="0"/>
                </a:lnTo>
                <a:close/>
              </a:path>
            </a:pathLst>
          </a:custGeom>
          <a:blipFill>
            <a:blip r:embed="rId79">
              <a:extLst>
                <a:ext uri="{96DAC541-7B7A-43D3-8B79-37D633B846F1}">
                  <asvg:svgBlip xmlns:asvg="http://schemas.microsoft.com/office/drawing/2016/SVG/main" r:embed="rId80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47">
            <a:extLst>
              <a:ext uri="{FF2B5EF4-FFF2-40B4-BE49-F238E27FC236}">
                <a16:creationId xmlns:a16="http://schemas.microsoft.com/office/drawing/2014/main" id="{3D8024CE-F0F1-11D7-6611-273851761B05}"/>
              </a:ext>
            </a:extLst>
          </p:cNvPr>
          <p:cNvSpPr/>
          <p:nvPr/>
        </p:nvSpPr>
        <p:spPr>
          <a:xfrm>
            <a:off x="6182580" y="3686342"/>
            <a:ext cx="961200" cy="829980"/>
          </a:xfrm>
          <a:custGeom>
            <a:avLst/>
            <a:gdLst/>
            <a:ahLst/>
            <a:cxnLst/>
            <a:rect l="l" t="t" r="r" b="b"/>
            <a:pathLst>
              <a:path w="961200" h="829980">
                <a:moveTo>
                  <a:pt x="0" y="0"/>
                </a:moveTo>
                <a:lnTo>
                  <a:pt x="961200" y="0"/>
                </a:lnTo>
                <a:lnTo>
                  <a:pt x="961200" y="829980"/>
                </a:lnTo>
                <a:lnTo>
                  <a:pt x="0" y="829980"/>
                </a:lnTo>
                <a:lnTo>
                  <a:pt x="0" y="0"/>
                </a:lnTo>
                <a:close/>
              </a:path>
            </a:pathLst>
          </a:custGeom>
          <a:blipFill>
            <a:blip r:embed="rId81">
              <a:extLst>
                <a:ext uri="{96DAC541-7B7A-43D3-8B79-37D633B846F1}">
                  <asvg:svgBlip xmlns:asvg="http://schemas.microsoft.com/office/drawing/2016/SVG/main" r:embed="rId82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48">
            <a:extLst>
              <a:ext uri="{FF2B5EF4-FFF2-40B4-BE49-F238E27FC236}">
                <a16:creationId xmlns:a16="http://schemas.microsoft.com/office/drawing/2014/main" id="{57ED908B-F53B-B1D8-6AA9-79CB78D8C940}"/>
              </a:ext>
            </a:extLst>
          </p:cNvPr>
          <p:cNvSpPr/>
          <p:nvPr/>
        </p:nvSpPr>
        <p:spPr>
          <a:xfrm>
            <a:off x="12213300" y="3638282"/>
            <a:ext cx="844020" cy="828900"/>
          </a:xfrm>
          <a:custGeom>
            <a:avLst/>
            <a:gdLst/>
            <a:ahLst/>
            <a:cxnLst/>
            <a:rect l="l" t="t" r="r" b="b"/>
            <a:pathLst>
              <a:path w="844020" h="828900">
                <a:moveTo>
                  <a:pt x="0" y="0"/>
                </a:moveTo>
                <a:lnTo>
                  <a:pt x="844020" y="0"/>
                </a:lnTo>
                <a:lnTo>
                  <a:pt x="844020" y="828900"/>
                </a:lnTo>
                <a:lnTo>
                  <a:pt x="0" y="828900"/>
                </a:lnTo>
                <a:lnTo>
                  <a:pt x="0" y="0"/>
                </a:lnTo>
                <a:close/>
              </a:path>
            </a:pathLst>
          </a:custGeom>
          <a:blipFill>
            <a:blip r:embed="rId83">
              <a:extLst>
                <a:ext uri="{96DAC541-7B7A-43D3-8B79-37D633B846F1}">
                  <asvg:svgBlip xmlns:asvg="http://schemas.microsoft.com/office/drawing/2016/SVG/main" r:embed="rId84"/>
                </a:ext>
              </a:extLst>
            </a:blip>
            <a:stretch>
              <a:fillRect/>
            </a:stretch>
          </a:blipFill>
        </p:spPr>
      </p:sp>
      <p:sp>
        <p:nvSpPr>
          <p:cNvPr id="54" name="Freeform 49">
            <a:extLst>
              <a:ext uri="{FF2B5EF4-FFF2-40B4-BE49-F238E27FC236}">
                <a16:creationId xmlns:a16="http://schemas.microsoft.com/office/drawing/2014/main" id="{39ABD870-D017-E20B-C24B-5386F121511C}"/>
              </a:ext>
            </a:extLst>
          </p:cNvPr>
          <p:cNvSpPr/>
          <p:nvPr/>
        </p:nvSpPr>
        <p:spPr>
          <a:xfrm>
            <a:off x="7446720" y="3687962"/>
            <a:ext cx="815940" cy="826740"/>
          </a:xfrm>
          <a:custGeom>
            <a:avLst/>
            <a:gdLst/>
            <a:ahLst/>
            <a:cxnLst/>
            <a:rect l="l" t="t" r="r" b="b"/>
            <a:pathLst>
              <a:path w="815940" h="826740">
                <a:moveTo>
                  <a:pt x="0" y="0"/>
                </a:moveTo>
                <a:lnTo>
                  <a:pt x="815940" y="0"/>
                </a:lnTo>
                <a:lnTo>
                  <a:pt x="815940" y="826740"/>
                </a:lnTo>
                <a:lnTo>
                  <a:pt x="0" y="826740"/>
                </a:lnTo>
                <a:lnTo>
                  <a:pt x="0" y="0"/>
                </a:lnTo>
                <a:close/>
              </a:path>
            </a:pathLst>
          </a:custGeom>
          <a:blipFill>
            <a:blip r:embed="rId85">
              <a:extLst>
                <a:ext uri="{96DAC541-7B7A-43D3-8B79-37D633B846F1}">
                  <asvg:svgBlip xmlns:asvg="http://schemas.microsoft.com/office/drawing/2016/SVG/main" r:embed="rId86"/>
                </a:ext>
              </a:extLst>
            </a:blip>
            <a:stretch>
              <a:fillRect/>
            </a:stretch>
          </a:blipFill>
        </p:spPr>
      </p:sp>
      <p:sp>
        <p:nvSpPr>
          <p:cNvPr id="55" name="Freeform 50">
            <a:extLst>
              <a:ext uri="{FF2B5EF4-FFF2-40B4-BE49-F238E27FC236}">
                <a16:creationId xmlns:a16="http://schemas.microsoft.com/office/drawing/2014/main" id="{D3E10019-31E2-731B-A842-E5D355F25556}"/>
              </a:ext>
            </a:extLst>
          </p:cNvPr>
          <p:cNvSpPr/>
          <p:nvPr/>
        </p:nvSpPr>
        <p:spPr>
          <a:xfrm>
            <a:off x="13503900" y="3638822"/>
            <a:ext cx="830520" cy="756000"/>
          </a:xfrm>
          <a:custGeom>
            <a:avLst/>
            <a:gdLst/>
            <a:ahLst/>
            <a:cxnLst/>
            <a:rect l="l" t="t" r="r" b="b"/>
            <a:pathLst>
              <a:path w="830520" h="756000">
                <a:moveTo>
                  <a:pt x="0" y="0"/>
                </a:moveTo>
                <a:lnTo>
                  <a:pt x="830520" y="0"/>
                </a:lnTo>
                <a:lnTo>
                  <a:pt x="830520" y="756000"/>
                </a:lnTo>
                <a:lnTo>
                  <a:pt x="0" y="756000"/>
                </a:lnTo>
                <a:lnTo>
                  <a:pt x="0" y="0"/>
                </a:lnTo>
                <a:close/>
              </a:path>
            </a:pathLst>
          </a:custGeom>
          <a:blipFill>
            <a:blip r:embed="rId87">
              <a:extLst>
                <a:ext uri="{96DAC541-7B7A-43D3-8B79-37D633B846F1}">
                  <asvg:svgBlip xmlns:asvg="http://schemas.microsoft.com/office/drawing/2016/SVG/main" r:embed="rId88"/>
                </a:ext>
              </a:extLst>
            </a:blip>
            <a:stretch>
              <a:fillRect/>
            </a:stretch>
          </a:blipFill>
        </p:spPr>
      </p:sp>
      <p:sp>
        <p:nvSpPr>
          <p:cNvPr id="56" name="Freeform 51">
            <a:extLst>
              <a:ext uri="{FF2B5EF4-FFF2-40B4-BE49-F238E27FC236}">
                <a16:creationId xmlns:a16="http://schemas.microsoft.com/office/drawing/2014/main" id="{82C002C1-706E-FC15-25E3-87F60C382696}"/>
              </a:ext>
            </a:extLst>
          </p:cNvPr>
          <p:cNvSpPr/>
          <p:nvPr/>
        </p:nvSpPr>
        <p:spPr>
          <a:xfrm>
            <a:off x="8595840" y="3648002"/>
            <a:ext cx="830520" cy="829440"/>
          </a:xfrm>
          <a:custGeom>
            <a:avLst/>
            <a:gdLst/>
            <a:ahLst/>
            <a:cxnLst/>
            <a:rect l="l" t="t" r="r" b="b"/>
            <a:pathLst>
              <a:path w="830520" h="829440">
                <a:moveTo>
                  <a:pt x="0" y="0"/>
                </a:moveTo>
                <a:lnTo>
                  <a:pt x="830520" y="0"/>
                </a:lnTo>
                <a:lnTo>
                  <a:pt x="830520" y="829440"/>
                </a:lnTo>
                <a:lnTo>
                  <a:pt x="0" y="829440"/>
                </a:lnTo>
                <a:lnTo>
                  <a:pt x="0" y="0"/>
                </a:lnTo>
                <a:close/>
              </a:path>
            </a:pathLst>
          </a:custGeom>
          <a:blipFill>
            <a:blip r:embed="rId89">
              <a:extLst>
                <a:ext uri="{96DAC541-7B7A-43D3-8B79-37D633B846F1}">
                  <asvg:svgBlip xmlns:asvg="http://schemas.microsoft.com/office/drawing/2016/SVG/main" r:embed="rId90"/>
                </a:ext>
              </a:extLst>
            </a:blip>
            <a:stretch>
              <a:fillRect/>
            </a:stretch>
          </a:blipFill>
        </p:spPr>
      </p:sp>
      <p:sp>
        <p:nvSpPr>
          <p:cNvPr id="57" name="Freeform 52">
            <a:extLst>
              <a:ext uri="{FF2B5EF4-FFF2-40B4-BE49-F238E27FC236}">
                <a16:creationId xmlns:a16="http://schemas.microsoft.com/office/drawing/2014/main" id="{027B49D3-7660-1E15-722E-8E74C5814879}"/>
              </a:ext>
            </a:extLst>
          </p:cNvPr>
          <p:cNvSpPr/>
          <p:nvPr/>
        </p:nvSpPr>
        <p:spPr>
          <a:xfrm>
            <a:off x="9837300" y="3615602"/>
            <a:ext cx="835920" cy="826740"/>
          </a:xfrm>
          <a:custGeom>
            <a:avLst/>
            <a:gdLst/>
            <a:ahLst/>
            <a:cxnLst/>
            <a:rect l="l" t="t" r="r" b="b"/>
            <a:pathLst>
              <a:path w="835920" h="826740">
                <a:moveTo>
                  <a:pt x="0" y="0"/>
                </a:moveTo>
                <a:lnTo>
                  <a:pt x="835920" y="0"/>
                </a:lnTo>
                <a:lnTo>
                  <a:pt x="835920" y="826740"/>
                </a:lnTo>
                <a:lnTo>
                  <a:pt x="0" y="826740"/>
                </a:lnTo>
                <a:lnTo>
                  <a:pt x="0" y="0"/>
                </a:lnTo>
                <a:close/>
              </a:path>
            </a:pathLst>
          </a:custGeom>
          <a:blipFill>
            <a:blip r:embed="rId91">
              <a:extLst>
                <a:ext uri="{96DAC541-7B7A-43D3-8B79-37D633B846F1}">
                  <asvg:svgBlip xmlns:asvg="http://schemas.microsoft.com/office/drawing/2016/SVG/main" r:embed="rId92"/>
                </a:ext>
              </a:extLst>
            </a:blip>
            <a:stretch>
              <a:fillRect/>
            </a:stretch>
          </a:blipFill>
        </p:spPr>
      </p:sp>
      <p:sp>
        <p:nvSpPr>
          <p:cNvPr id="58" name="Freeform 53">
            <a:extLst>
              <a:ext uri="{FF2B5EF4-FFF2-40B4-BE49-F238E27FC236}">
                <a16:creationId xmlns:a16="http://schemas.microsoft.com/office/drawing/2014/main" id="{D9783B8E-EF94-B77C-41E4-2EA32ACF8D8A}"/>
              </a:ext>
            </a:extLst>
          </p:cNvPr>
          <p:cNvSpPr/>
          <p:nvPr/>
        </p:nvSpPr>
        <p:spPr>
          <a:xfrm>
            <a:off x="4814220" y="5102762"/>
            <a:ext cx="1003860" cy="1003320"/>
          </a:xfrm>
          <a:custGeom>
            <a:avLst/>
            <a:gdLst/>
            <a:ahLst/>
            <a:cxnLst/>
            <a:rect l="l" t="t" r="r" b="b"/>
            <a:pathLst>
              <a:path w="1003860" h="1003320">
                <a:moveTo>
                  <a:pt x="0" y="0"/>
                </a:moveTo>
                <a:lnTo>
                  <a:pt x="1003860" y="0"/>
                </a:lnTo>
                <a:lnTo>
                  <a:pt x="1003860" y="1003320"/>
                </a:lnTo>
                <a:lnTo>
                  <a:pt x="0" y="1003320"/>
                </a:lnTo>
                <a:lnTo>
                  <a:pt x="0" y="0"/>
                </a:lnTo>
                <a:close/>
              </a:path>
            </a:pathLst>
          </a:custGeom>
          <a:blipFill>
            <a:blip r:embed="rId93">
              <a:extLst>
                <a:ext uri="{96DAC541-7B7A-43D3-8B79-37D633B846F1}">
                  <asvg:svgBlip xmlns:asvg="http://schemas.microsoft.com/office/drawing/2016/SVG/main" r:embed="rId94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54">
            <a:extLst>
              <a:ext uri="{FF2B5EF4-FFF2-40B4-BE49-F238E27FC236}">
                <a16:creationId xmlns:a16="http://schemas.microsoft.com/office/drawing/2014/main" id="{8F1B3E06-E808-53FF-80FF-0F0AF40A74D4}"/>
              </a:ext>
            </a:extLst>
          </p:cNvPr>
          <p:cNvSpPr/>
          <p:nvPr/>
        </p:nvSpPr>
        <p:spPr>
          <a:xfrm>
            <a:off x="7404600" y="5244242"/>
            <a:ext cx="790020" cy="790020"/>
          </a:xfrm>
          <a:custGeom>
            <a:avLst/>
            <a:gdLst/>
            <a:ahLst/>
            <a:cxnLst/>
            <a:rect l="l" t="t" r="r" b="b"/>
            <a:pathLst>
              <a:path w="790020" h="790020">
                <a:moveTo>
                  <a:pt x="0" y="0"/>
                </a:moveTo>
                <a:lnTo>
                  <a:pt x="790020" y="0"/>
                </a:lnTo>
                <a:lnTo>
                  <a:pt x="790020" y="790020"/>
                </a:lnTo>
                <a:lnTo>
                  <a:pt x="0" y="790020"/>
                </a:lnTo>
                <a:lnTo>
                  <a:pt x="0" y="0"/>
                </a:lnTo>
                <a:close/>
              </a:path>
            </a:pathLst>
          </a:custGeom>
          <a:blipFill>
            <a:blip r:embed="rId95">
              <a:extLst>
                <a:ext uri="{96DAC541-7B7A-43D3-8B79-37D633B846F1}">
                  <asvg:svgBlip xmlns:asvg="http://schemas.microsoft.com/office/drawing/2016/SVG/main" r:embed="rId96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55">
            <a:extLst>
              <a:ext uri="{FF2B5EF4-FFF2-40B4-BE49-F238E27FC236}">
                <a16:creationId xmlns:a16="http://schemas.microsoft.com/office/drawing/2014/main" id="{8BC64C69-05C0-B1C0-B08B-4D9333A827FA}"/>
              </a:ext>
            </a:extLst>
          </p:cNvPr>
          <p:cNvSpPr/>
          <p:nvPr/>
        </p:nvSpPr>
        <p:spPr>
          <a:xfrm>
            <a:off x="12229500" y="5357102"/>
            <a:ext cx="882360" cy="568620"/>
          </a:xfrm>
          <a:custGeom>
            <a:avLst/>
            <a:gdLst/>
            <a:ahLst/>
            <a:cxnLst/>
            <a:rect l="l" t="t" r="r" b="b"/>
            <a:pathLst>
              <a:path w="882360" h="568620">
                <a:moveTo>
                  <a:pt x="0" y="0"/>
                </a:moveTo>
                <a:lnTo>
                  <a:pt x="882360" y="0"/>
                </a:lnTo>
                <a:lnTo>
                  <a:pt x="882360" y="568620"/>
                </a:lnTo>
                <a:lnTo>
                  <a:pt x="0" y="568620"/>
                </a:lnTo>
                <a:lnTo>
                  <a:pt x="0" y="0"/>
                </a:lnTo>
                <a:close/>
              </a:path>
            </a:pathLst>
          </a:custGeom>
          <a:blipFill>
            <a:blip r:embed="rId97">
              <a:extLst>
                <a:ext uri="{96DAC541-7B7A-43D3-8B79-37D633B846F1}">
                  <asvg:svgBlip xmlns:asvg="http://schemas.microsoft.com/office/drawing/2016/SVG/main" r:embed="rId98"/>
                </a:ext>
              </a:extLst>
            </a:blip>
            <a:stretch>
              <a:fillRect/>
            </a:stretch>
          </a:blipFill>
        </p:spPr>
      </p:sp>
      <p:sp>
        <p:nvSpPr>
          <p:cNvPr id="61" name="Freeform 56">
            <a:extLst>
              <a:ext uri="{FF2B5EF4-FFF2-40B4-BE49-F238E27FC236}">
                <a16:creationId xmlns:a16="http://schemas.microsoft.com/office/drawing/2014/main" id="{72FBE9F2-E16C-40DA-4488-09681E8E76B4}"/>
              </a:ext>
            </a:extLst>
          </p:cNvPr>
          <p:cNvSpPr/>
          <p:nvPr/>
        </p:nvSpPr>
        <p:spPr>
          <a:xfrm>
            <a:off x="9908040" y="5399762"/>
            <a:ext cx="677700" cy="635580"/>
          </a:xfrm>
          <a:custGeom>
            <a:avLst/>
            <a:gdLst/>
            <a:ahLst/>
            <a:cxnLst/>
            <a:rect l="l" t="t" r="r" b="b"/>
            <a:pathLst>
              <a:path w="677700" h="635580">
                <a:moveTo>
                  <a:pt x="0" y="0"/>
                </a:moveTo>
                <a:lnTo>
                  <a:pt x="677700" y="0"/>
                </a:lnTo>
                <a:lnTo>
                  <a:pt x="677700" y="635580"/>
                </a:lnTo>
                <a:lnTo>
                  <a:pt x="0" y="635580"/>
                </a:lnTo>
                <a:lnTo>
                  <a:pt x="0" y="0"/>
                </a:lnTo>
                <a:close/>
              </a:path>
            </a:pathLst>
          </a:custGeom>
          <a:blipFill>
            <a:blip r:embed="rId99">
              <a:extLst>
                <a:ext uri="{96DAC541-7B7A-43D3-8B79-37D633B846F1}">
                  <asvg:svgBlip xmlns:asvg="http://schemas.microsoft.com/office/drawing/2016/SVG/main" r:embed="rId10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9802620"/>
            <a:ext cx="18288180" cy="507600"/>
          </a:xfrm>
          <a:custGeom>
            <a:avLst/>
            <a:gdLst/>
            <a:ahLst/>
            <a:cxnLst/>
            <a:rect l="l" t="t" r="r" b="b"/>
            <a:pathLst>
              <a:path w="18288180" h="507600">
                <a:moveTo>
                  <a:pt x="0" y="0"/>
                </a:moveTo>
                <a:lnTo>
                  <a:pt x="18288180" y="0"/>
                </a:lnTo>
                <a:lnTo>
                  <a:pt x="18288180" y="507600"/>
                </a:lnTo>
                <a:lnTo>
                  <a:pt x="0" y="50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51640" y="8950500"/>
            <a:ext cx="1761480" cy="881280"/>
          </a:xfrm>
          <a:custGeom>
            <a:avLst/>
            <a:gdLst/>
            <a:ahLst/>
            <a:cxnLst/>
            <a:rect l="l" t="t" r="r" b="b"/>
            <a:pathLst>
              <a:path w="1761480" h="881280">
                <a:moveTo>
                  <a:pt x="0" y="0"/>
                </a:moveTo>
                <a:lnTo>
                  <a:pt x="1761480" y="0"/>
                </a:lnTo>
                <a:lnTo>
                  <a:pt x="1761480" y="881280"/>
                </a:lnTo>
                <a:lnTo>
                  <a:pt x="0" y="8812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CC46512B-C192-FBD5-4545-14165F894D09}"/>
              </a:ext>
            </a:extLst>
          </p:cNvPr>
          <p:cNvSpPr/>
          <p:nvPr/>
        </p:nvSpPr>
        <p:spPr>
          <a:xfrm>
            <a:off x="16605000" y="0"/>
            <a:ext cx="1682640" cy="10287000"/>
          </a:xfrm>
          <a:custGeom>
            <a:avLst/>
            <a:gdLst/>
            <a:ahLst/>
            <a:cxnLst/>
            <a:rect l="l" t="t" r="r" b="b"/>
            <a:pathLst>
              <a:path w="1682640" h="10287000">
                <a:moveTo>
                  <a:pt x="0" y="0"/>
                </a:moveTo>
                <a:lnTo>
                  <a:pt x="1682640" y="0"/>
                </a:lnTo>
                <a:lnTo>
                  <a:pt x="16826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170257D3-BA5B-C38C-6C4E-E711BBFF45DD}"/>
              </a:ext>
            </a:extLst>
          </p:cNvPr>
          <p:cNvSpPr/>
          <p:nvPr/>
        </p:nvSpPr>
        <p:spPr>
          <a:xfrm>
            <a:off x="-7020" y="1333500"/>
            <a:ext cx="18323820" cy="8419980"/>
          </a:xfrm>
          <a:custGeom>
            <a:avLst/>
            <a:gdLst/>
            <a:ahLst/>
            <a:cxnLst/>
            <a:rect l="l" t="t" r="r" b="b"/>
            <a:pathLst>
              <a:path w="18323820" h="7828380">
                <a:moveTo>
                  <a:pt x="0" y="0"/>
                </a:moveTo>
                <a:lnTo>
                  <a:pt x="18323820" y="0"/>
                </a:lnTo>
                <a:lnTo>
                  <a:pt x="18323820" y="7828380"/>
                </a:lnTo>
                <a:lnTo>
                  <a:pt x="0" y="78283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182A52-B519-BEEF-C8E8-A17F2FC5D7C0}"/>
              </a:ext>
            </a:extLst>
          </p:cNvPr>
          <p:cNvSpPr txBox="1">
            <a:spLocks/>
          </p:cNvSpPr>
          <p:nvPr/>
        </p:nvSpPr>
        <p:spPr>
          <a:xfrm>
            <a:off x="1752600" y="392594"/>
            <a:ext cx="13832400" cy="814772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7200" dirty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</a:rPr>
              <a:t>مجموعه آیکون های کاملاً قابل ویرایش: </a:t>
            </a:r>
            <a:r>
              <a:rPr lang="en-US" sz="7200" dirty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</a:rPr>
              <a:t>B</a:t>
            </a:r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004FB282-CE92-F2E1-5AA9-31E71D94D24C}"/>
              </a:ext>
            </a:extLst>
          </p:cNvPr>
          <p:cNvSpPr/>
          <p:nvPr/>
        </p:nvSpPr>
        <p:spPr>
          <a:xfrm>
            <a:off x="5826454" y="2383774"/>
            <a:ext cx="831060" cy="978480"/>
          </a:xfrm>
          <a:custGeom>
            <a:avLst/>
            <a:gdLst/>
            <a:ahLst/>
            <a:cxnLst/>
            <a:rect l="l" t="t" r="r" b="b"/>
            <a:pathLst>
              <a:path w="831060" h="978480">
                <a:moveTo>
                  <a:pt x="0" y="0"/>
                </a:moveTo>
                <a:lnTo>
                  <a:pt x="831060" y="0"/>
                </a:lnTo>
                <a:lnTo>
                  <a:pt x="831060" y="978480"/>
                </a:lnTo>
                <a:lnTo>
                  <a:pt x="0" y="9784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13">
            <a:extLst>
              <a:ext uri="{FF2B5EF4-FFF2-40B4-BE49-F238E27FC236}">
                <a16:creationId xmlns:a16="http://schemas.microsoft.com/office/drawing/2014/main" id="{F3B5263F-0EB2-1B18-A41B-ED464C87BC9B}"/>
              </a:ext>
            </a:extLst>
          </p:cNvPr>
          <p:cNvSpPr/>
          <p:nvPr/>
        </p:nvSpPr>
        <p:spPr>
          <a:xfrm>
            <a:off x="7212634" y="2405374"/>
            <a:ext cx="872640" cy="934740"/>
          </a:xfrm>
          <a:custGeom>
            <a:avLst/>
            <a:gdLst/>
            <a:ahLst/>
            <a:cxnLst/>
            <a:rect l="l" t="t" r="r" b="b"/>
            <a:pathLst>
              <a:path w="872640" h="934740">
                <a:moveTo>
                  <a:pt x="0" y="0"/>
                </a:moveTo>
                <a:lnTo>
                  <a:pt x="872640" y="0"/>
                </a:lnTo>
                <a:lnTo>
                  <a:pt x="872640" y="934740"/>
                </a:lnTo>
                <a:lnTo>
                  <a:pt x="0" y="9347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14">
            <a:extLst>
              <a:ext uri="{FF2B5EF4-FFF2-40B4-BE49-F238E27FC236}">
                <a16:creationId xmlns:a16="http://schemas.microsoft.com/office/drawing/2014/main" id="{8D77D941-DC52-E0B4-28F3-43FA20DE884B}"/>
              </a:ext>
            </a:extLst>
          </p:cNvPr>
          <p:cNvSpPr/>
          <p:nvPr/>
        </p:nvSpPr>
        <p:spPr>
          <a:xfrm>
            <a:off x="4439194" y="2323213"/>
            <a:ext cx="882147" cy="1039041"/>
          </a:xfrm>
          <a:custGeom>
            <a:avLst/>
            <a:gdLst/>
            <a:ahLst/>
            <a:cxnLst/>
            <a:rect l="l" t="t" r="r" b="b"/>
            <a:pathLst>
              <a:path w="882147" h="1039041">
                <a:moveTo>
                  <a:pt x="0" y="0"/>
                </a:moveTo>
                <a:lnTo>
                  <a:pt x="882147" y="0"/>
                </a:lnTo>
                <a:lnTo>
                  <a:pt x="882147" y="1039041"/>
                </a:lnTo>
                <a:lnTo>
                  <a:pt x="0" y="103904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5E467E05-28D5-8472-F51E-49F7A40664B6}"/>
              </a:ext>
            </a:extLst>
          </p:cNvPr>
          <p:cNvSpPr/>
          <p:nvPr/>
        </p:nvSpPr>
        <p:spPr>
          <a:xfrm>
            <a:off x="3080014" y="2436694"/>
            <a:ext cx="744660" cy="872100"/>
          </a:xfrm>
          <a:custGeom>
            <a:avLst/>
            <a:gdLst/>
            <a:ahLst/>
            <a:cxnLst/>
            <a:rect l="l" t="t" r="r" b="b"/>
            <a:pathLst>
              <a:path w="744660" h="872100">
                <a:moveTo>
                  <a:pt x="0" y="0"/>
                </a:moveTo>
                <a:lnTo>
                  <a:pt x="744660" y="0"/>
                </a:lnTo>
                <a:lnTo>
                  <a:pt x="744660" y="872100"/>
                </a:lnTo>
                <a:lnTo>
                  <a:pt x="0" y="8721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340F8081-F1D2-A5D0-DC2E-71FCE85812D3}"/>
              </a:ext>
            </a:extLst>
          </p:cNvPr>
          <p:cNvSpPr/>
          <p:nvPr/>
        </p:nvSpPr>
        <p:spPr>
          <a:xfrm>
            <a:off x="13732594" y="2405374"/>
            <a:ext cx="876960" cy="934740"/>
          </a:xfrm>
          <a:custGeom>
            <a:avLst/>
            <a:gdLst/>
            <a:ahLst/>
            <a:cxnLst/>
            <a:rect l="l" t="t" r="r" b="b"/>
            <a:pathLst>
              <a:path w="876960" h="934740">
                <a:moveTo>
                  <a:pt x="0" y="0"/>
                </a:moveTo>
                <a:lnTo>
                  <a:pt x="876960" y="0"/>
                </a:lnTo>
                <a:lnTo>
                  <a:pt x="876960" y="934740"/>
                </a:lnTo>
                <a:lnTo>
                  <a:pt x="0" y="9347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7">
            <a:extLst>
              <a:ext uri="{FF2B5EF4-FFF2-40B4-BE49-F238E27FC236}">
                <a16:creationId xmlns:a16="http://schemas.microsoft.com/office/drawing/2014/main" id="{DDC96ACE-1F4D-3B00-7FFD-6BCF3DB41E7E}"/>
              </a:ext>
            </a:extLst>
          </p:cNvPr>
          <p:cNvSpPr/>
          <p:nvPr/>
        </p:nvSpPr>
        <p:spPr>
          <a:xfrm>
            <a:off x="4424614" y="8061334"/>
            <a:ext cx="859680" cy="916380"/>
          </a:xfrm>
          <a:custGeom>
            <a:avLst/>
            <a:gdLst/>
            <a:ahLst/>
            <a:cxnLst/>
            <a:rect l="l" t="t" r="r" b="b"/>
            <a:pathLst>
              <a:path w="859680" h="916380">
                <a:moveTo>
                  <a:pt x="0" y="0"/>
                </a:moveTo>
                <a:lnTo>
                  <a:pt x="859680" y="0"/>
                </a:lnTo>
                <a:lnTo>
                  <a:pt x="859680" y="916380"/>
                </a:lnTo>
                <a:lnTo>
                  <a:pt x="0" y="91638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8">
            <a:extLst>
              <a:ext uri="{FF2B5EF4-FFF2-40B4-BE49-F238E27FC236}">
                <a16:creationId xmlns:a16="http://schemas.microsoft.com/office/drawing/2014/main" id="{45F2C73C-C1B4-3754-3B74-21A2B7758F13}"/>
              </a:ext>
            </a:extLst>
          </p:cNvPr>
          <p:cNvSpPr/>
          <p:nvPr/>
        </p:nvSpPr>
        <p:spPr>
          <a:xfrm>
            <a:off x="3022234" y="8061334"/>
            <a:ext cx="859680" cy="916380"/>
          </a:xfrm>
          <a:custGeom>
            <a:avLst/>
            <a:gdLst/>
            <a:ahLst/>
            <a:cxnLst/>
            <a:rect l="l" t="t" r="r" b="b"/>
            <a:pathLst>
              <a:path w="859680" h="916380">
                <a:moveTo>
                  <a:pt x="0" y="0"/>
                </a:moveTo>
                <a:lnTo>
                  <a:pt x="859680" y="0"/>
                </a:lnTo>
                <a:lnTo>
                  <a:pt x="859680" y="916380"/>
                </a:lnTo>
                <a:lnTo>
                  <a:pt x="0" y="91638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9">
            <a:extLst>
              <a:ext uri="{FF2B5EF4-FFF2-40B4-BE49-F238E27FC236}">
                <a16:creationId xmlns:a16="http://schemas.microsoft.com/office/drawing/2014/main" id="{B979E144-B691-4502-2D2E-F02ED10D01DA}"/>
              </a:ext>
            </a:extLst>
          </p:cNvPr>
          <p:cNvSpPr/>
          <p:nvPr/>
        </p:nvSpPr>
        <p:spPr>
          <a:xfrm>
            <a:off x="7219114" y="8061334"/>
            <a:ext cx="859680" cy="916380"/>
          </a:xfrm>
          <a:custGeom>
            <a:avLst/>
            <a:gdLst/>
            <a:ahLst/>
            <a:cxnLst/>
            <a:rect l="l" t="t" r="r" b="b"/>
            <a:pathLst>
              <a:path w="859680" h="916380">
                <a:moveTo>
                  <a:pt x="0" y="0"/>
                </a:moveTo>
                <a:lnTo>
                  <a:pt x="859680" y="0"/>
                </a:lnTo>
                <a:lnTo>
                  <a:pt x="859680" y="916380"/>
                </a:lnTo>
                <a:lnTo>
                  <a:pt x="0" y="91638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20">
            <a:extLst>
              <a:ext uri="{FF2B5EF4-FFF2-40B4-BE49-F238E27FC236}">
                <a16:creationId xmlns:a16="http://schemas.microsoft.com/office/drawing/2014/main" id="{61707584-13C2-0AC2-EF2B-080E391BAFDB}"/>
              </a:ext>
            </a:extLst>
          </p:cNvPr>
          <p:cNvSpPr/>
          <p:nvPr/>
        </p:nvSpPr>
        <p:spPr>
          <a:xfrm>
            <a:off x="5811874" y="8061334"/>
            <a:ext cx="859680" cy="916380"/>
          </a:xfrm>
          <a:custGeom>
            <a:avLst/>
            <a:gdLst/>
            <a:ahLst/>
            <a:cxnLst/>
            <a:rect l="l" t="t" r="r" b="b"/>
            <a:pathLst>
              <a:path w="859680" h="916380">
                <a:moveTo>
                  <a:pt x="0" y="0"/>
                </a:moveTo>
                <a:lnTo>
                  <a:pt x="859680" y="0"/>
                </a:lnTo>
                <a:lnTo>
                  <a:pt x="859680" y="916380"/>
                </a:lnTo>
                <a:lnTo>
                  <a:pt x="0" y="91638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21">
            <a:extLst>
              <a:ext uri="{FF2B5EF4-FFF2-40B4-BE49-F238E27FC236}">
                <a16:creationId xmlns:a16="http://schemas.microsoft.com/office/drawing/2014/main" id="{F991C39B-E707-790A-8E4E-281F049990CA}"/>
              </a:ext>
            </a:extLst>
          </p:cNvPr>
          <p:cNvSpPr/>
          <p:nvPr/>
        </p:nvSpPr>
        <p:spPr>
          <a:xfrm>
            <a:off x="8651734" y="8042974"/>
            <a:ext cx="862920" cy="934740"/>
          </a:xfrm>
          <a:custGeom>
            <a:avLst/>
            <a:gdLst/>
            <a:ahLst/>
            <a:cxnLst/>
            <a:rect l="l" t="t" r="r" b="b"/>
            <a:pathLst>
              <a:path w="862920" h="934740">
                <a:moveTo>
                  <a:pt x="0" y="0"/>
                </a:moveTo>
                <a:lnTo>
                  <a:pt x="862920" y="0"/>
                </a:lnTo>
                <a:lnTo>
                  <a:pt x="862920" y="934740"/>
                </a:lnTo>
                <a:lnTo>
                  <a:pt x="0" y="93474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22">
            <a:extLst>
              <a:ext uri="{FF2B5EF4-FFF2-40B4-BE49-F238E27FC236}">
                <a16:creationId xmlns:a16="http://schemas.microsoft.com/office/drawing/2014/main" id="{F465D49F-92AA-68D9-4769-3A16AD65FD5B}"/>
              </a:ext>
            </a:extLst>
          </p:cNvPr>
          <p:cNvSpPr/>
          <p:nvPr/>
        </p:nvSpPr>
        <p:spPr>
          <a:xfrm>
            <a:off x="9986614" y="8107234"/>
            <a:ext cx="808920" cy="870480"/>
          </a:xfrm>
          <a:custGeom>
            <a:avLst/>
            <a:gdLst/>
            <a:ahLst/>
            <a:cxnLst/>
            <a:rect l="l" t="t" r="r" b="b"/>
            <a:pathLst>
              <a:path w="808920" h="870480">
                <a:moveTo>
                  <a:pt x="0" y="0"/>
                </a:moveTo>
                <a:lnTo>
                  <a:pt x="808920" y="0"/>
                </a:lnTo>
                <a:lnTo>
                  <a:pt x="808920" y="870480"/>
                </a:lnTo>
                <a:lnTo>
                  <a:pt x="0" y="87048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23">
            <a:extLst>
              <a:ext uri="{FF2B5EF4-FFF2-40B4-BE49-F238E27FC236}">
                <a16:creationId xmlns:a16="http://schemas.microsoft.com/office/drawing/2014/main" id="{EFBA5913-2742-3E24-AAE9-9C82F378F2B0}"/>
              </a:ext>
            </a:extLst>
          </p:cNvPr>
          <p:cNvSpPr/>
          <p:nvPr/>
        </p:nvSpPr>
        <p:spPr>
          <a:xfrm>
            <a:off x="12467914" y="8025154"/>
            <a:ext cx="821880" cy="875880"/>
          </a:xfrm>
          <a:custGeom>
            <a:avLst/>
            <a:gdLst/>
            <a:ahLst/>
            <a:cxnLst/>
            <a:rect l="l" t="t" r="r" b="b"/>
            <a:pathLst>
              <a:path w="821880" h="875880">
                <a:moveTo>
                  <a:pt x="0" y="0"/>
                </a:moveTo>
                <a:lnTo>
                  <a:pt x="821880" y="0"/>
                </a:lnTo>
                <a:lnTo>
                  <a:pt x="821880" y="875880"/>
                </a:lnTo>
                <a:lnTo>
                  <a:pt x="0" y="875880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4">
            <a:extLst>
              <a:ext uri="{FF2B5EF4-FFF2-40B4-BE49-F238E27FC236}">
                <a16:creationId xmlns:a16="http://schemas.microsoft.com/office/drawing/2014/main" id="{5E2CA340-4D8F-AD1C-663B-6CA460BD5992}"/>
              </a:ext>
            </a:extLst>
          </p:cNvPr>
          <p:cNvSpPr/>
          <p:nvPr/>
        </p:nvSpPr>
        <p:spPr>
          <a:xfrm>
            <a:off x="4731874" y="5453134"/>
            <a:ext cx="785700" cy="761940"/>
          </a:xfrm>
          <a:custGeom>
            <a:avLst/>
            <a:gdLst/>
            <a:ahLst/>
            <a:cxnLst/>
            <a:rect l="l" t="t" r="r" b="b"/>
            <a:pathLst>
              <a:path w="785700" h="761940">
                <a:moveTo>
                  <a:pt x="0" y="0"/>
                </a:moveTo>
                <a:lnTo>
                  <a:pt x="785700" y="0"/>
                </a:lnTo>
                <a:lnTo>
                  <a:pt x="785700" y="761940"/>
                </a:lnTo>
                <a:lnTo>
                  <a:pt x="0" y="761940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5">
            <a:extLst>
              <a:ext uri="{FF2B5EF4-FFF2-40B4-BE49-F238E27FC236}">
                <a16:creationId xmlns:a16="http://schemas.microsoft.com/office/drawing/2014/main" id="{27511C35-D987-042A-6F90-134A528AF478}"/>
              </a:ext>
            </a:extLst>
          </p:cNvPr>
          <p:cNvSpPr/>
          <p:nvPr/>
        </p:nvSpPr>
        <p:spPr>
          <a:xfrm>
            <a:off x="5920954" y="5402374"/>
            <a:ext cx="785700" cy="820800"/>
          </a:xfrm>
          <a:custGeom>
            <a:avLst/>
            <a:gdLst/>
            <a:ahLst/>
            <a:cxnLst/>
            <a:rect l="l" t="t" r="r" b="b"/>
            <a:pathLst>
              <a:path w="785700" h="820800">
                <a:moveTo>
                  <a:pt x="0" y="0"/>
                </a:moveTo>
                <a:lnTo>
                  <a:pt x="785700" y="0"/>
                </a:lnTo>
                <a:lnTo>
                  <a:pt x="785700" y="820800"/>
                </a:lnTo>
                <a:lnTo>
                  <a:pt x="0" y="820800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6">
            <a:extLst>
              <a:ext uri="{FF2B5EF4-FFF2-40B4-BE49-F238E27FC236}">
                <a16:creationId xmlns:a16="http://schemas.microsoft.com/office/drawing/2014/main" id="{3DCD31DA-656F-E6FB-0778-DE249B53DCE1}"/>
              </a:ext>
            </a:extLst>
          </p:cNvPr>
          <p:cNvSpPr/>
          <p:nvPr/>
        </p:nvSpPr>
        <p:spPr>
          <a:xfrm>
            <a:off x="11025034" y="5420194"/>
            <a:ext cx="719280" cy="741960"/>
          </a:xfrm>
          <a:custGeom>
            <a:avLst/>
            <a:gdLst/>
            <a:ahLst/>
            <a:cxnLst/>
            <a:rect l="l" t="t" r="r" b="b"/>
            <a:pathLst>
              <a:path w="719280" h="741960">
                <a:moveTo>
                  <a:pt x="0" y="0"/>
                </a:moveTo>
                <a:lnTo>
                  <a:pt x="719280" y="0"/>
                </a:lnTo>
                <a:lnTo>
                  <a:pt x="719280" y="741960"/>
                </a:lnTo>
                <a:lnTo>
                  <a:pt x="0" y="741960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7">
            <a:extLst>
              <a:ext uri="{FF2B5EF4-FFF2-40B4-BE49-F238E27FC236}">
                <a16:creationId xmlns:a16="http://schemas.microsoft.com/office/drawing/2014/main" id="{171BE9B9-1D5B-B431-E9D7-23F93520BB1F}"/>
              </a:ext>
            </a:extLst>
          </p:cNvPr>
          <p:cNvSpPr/>
          <p:nvPr/>
        </p:nvSpPr>
        <p:spPr>
          <a:xfrm>
            <a:off x="9571894" y="2257954"/>
            <a:ext cx="1030860" cy="1087020"/>
          </a:xfrm>
          <a:custGeom>
            <a:avLst/>
            <a:gdLst/>
            <a:ahLst/>
            <a:cxnLst/>
            <a:rect l="l" t="t" r="r" b="b"/>
            <a:pathLst>
              <a:path w="1030860" h="1087020">
                <a:moveTo>
                  <a:pt x="0" y="0"/>
                </a:moveTo>
                <a:lnTo>
                  <a:pt x="1030860" y="0"/>
                </a:lnTo>
                <a:lnTo>
                  <a:pt x="1030860" y="1087020"/>
                </a:lnTo>
                <a:lnTo>
                  <a:pt x="0" y="1087020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8">
            <a:extLst>
              <a:ext uri="{FF2B5EF4-FFF2-40B4-BE49-F238E27FC236}">
                <a16:creationId xmlns:a16="http://schemas.microsoft.com/office/drawing/2014/main" id="{8E9E173A-A95A-559A-EDDB-D22EDF352F28}"/>
              </a:ext>
            </a:extLst>
          </p:cNvPr>
          <p:cNvSpPr/>
          <p:nvPr/>
        </p:nvSpPr>
        <p:spPr>
          <a:xfrm>
            <a:off x="7223434" y="5360254"/>
            <a:ext cx="791100" cy="834300"/>
          </a:xfrm>
          <a:custGeom>
            <a:avLst/>
            <a:gdLst/>
            <a:ahLst/>
            <a:cxnLst/>
            <a:rect l="l" t="t" r="r" b="b"/>
            <a:pathLst>
              <a:path w="791100" h="834300">
                <a:moveTo>
                  <a:pt x="0" y="0"/>
                </a:moveTo>
                <a:lnTo>
                  <a:pt x="791100" y="0"/>
                </a:lnTo>
                <a:lnTo>
                  <a:pt x="791100" y="834300"/>
                </a:lnTo>
                <a:lnTo>
                  <a:pt x="0" y="834300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9">
            <a:extLst>
              <a:ext uri="{FF2B5EF4-FFF2-40B4-BE49-F238E27FC236}">
                <a16:creationId xmlns:a16="http://schemas.microsoft.com/office/drawing/2014/main" id="{9330BB85-A464-C09B-9C3B-82C3D37BDCEE}"/>
              </a:ext>
            </a:extLst>
          </p:cNvPr>
          <p:cNvSpPr/>
          <p:nvPr/>
        </p:nvSpPr>
        <p:spPr>
          <a:xfrm>
            <a:off x="13713154" y="4044814"/>
            <a:ext cx="701460" cy="759240"/>
          </a:xfrm>
          <a:custGeom>
            <a:avLst/>
            <a:gdLst/>
            <a:ahLst/>
            <a:cxnLst/>
            <a:rect l="l" t="t" r="r" b="b"/>
            <a:pathLst>
              <a:path w="701460" h="759240">
                <a:moveTo>
                  <a:pt x="0" y="0"/>
                </a:moveTo>
                <a:lnTo>
                  <a:pt x="701460" y="0"/>
                </a:lnTo>
                <a:lnTo>
                  <a:pt x="701460" y="759240"/>
                </a:lnTo>
                <a:lnTo>
                  <a:pt x="0" y="759240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30">
            <a:extLst>
              <a:ext uri="{FF2B5EF4-FFF2-40B4-BE49-F238E27FC236}">
                <a16:creationId xmlns:a16="http://schemas.microsoft.com/office/drawing/2014/main" id="{C8EE1D19-4B22-4EA6-7787-6D087FD0B17C}"/>
              </a:ext>
            </a:extLst>
          </p:cNvPr>
          <p:cNvSpPr/>
          <p:nvPr/>
        </p:nvSpPr>
        <p:spPr>
          <a:xfrm>
            <a:off x="8497294" y="2319514"/>
            <a:ext cx="855360" cy="1070820"/>
          </a:xfrm>
          <a:custGeom>
            <a:avLst/>
            <a:gdLst/>
            <a:ahLst/>
            <a:cxnLst/>
            <a:rect l="l" t="t" r="r" b="b"/>
            <a:pathLst>
              <a:path w="855360" h="1070820">
                <a:moveTo>
                  <a:pt x="0" y="0"/>
                </a:moveTo>
                <a:lnTo>
                  <a:pt x="855360" y="0"/>
                </a:lnTo>
                <a:lnTo>
                  <a:pt x="855360" y="1070820"/>
                </a:lnTo>
                <a:lnTo>
                  <a:pt x="0" y="1070820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31">
            <a:extLst>
              <a:ext uri="{FF2B5EF4-FFF2-40B4-BE49-F238E27FC236}">
                <a16:creationId xmlns:a16="http://schemas.microsoft.com/office/drawing/2014/main" id="{B2CA0D2B-7D0A-C86A-4766-AFA7416E08C2}"/>
              </a:ext>
            </a:extLst>
          </p:cNvPr>
          <p:cNvSpPr/>
          <p:nvPr/>
        </p:nvSpPr>
        <p:spPr>
          <a:xfrm>
            <a:off x="8651734" y="5359174"/>
            <a:ext cx="785700" cy="837000"/>
          </a:xfrm>
          <a:custGeom>
            <a:avLst/>
            <a:gdLst/>
            <a:ahLst/>
            <a:cxnLst/>
            <a:rect l="l" t="t" r="r" b="b"/>
            <a:pathLst>
              <a:path w="785700" h="837000">
                <a:moveTo>
                  <a:pt x="0" y="0"/>
                </a:moveTo>
                <a:lnTo>
                  <a:pt x="785700" y="0"/>
                </a:lnTo>
                <a:lnTo>
                  <a:pt x="785700" y="837000"/>
                </a:lnTo>
                <a:lnTo>
                  <a:pt x="0" y="837000"/>
                </a:lnTo>
                <a:lnTo>
                  <a:pt x="0" y="0"/>
                </a:lnTo>
                <a:close/>
              </a:path>
            </a:pathLst>
          </a:custGeom>
          <a:blipFill>
            <a:blip r:embed="rId49">
              <a:extLs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32">
            <a:extLst>
              <a:ext uri="{FF2B5EF4-FFF2-40B4-BE49-F238E27FC236}">
                <a16:creationId xmlns:a16="http://schemas.microsoft.com/office/drawing/2014/main" id="{98FE59C6-6D69-50C6-8456-164025BFACEB}"/>
              </a:ext>
            </a:extLst>
          </p:cNvPr>
          <p:cNvSpPr/>
          <p:nvPr/>
        </p:nvSpPr>
        <p:spPr>
          <a:xfrm>
            <a:off x="10901914" y="2346514"/>
            <a:ext cx="1026000" cy="1083780"/>
          </a:xfrm>
          <a:custGeom>
            <a:avLst/>
            <a:gdLst/>
            <a:ahLst/>
            <a:cxnLst/>
            <a:rect l="l" t="t" r="r" b="b"/>
            <a:pathLst>
              <a:path w="1026000" h="1083780">
                <a:moveTo>
                  <a:pt x="0" y="0"/>
                </a:moveTo>
                <a:lnTo>
                  <a:pt x="1026000" y="0"/>
                </a:lnTo>
                <a:lnTo>
                  <a:pt x="1026000" y="1083780"/>
                </a:lnTo>
                <a:lnTo>
                  <a:pt x="0" y="1083780"/>
                </a:lnTo>
                <a:lnTo>
                  <a:pt x="0" y="0"/>
                </a:lnTo>
                <a:close/>
              </a:path>
            </a:pathLst>
          </a:custGeom>
          <a:blipFill>
            <a:blip r:embed="rId51">
              <a:extLs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33">
            <a:extLst>
              <a:ext uri="{FF2B5EF4-FFF2-40B4-BE49-F238E27FC236}">
                <a16:creationId xmlns:a16="http://schemas.microsoft.com/office/drawing/2014/main" id="{99ECDC4D-1B43-F24A-593A-C183845F6BF4}"/>
              </a:ext>
            </a:extLst>
          </p:cNvPr>
          <p:cNvSpPr/>
          <p:nvPr/>
        </p:nvSpPr>
        <p:spPr>
          <a:xfrm>
            <a:off x="3178294" y="5357014"/>
            <a:ext cx="785700" cy="839160"/>
          </a:xfrm>
          <a:custGeom>
            <a:avLst/>
            <a:gdLst/>
            <a:ahLst/>
            <a:cxnLst/>
            <a:rect l="l" t="t" r="r" b="b"/>
            <a:pathLst>
              <a:path w="785700" h="839160">
                <a:moveTo>
                  <a:pt x="0" y="0"/>
                </a:moveTo>
                <a:lnTo>
                  <a:pt x="785700" y="0"/>
                </a:lnTo>
                <a:lnTo>
                  <a:pt x="785700" y="839160"/>
                </a:lnTo>
                <a:lnTo>
                  <a:pt x="0" y="839160"/>
                </a:lnTo>
                <a:lnTo>
                  <a:pt x="0" y="0"/>
                </a:lnTo>
                <a:close/>
              </a:path>
            </a:pathLst>
          </a:custGeom>
          <a:blipFill>
            <a:blip r:embed="rId53">
              <a:extLst>
                <a:ext uri="{96DAC541-7B7A-43D3-8B79-37D633B846F1}">
                  <asvg:svgBlip xmlns:asvg="http://schemas.microsoft.com/office/drawing/2016/SVG/main" r:embed="rId5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34">
            <a:extLst>
              <a:ext uri="{FF2B5EF4-FFF2-40B4-BE49-F238E27FC236}">
                <a16:creationId xmlns:a16="http://schemas.microsoft.com/office/drawing/2014/main" id="{21F1496A-ABEC-9BC4-4149-B5A2AAD31EC8}"/>
              </a:ext>
            </a:extLst>
          </p:cNvPr>
          <p:cNvSpPr/>
          <p:nvPr/>
        </p:nvSpPr>
        <p:spPr>
          <a:xfrm>
            <a:off x="9886714" y="5475274"/>
            <a:ext cx="789480" cy="656100"/>
          </a:xfrm>
          <a:custGeom>
            <a:avLst/>
            <a:gdLst/>
            <a:ahLst/>
            <a:cxnLst/>
            <a:rect l="l" t="t" r="r" b="b"/>
            <a:pathLst>
              <a:path w="789480" h="656100">
                <a:moveTo>
                  <a:pt x="0" y="0"/>
                </a:moveTo>
                <a:lnTo>
                  <a:pt x="789480" y="0"/>
                </a:lnTo>
                <a:lnTo>
                  <a:pt x="789480" y="656100"/>
                </a:lnTo>
                <a:lnTo>
                  <a:pt x="0" y="656100"/>
                </a:lnTo>
                <a:lnTo>
                  <a:pt x="0" y="0"/>
                </a:lnTo>
                <a:close/>
              </a:path>
            </a:pathLst>
          </a:custGeom>
          <a:blipFill>
            <a:blip r:embed="rId55">
              <a:extLst>
                <a:ext uri="{96DAC541-7B7A-43D3-8B79-37D633B846F1}">
                  <asvg:svgBlip xmlns:asvg="http://schemas.microsoft.com/office/drawing/2016/SVG/main" r:embed="rId56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5">
            <a:extLst>
              <a:ext uri="{FF2B5EF4-FFF2-40B4-BE49-F238E27FC236}">
                <a16:creationId xmlns:a16="http://schemas.microsoft.com/office/drawing/2014/main" id="{AC7E8025-CE25-B59A-053C-293097DC7CFA}"/>
              </a:ext>
            </a:extLst>
          </p:cNvPr>
          <p:cNvSpPr/>
          <p:nvPr/>
        </p:nvSpPr>
        <p:spPr>
          <a:xfrm>
            <a:off x="12488974" y="5384014"/>
            <a:ext cx="719280" cy="757620"/>
          </a:xfrm>
          <a:custGeom>
            <a:avLst/>
            <a:gdLst/>
            <a:ahLst/>
            <a:cxnLst/>
            <a:rect l="l" t="t" r="r" b="b"/>
            <a:pathLst>
              <a:path w="719280" h="757620">
                <a:moveTo>
                  <a:pt x="0" y="0"/>
                </a:moveTo>
                <a:lnTo>
                  <a:pt x="719280" y="0"/>
                </a:lnTo>
                <a:lnTo>
                  <a:pt x="719280" y="757620"/>
                </a:lnTo>
                <a:lnTo>
                  <a:pt x="0" y="757620"/>
                </a:lnTo>
                <a:lnTo>
                  <a:pt x="0" y="0"/>
                </a:lnTo>
                <a:close/>
              </a:path>
            </a:pathLst>
          </a:custGeom>
          <a:blipFill>
            <a:blip r:embed="rId57">
              <a:extLst>
                <a:ext uri="{96DAC541-7B7A-43D3-8B79-37D633B846F1}">
                  <asvg:svgBlip xmlns:asvg="http://schemas.microsoft.com/office/drawing/2016/SVG/main" r:embed="rId5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6">
            <a:extLst>
              <a:ext uri="{FF2B5EF4-FFF2-40B4-BE49-F238E27FC236}">
                <a16:creationId xmlns:a16="http://schemas.microsoft.com/office/drawing/2014/main" id="{836B1375-C13A-2B81-117D-2866272ED6F2}"/>
              </a:ext>
            </a:extLst>
          </p:cNvPr>
          <p:cNvSpPr/>
          <p:nvPr/>
        </p:nvSpPr>
        <p:spPr>
          <a:xfrm>
            <a:off x="4435414" y="6832834"/>
            <a:ext cx="633960" cy="766800"/>
          </a:xfrm>
          <a:custGeom>
            <a:avLst/>
            <a:gdLst/>
            <a:ahLst/>
            <a:cxnLst/>
            <a:rect l="l" t="t" r="r" b="b"/>
            <a:pathLst>
              <a:path w="633960" h="766800">
                <a:moveTo>
                  <a:pt x="0" y="0"/>
                </a:moveTo>
                <a:lnTo>
                  <a:pt x="633960" y="0"/>
                </a:lnTo>
                <a:lnTo>
                  <a:pt x="633960" y="766800"/>
                </a:lnTo>
                <a:lnTo>
                  <a:pt x="0" y="766800"/>
                </a:lnTo>
                <a:lnTo>
                  <a:pt x="0" y="0"/>
                </a:lnTo>
                <a:close/>
              </a:path>
            </a:pathLst>
          </a:custGeom>
          <a:blipFill>
            <a:blip r:embed="rId59">
              <a:extLst>
                <a:ext uri="{96DAC541-7B7A-43D3-8B79-37D633B846F1}">
                  <asvg:svgBlip xmlns:asvg="http://schemas.microsoft.com/office/drawing/2016/SVG/main" r:embed="rId60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7">
            <a:extLst>
              <a:ext uri="{FF2B5EF4-FFF2-40B4-BE49-F238E27FC236}">
                <a16:creationId xmlns:a16="http://schemas.microsoft.com/office/drawing/2014/main" id="{C1ECA65F-43C3-7418-47E9-4608FD7DC894}"/>
              </a:ext>
            </a:extLst>
          </p:cNvPr>
          <p:cNvSpPr/>
          <p:nvPr/>
        </p:nvSpPr>
        <p:spPr>
          <a:xfrm>
            <a:off x="7213174" y="6839854"/>
            <a:ext cx="730080" cy="720900"/>
          </a:xfrm>
          <a:custGeom>
            <a:avLst/>
            <a:gdLst/>
            <a:ahLst/>
            <a:cxnLst/>
            <a:rect l="l" t="t" r="r" b="b"/>
            <a:pathLst>
              <a:path w="730080" h="720900">
                <a:moveTo>
                  <a:pt x="0" y="0"/>
                </a:moveTo>
                <a:lnTo>
                  <a:pt x="730080" y="0"/>
                </a:lnTo>
                <a:lnTo>
                  <a:pt x="730080" y="720900"/>
                </a:lnTo>
                <a:lnTo>
                  <a:pt x="0" y="720900"/>
                </a:lnTo>
                <a:lnTo>
                  <a:pt x="0" y="0"/>
                </a:lnTo>
                <a:close/>
              </a:path>
            </a:pathLst>
          </a:custGeom>
          <a:blipFill>
            <a:blip r:embed="rId61">
              <a:extLst>
                <a:ext uri="{96DAC541-7B7A-43D3-8B79-37D633B846F1}">
                  <asvg:svgBlip xmlns:asvg="http://schemas.microsoft.com/office/drawing/2016/SVG/main" r:embed="rId62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8">
            <a:extLst>
              <a:ext uri="{FF2B5EF4-FFF2-40B4-BE49-F238E27FC236}">
                <a16:creationId xmlns:a16="http://schemas.microsoft.com/office/drawing/2014/main" id="{B5FA475D-9629-FBC9-2ADF-F2DCDCD11E16}"/>
              </a:ext>
            </a:extLst>
          </p:cNvPr>
          <p:cNvSpPr/>
          <p:nvPr/>
        </p:nvSpPr>
        <p:spPr>
          <a:xfrm>
            <a:off x="8613934" y="6777214"/>
            <a:ext cx="720360" cy="767880"/>
          </a:xfrm>
          <a:custGeom>
            <a:avLst/>
            <a:gdLst/>
            <a:ahLst/>
            <a:cxnLst/>
            <a:rect l="l" t="t" r="r" b="b"/>
            <a:pathLst>
              <a:path w="720360" h="767880">
                <a:moveTo>
                  <a:pt x="0" y="0"/>
                </a:moveTo>
                <a:lnTo>
                  <a:pt x="720360" y="0"/>
                </a:lnTo>
                <a:lnTo>
                  <a:pt x="720360" y="767880"/>
                </a:lnTo>
                <a:lnTo>
                  <a:pt x="0" y="767880"/>
                </a:lnTo>
                <a:lnTo>
                  <a:pt x="0" y="0"/>
                </a:lnTo>
                <a:close/>
              </a:path>
            </a:pathLst>
          </a:custGeom>
          <a:blipFill>
            <a:blip r:embed="rId63">
              <a:extLst>
                <a:ext uri="{96DAC541-7B7A-43D3-8B79-37D633B846F1}">
                  <asvg:svgBlip xmlns:asvg="http://schemas.microsoft.com/office/drawing/2016/SVG/main" r:embed="rId64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9">
            <a:extLst>
              <a:ext uri="{FF2B5EF4-FFF2-40B4-BE49-F238E27FC236}">
                <a16:creationId xmlns:a16="http://schemas.microsoft.com/office/drawing/2014/main" id="{380B13AE-9BFE-A23C-8BD2-0B0F48776B92}"/>
              </a:ext>
            </a:extLst>
          </p:cNvPr>
          <p:cNvSpPr/>
          <p:nvPr/>
        </p:nvSpPr>
        <p:spPr>
          <a:xfrm>
            <a:off x="13820074" y="5396974"/>
            <a:ext cx="518940" cy="725220"/>
          </a:xfrm>
          <a:custGeom>
            <a:avLst/>
            <a:gdLst/>
            <a:ahLst/>
            <a:cxnLst/>
            <a:rect l="l" t="t" r="r" b="b"/>
            <a:pathLst>
              <a:path w="518940" h="725220">
                <a:moveTo>
                  <a:pt x="0" y="0"/>
                </a:moveTo>
                <a:lnTo>
                  <a:pt x="518940" y="0"/>
                </a:lnTo>
                <a:lnTo>
                  <a:pt x="518940" y="725220"/>
                </a:lnTo>
                <a:lnTo>
                  <a:pt x="0" y="725220"/>
                </a:lnTo>
                <a:lnTo>
                  <a:pt x="0" y="0"/>
                </a:lnTo>
                <a:close/>
              </a:path>
            </a:pathLst>
          </a:custGeom>
          <a:blipFill>
            <a:blip r:embed="rId65">
              <a:extLst>
                <a:ext uri="{96DAC541-7B7A-43D3-8B79-37D633B846F1}">
                  <asvg:svgBlip xmlns:asvg="http://schemas.microsoft.com/office/drawing/2016/SVG/main" r:embed="rId66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40">
            <a:extLst>
              <a:ext uri="{FF2B5EF4-FFF2-40B4-BE49-F238E27FC236}">
                <a16:creationId xmlns:a16="http://schemas.microsoft.com/office/drawing/2014/main" id="{3DAA1A88-85C6-773E-5B55-F7038A2A745A}"/>
              </a:ext>
            </a:extLst>
          </p:cNvPr>
          <p:cNvSpPr/>
          <p:nvPr/>
        </p:nvSpPr>
        <p:spPr>
          <a:xfrm>
            <a:off x="9934234" y="6861454"/>
            <a:ext cx="722520" cy="677700"/>
          </a:xfrm>
          <a:custGeom>
            <a:avLst/>
            <a:gdLst/>
            <a:ahLst/>
            <a:cxnLst/>
            <a:rect l="l" t="t" r="r" b="b"/>
            <a:pathLst>
              <a:path w="722520" h="677700">
                <a:moveTo>
                  <a:pt x="0" y="0"/>
                </a:moveTo>
                <a:lnTo>
                  <a:pt x="722520" y="0"/>
                </a:lnTo>
                <a:lnTo>
                  <a:pt x="722520" y="677700"/>
                </a:lnTo>
                <a:lnTo>
                  <a:pt x="0" y="677700"/>
                </a:lnTo>
                <a:lnTo>
                  <a:pt x="0" y="0"/>
                </a:lnTo>
                <a:close/>
              </a:path>
            </a:pathLst>
          </a:custGeom>
          <a:blipFill>
            <a:blip r:embed="rId67">
              <a:extLst>
                <a:ext uri="{96DAC541-7B7A-43D3-8B79-37D633B846F1}">
                  <asvg:svgBlip xmlns:asvg="http://schemas.microsoft.com/office/drawing/2016/SVG/main" r:embed="rId6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41">
            <a:extLst>
              <a:ext uri="{FF2B5EF4-FFF2-40B4-BE49-F238E27FC236}">
                <a16:creationId xmlns:a16="http://schemas.microsoft.com/office/drawing/2014/main" id="{B32322A3-C00E-A789-0720-96444B58A683}"/>
              </a:ext>
            </a:extLst>
          </p:cNvPr>
          <p:cNvSpPr/>
          <p:nvPr/>
        </p:nvSpPr>
        <p:spPr>
          <a:xfrm>
            <a:off x="3029254" y="6719974"/>
            <a:ext cx="720900" cy="763560"/>
          </a:xfrm>
          <a:custGeom>
            <a:avLst/>
            <a:gdLst/>
            <a:ahLst/>
            <a:cxnLst/>
            <a:rect l="l" t="t" r="r" b="b"/>
            <a:pathLst>
              <a:path w="720900" h="763560">
                <a:moveTo>
                  <a:pt x="0" y="0"/>
                </a:moveTo>
                <a:lnTo>
                  <a:pt x="720900" y="0"/>
                </a:lnTo>
                <a:lnTo>
                  <a:pt x="720900" y="763560"/>
                </a:lnTo>
                <a:lnTo>
                  <a:pt x="0" y="763560"/>
                </a:lnTo>
                <a:lnTo>
                  <a:pt x="0" y="0"/>
                </a:lnTo>
                <a:close/>
              </a:path>
            </a:pathLst>
          </a:custGeom>
          <a:blipFill>
            <a:blip r:embed="rId69">
              <a:extLst>
                <a:ext uri="{96DAC541-7B7A-43D3-8B79-37D633B846F1}">
                  <asvg:svgBlip xmlns:asvg="http://schemas.microsoft.com/office/drawing/2016/SVG/main" r:embed="rId70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42">
            <a:extLst>
              <a:ext uri="{FF2B5EF4-FFF2-40B4-BE49-F238E27FC236}">
                <a16:creationId xmlns:a16="http://schemas.microsoft.com/office/drawing/2014/main" id="{8398C3EA-7A93-809E-E9F3-20D168972DD0}"/>
              </a:ext>
            </a:extLst>
          </p:cNvPr>
          <p:cNvSpPr/>
          <p:nvPr/>
        </p:nvSpPr>
        <p:spPr>
          <a:xfrm>
            <a:off x="11037994" y="6737254"/>
            <a:ext cx="724140" cy="774360"/>
          </a:xfrm>
          <a:custGeom>
            <a:avLst/>
            <a:gdLst/>
            <a:ahLst/>
            <a:cxnLst/>
            <a:rect l="l" t="t" r="r" b="b"/>
            <a:pathLst>
              <a:path w="724140" h="774360">
                <a:moveTo>
                  <a:pt x="0" y="0"/>
                </a:moveTo>
                <a:lnTo>
                  <a:pt x="724140" y="0"/>
                </a:lnTo>
                <a:lnTo>
                  <a:pt x="724140" y="774360"/>
                </a:lnTo>
                <a:lnTo>
                  <a:pt x="0" y="774360"/>
                </a:lnTo>
                <a:lnTo>
                  <a:pt x="0" y="0"/>
                </a:lnTo>
                <a:close/>
              </a:path>
            </a:pathLst>
          </a:custGeom>
          <a:blipFill>
            <a:blip r:embed="rId71">
              <a:extLst>
                <a:ext uri="{96DAC541-7B7A-43D3-8B79-37D633B846F1}">
                  <asvg:svgBlip xmlns:asvg="http://schemas.microsoft.com/office/drawing/2016/SVG/main" r:embed="rId72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43">
            <a:extLst>
              <a:ext uri="{FF2B5EF4-FFF2-40B4-BE49-F238E27FC236}">
                <a16:creationId xmlns:a16="http://schemas.microsoft.com/office/drawing/2014/main" id="{6103C9DB-8A41-6807-B97C-06B1524C7831}"/>
              </a:ext>
            </a:extLst>
          </p:cNvPr>
          <p:cNvSpPr/>
          <p:nvPr/>
        </p:nvSpPr>
        <p:spPr>
          <a:xfrm>
            <a:off x="10995334" y="7828054"/>
            <a:ext cx="1063800" cy="1051920"/>
          </a:xfrm>
          <a:custGeom>
            <a:avLst/>
            <a:gdLst/>
            <a:ahLst/>
            <a:cxnLst/>
            <a:rect l="l" t="t" r="r" b="b"/>
            <a:pathLst>
              <a:path w="1063800" h="1051920">
                <a:moveTo>
                  <a:pt x="0" y="0"/>
                </a:moveTo>
                <a:lnTo>
                  <a:pt x="1063800" y="0"/>
                </a:lnTo>
                <a:lnTo>
                  <a:pt x="1063800" y="1051920"/>
                </a:lnTo>
                <a:lnTo>
                  <a:pt x="0" y="1051920"/>
                </a:lnTo>
                <a:lnTo>
                  <a:pt x="0" y="0"/>
                </a:lnTo>
                <a:close/>
              </a:path>
            </a:pathLst>
          </a:custGeom>
          <a:blipFill>
            <a:blip r:embed="rId73">
              <a:extLst>
                <a:ext uri="{96DAC541-7B7A-43D3-8B79-37D633B846F1}">
                  <asvg:svgBlip xmlns:asvg="http://schemas.microsoft.com/office/drawing/2016/SVG/main" r:embed="rId74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44">
            <a:extLst>
              <a:ext uri="{FF2B5EF4-FFF2-40B4-BE49-F238E27FC236}">
                <a16:creationId xmlns:a16="http://schemas.microsoft.com/office/drawing/2014/main" id="{82F3C483-0718-04CE-FC47-AE9B3EA34B4F}"/>
              </a:ext>
            </a:extLst>
          </p:cNvPr>
          <p:cNvSpPr/>
          <p:nvPr/>
        </p:nvSpPr>
        <p:spPr>
          <a:xfrm>
            <a:off x="13736374" y="6573094"/>
            <a:ext cx="826740" cy="881280"/>
          </a:xfrm>
          <a:custGeom>
            <a:avLst/>
            <a:gdLst/>
            <a:ahLst/>
            <a:cxnLst/>
            <a:rect l="l" t="t" r="r" b="b"/>
            <a:pathLst>
              <a:path w="826740" h="881280">
                <a:moveTo>
                  <a:pt x="0" y="0"/>
                </a:moveTo>
                <a:lnTo>
                  <a:pt x="826740" y="0"/>
                </a:lnTo>
                <a:lnTo>
                  <a:pt x="826740" y="881280"/>
                </a:lnTo>
                <a:lnTo>
                  <a:pt x="0" y="881280"/>
                </a:lnTo>
                <a:lnTo>
                  <a:pt x="0" y="0"/>
                </a:lnTo>
                <a:close/>
              </a:path>
            </a:pathLst>
          </a:custGeom>
          <a:blipFill>
            <a:blip r:embed="rId75">
              <a:extLst>
                <a:ext uri="{96DAC541-7B7A-43D3-8B79-37D633B846F1}">
                  <asvg:svgBlip xmlns:asvg="http://schemas.microsoft.com/office/drawing/2016/SVG/main" r:embed="rId76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5">
            <a:extLst>
              <a:ext uri="{FF2B5EF4-FFF2-40B4-BE49-F238E27FC236}">
                <a16:creationId xmlns:a16="http://schemas.microsoft.com/office/drawing/2014/main" id="{4BA88DA0-21A3-5D51-D030-2C670C1A27CE}"/>
              </a:ext>
            </a:extLst>
          </p:cNvPr>
          <p:cNvSpPr/>
          <p:nvPr/>
        </p:nvSpPr>
        <p:spPr>
          <a:xfrm>
            <a:off x="5801614" y="6909514"/>
            <a:ext cx="724680" cy="770040"/>
          </a:xfrm>
          <a:custGeom>
            <a:avLst/>
            <a:gdLst/>
            <a:ahLst/>
            <a:cxnLst/>
            <a:rect l="l" t="t" r="r" b="b"/>
            <a:pathLst>
              <a:path w="724680" h="770040">
                <a:moveTo>
                  <a:pt x="0" y="0"/>
                </a:moveTo>
                <a:lnTo>
                  <a:pt x="724680" y="0"/>
                </a:lnTo>
                <a:lnTo>
                  <a:pt x="724680" y="770040"/>
                </a:lnTo>
                <a:lnTo>
                  <a:pt x="0" y="770040"/>
                </a:lnTo>
                <a:lnTo>
                  <a:pt x="0" y="0"/>
                </a:lnTo>
                <a:close/>
              </a:path>
            </a:pathLst>
          </a:custGeom>
          <a:blipFill>
            <a:blip r:embed="rId77">
              <a:extLst>
                <a:ext uri="{96DAC541-7B7A-43D3-8B79-37D633B846F1}">
                  <asvg:svgBlip xmlns:asvg="http://schemas.microsoft.com/office/drawing/2016/SVG/main" r:embed="rId78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6">
            <a:extLst>
              <a:ext uri="{FF2B5EF4-FFF2-40B4-BE49-F238E27FC236}">
                <a16:creationId xmlns:a16="http://schemas.microsoft.com/office/drawing/2014/main" id="{BDC9DF92-9AED-467C-B7E4-4094AAC5BC1A}"/>
              </a:ext>
            </a:extLst>
          </p:cNvPr>
          <p:cNvSpPr/>
          <p:nvPr/>
        </p:nvSpPr>
        <p:spPr>
          <a:xfrm>
            <a:off x="12487894" y="6709174"/>
            <a:ext cx="679860" cy="720900"/>
          </a:xfrm>
          <a:custGeom>
            <a:avLst/>
            <a:gdLst/>
            <a:ahLst/>
            <a:cxnLst/>
            <a:rect l="l" t="t" r="r" b="b"/>
            <a:pathLst>
              <a:path w="679860" h="720900">
                <a:moveTo>
                  <a:pt x="0" y="0"/>
                </a:moveTo>
                <a:lnTo>
                  <a:pt x="679860" y="0"/>
                </a:lnTo>
                <a:lnTo>
                  <a:pt x="679860" y="720900"/>
                </a:lnTo>
                <a:lnTo>
                  <a:pt x="0" y="720900"/>
                </a:lnTo>
                <a:lnTo>
                  <a:pt x="0" y="0"/>
                </a:lnTo>
                <a:close/>
              </a:path>
            </a:pathLst>
          </a:custGeom>
          <a:blipFill>
            <a:blip r:embed="rId79">
              <a:extLst>
                <a:ext uri="{96DAC541-7B7A-43D3-8B79-37D633B846F1}">
                  <asvg:svgBlip xmlns:asvg="http://schemas.microsoft.com/office/drawing/2016/SVG/main" r:embed="rId80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7">
            <a:extLst>
              <a:ext uri="{FF2B5EF4-FFF2-40B4-BE49-F238E27FC236}">
                <a16:creationId xmlns:a16="http://schemas.microsoft.com/office/drawing/2014/main" id="{7A9F421A-8DA7-EA5E-DEEC-C3D7DD28D58C}"/>
              </a:ext>
            </a:extLst>
          </p:cNvPr>
          <p:cNvSpPr/>
          <p:nvPr/>
        </p:nvSpPr>
        <p:spPr>
          <a:xfrm>
            <a:off x="12325894" y="3807754"/>
            <a:ext cx="945540" cy="1004940"/>
          </a:xfrm>
          <a:custGeom>
            <a:avLst/>
            <a:gdLst/>
            <a:ahLst/>
            <a:cxnLst/>
            <a:rect l="l" t="t" r="r" b="b"/>
            <a:pathLst>
              <a:path w="945540" h="1004940">
                <a:moveTo>
                  <a:pt x="0" y="0"/>
                </a:moveTo>
                <a:lnTo>
                  <a:pt x="945540" y="0"/>
                </a:lnTo>
                <a:lnTo>
                  <a:pt x="945540" y="1004940"/>
                </a:lnTo>
                <a:lnTo>
                  <a:pt x="0" y="1004940"/>
                </a:lnTo>
                <a:lnTo>
                  <a:pt x="0" y="0"/>
                </a:lnTo>
                <a:close/>
              </a:path>
            </a:pathLst>
          </a:custGeom>
          <a:blipFill>
            <a:blip r:embed="rId81">
              <a:extLst>
                <a:ext uri="{96DAC541-7B7A-43D3-8B79-37D633B846F1}">
                  <asvg:svgBlip xmlns:asvg="http://schemas.microsoft.com/office/drawing/2016/SVG/main" r:embed="rId82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8">
            <a:extLst>
              <a:ext uri="{FF2B5EF4-FFF2-40B4-BE49-F238E27FC236}">
                <a16:creationId xmlns:a16="http://schemas.microsoft.com/office/drawing/2014/main" id="{70E1494E-7AFF-8621-B003-A994F148B828}"/>
              </a:ext>
            </a:extLst>
          </p:cNvPr>
          <p:cNvSpPr/>
          <p:nvPr/>
        </p:nvSpPr>
        <p:spPr>
          <a:xfrm>
            <a:off x="4338754" y="3880114"/>
            <a:ext cx="940680" cy="1004940"/>
          </a:xfrm>
          <a:custGeom>
            <a:avLst/>
            <a:gdLst/>
            <a:ahLst/>
            <a:cxnLst/>
            <a:rect l="l" t="t" r="r" b="b"/>
            <a:pathLst>
              <a:path w="940680" h="1004940">
                <a:moveTo>
                  <a:pt x="0" y="0"/>
                </a:moveTo>
                <a:lnTo>
                  <a:pt x="940680" y="0"/>
                </a:lnTo>
                <a:lnTo>
                  <a:pt x="940680" y="1004940"/>
                </a:lnTo>
                <a:lnTo>
                  <a:pt x="0" y="1004940"/>
                </a:lnTo>
                <a:lnTo>
                  <a:pt x="0" y="0"/>
                </a:lnTo>
                <a:close/>
              </a:path>
            </a:pathLst>
          </a:custGeom>
          <a:blipFill>
            <a:blip r:embed="rId83">
              <a:extLst>
                <a:ext uri="{96DAC541-7B7A-43D3-8B79-37D633B846F1}">
                  <asvg:svgBlip xmlns:asvg="http://schemas.microsoft.com/office/drawing/2016/SVG/main" r:embed="rId84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9">
            <a:extLst>
              <a:ext uri="{FF2B5EF4-FFF2-40B4-BE49-F238E27FC236}">
                <a16:creationId xmlns:a16="http://schemas.microsoft.com/office/drawing/2014/main" id="{C136E8E5-2B38-AD39-C42C-13432515090F}"/>
              </a:ext>
            </a:extLst>
          </p:cNvPr>
          <p:cNvSpPr/>
          <p:nvPr/>
        </p:nvSpPr>
        <p:spPr>
          <a:xfrm>
            <a:off x="11015314" y="3888754"/>
            <a:ext cx="609660" cy="1004940"/>
          </a:xfrm>
          <a:custGeom>
            <a:avLst/>
            <a:gdLst/>
            <a:ahLst/>
            <a:cxnLst/>
            <a:rect l="l" t="t" r="r" b="b"/>
            <a:pathLst>
              <a:path w="609660" h="1004940">
                <a:moveTo>
                  <a:pt x="0" y="0"/>
                </a:moveTo>
                <a:lnTo>
                  <a:pt x="609660" y="0"/>
                </a:lnTo>
                <a:lnTo>
                  <a:pt x="609660" y="1004940"/>
                </a:lnTo>
                <a:lnTo>
                  <a:pt x="0" y="1004940"/>
                </a:lnTo>
                <a:lnTo>
                  <a:pt x="0" y="0"/>
                </a:lnTo>
                <a:close/>
              </a:path>
            </a:pathLst>
          </a:custGeom>
          <a:blipFill>
            <a:blip r:embed="rId85">
              <a:extLst>
                <a:ext uri="{96DAC541-7B7A-43D3-8B79-37D633B846F1}">
                  <asvg:svgBlip xmlns:asvg="http://schemas.microsoft.com/office/drawing/2016/SVG/main" r:embed="rId86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50">
            <a:extLst>
              <a:ext uri="{FF2B5EF4-FFF2-40B4-BE49-F238E27FC236}">
                <a16:creationId xmlns:a16="http://schemas.microsoft.com/office/drawing/2014/main" id="{17E512A6-0C62-C877-B53E-554B13415C72}"/>
              </a:ext>
            </a:extLst>
          </p:cNvPr>
          <p:cNvSpPr/>
          <p:nvPr/>
        </p:nvSpPr>
        <p:spPr>
          <a:xfrm>
            <a:off x="5791894" y="3861754"/>
            <a:ext cx="940680" cy="999540"/>
          </a:xfrm>
          <a:custGeom>
            <a:avLst/>
            <a:gdLst/>
            <a:ahLst/>
            <a:cxnLst/>
            <a:rect l="l" t="t" r="r" b="b"/>
            <a:pathLst>
              <a:path w="940680" h="999540">
                <a:moveTo>
                  <a:pt x="0" y="0"/>
                </a:moveTo>
                <a:lnTo>
                  <a:pt x="940680" y="0"/>
                </a:lnTo>
                <a:lnTo>
                  <a:pt x="940680" y="999540"/>
                </a:lnTo>
                <a:lnTo>
                  <a:pt x="0" y="999540"/>
                </a:lnTo>
                <a:lnTo>
                  <a:pt x="0" y="0"/>
                </a:lnTo>
                <a:close/>
              </a:path>
            </a:pathLst>
          </a:custGeom>
          <a:blipFill>
            <a:blip r:embed="rId87">
              <a:extLst>
                <a:ext uri="{96DAC541-7B7A-43D3-8B79-37D633B846F1}">
                  <asvg:svgBlip xmlns:asvg="http://schemas.microsoft.com/office/drawing/2016/SVG/main" r:embed="rId88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51">
            <a:extLst>
              <a:ext uri="{FF2B5EF4-FFF2-40B4-BE49-F238E27FC236}">
                <a16:creationId xmlns:a16="http://schemas.microsoft.com/office/drawing/2014/main" id="{2E2EAAFE-EA82-901E-98A7-874C6E39CB85}"/>
              </a:ext>
            </a:extLst>
          </p:cNvPr>
          <p:cNvSpPr/>
          <p:nvPr/>
        </p:nvSpPr>
        <p:spPr>
          <a:xfrm>
            <a:off x="7131094" y="3879034"/>
            <a:ext cx="943380" cy="1008720"/>
          </a:xfrm>
          <a:custGeom>
            <a:avLst/>
            <a:gdLst/>
            <a:ahLst/>
            <a:cxnLst/>
            <a:rect l="l" t="t" r="r" b="b"/>
            <a:pathLst>
              <a:path w="943380" h="1008720">
                <a:moveTo>
                  <a:pt x="0" y="0"/>
                </a:moveTo>
                <a:lnTo>
                  <a:pt x="943380" y="0"/>
                </a:lnTo>
                <a:lnTo>
                  <a:pt x="943380" y="1008720"/>
                </a:lnTo>
                <a:lnTo>
                  <a:pt x="0" y="1008720"/>
                </a:lnTo>
                <a:lnTo>
                  <a:pt x="0" y="0"/>
                </a:lnTo>
                <a:close/>
              </a:path>
            </a:pathLst>
          </a:custGeom>
          <a:blipFill>
            <a:blip r:embed="rId89">
              <a:extLst>
                <a:ext uri="{96DAC541-7B7A-43D3-8B79-37D633B846F1}">
                  <asvg:svgBlip xmlns:asvg="http://schemas.microsoft.com/office/drawing/2016/SVG/main" r:embed="rId90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52">
            <a:extLst>
              <a:ext uri="{FF2B5EF4-FFF2-40B4-BE49-F238E27FC236}">
                <a16:creationId xmlns:a16="http://schemas.microsoft.com/office/drawing/2014/main" id="{E57DC23B-376F-62D2-ED38-509C453A386B}"/>
              </a:ext>
            </a:extLst>
          </p:cNvPr>
          <p:cNvSpPr/>
          <p:nvPr/>
        </p:nvSpPr>
        <p:spPr>
          <a:xfrm>
            <a:off x="3022234" y="3902254"/>
            <a:ext cx="943380" cy="1004940"/>
          </a:xfrm>
          <a:custGeom>
            <a:avLst/>
            <a:gdLst/>
            <a:ahLst/>
            <a:cxnLst/>
            <a:rect l="l" t="t" r="r" b="b"/>
            <a:pathLst>
              <a:path w="943380" h="1004940">
                <a:moveTo>
                  <a:pt x="0" y="0"/>
                </a:moveTo>
                <a:lnTo>
                  <a:pt x="943380" y="0"/>
                </a:lnTo>
                <a:lnTo>
                  <a:pt x="943380" y="1004940"/>
                </a:lnTo>
                <a:lnTo>
                  <a:pt x="0" y="1004940"/>
                </a:lnTo>
                <a:lnTo>
                  <a:pt x="0" y="0"/>
                </a:lnTo>
                <a:close/>
              </a:path>
            </a:pathLst>
          </a:custGeom>
          <a:blipFill>
            <a:blip r:embed="rId91">
              <a:extLst>
                <a:ext uri="{96DAC541-7B7A-43D3-8B79-37D633B846F1}">
                  <asvg:svgBlip xmlns:asvg="http://schemas.microsoft.com/office/drawing/2016/SVG/main" r:embed="rId92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53">
            <a:extLst>
              <a:ext uri="{FF2B5EF4-FFF2-40B4-BE49-F238E27FC236}">
                <a16:creationId xmlns:a16="http://schemas.microsoft.com/office/drawing/2014/main" id="{DA25B7CB-62A9-D145-E88E-47D34527B0F8}"/>
              </a:ext>
            </a:extLst>
          </p:cNvPr>
          <p:cNvSpPr/>
          <p:nvPr/>
        </p:nvSpPr>
        <p:spPr>
          <a:xfrm>
            <a:off x="8554534" y="3879574"/>
            <a:ext cx="882360" cy="1001160"/>
          </a:xfrm>
          <a:custGeom>
            <a:avLst/>
            <a:gdLst/>
            <a:ahLst/>
            <a:cxnLst/>
            <a:rect l="l" t="t" r="r" b="b"/>
            <a:pathLst>
              <a:path w="882360" h="1001160">
                <a:moveTo>
                  <a:pt x="0" y="0"/>
                </a:moveTo>
                <a:lnTo>
                  <a:pt x="882360" y="0"/>
                </a:lnTo>
                <a:lnTo>
                  <a:pt x="882360" y="1001160"/>
                </a:lnTo>
                <a:lnTo>
                  <a:pt x="0" y="1001160"/>
                </a:lnTo>
                <a:lnTo>
                  <a:pt x="0" y="0"/>
                </a:lnTo>
                <a:close/>
              </a:path>
            </a:pathLst>
          </a:custGeom>
          <a:blipFill>
            <a:blip r:embed="rId93">
              <a:extLst>
                <a:ext uri="{96DAC541-7B7A-43D3-8B79-37D633B846F1}">
                  <asvg:svgBlip xmlns:asvg="http://schemas.microsoft.com/office/drawing/2016/SVG/main" r:embed="rId94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54">
            <a:extLst>
              <a:ext uri="{FF2B5EF4-FFF2-40B4-BE49-F238E27FC236}">
                <a16:creationId xmlns:a16="http://schemas.microsoft.com/office/drawing/2014/main" id="{8DF31A9E-0A48-B2C3-ED65-4C8D0769B3B3}"/>
              </a:ext>
            </a:extLst>
          </p:cNvPr>
          <p:cNvSpPr/>
          <p:nvPr/>
        </p:nvSpPr>
        <p:spPr>
          <a:xfrm>
            <a:off x="9668554" y="3879034"/>
            <a:ext cx="957960" cy="1002780"/>
          </a:xfrm>
          <a:custGeom>
            <a:avLst/>
            <a:gdLst/>
            <a:ahLst/>
            <a:cxnLst/>
            <a:rect l="l" t="t" r="r" b="b"/>
            <a:pathLst>
              <a:path w="957960" h="1002780">
                <a:moveTo>
                  <a:pt x="0" y="0"/>
                </a:moveTo>
                <a:lnTo>
                  <a:pt x="957960" y="0"/>
                </a:lnTo>
                <a:lnTo>
                  <a:pt x="957960" y="1002780"/>
                </a:lnTo>
                <a:lnTo>
                  <a:pt x="0" y="1002780"/>
                </a:lnTo>
                <a:lnTo>
                  <a:pt x="0" y="0"/>
                </a:lnTo>
                <a:close/>
              </a:path>
            </a:pathLst>
          </a:custGeom>
          <a:blipFill>
            <a:blip r:embed="rId95">
              <a:extLst>
                <a:ext uri="{96DAC541-7B7A-43D3-8B79-37D633B846F1}">
                  <asvg:svgBlip xmlns:asvg="http://schemas.microsoft.com/office/drawing/2016/SVG/main" r:embed="rId96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5">
            <a:extLst>
              <a:ext uri="{FF2B5EF4-FFF2-40B4-BE49-F238E27FC236}">
                <a16:creationId xmlns:a16="http://schemas.microsoft.com/office/drawing/2014/main" id="{44E533D7-C2EA-15E0-2E56-6C2ACAD23E1B}"/>
              </a:ext>
            </a:extLst>
          </p:cNvPr>
          <p:cNvSpPr/>
          <p:nvPr/>
        </p:nvSpPr>
        <p:spPr>
          <a:xfrm>
            <a:off x="13841674" y="8231974"/>
            <a:ext cx="655560" cy="648000"/>
          </a:xfrm>
          <a:custGeom>
            <a:avLst/>
            <a:gdLst/>
            <a:ahLst/>
            <a:cxnLst/>
            <a:rect l="l" t="t" r="r" b="b"/>
            <a:pathLst>
              <a:path w="655560" h="648000">
                <a:moveTo>
                  <a:pt x="0" y="0"/>
                </a:moveTo>
                <a:lnTo>
                  <a:pt x="655560" y="0"/>
                </a:lnTo>
                <a:lnTo>
                  <a:pt x="655560" y="648000"/>
                </a:lnTo>
                <a:lnTo>
                  <a:pt x="0" y="648000"/>
                </a:lnTo>
                <a:lnTo>
                  <a:pt x="0" y="0"/>
                </a:lnTo>
                <a:close/>
              </a:path>
            </a:pathLst>
          </a:custGeom>
          <a:blipFill>
            <a:blip r:embed="rId97">
              <a:extLst>
                <a:ext uri="{96DAC541-7B7A-43D3-8B79-37D633B846F1}">
                  <asvg:svgBlip xmlns:asvg="http://schemas.microsoft.com/office/drawing/2016/SVG/main" r:embed="rId98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6">
            <a:extLst>
              <a:ext uri="{FF2B5EF4-FFF2-40B4-BE49-F238E27FC236}">
                <a16:creationId xmlns:a16="http://schemas.microsoft.com/office/drawing/2014/main" id="{59FA6952-43E6-D459-3BFB-1BC5F3307BEE}"/>
              </a:ext>
            </a:extLst>
          </p:cNvPr>
          <p:cNvSpPr/>
          <p:nvPr/>
        </p:nvSpPr>
        <p:spPr>
          <a:xfrm>
            <a:off x="12384754" y="2526874"/>
            <a:ext cx="891000" cy="952560"/>
          </a:xfrm>
          <a:custGeom>
            <a:avLst/>
            <a:gdLst/>
            <a:ahLst/>
            <a:cxnLst/>
            <a:rect l="l" t="t" r="r" b="b"/>
            <a:pathLst>
              <a:path w="891000" h="952560">
                <a:moveTo>
                  <a:pt x="0" y="0"/>
                </a:moveTo>
                <a:lnTo>
                  <a:pt x="891000" y="0"/>
                </a:lnTo>
                <a:lnTo>
                  <a:pt x="891000" y="952560"/>
                </a:lnTo>
                <a:lnTo>
                  <a:pt x="0" y="952560"/>
                </a:lnTo>
                <a:lnTo>
                  <a:pt x="0" y="0"/>
                </a:lnTo>
                <a:close/>
              </a:path>
            </a:pathLst>
          </a:custGeom>
          <a:blipFill>
            <a:blip r:embed="rId99">
              <a:extLst>
                <a:ext uri="{96DAC541-7B7A-43D3-8B79-37D633B846F1}">
                  <asvg:svgBlip xmlns:asvg="http://schemas.microsoft.com/office/drawing/2016/SVG/main" r:embed="rId10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67451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9802620"/>
            <a:ext cx="18288180" cy="507600"/>
          </a:xfrm>
          <a:custGeom>
            <a:avLst/>
            <a:gdLst/>
            <a:ahLst/>
            <a:cxnLst/>
            <a:rect l="l" t="t" r="r" b="b"/>
            <a:pathLst>
              <a:path w="18288180" h="507600">
                <a:moveTo>
                  <a:pt x="0" y="0"/>
                </a:moveTo>
                <a:lnTo>
                  <a:pt x="18288180" y="0"/>
                </a:lnTo>
                <a:lnTo>
                  <a:pt x="18288180" y="507600"/>
                </a:lnTo>
                <a:lnTo>
                  <a:pt x="0" y="50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51640" y="8950500"/>
            <a:ext cx="1761480" cy="881280"/>
          </a:xfrm>
          <a:custGeom>
            <a:avLst/>
            <a:gdLst/>
            <a:ahLst/>
            <a:cxnLst/>
            <a:rect l="l" t="t" r="r" b="b"/>
            <a:pathLst>
              <a:path w="1761480" h="881280">
                <a:moveTo>
                  <a:pt x="0" y="0"/>
                </a:moveTo>
                <a:lnTo>
                  <a:pt x="1761480" y="0"/>
                </a:lnTo>
                <a:lnTo>
                  <a:pt x="1761480" y="881280"/>
                </a:lnTo>
                <a:lnTo>
                  <a:pt x="0" y="8812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CC46512B-C192-FBD5-4545-14165F894D09}"/>
              </a:ext>
            </a:extLst>
          </p:cNvPr>
          <p:cNvSpPr/>
          <p:nvPr/>
        </p:nvSpPr>
        <p:spPr>
          <a:xfrm>
            <a:off x="16605000" y="0"/>
            <a:ext cx="1682640" cy="10287000"/>
          </a:xfrm>
          <a:custGeom>
            <a:avLst/>
            <a:gdLst/>
            <a:ahLst/>
            <a:cxnLst/>
            <a:rect l="l" t="t" r="r" b="b"/>
            <a:pathLst>
              <a:path w="1682640" h="10287000">
                <a:moveTo>
                  <a:pt x="0" y="0"/>
                </a:moveTo>
                <a:lnTo>
                  <a:pt x="1682640" y="0"/>
                </a:lnTo>
                <a:lnTo>
                  <a:pt x="16826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170257D3-BA5B-C38C-6C4E-E711BBFF45DD}"/>
              </a:ext>
            </a:extLst>
          </p:cNvPr>
          <p:cNvSpPr/>
          <p:nvPr/>
        </p:nvSpPr>
        <p:spPr>
          <a:xfrm>
            <a:off x="-7020" y="1333500"/>
            <a:ext cx="18323820" cy="8419980"/>
          </a:xfrm>
          <a:custGeom>
            <a:avLst/>
            <a:gdLst/>
            <a:ahLst/>
            <a:cxnLst/>
            <a:rect l="l" t="t" r="r" b="b"/>
            <a:pathLst>
              <a:path w="18323820" h="7828380">
                <a:moveTo>
                  <a:pt x="0" y="0"/>
                </a:moveTo>
                <a:lnTo>
                  <a:pt x="18323820" y="0"/>
                </a:lnTo>
                <a:lnTo>
                  <a:pt x="18323820" y="7828380"/>
                </a:lnTo>
                <a:lnTo>
                  <a:pt x="0" y="78283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862BE8-2F4A-3155-0E40-A2FEADB9E287}"/>
              </a:ext>
            </a:extLst>
          </p:cNvPr>
          <p:cNvSpPr txBox="1">
            <a:spLocks/>
          </p:cNvSpPr>
          <p:nvPr/>
        </p:nvSpPr>
        <p:spPr>
          <a:xfrm>
            <a:off x="1600200" y="259364"/>
            <a:ext cx="13919486" cy="814772"/>
          </a:xfrm>
          <a:prstGeom prst="rect">
            <a:avLst/>
          </a:prstGeom>
        </p:spPr>
        <p:txBody>
          <a:bodyPr anchor="ctr" anchorCtr="1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fa-IR" sz="7200" dirty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</a:rPr>
              <a:t>مجموعه آیکون های کاملاً قابل ویرایش: </a:t>
            </a:r>
            <a:r>
              <a:rPr lang="en-US" sz="7200" dirty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</a:rPr>
              <a:t>C</a:t>
            </a:r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6ACF2929-DFBF-BB54-8FBC-AC85AC79C272}"/>
              </a:ext>
            </a:extLst>
          </p:cNvPr>
          <p:cNvSpPr/>
          <p:nvPr/>
        </p:nvSpPr>
        <p:spPr>
          <a:xfrm>
            <a:off x="9319920" y="6801886"/>
            <a:ext cx="374760" cy="1166400"/>
          </a:xfrm>
          <a:custGeom>
            <a:avLst/>
            <a:gdLst/>
            <a:ahLst/>
            <a:cxnLst/>
            <a:rect l="l" t="t" r="r" b="b"/>
            <a:pathLst>
              <a:path w="374760" h="1166400">
                <a:moveTo>
                  <a:pt x="0" y="0"/>
                </a:moveTo>
                <a:lnTo>
                  <a:pt x="374760" y="0"/>
                </a:lnTo>
                <a:lnTo>
                  <a:pt x="374760" y="1166400"/>
                </a:lnTo>
                <a:lnTo>
                  <a:pt x="0" y="1166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13">
            <a:extLst>
              <a:ext uri="{FF2B5EF4-FFF2-40B4-BE49-F238E27FC236}">
                <a16:creationId xmlns:a16="http://schemas.microsoft.com/office/drawing/2014/main" id="{8F870006-42B5-1383-DAC7-00E0B80C43D5}"/>
              </a:ext>
            </a:extLst>
          </p:cNvPr>
          <p:cNvSpPr/>
          <p:nvPr/>
        </p:nvSpPr>
        <p:spPr>
          <a:xfrm>
            <a:off x="10276800" y="6936346"/>
            <a:ext cx="898560" cy="896940"/>
          </a:xfrm>
          <a:custGeom>
            <a:avLst/>
            <a:gdLst/>
            <a:ahLst/>
            <a:cxnLst/>
            <a:rect l="l" t="t" r="r" b="b"/>
            <a:pathLst>
              <a:path w="898560" h="896940">
                <a:moveTo>
                  <a:pt x="0" y="0"/>
                </a:moveTo>
                <a:lnTo>
                  <a:pt x="898560" y="0"/>
                </a:lnTo>
                <a:lnTo>
                  <a:pt x="898560" y="896940"/>
                </a:lnTo>
                <a:lnTo>
                  <a:pt x="0" y="8969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14">
            <a:extLst>
              <a:ext uri="{FF2B5EF4-FFF2-40B4-BE49-F238E27FC236}">
                <a16:creationId xmlns:a16="http://schemas.microsoft.com/office/drawing/2014/main" id="{E359BF21-57A8-AAA2-08BD-B2B738022816}"/>
              </a:ext>
            </a:extLst>
          </p:cNvPr>
          <p:cNvSpPr/>
          <p:nvPr/>
        </p:nvSpPr>
        <p:spPr>
          <a:xfrm>
            <a:off x="13110180" y="7034626"/>
            <a:ext cx="867780" cy="700380"/>
          </a:xfrm>
          <a:custGeom>
            <a:avLst/>
            <a:gdLst/>
            <a:ahLst/>
            <a:cxnLst/>
            <a:rect l="l" t="t" r="r" b="b"/>
            <a:pathLst>
              <a:path w="867780" h="700380">
                <a:moveTo>
                  <a:pt x="0" y="0"/>
                </a:moveTo>
                <a:lnTo>
                  <a:pt x="867780" y="0"/>
                </a:lnTo>
                <a:lnTo>
                  <a:pt x="867780" y="700380"/>
                </a:lnTo>
                <a:lnTo>
                  <a:pt x="0" y="7003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30087D51-CC54-0885-B1DC-BBE7E062004F}"/>
              </a:ext>
            </a:extLst>
          </p:cNvPr>
          <p:cNvSpPr/>
          <p:nvPr/>
        </p:nvSpPr>
        <p:spPr>
          <a:xfrm>
            <a:off x="13197660" y="8837146"/>
            <a:ext cx="996300" cy="730080"/>
          </a:xfrm>
          <a:custGeom>
            <a:avLst/>
            <a:gdLst/>
            <a:ahLst/>
            <a:cxnLst/>
            <a:rect l="l" t="t" r="r" b="b"/>
            <a:pathLst>
              <a:path w="996300" h="730080">
                <a:moveTo>
                  <a:pt x="0" y="0"/>
                </a:moveTo>
                <a:lnTo>
                  <a:pt x="996300" y="0"/>
                </a:lnTo>
                <a:lnTo>
                  <a:pt x="996300" y="730080"/>
                </a:lnTo>
                <a:lnTo>
                  <a:pt x="0" y="73008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7A83346F-0E2F-947E-E881-2CAEF0DECBBB}"/>
              </a:ext>
            </a:extLst>
          </p:cNvPr>
          <p:cNvSpPr/>
          <p:nvPr/>
        </p:nvSpPr>
        <p:spPr>
          <a:xfrm>
            <a:off x="3007320" y="6896386"/>
            <a:ext cx="976860" cy="976860"/>
          </a:xfrm>
          <a:custGeom>
            <a:avLst/>
            <a:gdLst/>
            <a:ahLst/>
            <a:cxnLst/>
            <a:rect l="l" t="t" r="r" b="b"/>
            <a:pathLst>
              <a:path w="976860" h="976860">
                <a:moveTo>
                  <a:pt x="0" y="0"/>
                </a:moveTo>
                <a:lnTo>
                  <a:pt x="976860" y="0"/>
                </a:lnTo>
                <a:lnTo>
                  <a:pt x="976860" y="976860"/>
                </a:lnTo>
                <a:lnTo>
                  <a:pt x="0" y="97686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7">
            <a:extLst>
              <a:ext uri="{FF2B5EF4-FFF2-40B4-BE49-F238E27FC236}">
                <a16:creationId xmlns:a16="http://schemas.microsoft.com/office/drawing/2014/main" id="{FCDA9354-B458-38BD-33DF-FD63521F2DDB}"/>
              </a:ext>
            </a:extLst>
          </p:cNvPr>
          <p:cNvSpPr/>
          <p:nvPr/>
        </p:nvSpPr>
        <p:spPr>
          <a:xfrm>
            <a:off x="6736020" y="8517466"/>
            <a:ext cx="822960" cy="1058400"/>
          </a:xfrm>
          <a:custGeom>
            <a:avLst/>
            <a:gdLst/>
            <a:ahLst/>
            <a:cxnLst/>
            <a:rect l="l" t="t" r="r" b="b"/>
            <a:pathLst>
              <a:path w="822960" h="1058400">
                <a:moveTo>
                  <a:pt x="0" y="0"/>
                </a:moveTo>
                <a:lnTo>
                  <a:pt x="822960" y="0"/>
                </a:lnTo>
                <a:lnTo>
                  <a:pt x="822960" y="1058400"/>
                </a:lnTo>
                <a:lnTo>
                  <a:pt x="0" y="10584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8">
            <a:extLst>
              <a:ext uri="{FF2B5EF4-FFF2-40B4-BE49-F238E27FC236}">
                <a16:creationId xmlns:a16="http://schemas.microsoft.com/office/drawing/2014/main" id="{5EB12CC8-FDE6-60F8-F9B6-6FAC944EC121}"/>
              </a:ext>
            </a:extLst>
          </p:cNvPr>
          <p:cNvSpPr/>
          <p:nvPr/>
        </p:nvSpPr>
        <p:spPr>
          <a:xfrm>
            <a:off x="7992060" y="8772886"/>
            <a:ext cx="861840" cy="853200"/>
          </a:xfrm>
          <a:custGeom>
            <a:avLst/>
            <a:gdLst/>
            <a:ahLst/>
            <a:cxnLst/>
            <a:rect l="l" t="t" r="r" b="b"/>
            <a:pathLst>
              <a:path w="861840" h="853200">
                <a:moveTo>
                  <a:pt x="0" y="0"/>
                </a:moveTo>
                <a:lnTo>
                  <a:pt x="861840" y="0"/>
                </a:lnTo>
                <a:lnTo>
                  <a:pt x="861840" y="853200"/>
                </a:lnTo>
                <a:lnTo>
                  <a:pt x="0" y="85320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9">
            <a:extLst>
              <a:ext uri="{FF2B5EF4-FFF2-40B4-BE49-F238E27FC236}">
                <a16:creationId xmlns:a16="http://schemas.microsoft.com/office/drawing/2014/main" id="{13761B24-0731-5973-C52C-D031DB63EB1B}"/>
              </a:ext>
            </a:extLst>
          </p:cNvPr>
          <p:cNvSpPr/>
          <p:nvPr/>
        </p:nvSpPr>
        <p:spPr>
          <a:xfrm>
            <a:off x="4424820" y="8614126"/>
            <a:ext cx="592920" cy="856980"/>
          </a:xfrm>
          <a:custGeom>
            <a:avLst/>
            <a:gdLst/>
            <a:ahLst/>
            <a:cxnLst/>
            <a:rect l="l" t="t" r="r" b="b"/>
            <a:pathLst>
              <a:path w="592920" h="856980">
                <a:moveTo>
                  <a:pt x="0" y="0"/>
                </a:moveTo>
                <a:lnTo>
                  <a:pt x="592920" y="0"/>
                </a:lnTo>
                <a:lnTo>
                  <a:pt x="592920" y="856980"/>
                </a:lnTo>
                <a:lnTo>
                  <a:pt x="0" y="85698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20">
            <a:extLst>
              <a:ext uri="{FF2B5EF4-FFF2-40B4-BE49-F238E27FC236}">
                <a16:creationId xmlns:a16="http://schemas.microsoft.com/office/drawing/2014/main" id="{F0E985AE-C419-AC21-17F1-6173AACE1915}"/>
              </a:ext>
            </a:extLst>
          </p:cNvPr>
          <p:cNvSpPr/>
          <p:nvPr/>
        </p:nvSpPr>
        <p:spPr>
          <a:xfrm>
            <a:off x="9261060" y="8677306"/>
            <a:ext cx="773820" cy="856980"/>
          </a:xfrm>
          <a:custGeom>
            <a:avLst/>
            <a:gdLst/>
            <a:ahLst/>
            <a:cxnLst/>
            <a:rect l="l" t="t" r="r" b="b"/>
            <a:pathLst>
              <a:path w="773820" h="856980">
                <a:moveTo>
                  <a:pt x="0" y="0"/>
                </a:moveTo>
                <a:lnTo>
                  <a:pt x="773820" y="0"/>
                </a:lnTo>
                <a:lnTo>
                  <a:pt x="773820" y="856980"/>
                </a:lnTo>
                <a:lnTo>
                  <a:pt x="0" y="856980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21">
            <a:extLst>
              <a:ext uri="{FF2B5EF4-FFF2-40B4-BE49-F238E27FC236}">
                <a16:creationId xmlns:a16="http://schemas.microsoft.com/office/drawing/2014/main" id="{19A589CD-2BDC-EC00-AC18-C5DE07E33E0E}"/>
              </a:ext>
            </a:extLst>
          </p:cNvPr>
          <p:cNvSpPr/>
          <p:nvPr/>
        </p:nvSpPr>
        <p:spPr>
          <a:xfrm>
            <a:off x="11851440" y="8730226"/>
            <a:ext cx="847800" cy="869400"/>
          </a:xfrm>
          <a:custGeom>
            <a:avLst/>
            <a:gdLst/>
            <a:ahLst/>
            <a:cxnLst/>
            <a:rect l="l" t="t" r="r" b="b"/>
            <a:pathLst>
              <a:path w="847800" h="869400">
                <a:moveTo>
                  <a:pt x="0" y="0"/>
                </a:moveTo>
                <a:lnTo>
                  <a:pt x="847800" y="0"/>
                </a:lnTo>
                <a:lnTo>
                  <a:pt x="847800" y="869400"/>
                </a:lnTo>
                <a:lnTo>
                  <a:pt x="0" y="869400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22">
            <a:extLst>
              <a:ext uri="{FF2B5EF4-FFF2-40B4-BE49-F238E27FC236}">
                <a16:creationId xmlns:a16="http://schemas.microsoft.com/office/drawing/2014/main" id="{640CEB71-F63C-2EEB-A7C3-F9667B44AD96}"/>
              </a:ext>
            </a:extLst>
          </p:cNvPr>
          <p:cNvSpPr/>
          <p:nvPr/>
        </p:nvSpPr>
        <p:spPr>
          <a:xfrm>
            <a:off x="4222860" y="7092406"/>
            <a:ext cx="1042740" cy="706320"/>
          </a:xfrm>
          <a:custGeom>
            <a:avLst/>
            <a:gdLst/>
            <a:ahLst/>
            <a:cxnLst/>
            <a:rect l="l" t="t" r="r" b="b"/>
            <a:pathLst>
              <a:path w="1042740" h="706320">
                <a:moveTo>
                  <a:pt x="0" y="0"/>
                </a:moveTo>
                <a:lnTo>
                  <a:pt x="1042740" y="0"/>
                </a:lnTo>
                <a:lnTo>
                  <a:pt x="1042740" y="706320"/>
                </a:lnTo>
                <a:lnTo>
                  <a:pt x="0" y="70632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23">
            <a:extLst>
              <a:ext uri="{FF2B5EF4-FFF2-40B4-BE49-F238E27FC236}">
                <a16:creationId xmlns:a16="http://schemas.microsoft.com/office/drawing/2014/main" id="{864484F2-FAA7-3C1C-01C2-67E9DA6A2CD9}"/>
              </a:ext>
            </a:extLst>
          </p:cNvPr>
          <p:cNvSpPr/>
          <p:nvPr/>
        </p:nvSpPr>
        <p:spPr>
          <a:xfrm>
            <a:off x="3307020" y="8385166"/>
            <a:ext cx="536760" cy="1314900"/>
          </a:xfrm>
          <a:custGeom>
            <a:avLst/>
            <a:gdLst/>
            <a:ahLst/>
            <a:cxnLst/>
            <a:rect l="l" t="t" r="r" b="b"/>
            <a:pathLst>
              <a:path w="536760" h="1314900">
                <a:moveTo>
                  <a:pt x="0" y="0"/>
                </a:moveTo>
                <a:lnTo>
                  <a:pt x="536760" y="0"/>
                </a:lnTo>
                <a:lnTo>
                  <a:pt x="536760" y="1314900"/>
                </a:lnTo>
                <a:lnTo>
                  <a:pt x="0" y="1314900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4">
            <a:extLst>
              <a:ext uri="{FF2B5EF4-FFF2-40B4-BE49-F238E27FC236}">
                <a16:creationId xmlns:a16="http://schemas.microsoft.com/office/drawing/2014/main" id="{79F06A17-F7A0-540C-D2FC-9C804D8DEB1A}"/>
              </a:ext>
            </a:extLst>
          </p:cNvPr>
          <p:cNvSpPr/>
          <p:nvPr/>
        </p:nvSpPr>
        <p:spPr>
          <a:xfrm>
            <a:off x="10370220" y="8730226"/>
            <a:ext cx="983340" cy="777060"/>
          </a:xfrm>
          <a:custGeom>
            <a:avLst/>
            <a:gdLst/>
            <a:ahLst/>
            <a:cxnLst/>
            <a:rect l="l" t="t" r="r" b="b"/>
            <a:pathLst>
              <a:path w="983340" h="777060">
                <a:moveTo>
                  <a:pt x="0" y="0"/>
                </a:moveTo>
                <a:lnTo>
                  <a:pt x="983340" y="0"/>
                </a:lnTo>
                <a:lnTo>
                  <a:pt x="983340" y="777060"/>
                </a:lnTo>
                <a:lnTo>
                  <a:pt x="0" y="777060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5">
            <a:extLst>
              <a:ext uri="{FF2B5EF4-FFF2-40B4-BE49-F238E27FC236}">
                <a16:creationId xmlns:a16="http://schemas.microsoft.com/office/drawing/2014/main" id="{7C78091B-B914-2836-4E0F-852130DF7DB6}"/>
              </a:ext>
            </a:extLst>
          </p:cNvPr>
          <p:cNvSpPr/>
          <p:nvPr/>
        </p:nvSpPr>
        <p:spPr>
          <a:xfrm>
            <a:off x="5577720" y="8691346"/>
            <a:ext cx="809460" cy="815940"/>
          </a:xfrm>
          <a:custGeom>
            <a:avLst/>
            <a:gdLst/>
            <a:ahLst/>
            <a:cxnLst/>
            <a:rect l="l" t="t" r="r" b="b"/>
            <a:pathLst>
              <a:path w="809460" h="815940">
                <a:moveTo>
                  <a:pt x="0" y="0"/>
                </a:moveTo>
                <a:lnTo>
                  <a:pt x="809460" y="0"/>
                </a:lnTo>
                <a:lnTo>
                  <a:pt x="809460" y="815940"/>
                </a:lnTo>
                <a:lnTo>
                  <a:pt x="0" y="815940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6">
            <a:extLst>
              <a:ext uri="{FF2B5EF4-FFF2-40B4-BE49-F238E27FC236}">
                <a16:creationId xmlns:a16="http://schemas.microsoft.com/office/drawing/2014/main" id="{F3AB78E1-E1DC-8056-ED28-3BA012AB34B5}"/>
              </a:ext>
            </a:extLst>
          </p:cNvPr>
          <p:cNvSpPr/>
          <p:nvPr/>
        </p:nvSpPr>
        <p:spPr>
          <a:xfrm>
            <a:off x="11757480" y="6921226"/>
            <a:ext cx="770580" cy="927180"/>
          </a:xfrm>
          <a:custGeom>
            <a:avLst/>
            <a:gdLst/>
            <a:ahLst/>
            <a:cxnLst/>
            <a:rect l="l" t="t" r="r" b="b"/>
            <a:pathLst>
              <a:path w="770580" h="927180">
                <a:moveTo>
                  <a:pt x="0" y="0"/>
                </a:moveTo>
                <a:lnTo>
                  <a:pt x="770580" y="0"/>
                </a:lnTo>
                <a:lnTo>
                  <a:pt x="770580" y="927180"/>
                </a:lnTo>
                <a:lnTo>
                  <a:pt x="0" y="927180"/>
                </a:lnTo>
                <a:lnTo>
                  <a:pt x="0" y="0"/>
                </a:lnTo>
                <a:close/>
              </a:path>
            </a:pathLst>
          </a:custGeom>
          <a:blipFill>
            <a:blip r:embed="rId39">
              <a:extLst>
                <a:ext uri="{96DAC541-7B7A-43D3-8B79-37D633B846F1}">
                  <asvg:svgBlip xmlns:asvg="http://schemas.microsoft.com/office/drawing/2016/SVG/main" r:embed="rId4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7">
            <a:extLst>
              <a:ext uri="{FF2B5EF4-FFF2-40B4-BE49-F238E27FC236}">
                <a16:creationId xmlns:a16="http://schemas.microsoft.com/office/drawing/2014/main" id="{8B6A7DB6-D83A-2AEA-2C91-0F7934565C2D}"/>
              </a:ext>
            </a:extLst>
          </p:cNvPr>
          <p:cNvSpPr/>
          <p:nvPr/>
        </p:nvSpPr>
        <p:spPr>
          <a:xfrm>
            <a:off x="13151220" y="1915426"/>
            <a:ext cx="850500" cy="849960"/>
          </a:xfrm>
          <a:custGeom>
            <a:avLst/>
            <a:gdLst/>
            <a:ahLst/>
            <a:cxnLst/>
            <a:rect l="l" t="t" r="r" b="b"/>
            <a:pathLst>
              <a:path w="850500" h="849960">
                <a:moveTo>
                  <a:pt x="0" y="0"/>
                </a:moveTo>
                <a:lnTo>
                  <a:pt x="850500" y="0"/>
                </a:lnTo>
                <a:lnTo>
                  <a:pt x="850500" y="849960"/>
                </a:lnTo>
                <a:lnTo>
                  <a:pt x="0" y="849960"/>
                </a:lnTo>
                <a:lnTo>
                  <a:pt x="0" y="0"/>
                </a:lnTo>
                <a:close/>
              </a:path>
            </a:pathLst>
          </a:custGeom>
          <a:blipFill>
            <a:blip r:embed="rId41">
              <a:extLs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8">
            <a:extLst>
              <a:ext uri="{FF2B5EF4-FFF2-40B4-BE49-F238E27FC236}">
                <a16:creationId xmlns:a16="http://schemas.microsoft.com/office/drawing/2014/main" id="{48DB50C4-7D69-87CD-A591-0A69C6250088}"/>
              </a:ext>
            </a:extLst>
          </p:cNvPr>
          <p:cNvSpPr/>
          <p:nvPr/>
        </p:nvSpPr>
        <p:spPr>
          <a:xfrm>
            <a:off x="11719680" y="3519766"/>
            <a:ext cx="827820" cy="826200"/>
          </a:xfrm>
          <a:custGeom>
            <a:avLst/>
            <a:gdLst/>
            <a:ahLst/>
            <a:cxnLst/>
            <a:rect l="l" t="t" r="r" b="b"/>
            <a:pathLst>
              <a:path w="827820" h="826200">
                <a:moveTo>
                  <a:pt x="0" y="0"/>
                </a:moveTo>
                <a:lnTo>
                  <a:pt x="827820" y="0"/>
                </a:lnTo>
                <a:lnTo>
                  <a:pt x="827820" y="826200"/>
                </a:lnTo>
                <a:lnTo>
                  <a:pt x="0" y="826200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9">
            <a:extLst>
              <a:ext uri="{FF2B5EF4-FFF2-40B4-BE49-F238E27FC236}">
                <a16:creationId xmlns:a16="http://schemas.microsoft.com/office/drawing/2014/main" id="{CEA2516B-B554-135F-426F-7EDEA682F87C}"/>
              </a:ext>
            </a:extLst>
          </p:cNvPr>
          <p:cNvSpPr/>
          <p:nvPr/>
        </p:nvSpPr>
        <p:spPr>
          <a:xfrm>
            <a:off x="5599860" y="7028686"/>
            <a:ext cx="763020" cy="844560"/>
          </a:xfrm>
          <a:custGeom>
            <a:avLst/>
            <a:gdLst/>
            <a:ahLst/>
            <a:cxnLst/>
            <a:rect l="l" t="t" r="r" b="b"/>
            <a:pathLst>
              <a:path w="763020" h="844560">
                <a:moveTo>
                  <a:pt x="0" y="0"/>
                </a:moveTo>
                <a:lnTo>
                  <a:pt x="763020" y="0"/>
                </a:lnTo>
                <a:lnTo>
                  <a:pt x="763020" y="844560"/>
                </a:lnTo>
                <a:lnTo>
                  <a:pt x="0" y="844560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30">
            <a:extLst>
              <a:ext uri="{FF2B5EF4-FFF2-40B4-BE49-F238E27FC236}">
                <a16:creationId xmlns:a16="http://schemas.microsoft.com/office/drawing/2014/main" id="{F767FB98-884D-348C-5BA2-F5B5D2A9475A}"/>
              </a:ext>
            </a:extLst>
          </p:cNvPr>
          <p:cNvSpPr/>
          <p:nvPr/>
        </p:nvSpPr>
        <p:spPr>
          <a:xfrm>
            <a:off x="4191000" y="2034766"/>
            <a:ext cx="747360" cy="745740"/>
          </a:xfrm>
          <a:custGeom>
            <a:avLst/>
            <a:gdLst/>
            <a:ahLst/>
            <a:cxnLst/>
            <a:rect l="l" t="t" r="r" b="b"/>
            <a:pathLst>
              <a:path w="747360" h="745740">
                <a:moveTo>
                  <a:pt x="0" y="0"/>
                </a:moveTo>
                <a:lnTo>
                  <a:pt x="747360" y="0"/>
                </a:lnTo>
                <a:lnTo>
                  <a:pt x="747360" y="745740"/>
                </a:lnTo>
                <a:lnTo>
                  <a:pt x="0" y="745740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31">
            <a:extLst>
              <a:ext uri="{FF2B5EF4-FFF2-40B4-BE49-F238E27FC236}">
                <a16:creationId xmlns:a16="http://schemas.microsoft.com/office/drawing/2014/main" id="{AB600EB1-A1A7-24ED-7AE5-530CABFD3877}"/>
              </a:ext>
            </a:extLst>
          </p:cNvPr>
          <p:cNvSpPr/>
          <p:nvPr/>
        </p:nvSpPr>
        <p:spPr>
          <a:xfrm>
            <a:off x="13108560" y="5179186"/>
            <a:ext cx="907740" cy="908820"/>
          </a:xfrm>
          <a:custGeom>
            <a:avLst/>
            <a:gdLst/>
            <a:ahLst/>
            <a:cxnLst/>
            <a:rect l="l" t="t" r="r" b="b"/>
            <a:pathLst>
              <a:path w="907740" h="908820">
                <a:moveTo>
                  <a:pt x="0" y="0"/>
                </a:moveTo>
                <a:lnTo>
                  <a:pt x="907740" y="0"/>
                </a:lnTo>
                <a:lnTo>
                  <a:pt x="907740" y="908820"/>
                </a:lnTo>
                <a:lnTo>
                  <a:pt x="0" y="908820"/>
                </a:lnTo>
                <a:lnTo>
                  <a:pt x="0" y="0"/>
                </a:lnTo>
                <a:close/>
              </a:path>
            </a:pathLst>
          </a:custGeom>
          <a:blipFill>
            <a:blip r:embed="rId49">
              <a:extLs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32">
            <a:extLst>
              <a:ext uri="{FF2B5EF4-FFF2-40B4-BE49-F238E27FC236}">
                <a16:creationId xmlns:a16="http://schemas.microsoft.com/office/drawing/2014/main" id="{5BD6AE2E-EB3F-9EAA-4A5D-86834837D05F}"/>
              </a:ext>
            </a:extLst>
          </p:cNvPr>
          <p:cNvSpPr/>
          <p:nvPr/>
        </p:nvSpPr>
        <p:spPr>
          <a:xfrm>
            <a:off x="3033780" y="1933246"/>
            <a:ext cx="750060" cy="900720"/>
          </a:xfrm>
          <a:custGeom>
            <a:avLst/>
            <a:gdLst/>
            <a:ahLst/>
            <a:cxnLst/>
            <a:rect l="l" t="t" r="r" b="b"/>
            <a:pathLst>
              <a:path w="750060" h="900720">
                <a:moveTo>
                  <a:pt x="0" y="0"/>
                </a:moveTo>
                <a:lnTo>
                  <a:pt x="750060" y="0"/>
                </a:lnTo>
                <a:lnTo>
                  <a:pt x="750060" y="900720"/>
                </a:lnTo>
                <a:lnTo>
                  <a:pt x="0" y="900720"/>
                </a:lnTo>
                <a:lnTo>
                  <a:pt x="0" y="0"/>
                </a:lnTo>
                <a:close/>
              </a:path>
            </a:pathLst>
          </a:custGeom>
          <a:blipFill>
            <a:blip r:embed="rId51">
              <a:extLs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33">
            <a:extLst>
              <a:ext uri="{FF2B5EF4-FFF2-40B4-BE49-F238E27FC236}">
                <a16:creationId xmlns:a16="http://schemas.microsoft.com/office/drawing/2014/main" id="{6111D67F-5CF9-DA2A-26BD-C03EE0790C5F}"/>
              </a:ext>
            </a:extLst>
          </p:cNvPr>
          <p:cNvSpPr/>
          <p:nvPr/>
        </p:nvSpPr>
        <p:spPr>
          <a:xfrm>
            <a:off x="8984580" y="1879786"/>
            <a:ext cx="900720" cy="900720"/>
          </a:xfrm>
          <a:custGeom>
            <a:avLst/>
            <a:gdLst/>
            <a:ahLst/>
            <a:cxnLst/>
            <a:rect l="l" t="t" r="r" b="b"/>
            <a:pathLst>
              <a:path w="900720" h="900720">
                <a:moveTo>
                  <a:pt x="0" y="0"/>
                </a:moveTo>
                <a:lnTo>
                  <a:pt x="900720" y="0"/>
                </a:lnTo>
                <a:lnTo>
                  <a:pt x="900720" y="900720"/>
                </a:lnTo>
                <a:lnTo>
                  <a:pt x="0" y="900720"/>
                </a:lnTo>
                <a:lnTo>
                  <a:pt x="0" y="0"/>
                </a:lnTo>
                <a:close/>
              </a:path>
            </a:pathLst>
          </a:custGeom>
          <a:blipFill>
            <a:blip r:embed="rId53">
              <a:extLst>
                <a:ext uri="{96DAC541-7B7A-43D3-8B79-37D633B846F1}">
                  <asvg:svgBlip xmlns:asvg="http://schemas.microsoft.com/office/drawing/2016/SVG/main" r:embed="rId5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34">
            <a:extLst>
              <a:ext uri="{FF2B5EF4-FFF2-40B4-BE49-F238E27FC236}">
                <a16:creationId xmlns:a16="http://schemas.microsoft.com/office/drawing/2014/main" id="{91510C4B-FB0B-9466-5507-A7327F72931D}"/>
              </a:ext>
            </a:extLst>
          </p:cNvPr>
          <p:cNvSpPr/>
          <p:nvPr/>
        </p:nvSpPr>
        <p:spPr>
          <a:xfrm>
            <a:off x="10119120" y="1895446"/>
            <a:ext cx="910980" cy="898020"/>
          </a:xfrm>
          <a:custGeom>
            <a:avLst/>
            <a:gdLst/>
            <a:ahLst/>
            <a:cxnLst/>
            <a:rect l="l" t="t" r="r" b="b"/>
            <a:pathLst>
              <a:path w="910980" h="898020">
                <a:moveTo>
                  <a:pt x="0" y="0"/>
                </a:moveTo>
                <a:lnTo>
                  <a:pt x="910980" y="0"/>
                </a:lnTo>
                <a:lnTo>
                  <a:pt x="910980" y="898020"/>
                </a:lnTo>
                <a:lnTo>
                  <a:pt x="0" y="898020"/>
                </a:lnTo>
                <a:lnTo>
                  <a:pt x="0" y="0"/>
                </a:lnTo>
                <a:close/>
              </a:path>
            </a:pathLst>
          </a:custGeom>
          <a:blipFill>
            <a:blip r:embed="rId55">
              <a:extLst>
                <a:ext uri="{96DAC541-7B7A-43D3-8B79-37D633B846F1}">
                  <asvg:svgBlip xmlns:asvg="http://schemas.microsoft.com/office/drawing/2016/SVG/main" r:embed="rId56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5">
            <a:extLst>
              <a:ext uri="{FF2B5EF4-FFF2-40B4-BE49-F238E27FC236}">
                <a16:creationId xmlns:a16="http://schemas.microsoft.com/office/drawing/2014/main" id="{17E85310-C08C-4DF3-EC50-2DCF30DCE590}"/>
              </a:ext>
            </a:extLst>
          </p:cNvPr>
          <p:cNvSpPr/>
          <p:nvPr/>
        </p:nvSpPr>
        <p:spPr>
          <a:xfrm>
            <a:off x="5519400" y="1896526"/>
            <a:ext cx="871560" cy="900720"/>
          </a:xfrm>
          <a:custGeom>
            <a:avLst/>
            <a:gdLst/>
            <a:ahLst/>
            <a:cxnLst/>
            <a:rect l="l" t="t" r="r" b="b"/>
            <a:pathLst>
              <a:path w="871560" h="900720">
                <a:moveTo>
                  <a:pt x="0" y="0"/>
                </a:moveTo>
                <a:lnTo>
                  <a:pt x="871560" y="0"/>
                </a:lnTo>
                <a:lnTo>
                  <a:pt x="871560" y="900720"/>
                </a:lnTo>
                <a:lnTo>
                  <a:pt x="0" y="900720"/>
                </a:lnTo>
                <a:lnTo>
                  <a:pt x="0" y="0"/>
                </a:lnTo>
                <a:close/>
              </a:path>
            </a:pathLst>
          </a:custGeom>
          <a:blipFill>
            <a:blip r:embed="rId57">
              <a:extLst>
                <a:ext uri="{96DAC541-7B7A-43D3-8B79-37D633B846F1}">
                  <asvg:svgBlip xmlns:asvg="http://schemas.microsoft.com/office/drawing/2016/SVG/main" r:embed="rId58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6">
            <a:extLst>
              <a:ext uri="{FF2B5EF4-FFF2-40B4-BE49-F238E27FC236}">
                <a16:creationId xmlns:a16="http://schemas.microsoft.com/office/drawing/2014/main" id="{148DCA2B-BA5F-0545-60A0-306125A9BA51}"/>
              </a:ext>
            </a:extLst>
          </p:cNvPr>
          <p:cNvSpPr/>
          <p:nvPr/>
        </p:nvSpPr>
        <p:spPr>
          <a:xfrm>
            <a:off x="11719680" y="1895446"/>
            <a:ext cx="856980" cy="902340"/>
          </a:xfrm>
          <a:custGeom>
            <a:avLst/>
            <a:gdLst/>
            <a:ahLst/>
            <a:cxnLst/>
            <a:rect l="l" t="t" r="r" b="b"/>
            <a:pathLst>
              <a:path w="856980" h="902340">
                <a:moveTo>
                  <a:pt x="0" y="0"/>
                </a:moveTo>
                <a:lnTo>
                  <a:pt x="856980" y="0"/>
                </a:lnTo>
                <a:lnTo>
                  <a:pt x="856980" y="902340"/>
                </a:lnTo>
                <a:lnTo>
                  <a:pt x="0" y="902340"/>
                </a:lnTo>
                <a:lnTo>
                  <a:pt x="0" y="0"/>
                </a:lnTo>
                <a:close/>
              </a:path>
            </a:pathLst>
          </a:custGeom>
          <a:blipFill>
            <a:blip r:embed="rId59">
              <a:extLst>
                <a:ext uri="{96DAC541-7B7A-43D3-8B79-37D633B846F1}">
                  <asvg:svgBlip xmlns:asvg="http://schemas.microsoft.com/office/drawing/2016/SVG/main" r:embed="rId60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7">
            <a:extLst>
              <a:ext uri="{FF2B5EF4-FFF2-40B4-BE49-F238E27FC236}">
                <a16:creationId xmlns:a16="http://schemas.microsoft.com/office/drawing/2014/main" id="{E384E8E8-EE3F-F3D2-FA5B-0697505BB9D8}"/>
              </a:ext>
            </a:extLst>
          </p:cNvPr>
          <p:cNvSpPr/>
          <p:nvPr/>
        </p:nvSpPr>
        <p:spPr>
          <a:xfrm>
            <a:off x="6670680" y="1896526"/>
            <a:ext cx="847260" cy="900720"/>
          </a:xfrm>
          <a:custGeom>
            <a:avLst/>
            <a:gdLst/>
            <a:ahLst/>
            <a:cxnLst/>
            <a:rect l="l" t="t" r="r" b="b"/>
            <a:pathLst>
              <a:path w="847260" h="900720">
                <a:moveTo>
                  <a:pt x="0" y="0"/>
                </a:moveTo>
                <a:lnTo>
                  <a:pt x="847260" y="0"/>
                </a:lnTo>
                <a:lnTo>
                  <a:pt x="847260" y="900720"/>
                </a:lnTo>
                <a:lnTo>
                  <a:pt x="0" y="900720"/>
                </a:lnTo>
                <a:lnTo>
                  <a:pt x="0" y="0"/>
                </a:lnTo>
                <a:close/>
              </a:path>
            </a:pathLst>
          </a:custGeom>
          <a:blipFill>
            <a:blip r:embed="rId61">
              <a:extLst>
                <a:ext uri="{96DAC541-7B7A-43D3-8B79-37D633B846F1}">
                  <asvg:svgBlip xmlns:asvg="http://schemas.microsoft.com/office/drawing/2016/SVG/main" r:embed="rId62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8">
            <a:extLst>
              <a:ext uri="{FF2B5EF4-FFF2-40B4-BE49-F238E27FC236}">
                <a16:creationId xmlns:a16="http://schemas.microsoft.com/office/drawing/2014/main" id="{E72062FA-6EC4-A057-7366-7225B816ABEA}"/>
              </a:ext>
            </a:extLst>
          </p:cNvPr>
          <p:cNvSpPr/>
          <p:nvPr/>
        </p:nvSpPr>
        <p:spPr>
          <a:xfrm>
            <a:off x="7759860" y="1895986"/>
            <a:ext cx="912600" cy="902340"/>
          </a:xfrm>
          <a:custGeom>
            <a:avLst/>
            <a:gdLst/>
            <a:ahLst/>
            <a:cxnLst/>
            <a:rect l="l" t="t" r="r" b="b"/>
            <a:pathLst>
              <a:path w="912600" h="902340">
                <a:moveTo>
                  <a:pt x="0" y="0"/>
                </a:moveTo>
                <a:lnTo>
                  <a:pt x="912600" y="0"/>
                </a:lnTo>
                <a:lnTo>
                  <a:pt x="912600" y="902340"/>
                </a:lnTo>
                <a:lnTo>
                  <a:pt x="0" y="902340"/>
                </a:lnTo>
                <a:lnTo>
                  <a:pt x="0" y="0"/>
                </a:lnTo>
                <a:close/>
              </a:path>
            </a:pathLst>
          </a:custGeom>
          <a:blipFill>
            <a:blip r:embed="rId63">
              <a:extLst>
                <a:ext uri="{96DAC541-7B7A-43D3-8B79-37D633B846F1}">
                  <asvg:svgBlip xmlns:asvg="http://schemas.microsoft.com/office/drawing/2016/SVG/main" r:embed="rId64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9">
            <a:extLst>
              <a:ext uri="{FF2B5EF4-FFF2-40B4-BE49-F238E27FC236}">
                <a16:creationId xmlns:a16="http://schemas.microsoft.com/office/drawing/2014/main" id="{717085E3-CF1C-4000-BDA0-35AE181677B1}"/>
              </a:ext>
            </a:extLst>
          </p:cNvPr>
          <p:cNvSpPr/>
          <p:nvPr/>
        </p:nvSpPr>
        <p:spPr>
          <a:xfrm>
            <a:off x="13070760" y="3422026"/>
            <a:ext cx="997380" cy="992520"/>
          </a:xfrm>
          <a:custGeom>
            <a:avLst/>
            <a:gdLst/>
            <a:ahLst/>
            <a:cxnLst/>
            <a:rect l="l" t="t" r="r" b="b"/>
            <a:pathLst>
              <a:path w="997380" h="992520">
                <a:moveTo>
                  <a:pt x="0" y="0"/>
                </a:moveTo>
                <a:lnTo>
                  <a:pt x="997380" y="0"/>
                </a:lnTo>
                <a:lnTo>
                  <a:pt x="997380" y="992520"/>
                </a:lnTo>
                <a:lnTo>
                  <a:pt x="0" y="992520"/>
                </a:lnTo>
                <a:lnTo>
                  <a:pt x="0" y="0"/>
                </a:lnTo>
                <a:close/>
              </a:path>
            </a:pathLst>
          </a:custGeom>
          <a:blipFill>
            <a:blip r:embed="rId65">
              <a:extLst>
                <a:ext uri="{96DAC541-7B7A-43D3-8B79-37D633B846F1}">
                  <asvg:svgBlip xmlns:asvg="http://schemas.microsoft.com/office/drawing/2016/SVG/main" r:embed="rId66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40">
            <a:extLst>
              <a:ext uri="{FF2B5EF4-FFF2-40B4-BE49-F238E27FC236}">
                <a16:creationId xmlns:a16="http://schemas.microsoft.com/office/drawing/2014/main" id="{4E0A9AB4-DE6B-C524-F410-3F71147296B8}"/>
              </a:ext>
            </a:extLst>
          </p:cNvPr>
          <p:cNvSpPr/>
          <p:nvPr/>
        </p:nvSpPr>
        <p:spPr>
          <a:xfrm>
            <a:off x="5422740" y="3478726"/>
            <a:ext cx="890460" cy="892620"/>
          </a:xfrm>
          <a:custGeom>
            <a:avLst/>
            <a:gdLst/>
            <a:ahLst/>
            <a:cxnLst/>
            <a:rect l="l" t="t" r="r" b="b"/>
            <a:pathLst>
              <a:path w="890460" h="892620">
                <a:moveTo>
                  <a:pt x="0" y="0"/>
                </a:moveTo>
                <a:lnTo>
                  <a:pt x="890460" y="0"/>
                </a:lnTo>
                <a:lnTo>
                  <a:pt x="890460" y="892620"/>
                </a:lnTo>
                <a:lnTo>
                  <a:pt x="0" y="892620"/>
                </a:lnTo>
                <a:lnTo>
                  <a:pt x="0" y="0"/>
                </a:lnTo>
                <a:close/>
              </a:path>
            </a:pathLst>
          </a:custGeom>
          <a:blipFill>
            <a:blip r:embed="rId67">
              <a:extLst>
                <a:ext uri="{96DAC541-7B7A-43D3-8B79-37D633B846F1}">
                  <asvg:svgBlip xmlns:asvg="http://schemas.microsoft.com/office/drawing/2016/SVG/main" r:embed="rId68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41">
            <a:extLst>
              <a:ext uri="{FF2B5EF4-FFF2-40B4-BE49-F238E27FC236}">
                <a16:creationId xmlns:a16="http://schemas.microsoft.com/office/drawing/2014/main" id="{4545CDAB-2B0A-E575-E69D-8CB0B882CA92}"/>
              </a:ext>
            </a:extLst>
          </p:cNvPr>
          <p:cNvSpPr/>
          <p:nvPr/>
        </p:nvSpPr>
        <p:spPr>
          <a:xfrm>
            <a:off x="6544860" y="3475486"/>
            <a:ext cx="921780" cy="898560"/>
          </a:xfrm>
          <a:custGeom>
            <a:avLst/>
            <a:gdLst/>
            <a:ahLst/>
            <a:cxnLst/>
            <a:rect l="l" t="t" r="r" b="b"/>
            <a:pathLst>
              <a:path w="921780" h="898560">
                <a:moveTo>
                  <a:pt x="0" y="0"/>
                </a:moveTo>
                <a:lnTo>
                  <a:pt x="921780" y="0"/>
                </a:lnTo>
                <a:lnTo>
                  <a:pt x="921780" y="898560"/>
                </a:lnTo>
                <a:lnTo>
                  <a:pt x="0" y="898560"/>
                </a:lnTo>
                <a:lnTo>
                  <a:pt x="0" y="0"/>
                </a:lnTo>
                <a:close/>
              </a:path>
            </a:pathLst>
          </a:custGeom>
          <a:blipFill>
            <a:blip r:embed="rId69">
              <a:extLst>
                <a:ext uri="{96DAC541-7B7A-43D3-8B79-37D633B846F1}">
                  <asvg:svgBlip xmlns:asvg="http://schemas.microsoft.com/office/drawing/2016/SVG/main" r:embed="rId70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42">
            <a:extLst>
              <a:ext uri="{FF2B5EF4-FFF2-40B4-BE49-F238E27FC236}">
                <a16:creationId xmlns:a16="http://schemas.microsoft.com/office/drawing/2014/main" id="{3B80BCD0-6952-1289-2B3A-DD271BD9B7EE}"/>
              </a:ext>
            </a:extLst>
          </p:cNvPr>
          <p:cNvSpPr/>
          <p:nvPr/>
        </p:nvSpPr>
        <p:spPr>
          <a:xfrm>
            <a:off x="7679940" y="3476026"/>
            <a:ext cx="900180" cy="897480"/>
          </a:xfrm>
          <a:custGeom>
            <a:avLst/>
            <a:gdLst/>
            <a:ahLst/>
            <a:cxnLst/>
            <a:rect l="l" t="t" r="r" b="b"/>
            <a:pathLst>
              <a:path w="900180" h="897480">
                <a:moveTo>
                  <a:pt x="0" y="0"/>
                </a:moveTo>
                <a:lnTo>
                  <a:pt x="900180" y="0"/>
                </a:lnTo>
                <a:lnTo>
                  <a:pt x="900180" y="897480"/>
                </a:lnTo>
                <a:lnTo>
                  <a:pt x="0" y="897480"/>
                </a:lnTo>
                <a:lnTo>
                  <a:pt x="0" y="0"/>
                </a:lnTo>
                <a:close/>
              </a:path>
            </a:pathLst>
          </a:custGeom>
          <a:blipFill>
            <a:blip r:embed="rId71">
              <a:extLst>
                <a:ext uri="{96DAC541-7B7A-43D3-8B79-37D633B846F1}">
                  <asvg:svgBlip xmlns:asvg="http://schemas.microsoft.com/office/drawing/2016/SVG/main" r:embed="rId72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43">
            <a:extLst>
              <a:ext uri="{FF2B5EF4-FFF2-40B4-BE49-F238E27FC236}">
                <a16:creationId xmlns:a16="http://schemas.microsoft.com/office/drawing/2014/main" id="{C2D3D184-5C72-EABE-5115-DED43146651A}"/>
              </a:ext>
            </a:extLst>
          </p:cNvPr>
          <p:cNvSpPr/>
          <p:nvPr/>
        </p:nvSpPr>
        <p:spPr>
          <a:xfrm>
            <a:off x="3025140" y="3514366"/>
            <a:ext cx="892620" cy="894780"/>
          </a:xfrm>
          <a:custGeom>
            <a:avLst/>
            <a:gdLst/>
            <a:ahLst/>
            <a:cxnLst/>
            <a:rect l="l" t="t" r="r" b="b"/>
            <a:pathLst>
              <a:path w="892620" h="894780">
                <a:moveTo>
                  <a:pt x="0" y="0"/>
                </a:moveTo>
                <a:lnTo>
                  <a:pt x="892620" y="0"/>
                </a:lnTo>
                <a:lnTo>
                  <a:pt x="892620" y="894780"/>
                </a:lnTo>
                <a:lnTo>
                  <a:pt x="0" y="894780"/>
                </a:lnTo>
                <a:lnTo>
                  <a:pt x="0" y="0"/>
                </a:lnTo>
                <a:close/>
              </a:path>
            </a:pathLst>
          </a:custGeom>
          <a:blipFill>
            <a:blip r:embed="rId73">
              <a:extLst>
                <a:ext uri="{96DAC541-7B7A-43D3-8B79-37D633B846F1}">
                  <asvg:svgBlip xmlns:asvg="http://schemas.microsoft.com/office/drawing/2016/SVG/main" r:embed="rId74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44">
            <a:extLst>
              <a:ext uri="{FF2B5EF4-FFF2-40B4-BE49-F238E27FC236}">
                <a16:creationId xmlns:a16="http://schemas.microsoft.com/office/drawing/2014/main" id="{6288CC7D-CA23-A141-910C-4C0177856215}"/>
              </a:ext>
            </a:extLst>
          </p:cNvPr>
          <p:cNvSpPr/>
          <p:nvPr/>
        </p:nvSpPr>
        <p:spPr>
          <a:xfrm>
            <a:off x="8944620" y="3463066"/>
            <a:ext cx="890460" cy="890460"/>
          </a:xfrm>
          <a:custGeom>
            <a:avLst/>
            <a:gdLst/>
            <a:ahLst/>
            <a:cxnLst/>
            <a:rect l="l" t="t" r="r" b="b"/>
            <a:pathLst>
              <a:path w="890460" h="890460">
                <a:moveTo>
                  <a:pt x="0" y="0"/>
                </a:moveTo>
                <a:lnTo>
                  <a:pt x="890460" y="0"/>
                </a:lnTo>
                <a:lnTo>
                  <a:pt x="890460" y="890460"/>
                </a:lnTo>
                <a:lnTo>
                  <a:pt x="0" y="890460"/>
                </a:lnTo>
                <a:lnTo>
                  <a:pt x="0" y="0"/>
                </a:lnTo>
                <a:close/>
              </a:path>
            </a:pathLst>
          </a:custGeom>
          <a:blipFill>
            <a:blip r:embed="rId75">
              <a:extLst>
                <a:ext uri="{96DAC541-7B7A-43D3-8B79-37D633B846F1}">
                  <asvg:svgBlip xmlns:asvg="http://schemas.microsoft.com/office/drawing/2016/SVG/main" r:embed="rId76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5">
            <a:extLst>
              <a:ext uri="{FF2B5EF4-FFF2-40B4-BE49-F238E27FC236}">
                <a16:creationId xmlns:a16="http://schemas.microsoft.com/office/drawing/2014/main" id="{04031777-DC9E-E96F-3C3A-94A56189F131}"/>
              </a:ext>
            </a:extLst>
          </p:cNvPr>
          <p:cNvSpPr/>
          <p:nvPr/>
        </p:nvSpPr>
        <p:spPr>
          <a:xfrm>
            <a:off x="4292520" y="3478726"/>
            <a:ext cx="938520" cy="891540"/>
          </a:xfrm>
          <a:custGeom>
            <a:avLst/>
            <a:gdLst/>
            <a:ahLst/>
            <a:cxnLst/>
            <a:rect l="l" t="t" r="r" b="b"/>
            <a:pathLst>
              <a:path w="938520" h="891540">
                <a:moveTo>
                  <a:pt x="0" y="0"/>
                </a:moveTo>
                <a:lnTo>
                  <a:pt x="938520" y="0"/>
                </a:lnTo>
                <a:lnTo>
                  <a:pt x="938520" y="891540"/>
                </a:lnTo>
                <a:lnTo>
                  <a:pt x="0" y="891540"/>
                </a:lnTo>
                <a:lnTo>
                  <a:pt x="0" y="0"/>
                </a:lnTo>
                <a:close/>
              </a:path>
            </a:pathLst>
          </a:custGeom>
          <a:blipFill>
            <a:blip r:embed="rId77">
              <a:extLst>
                <a:ext uri="{96DAC541-7B7A-43D3-8B79-37D633B846F1}">
                  <asvg:svgBlip xmlns:asvg="http://schemas.microsoft.com/office/drawing/2016/SVG/main" r:embed="rId78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6">
            <a:extLst>
              <a:ext uri="{FF2B5EF4-FFF2-40B4-BE49-F238E27FC236}">
                <a16:creationId xmlns:a16="http://schemas.microsoft.com/office/drawing/2014/main" id="{B1C58C73-CBC4-9FE3-3F0A-998E32C35182}"/>
              </a:ext>
            </a:extLst>
          </p:cNvPr>
          <p:cNvSpPr/>
          <p:nvPr/>
        </p:nvSpPr>
        <p:spPr>
          <a:xfrm>
            <a:off x="10189860" y="3477106"/>
            <a:ext cx="892620" cy="890460"/>
          </a:xfrm>
          <a:custGeom>
            <a:avLst/>
            <a:gdLst/>
            <a:ahLst/>
            <a:cxnLst/>
            <a:rect l="l" t="t" r="r" b="b"/>
            <a:pathLst>
              <a:path w="892620" h="890460">
                <a:moveTo>
                  <a:pt x="0" y="0"/>
                </a:moveTo>
                <a:lnTo>
                  <a:pt x="892620" y="0"/>
                </a:lnTo>
                <a:lnTo>
                  <a:pt x="892620" y="890460"/>
                </a:lnTo>
                <a:lnTo>
                  <a:pt x="0" y="890460"/>
                </a:lnTo>
                <a:lnTo>
                  <a:pt x="0" y="0"/>
                </a:lnTo>
                <a:close/>
              </a:path>
            </a:pathLst>
          </a:custGeom>
          <a:blipFill>
            <a:blip r:embed="rId79">
              <a:extLst>
                <a:ext uri="{96DAC541-7B7A-43D3-8B79-37D633B846F1}">
                  <asvg:svgBlip xmlns:asvg="http://schemas.microsoft.com/office/drawing/2016/SVG/main" r:embed="rId80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7">
            <a:extLst>
              <a:ext uri="{FF2B5EF4-FFF2-40B4-BE49-F238E27FC236}">
                <a16:creationId xmlns:a16="http://schemas.microsoft.com/office/drawing/2014/main" id="{E228AC30-9764-B573-951A-63EB2942F556}"/>
              </a:ext>
            </a:extLst>
          </p:cNvPr>
          <p:cNvSpPr/>
          <p:nvPr/>
        </p:nvSpPr>
        <p:spPr>
          <a:xfrm>
            <a:off x="5408700" y="5216986"/>
            <a:ext cx="902340" cy="926100"/>
          </a:xfrm>
          <a:custGeom>
            <a:avLst/>
            <a:gdLst/>
            <a:ahLst/>
            <a:cxnLst/>
            <a:rect l="l" t="t" r="r" b="b"/>
            <a:pathLst>
              <a:path w="902340" h="926100">
                <a:moveTo>
                  <a:pt x="0" y="0"/>
                </a:moveTo>
                <a:lnTo>
                  <a:pt x="902340" y="0"/>
                </a:lnTo>
                <a:lnTo>
                  <a:pt x="902340" y="926100"/>
                </a:lnTo>
                <a:lnTo>
                  <a:pt x="0" y="926100"/>
                </a:lnTo>
                <a:lnTo>
                  <a:pt x="0" y="0"/>
                </a:lnTo>
                <a:close/>
              </a:path>
            </a:pathLst>
          </a:custGeom>
          <a:blipFill>
            <a:blip r:embed="rId81">
              <a:extLst>
                <a:ext uri="{96DAC541-7B7A-43D3-8B79-37D633B846F1}">
                  <asvg:svgBlip xmlns:asvg="http://schemas.microsoft.com/office/drawing/2016/SVG/main" r:embed="rId82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8">
            <a:extLst>
              <a:ext uri="{FF2B5EF4-FFF2-40B4-BE49-F238E27FC236}">
                <a16:creationId xmlns:a16="http://schemas.microsoft.com/office/drawing/2014/main" id="{A921A500-99C4-F09B-B541-7071D234B7A3}"/>
              </a:ext>
            </a:extLst>
          </p:cNvPr>
          <p:cNvSpPr/>
          <p:nvPr/>
        </p:nvSpPr>
        <p:spPr>
          <a:xfrm>
            <a:off x="6488160" y="5361706"/>
            <a:ext cx="918000" cy="781380"/>
          </a:xfrm>
          <a:custGeom>
            <a:avLst/>
            <a:gdLst/>
            <a:ahLst/>
            <a:cxnLst/>
            <a:rect l="l" t="t" r="r" b="b"/>
            <a:pathLst>
              <a:path w="918000" h="781380">
                <a:moveTo>
                  <a:pt x="0" y="0"/>
                </a:moveTo>
                <a:lnTo>
                  <a:pt x="918000" y="0"/>
                </a:lnTo>
                <a:lnTo>
                  <a:pt x="918000" y="781380"/>
                </a:lnTo>
                <a:lnTo>
                  <a:pt x="0" y="781380"/>
                </a:lnTo>
                <a:lnTo>
                  <a:pt x="0" y="0"/>
                </a:lnTo>
                <a:close/>
              </a:path>
            </a:pathLst>
          </a:custGeom>
          <a:blipFill>
            <a:blip r:embed="rId83">
              <a:extLst>
                <a:ext uri="{96DAC541-7B7A-43D3-8B79-37D633B846F1}">
                  <asvg:svgBlip xmlns:asvg="http://schemas.microsoft.com/office/drawing/2016/SVG/main" r:embed="rId84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9">
            <a:extLst>
              <a:ext uri="{FF2B5EF4-FFF2-40B4-BE49-F238E27FC236}">
                <a16:creationId xmlns:a16="http://schemas.microsoft.com/office/drawing/2014/main" id="{27A0D062-BADB-728F-A50C-4AC33F5170E3}"/>
              </a:ext>
            </a:extLst>
          </p:cNvPr>
          <p:cNvSpPr/>
          <p:nvPr/>
        </p:nvSpPr>
        <p:spPr>
          <a:xfrm>
            <a:off x="7783080" y="5241286"/>
            <a:ext cx="922320" cy="923940"/>
          </a:xfrm>
          <a:custGeom>
            <a:avLst/>
            <a:gdLst/>
            <a:ahLst/>
            <a:cxnLst/>
            <a:rect l="l" t="t" r="r" b="b"/>
            <a:pathLst>
              <a:path w="922320" h="923940">
                <a:moveTo>
                  <a:pt x="0" y="0"/>
                </a:moveTo>
                <a:lnTo>
                  <a:pt x="922320" y="0"/>
                </a:lnTo>
                <a:lnTo>
                  <a:pt x="922320" y="923940"/>
                </a:lnTo>
                <a:lnTo>
                  <a:pt x="0" y="923940"/>
                </a:lnTo>
                <a:lnTo>
                  <a:pt x="0" y="0"/>
                </a:lnTo>
                <a:close/>
              </a:path>
            </a:pathLst>
          </a:custGeom>
          <a:blipFill>
            <a:blip r:embed="rId85">
              <a:extLst>
                <a:ext uri="{96DAC541-7B7A-43D3-8B79-37D633B846F1}">
                  <asvg:svgBlip xmlns:asvg="http://schemas.microsoft.com/office/drawing/2016/SVG/main" r:embed="rId86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50">
            <a:extLst>
              <a:ext uri="{FF2B5EF4-FFF2-40B4-BE49-F238E27FC236}">
                <a16:creationId xmlns:a16="http://schemas.microsoft.com/office/drawing/2014/main" id="{61213F7D-3602-D64E-419F-33D99297C50E}"/>
              </a:ext>
            </a:extLst>
          </p:cNvPr>
          <p:cNvSpPr/>
          <p:nvPr/>
        </p:nvSpPr>
        <p:spPr>
          <a:xfrm>
            <a:off x="11436720" y="5205646"/>
            <a:ext cx="932040" cy="928800"/>
          </a:xfrm>
          <a:custGeom>
            <a:avLst/>
            <a:gdLst/>
            <a:ahLst/>
            <a:cxnLst/>
            <a:rect l="l" t="t" r="r" b="b"/>
            <a:pathLst>
              <a:path w="932040" h="928800">
                <a:moveTo>
                  <a:pt x="0" y="0"/>
                </a:moveTo>
                <a:lnTo>
                  <a:pt x="932040" y="0"/>
                </a:lnTo>
                <a:lnTo>
                  <a:pt x="932040" y="928800"/>
                </a:lnTo>
                <a:lnTo>
                  <a:pt x="0" y="928800"/>
                </a:lnTo>
                <a:lnTo>
                  <a:pt x="0" y="0"/>
                </a:lnTo>
                <a:close/>
              </a:path>
            </a:pathLst>
          </a:custGeom>
          <a:blipFill>
            <a:blip r:embed="rId87">
              <a:extLst>
                <a:ext uri="{96DAC541-7B7A-43D3-8B79-37D633B846F1}">
                  <asvg:svgBlip xmlns:asvg="http://schemas.microsoft.com/office/drawing/2016/SVG/main" r:embed="rId88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51">
            <a:extLst>
              <a:ext uri="{FF2B5EF4-FFF2-40B4-BE49-F238E27FC236}">
                <a16:creationId xmlns:a16="http://schemas.microsoft.com/office/drawing/2014/main" id="{31956AA1-B88E-F156-8904-64FCDEFB4234}"/>
              </a:ext>
            </a:extLst>
          </p:cNvPr>
          <p:cNvSpPr/>
          <p:nvPr/>
        </p:nvSpPr>
        <p:spPr>
          <a:xfrm>
            <a:off x="6531900" y="7053526"/>
            <a:ext cx="812700" cy="817560"/>
          </a:xfrm>
          <a:custGeom>
            <a:avLst/>
            <a:gdLst/>
            <a:ahLst/>
            <a:cxnLst/>
            <a:rect l="l" t="t" r="r" b="b"/>
            <a:pathLst>
              <a:path w="812700" h="817560">
                <a:moveTo>
                  <a:pt x="0" y="0"/>
                </a:moveTo>
                <a:lnTo>
                  <a:pt x="812700" y="0"/>
                </a:lnTo>
                <a:lnTo>
                  <a:pt x="812700" y="817560"/>
                </a:lnTo>
                <a:lnTo>
                  <a:pt x="0" y="817560"/>
                </a:lnTo>
                <a:lnTo>
                  <a:pt x="0" y="0"/>
                </a:lnTo>
                <a:close/>
              </a:path>
            </a:pathLst>
          </a:custGeom>
          <a:blipFill>
            <a:blip r:embed="rId89">
              <a:extLst>
                <a:ext uri="{96DAC541-7B7A-43D3-8B79-37D633B846F1}">
                  <asvg:svgBlip xmlns:asvg="http://schemas.microsoft.com/office/drawing/2016/SVG/main" r:embed="rId90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52">
            <a:extLst>
              <a:ext uri="{FF2B5EF4-FFF2-40B4-BE49-F238E27FC236}">
                <a16:creationId xmlns:a16="http://schemas.microsoft.com/office/drawing/2014/main" id="{ED9F2560-EE22-9221-7256-688D674813EE}"/>
              </a:ext>
            </a:extLst>
          </p:cNvPr>
          <p:cNvSpPr/>
          <p:nvPr/>
        </p:nvSpPr>
        <p:spPr>
          <a:xfrm>
            <a:off x="9026160" y="5228866"/>
            <a:ext cx="545940" cy="923940"/>
          </a:xfrm>
          <a:custGeom>
            <a:avLst/>
            <a:gdLst/>
            <a:ahLst/>
            <a:cxnLst/>
            <a:rect l="l" t="t" r="r" b="b"/>
            <a:pathLst>
              <a:path w="545940" h="923940">
                <a:moveTo>
                  <a:pt x="0" y="0"/>
                </a:moveTo>
                <a:lnTo>
                  <a:pt x="545940" y="0"/>
                </a:lnTo>
                <a:lnTo>
                  <a:pt x="545940" y="923940"/>
                </a:lnTo>
                <a:lnTo>
                  <a:pt x="0" y="923940"/>
                </a:lnTo>
                <a:lnTo>
                  <a:pt x="0" y="0"/>
                </a:lnTo>
                <a:close/>
              </a:path>
            </a:pathLst>
          </a:custGeom>
          <a:blipFill>
            <a:blip r:embed="rId91">
              <a:extLst>
                <a:ext uri="{96DAC541-7B7A-43D3-8B79-37D633B846F1}">
                  <asvg:svgBlip xmlns:asvg="http://schemas.microsoft.com/office/drawing/2016/SVG/main" r:embed="rId92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53">
            <a:extLst>
              <a:ext uri="{FF2B5EF4-FFF2-40B4-BE49-F238E27FC236}">
                <a16:creationId xmlns:a16="http://schemas.microsoft.com/office/drawing/2014/main" id="{196D2BE1-9114-3E0B-A2DB-83B8F04814F2}"/>
              </a:ext>
            </a:extLst>
          </p:cNvPr>
          <p:cNvSpPr/>
          <p:nvPr/>
        </p:nvSpPr>
        <p:spPr>
          <a:xfrm>
            <a:off x="4321140" y="5271526"/>
            <a:ext cx="909360" cy="925020"/>
          </a:xfrm>
          <a:custGeom>
            <a:avLst/>
            <a:gdLst/>
            <a:ahLst/>
            <a:cxnLst/>
            <a:rect l="l" t="t" r="r" b="b"/>
            <a:pathLst>
              <a:path w="909360" h="925020">
                <a:moveTo>
                  <a:pt x="0" y="0"/>
                </a:moveTo>
                <a:lnTo>
                  <a:pt x="909360" y="0"/>
                </a:lnTo>
                <a:lnTo>
                  <a:pt x="909360" y="925020"/>
                </a:lnTo>
                <a:lnTo>
                  <a:pt x="0" y="925020"/>
                </a:lnTo>
                <a:lnTo>
                  <a:pt x="0" y="0"/>
                </a:lnTo>
                <a:close/>
              </a:path>
            </a:pathLst>
          </a:custGeom>
          <a:blipFill>
            <a:blip r:embed="rId93">
              <a:extLst>
                <a:ext uri="{96DAC541-7B7A-43D3-8B79-37D633B846F1}">
                  <asvg:svgBlip xmlns:asvg="http://schemas.microsoft.com/office/drawing/2016/SVG/main" r:embed="rId94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54">
            <a:extLst>
              <a:ext uri="{FF2B5EF4-FFF2-40B4-BE49-F238E27FC236}">
                <a16:creationId xmlns:a16="http://schemas.microsoft.com/office/drawing/2014/main" id="{D7ACFCEF-2FA4-73D1-1AAB-6123100B3E3A}"/>
              </a:ext>
            </a:extLst>
          </p:cNvPr>
          <p:cNvSpPr/>
          <p:nvPr/>
        </p:nvSpPr>
        <p:spPr>
          <a:xfrm>
            <a:off x="10139640" y="5215366"/>
            <a:ext cx="913680" cy="928260"/>
          </a:xfrm>
          <a:custGeom>
            <a:avLst/>
            <a:gdLst/>
            <a:ahLst/>
            <a:cxnLst/>
            <a:rect l="l" t="t" r="r" b="b"/>
            <a:pathLst>
              <a:path w="913680" h="928260">
                <a:moveTo>
                  <a:pt x="0" y="0"/>
                </a:moveTo>
                <a:lnTo>
                  <a:pt x="913680" y="0"/>
                </a:lnTo>
                <a:lnTo>
                  <a:pt x="913680" y="928260"/>
                </a:lnTo>
                <a:lnTo>
                  <a:pt x="0" y="928260"/>
                </a:lnTo>
                <a:lnTo>
                  <a:pt x="0" y="0"/>
                </a:lnTo>
                <a:close/>
              </a:path>
            </a:pathLst>
          </a:custGeom>
          <a:blipFill>
            <a:blip r:embed="rId95">
              <a:extLst>
                <a:ext uri="{96DAC541-7B7A-43D3-8B79-37D633B846F1}">
                  <asvg:svgBlip xmlns:asvg="http://schemas.microsoft.com/office/drawing/2016/SVG/main" r:embed="rId96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5">
            <a:extLst>
              <a:ext uri="{FF2B5EF4-FFF2-40B4-BE49-F238E27FC236}">
                <a16:creationId xmlns:a16="http://schemas.microsoft.com/office/drawing/2014/main" id="{44EA808C-AB02-591F-32DA-D127EE0BE0F4}"/>
              </a:ext>
            </a:extLst>
          </p:cNvPr>
          <p:cNvSpPr/>
          <p:nvPr/>
        </p:nvSpPr>
        <p:spPr>
          <a:xfrm>
            <a:off x="7865160" y="7109686"/>
            <a:ext cx="984420" cy="775980"/>
          </a:xfrm>
          <a:custGeom>
            <a:avLst/>
            <a:gdLst/>
            <a:ahLst/>
            <a:cxnLst/>
            <a:rect l="l" t="t" r="r" b="b"/>
            <a:pathLst>
              <a:path w="984420" h="775980">
                <a:moveTo>
                  <a:pt x="0" y="0"/>
                </a:moveTo>
                <a:lnTo>
                  <a:pt x="984420" y="0"/>
                </a:lnTo>
                <a:lnTo>
                  <a:pt x="984420" y="775980"/>
                </a:lnTo>
                <a:lnTo>
                  <a:pt x="0" y="775980"/>
                </a:lnTo>
                <a:lnTo>
                  <a:pt x="0" y="0"/>
                </a:lnTo>
                <a:close/>
              </a:path>
            </a:pathLst>
          </a:custGeom>
          <a:blipFill>
            <a:blip r:embed="rId97">
              <a:extLst>
                <a:ext uri="{96DAC541-7B7A-43D3-8B79-37D633B846F1}">
                  <asvg:svgBlip xmlns:asvg="http://schemas.microsoft.com/office/drawing/2016/SVG/main" r:embed="rId98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6">
            <a:extLst>
              <a:ext uri="{FF2B5EF4-FFF2-40B4-BE49-F238E27FC236}">
                <a16:creationId xmlns:a16="http://schemas.microsoft.com/office/drawing/2014/main" id="{5CD5CE4A-38AF-7D9E-A9E3-643F4DCCF23E}"/>
              </a:ext>
            </a:extLst>
          </p:cNvPr>
          <p:cNvSpPr/>
          <p:nvPr/>
        </p:nvSpPr>
        <p:spPr>
          <a:xfrm>
            <a:off x="2885280" y="5254246"/>
            <a:ext cx="1112940" cy="915300"/>
          </a:xfrm>
          <a:custGeom>
            <a:avLst/>
            <a:gdLst/>
            <a:ahLst/>
            <a:cxnLst/>
            <a:rect l="l" t="t" r="r" b="b"/>
            <a:pathLst>
              <a:path w="1112940" h="915300">
                <a:moveTo>
                  <a:pt x="0" y="0"/>
                </a:moveTo>
                <a:lnTo>
                  <a:pt x="1112940" y="0"/>
                </a:lnTo>
                <a:lnTo>
                  <a:pt x="1112940" y="915300"/>
                </a:lnTo>
                <a:lnTo>
                  <a:pt x="0" y="915300"/>
                </a:lnTo>
                <a:lnTo>
                  <a:pt x="0" y="0"/>
                </a:lnTo>
                <a:close/>
              </a:path>
            </a:pathLst>
          </a:custGeom>
          <a:blipFill>
            <a:blip r:embed="rId99">
              <a:extLst>
                <a:ext uri="{96DAC541-7B7A-43D3-8B79-37D633B846F1}">
                  <asvg:svgBlip xmlns:asvg="http://schemas.microsoft.com/office/drawing/2016/SVG/main" r:embed="rId10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99457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9802620"/>
            <a:ext cx="18288180" cy="507600"/>
          </a:xfrm>
          <a:custGeom>
            <a:avLst/>
            <a:gdLst/>
            <a:ahLst/>
            <a:cxnLst/>
            <a:rect l="l" t="t" r="r" b="b"/>
            <a:pathLst>
              <a:path w="18288180" h="507600">
                <a:moveTo>
                  <a:pt x="0" y="0"/>
                </a:moveTo>
                <a:lnTo>
                  <a:pt x="18288180" y="0"/>
                </a:lnTo>
                <a:lnTo>
                  <a:pt x="18288180" y="507600"/>
                </a:lnTo>
                <a:lnTo>
                  <a:pt x="0" y="50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51640" y="8950500"/>
            <a:ext cx="1761480" cy="881280"/>
          </a:xfrm>
          <a:custGeom>
            <a:avLst/>
            <a:gdLst/>
            <a:ahLst/>
            <a:cxnLst/>
            <a:rect l="l" t="t" r="r" b="b"/>
            <a:pathLst>
              <a:path w="1761480" h="881280">
                <a:moveTo>
                  <a:pt x="0" y="0"/>
                </a:moveTo>
                <a:lnTo>
                  <a:pt x="1761480" y="0"/>
                </a:lnTo>
                <a:lnTo>
                  <a:pt x="1761480" y="881280"/>
                </a:lnTo>
                <a:lnTo>
                  <a:pt x="0" y="8812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CC46512B-C192-FBD5-4545-14165F894D09}"/>
              </a:ext>
            </a:extLst>
          </p:cNvPr>
          <p:cNvSpPr/>
          <p:nvPr/>
        </p:nvSpPr>
        <p:spPr>
          <a:xfrm>
            <a:off x="16605000" y="0"/>
            <a:ext cx="1682640" cy="10287000"/>
          </a:xfrm>
          <a:custGeom>
            <a:avLst/>
            <a:gdLst/>
            <a:ahLst/>
            <a:cxnLst/>
            <a:rect l="l" t="t" r="r" b="b"/>
            <a:pathLst>
              <a:path w="1682640" h="10287000">
                <a:moveTo>
                  <a:pt x="0" y="0"/>
                </a:moveTo>
                <a:lnTo>
                  <a:pt x="1682640" y="0"/>
                </a:lnTo>
                <a:lnTo>
                  <a:pt x="16826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170257D3-BA5B-C38C-6C4E-E711BBFF45DD}"/>
              </a:ext>
            </a:extLst>
          </p:cNvPr>
          <p:cNvSpPr/>
          <p:nvPr/>
        </p:nvSpPr>
        <p:spPr>
          <a:xfrm>
            <a:off x="-7020" y="1333500"/>
            <a:ext cx="18323820" cy="8419980"/>
          </a:xfrm>
          <a:custGeom>
            <a:avLst/>
            <a:gdLst/>
            <a:ahLst/>
            <a:cxnLst/>
            <a:rect l="l" t="t" r="r" b="b"/>
            <a:pathLst>
              <a:path w="18323820" h="7828380">
                <a:moveTo>
                  <a:pt x="0" y="0"/>
                </a:moveTo>
                <a:lnTo>
                  <a:pt x="18323820" y="0"/>
                </a:lnTo>
                <a:lnTo>
                  <a:pt x="18323820" y="7828380"/>
                </a:lnTo>
                <a:lnTo>
                  <a:pt x="0" y="78283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" name="Google Shape;1197;p70">
            <a:extLst>
              <a:ext uri="{FF2B5EF4-FFF2-40B4-BE49-F238E27FC236}">
                <a16:creationId xmlns:a16="http://schemas.microsoft.com/office/drawing/2014/main" id="{CB2F768D-4C27-3E68-BEEA-2B7A665F925E}"/>
              </a:ext>
            </a:extLst>
          </p:cNvPr>
          <p:cNvSpPr txBox="1"/>
          <p:nvPr/>
        </p:nvSpPr>
        <p:spPr>
          <a:xfrm>
            <a:off x="588390" y="1771320"/>
            <a:ext cx="15421200" cy="15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r" rtl="1"/>
            <a:r>
              <a:rPr lang="fa-IR" sz="2800" dirty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rPr>
              <a:t>شما به راحتی می توانید اندازه این منابع را بدون از دست دادن کیفیت تغییر دهید. برای تغییر رنگ، کافی است منبع را از حالت گروه خارج کنید و روی شی ای که می خواهید تغییر دهید کلیک کنید. سپس روی سطل رنگ کلیک کرده و رنگ مورد نظر خود را انتخاب کنید. وقتی کارتان تمام شد، منبع را دوباره گروه بندی کنید.</a:t>
            </a:r>
          </a:p>
        </p:txBody>
      </p:sp>
      <p:grpSp>
        <p:nvGrpSpPr>
          <p:cNvPr id="4" name="Google Shape;1198;p70">
            <a:extLst>
              <a:ext uri="{FF2B5EF4-FFF2-40B4-BE49-F238E27FC236}">
                <a16:creationId xmlns:a16="http://schemas.microsoft.com/office/drawing/2014/main" id="{2AA4760A-9259-01AA-4710-6276E435CADF}"/>
              </a:ext>
            </a:extLst>
          </p:cNvPr>
          <p:cNvGrpSpPr/>
          <p:nvPr/>
        </p:nvGrpSpPr>
        <p:grpSpPr>
          <a:xfrm>
            <a:off x="9390120" y="5566793"/>
            <a:ext cx="948588" cy="1102582"/>
            <a:chOff x="4727025" y="1332775"/>
            <a:chExt cx="59900" cy="69625"/>
          </a:xfrm>
        </p:grpSpPr>
        <p:sp>
          <p:nvSpPr>
            <p:cNvPr id="5" name="Google Shape;1199;p70">
              <a:extLst>
                <a:ext uri="{FF2B5EF4-FFF2-40B4-BE49-F238E27FC236}">
                  <a16:creationId xmlns:a16="http://schemas.microsoft.com/office/drawing/2014/main" id="{3CC98550-CD07-C25D-8BE8-341157FAE9C4}"/>
                </a:ext>
              </a:extLst>
            </p:cNvPr>
            <p:cNvSpPr/>
            <p:nvPr/>
          </p:nvSpPr>
          <p:spPr>
            <a:xfrm>
              <a:off x="4727025" y="1332775"/>
              <a:ext cx="36450" cy="33200"/>
            </a:xfrm>
            <a:custGeom>
              <a:avLst/>
              <a:gdLst/>
              <a:ahLst/>
              <a:cxnLst/>
              <a:rect l="l" t="t" r="r" b="b"/>
              <a:pathLst>
                <a:path w="1458" h="1328" extrusionOk="0">
                  <a:moveTo>
                    <a:pt x="1047" y="1"/>
                  </a:moveTo>
                  <a:lnTo>
                    <a:pt x="1047" y="188"/>
                  </a:lnTo>
                  <a:cubicBezTo>
                    <a:pt x="484" y="289"/>
                    <a:pt x="51" y="758"/>
                    <a:pt x="1" y="1328"/>
                  </a:cubicBezTo>
                  <a:lnTo>
                    <a:pt x="477" y="1328"/>
                  </a:lnTo>
                  <a:cubicBezTo>
                    <a:pt x="527" y="1018"/>
                    <a:pt x="751" y="765"/>
                    <a:pt x="1047" y="679"/>
                  </a:cubicBezTo>
                  <a:lnTo>
                    <a:pt x="1047" y="845"/>
                  </a:lnTo>
                  <a:lnTo>
                    <a:pt x="1458" y="433"/>
                  </a:lnTo>
                  <a:lnTo>
                    <a:pt x="104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" name="Google Shape;1200;p70">
              <a:extLst>
                <a:ext uri="{FF2B5EF4-FFF2-40B4-BE49-F238E27FC236}">
                  <a16:creationId xmlns:a16="http://schemas.microsoft.com/office/drawing/2014/main" id="{B2C1B9EF-5A51-CD84-7550-9AFD38B7B7B6}"/>
                </a:ext>
              </a:extLst>
            </p:cNvPr>
            <p:cNvSpPr/>
            <p:nvPr/>
          </p:nvSpPr>
          <p:spPr>
            <a:xfrm>
              <a:off x="4750475" y="1369025"/>
              <a:ext cx="36450" cy="33375"/>
            </a:xfrm>
            <a:custGeom>
              <a:avLst/>
              <a:gdLst/>
              <a:ahLst/>
              <a:cxnLst/>
              <a:rect l="l" t="t" r="r" b="b"/>
              <a:pathLst>
                <a:path w="1458" h="1335" extrusionOk="0">
                  <a:moveTo>
                    <a:pt x="974" y="0"/>
                  </a:moveTo>
                  <a:cubicBezTo>
                    <a:pt x="931" y="311"/>
                    <a:pt x="707" y="570"/>
                    <a:pt x="404" y="657"/>
                  </a:cubicBezTo>
                  <a:lnTo>
                    <a:pt x="404" y="491"/>
                  </a:lnTo>
                  <a:lnTo>
                    <a:pt x="0" y="902"/>
                  </a:lnTo>
                  <a:lnTo>
                    <a:pt x="404" y="1335"/>
                  </a:lnTo>
                  <a:lnTo>
                    <a:pt x="404" y="1140"/>
                  </a:lnTo>
                  <a:cubicBezTo>
                    <a:pt x="967" y="1039"/>
                    <a:pt x="1400" y="577"/>
                    <a:pt x="145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7" name="Google Shape;1201;p70">
            <a:extLst>
              <a:ext uri="{FF2B5EF4-FFF2-40B4-BE49-F238E27FC236}">
                <a16:creationId xmlns:a16="http://schemas.microsoft.com/office/drawing/2014/main" id="{0E0AD935-5D2F-1CA0-54AE-B9B3A973BB06}"/>
              </a:ext>
            </a:extLst>
          </p:cNvPr>
          <p:cNvGrpSpPr/>
          <p:nvPr/>
        </p:nvGrpSpPr>
        <p:grpSpPr>
          <a:xfrm>
            <a:off x="10617433" y="4024001"/>
            <a:ext cx="1111306" cy="1114062"/>
            <a:chOff x="4820425" y="1329900"/>
            <a:chExt cx="70175" cy="70350"/>
          </a:xfrm>
        </p:grpSpPr>
        <p:sp>
          <p:nvSpPr>
            <p:cNvPr id="8" name="Google Shape;1202;p70">
              <a:extLst>
                <a:ext uri="{FF2B5EF4-FFF2-40B4-BE49-F238E27FC236}">
                  <a16:creationId xmlns:a16="http://schemas.microsoft.com/office/drawing/2014/main" id="{C413D1B4-6022-E846-E236-588B5FD7F435}"/>
                </a:ext>
              </a:extLst>
            </p:cNvPr>
            <p:cNvSpPr/>
            <p:nvPr/>
          </p:nvSpPr>
          <p:spPr>
            <a:xfrm>
              <a:off x="4862975" y="1335475"/>
              <a:ext cx="27625" cy="34650"/>
            </a:xfrm>
            <a:custGeom>
              <a:avLst/>
              <a:gdLst/>
              <a:ahLst/>
              <a:cxnLst/>
              <a:rect l="l" t="t" r="r" b="b"/>
              <a:pathLst>
                <a:path w="1105" h="1386" extrusionOk="0">
                  <a:moveTo>
                    <a:pt x="1" y="1"/>
                  </a:moveTo>
                  <a:lnTo>
                    <a:pt x="1" y="491"/>
                  </a:lnTo>
                  <a:cubicBezTo>
                    <a:pt x="217" y="585"/>
                    <a:pt x="376" y="765"/>
                    <a:pt x="441" y="989"/>
                  </a:cubicBezTo>
                  <a:lnTo>
                    <a:pt x="275" y="989"/>
                  </a:lnTo>
                  <a:lnTo>
                    <a:pt x="679" y="1386"/>
                  </a:lnTo>
                  <a:lnTo>
                    <a:pt x="1104" y="989"/>
                  </a:lnTo>
                  <a:lnTo>
                    <a:pt x="917" y="989"/>
                  </a:lnTo>
                  <a:cubicBezTo>
                    <a:pt x="830" y="513"/>
                    <a:pt x="470" y="123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" name="Google Shape;1203;p70">
              <a:extLst>
                <a:ext uri="{FF2B5EF4-FFF2-40B4-BE49-F238E27FC236}">
                  <a16:creationId xmlns:a16="http://schemas.microsoft.com/office/drawing/2014/main" id="{7E07B64A-BD41-2F5D-45EC-33878329B2EF}"/>
                </a:ext>
              </a:extLst>
            </p:cNvPr>
            <p:cNvSpPr/>
            <p:nvPr/>
          </p:nvSpPr>
          <p:spPr>
            <a:xfrm>
              <a:off x="4820425" y="1360000"/>
              <a:ext cx="27625" cy="34650"/>
            </a:xfrm>
            <a:custGeom>
              <a:avLst/>
              <a:gdLst/>
              <a:ahLst/>
              <a:cxnLst/>
              <a:rect l="l" t="t" r="r" b="b"/>
              <a:pathLst>
                <a:path w="1105" h="1386" extrusionOk="0">
                  <a:moveTo>
                    <a:pt x="426" y="1"/>
                  </a:moveTo>
                  <a:lnTo>
                    <a:pt x="1" y="397"/>
                  </a:lnTo>
                  <a:lnTo>
                    <a:pt x="188" y="397"/>
                  </a:lnTo>
                  <a:cubicBezTo>
                    <a:pt x="275" y="873"/>
                    <a:pt x="628" y="1263"/>
                    <a:pt x="1097" y="1386"/>
                  </a:cubicBezTo>
                  <a:lnTo>
                    <a:pt x="1104" y="895"/>
                  </a:lnTo>
                  <a:cubicBezTo>
                    <a:pt x="888" y="801"/>
                    <a:pt x="729" y="621"/>
                    <a:pt x="664" y="397"/>
                  </a:cubicBezTo>
                  <a:lnTo>
                    <a:pt x="830" y="397"/>
                  </a:lnTo>
                  <a:lnTo>
                    <a:pt x="42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" name="Google Shape;1204;p70">
              <a:extLst>
                <a:ext uri="{FF2B5EF4-FFF2-40B4-BE49-F238E27FC236}">
                  <a16:creationId xmlns:a16="http://schemas.microsoft.com/office/drawing/2014/main" id="{2942D58C-0C71-B8B0-4620-8EA8B2440F06}"/>
                </a:ext>
              </a:extLst>
            </p:cNvPr>
            <p:cNvSpPr/>
            <p:nvPr/>
          </p:nvSpPr>
          <p:spPr>
            <a:xfrm>
              <a:off x="4850375" y="1372800"/>
              <a:ext cx="34625" cy="27450"/>
            </a:xfrm>
            <a:custGeom>
              <a:avLst/>
              <a:gdLst/>
              <a:ahLst/>
              <a:cxnLst/>
              <a:rect l="l" t="t" r="r" b="b"/>
              <a:pathLst>
                <a:path w="1385" h="1098" extrusionOk="0">
                  <a:moveTo>
                    <a:pt x="894" y="1"/>
                  </a:moveTo>
                  <a:cubicBezTo>
                    <a:pt x="801" y="210"/>
                    <a:pt x="620" y="369"/>
                    <a:pt x="397" y="434"/>
                  </a:cubicBezTo>
                  <a:lnTo>
                    <a:pt x="397" y="275"/>
                  </a:lnTo>
                  <a:lnTo>
                    <a:pt x="0" y="672"/>
                  </a:lnTo>
                  <a:lnTo>
                    <a:pt x="397" y="1097"/>
                  </a:lnTo>
                  <a:lnTo>
                    <a:pt x="397" y="910"/>
                  </a:lnTo>
                  <a:cubicBezTo>
                    <a:pt x="873" y="823"/>
                    <a:pt x="1262" y="470"/>
                    <a:pt x="138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" name="Google Shape;1205;p70">
              <a:extLst>
                <a:ext uri="{FF2B5EF4-FFF2-40B4-BE49-F238E27FC236}">
                  <a16:creationId xmlns:a16="http://schemas.microsoft.com/office/drawing/2014/main" id="{3053ACD1-5D4B-075B-756C-BEAF253A28D4}"/>
                </a:ext>
              </a:extLst>
            </p:cNvPr>
            <p:cNvSpPr/>
            <p:nvPr/>
          </p:nvSpPr>
          <p:spPr>
            <a:xfrm>
              <a:off x="4825850" y="1329900"/>
              <a:ext cx="34625" cy="27975"/>
            </a:xfrm>
            <a:custGeom>
              <a:avLst/>
              <a:gdLst/>
              <a:ahLst/>
              <a:cxnLst/>
              <a:rect l="l" t="t" r="r" b="b"/>
              <a:pathLst>
                <a:path w="1385" h="1119" extrusionOk="0">
                  <a:moveTo>
                    <a:pt x="988" y="0"/>
                  </a:moveTo>
                  <a:lnTo>
                    <a:pt x="988" y="188"/>
                  </a:lnTo>
                  <a:cubicBezTo>
                    <a:pt x="505" y="274"/>
                    <a:pt x="123" y="635"/>
                    <a:pt x="0" y="1118"/>
                  </a:cubicBezTo>
                  <a:lnTo>
                    <a:pt x="491" y="1118"/>
                  </a:lnTo>
                  <a:cubicBezTo>
                    <a:pt x="584" y="895"/>
                    <a:pt x="765" y="729"/>
                    <a:pt x="995" y="664"/>
                  </a:cubicBezTo>
                  <a:lnTo>
                    <a:pt x="995" y="830"/>
                  </a:lnTo>
                  <a:lnTo>
                    <a:pt x="1385" y="426"/>
                  </a:lnTo>
                  <a:lnTo>
                    <a:pt x="98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3" name="Google Shape;1206;p70">
            <a:extLst>
              <a:ext uri="{FF2B5EF4-FFF2-40B4-BE49-F238E27FC236}">
                <a16:creationId xmlns:a16="http://schemas.microsoft.com/office/drawing/2014/main" id="{BFF9B834-A849-5E68-CE9B-F6660EE201FE}"/>
              </a:ext>
            </a:extLst>
          </p:cNvPr>
          <p:cNvGrpSpPr/>
          <p:nvPr/>
        </p:nvGrpSpPr>
        <p:grpSpPr>
          <a:xfrm>
            <a:off x="11870168" y="4033011"/>
            <a:ext cx="1165148" cy="1067742"/>
            <a:chOff x="4903200" y="1331525"/>
            <a:chExt cx="73575" cy="67425"/>
          </a:xfrm>
        </p:grpSpPr>
        <p:sp>
          <p:nvSpPr>
            <p:cNvPr id="16" name="Google Shape;1207;p70">
              <a:extLst>
                <a:ext uri="{FF2B5EF4-FFF2-40B4-BE49-F238E27FC236}">
                  <a16:creationId xmlns:a16="http://schemas.microsoft.com/office/drawing/2014/main" id="{5AF580C2-C3BF-3BC0-19D9-38CC7EEFA4C8}"/>
                </a:ext>
              </a:extLst>
            </p:cNvPr>
            <p:cNvSpPr/>
            <p:nvPr/>
          </p:nvSpPr>
          <p:spPr>
            <a:xfrm>
              <a:off x="4903200" y="1331525"/>
              <a:ext cx="73575" cy="67425"/>
            </a:xfrm>
            <a:custGeom>
              <a:avLst/>
              <a:gdLst/>
              <a:ahLst/>
              <a:cxnLst/>
              <a:rect l="l" t="t" r="r" b="b"/>
              <a:pathLst>
                <a:path w="2943" h="2697" extrusionOk="0">
                  <a:moveTo>
                    <a:pt x="1652" y="0"/>
                  </a:moveTo>
                  <a:lnTo>
                    <a:pt x="1652" y="173"/>
                  </a:lnTo>
                  <a:cubicBezTo>
                    <a:pt x="534" y="195"/>
                    <a:pt x="0" y="1551"/>
                    <a:pt x="794" y="2330"/>
                  </a:cubicBezTo>
                  <a:cubicBezTo>
                    <a:pt x="1051" y="2583"/>
                    <a:pt x="1366" y="2696"/>
                    <a:pt x="1674" y="2696"/>
                  </a:cubicBezTo>
                  <a:cubicBezTo>
                    <a:pt x="2323" y="2696"/>
                    <a:pt x="2943" y="2194"/>
                    <a:pt x="2943" y="1435"/>
                  </a:cubicBezTo>
                  <a:lnTo>
                    <a:pt x="2503" y="1435"/>
                  </a:lnTo>
                  <a:cubicBezTo>
                    <a:pt x="2503" y="1928"/>
                    <a:pt x="2093" y="2259"/>
                    <a:pt x="1668" y="2259"/>
                  </a:cubicBezTo>
                  <a:cubicBezTo>
                    <a:pt x="1470" y="2259"/>
                    <a:pt x="1269" y="2187"/>
                    <a:pt x="1104" y="2027"/>
                  </a:cubicBezTo>
                  <a:cubicBezTo>
                    <a:pt x="577" y="1515"/>
                    <a:pt x="923" y="628"/>
                    <a:pt x="1652" y="613"/>
                  </a:cubicBezTo>
                  <a:lnTo>
                    <a:pt x="1652" y="765"/>
                  </a:lnTo>
                  <a:lnTo>
                    <a:pt x="2020" y="390"/>
                  </a:lnTo>
                  <a:lnTo>
                    <a:pt x="165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" name="Google Shape;1208;p70">
              <a:extLst>
                <a:ext uri="{FF2B5EF4-FFF2-40B4-BE49-F238E27FC236}">
                  <a16:creationId xmlns:a16="http://schemas.microsoft.com/office/drawing/2014/main" id="{5D617504-9774-FAD1-70D7-F08599CB7F2B}"/>
                </a:ext>
              </a:extLst>
            </p:cNvPr>
            <p:cNvSpPr/>
            <p:nvPr/>
          </p:nvSpPr>
          <p:spPr>
            <a:xfrm>
              <a:off x="4930250" y="1353150"/>
              <a:ext cx="29775" cy="32475"/>
            </a:xfrm>
            <a:custGeom>
              <a:avLst/>
              <a:gdLst/>
              <a:ahLst/>
              <a:cxnLst/>
              <a:rect l="l" t="t" r="r" b="b"/>
              <a:pathLst>
                <a:path w="1191" h="1299" extrusionOk="0">
                  <a:moveTo>
                    <a:pt x="592" y="1"/>
                  </a:moveTo>
                  <a:cubicBezTo>
                    <a:pt x="274" y="1"/>
                    <a:pt x="15" y="246"/>
                    <a:pt x="0" y="570"/>
                  </a:cubicBezTo>
                  <a:lnTo>
                    <a:pt x="447" y="570"/>
                  </a:lnTo>
                  <a:cubicBezTo>
                    <a:pt x="447" y="479"/>
                    <a:pt x="519" y="416"/>
                    <a:pt x="597" y="416"/>
                  </a:cubicBezTo>
                  <a:cubicBezTo>
                    <a:pt x="624" y="416"/>
                    <a:pt x="652" y="424"/>
                    <a:pt x="678" y="441"/>
                  </a:cubicBezTo>
                  <a:cubicBezTo>
                    <a:pt x="779" y="506"/>
                    <a:pt x="765" y="657"/>
                    <a:pt x="656" y="707"/>
                  </a:cubicBezTo>
                  <a:lnTo>
                    <a:pt x="656" y="534"/>
                  </a:lnTo>
                  <a:lnTo>
                    <a:pt x="289" y="902"/>
                  </a:lnTo>
                  <a:lnTo>
                    <a:pt x="656" y="1299"/>
                  </a:lnTo>
                  <a:lnTo>
                    <a:pt x="656" y="1155"/>
                  </a:lnTo>
                  <a:cubicBezTo>
                    <a:pt x="959" y="1126"/>
                    <a:pt x="1190" y="873"/>
                    <a:pt x="1190" y="570"/>
                  </a:cubicBezTo>
                  <a:cubicBezTo>
                    <a:pt x="1176" y="246"/>
                    <a:pt x="916" y="1"/>
                    <a:pt x="59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8" name="Google Shape;1209;p70">
            <a:extLst>
              <a:ext uri="{FF2B5EF4-FFF2-40B4-BE49-F238E27FC236}">
                <a16:creationId xmlns:a16="http://schemas.microsoft.com/office/drawing/2014/main" id="{6700204F-D61E-5A37-4DB4-E64F25FEC974}"/>
              </a:ext>
            </a:extLst>
          </p:cNvPr>
          <p:cNvGrpSpPr/>
          <p:nvPr/>
        </p:nvGrpSpPr>
        <p:grpSpPr>
          <a:xfrm>
            <a:off x="10589124" y="5552739"/>
            <a:ext cx="1167920" cy="1130690"/>
            <a:chOff x="4815575" y="1416800"/>
            <a:chExt cx="73750" cy="71400"/>
          </a:xfrm>
        </p:grpSpPr>
        <p:sp>
          <p:nvSpPr>
            <p:cNvPr id="19" name="Google Shape;1210;p70">
              <a:extLst>
                <a:ext uri="{FF2B5EF4-FFF2-40B4-BE49-F238E27FC236}">
                  <a16:creationId xmlns:a16="http://schemas.microsoft.com/office/drawing/2014/main" id="{93B6AF3E-7749-CEE3-1171-545723572836}"/>
                </a:ext>
              </a:extLst>
            </p:cNvPr>
            <p:cNvSpPr/>
            <p:nvPr/>
          </p:nvSpPr>
          <p:spPr>
            <a:xfrm>
              <a:off x="4815575" y="1416800"/>
              <a:ext cx="43100" cy="52150"/>
            </a:xfrm>
            <a:custGeom>
              <a:avLst/>
              <a:gdLst/>
              <a:ahLst/>
              <a:cxnLst/>
              <a:rect l="l" t="t" r="r" b="b"/>
              <a:pathLst>
                <a:path w="1724" h="2086" extrusionOk="0">
                  <a:moveTo>
                    <a:pt x="1327" y="1"/>
                  </a:moveTo>
                  <a:lnTo>
                    <a:pt x="1327" y="181"/>
                  </a:lnTo>
                  <a:cubicBezTo>
                    <a:pt x="469" y="361"/>
                    <a:pt x="0" y="1299"/>
                    <a:pt x="375" y="2085"/>
                  </a:cubicBezTo>
                  <a:lnTo>
                    <a:pt x="772" y="1818"/>
                  </a:lnTo>
                  <a:cubicBezTo>
                    <a:pt x="729" y="1717"/>
                    <a:pt x="707" y="1609"/>
                    <a:pt x="707" y="1501"/>
                  </a:cubicBezTo>
                  <a:cubicBezTo>
                    <a:pt x="714" y="1111"/>
                    <a:pt x="959" y="772"/>
                    <a:pt x="1327" y="657"/>
                  </a:cubicBezTo>
                  <a:lnTo>
                    <a:pt x="1327" y="823"/>
                  </a:lnTo>
                  <a:lnTo>
                    <a:pt x="1724" y="426"/>
                  </a:lnTo>
                  <a:lnTo>
                    <a:pt x="132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" name="Google Shape;1211;p70">
              <a:extLst>
                <a:ext uri="{FF2B5EF4-FFF2-40B4-BE49-F238E27FC236}">
                  <a16:creationId xmlns:a16="http://schemas.microsoft.com/office/drawing/2014/main" id="{6A9DD5A4-86AC-43B4-1A6A-2D3AAF4667C4}"/>
                </a:ext>
              </a:extLst>
            </p:cNvPr>
            <p:cNvSpPr/>
            <p:nvPr/>
          </p:nvSpPr>
          <p:spPr>
            <a:xfrm>
              <a:off x="4861725" y="1421125"/>
              <a:ext cx="27600" cy="51250"/>
            </a:xfrm>
            <a:custGeom>
              <a:avLst/>
              <a:gdLst/>
              <a:ahLst/>
              <a:cxnLst/>
              <a:rect l="l" t="t" r="r" b="b"/>
              <a:pathLst>
                <a:path w="1104" h="2050" extrusionOk="0">
                  <a:moveTo>
                    <a:pt x="0" y="1"/>
                  </a:moveTo>
                  <a:lnTo>
                    <a:pt x="0" y="477"/>
                  </a:lnTo>
                  <a:cubicBezTo>
                    <a:pt x="375" y="592"/>
                    <a:pt x="635" y="938"/>
                    <a:pt x="635" y="1328"/>
                  </a:cubicBezTo>
                  <a:cubicBezTo>
                    <a:pt x="635" y="1429"/>
                    <a:pt x="621" y="1530"/>
                    <a:pt x="585" y="1624"/>
                  </a:cubicBezTo>
                  <a:lnTo>
                    <a:pt x="404" y="1494"/>
                  </a:lnTo>
                  <a:lnTo>
                    <a:pt x="513" y="2049"/>
                  </a:lnTo>
                  <a:lnTo>
                    <a:pt x="1089" y="1963"/>
                  </a:lnTo>
                  <a:lnTo>
                    <a:pt x="981" y="1883"/>
                  </a:lnTo>
                  <a:cubicBezTo>
                    <a:pt x="1061" y="1710"/>
                    <a:pt x="1104" y="1523"/>
                    <a:pt x="1104" y="1328"/>
                  </a:cubicBezTo>
                  <a:cubicBezTo>
                    <a:pt x="1104" y="679"/>
                    <a:pt x="635" y="123"/>
                    <a:pt x="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1" name="Google Shape;1212;p70">
              <a:extLst>
                <a:ext uri="{FF2B5EF4-FFF2-40B4-BE49-F238E27FC236}">
                  <a16:creationId xmlns:a16="http://schemas.microsoft.com/office/drawing/2014/main" id="{D3C6A1FD-F881-A920-CD06-8D3219C92B14}"/>
                </a:ext>
              </a:extLst>
            </p:cNvPr>
            <p:cNvSpPr/>
            <p:nvPr/>
          </p:nvSpPr>
          <p:spPr>
            <a:xfrm>
              <a:off x="4829450" y="1467825"/>
              <a:ext cx="49250" cy="20375"/>
            </a:xfrm>
            <a:custGeom>
              <a:avLst/>
              <a:gdLst/>
              <a:ahLst/>
              <a:cxnLst/>
              <a:rect l="l" t="t" r="r" b="b"/>
              <a:pathLst>
                <a:path w="1970" h="815" extrusionOk="0">
                  <a:moveTo>
                    <a:pt x="109" y="1"/>
                  </a:moveTo>
                  <a:lnTo>
                    <a:pt x="0" y="556"/>
                  </a:lnTo>
                  <a:lnTo>
                    <a:pt x="137" y="462"/>
                  </a:lnTo>
                  <a:cubicBezTo>
                    <a:pt x="394" y="698"/>
                    <a:pt x="720" y="815"/>
                    <a:pt x="1045" y="815"/>
                  </a:cubicBezTo>
                  <a:cubicBezTo>
                    <a:pt x="1378" y="815"/>
                    <a:pt x="1710" y="692"/>
                    <a:pt x="1969" y="448"/>
                  </a:cubicBezTo>
                  <a:lnTo>
                    <a:pt x="1969" y="441"/>
                  </a:lnTo>
                  <a:lnTo>
                    <a:pt x="1573" y="174"/>
                  </a:lnTo>
                  <a:cubicBezTo>
                    <a:pt x="1418" y="292"/>
                    <a:pt x="1232" y="352"/>
                    <a:pt x="1046" y="352"/>
                  </a:cubicBezTo>
                  <a:cubicBezTo>
                    <a:pt x="868" y="352"/>
                    <a:pt x="689" y="297"/>
                    <a:pt x="534" y="188"/>
                  </a:cubicBezTo>
                  <a:lnTo>
                    <a:pt x="678" y="95"/>
                  </a:lnTo>
                  <a:lnTo>
                    <a:pt x="10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2" name="Google Shape;1213;p70">
            <a:extLst>
              <a:ext uri="{FF2B5EF4-FFF2-40B4-BE49-F238E27FC236}">
                <a16:creationId xmlns:a16="http://schemas.microsoft.com/office/drawing/2014/main" id="{E83B745C-3718-8BC9-5D8A-6D3D17C66DF3}"/>
              </a:ext>
            </a:extLst>
          </p:cNvPr>
          <p:cNvGrpSpPr/>
          <p:nvPr/>
        </p:nvGrpSpPr>
        <p:grpSpPr>
          <a:xfrm>
            <a:off x="11858688" y="5613112"/>
            <a:ext cx="1179796" cy="1009940"/>
            <a:chOff x="4902475" y="1418875"/>
            <a:chExt cx="74500" cy="63775"/>
          </a:xfrm>
        </p:grpSpPr>
        <p:sp>
          <p:nvSpPr>
            <p:cNvPr id="23" name="Google Shape;1214;p70">
              <a:extLst>
                <a:ext uri="{FF2B5EF4-FFF2-40B4-BE49-F238E27FC236}">
                  <a16:creationId xmlns:a16="http://schemas.microsoft.com/office/drawing/2014/main" id="{3BBD614A-74C0-04A9-4E17-94A10282CFB7}"/>
                </a:ext>
              </a:extLst>
            </p:cNvPr>
            <p:cNvSpPr/>
            <p:nvPr/>
          </p:nvSpPr>
          <p:spPr>
            <a:xfrm>
              <a:off x="4902475" y="1418875"/>
              <a:ext cx="74500" cy="63775"/>
            </a:xfrm>
            <a:custGeom>
              <a:avLst/>
              <a:gdLst/>
              <a:ahLst/>
              <a:cxnLst/>
              <a:rect l="l" t="t" r="r" b="b"/>
              <a:pathLst>
                <a:path w="2980" h="2551" extrusionOk="0">
                  <a:moveTo>
                    <a:pt x="1703" y="444"/>
                  </a:moveTo>
                  <a:cubicBezTo>
                    <a:pt x="2164" y="444"/>
                    <a:pt x="2539" y="819"/>
                    <a:pt x="2539" y="1281"/>
                  </a:cubicBezTo>
                  <a:cubicBezTo>
                    <a:pt x="2539" y="1784"/>
                    <a:pt x="2126" y="2118"/>
                    <a:pt x="1695" y="2118"/>
                  </a:cubicBezTo>
                  <a:cubicBezTo>
                    <a:pt x="1490" y="2118"/>
                    <a:pt x="1281" y="2042"/>
                    <a:pt x="1111" y="1872"/>
                  </a:cubicBezTo>
                  <a:cubicBezTo>
                    <a:pt x="585" y="1346"/>
                    <a:pt x="960" y="444"/>
                    <a:pt x="1703" y="444"/>
                  </a:cubicBezTo>
                  <a:close/>
                  <a:moveTo>
                    <a:pt x="1697" y="0"/>
                  </a:moveTo>
                  <a:cubicBezTo>
                    <a:pt x="1383" y="0"/>
                    <a:pt x="1063" y="118"/>
                    <a:pt x="801" y="379"/>
                  </a:cubicBezTo>
                  <a:cubicBezTo>
                    <a:pt x="0" y="1180"/>
                    <a:pt x="570" y="2550"/>
                    <a:pt x="1703" y="2550"/>
                  </a:cubicBezTo>
                  <a:cubicBezTo>
                    <a:pt x="2409" y="2550"/>
                    <a:pt x="2979" y="1980"/>
                    <a:pt x="2979" y="1281"/>
                  </a:cubicBezTo>
                  <a:cubicBezTo>
                    <a:pt x="2979" y="510"/>
                    <a:pt x="2353" y="0"/>
                    <a:pt x="169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4" name="Google Shape;1215;p70">
              <a:extLst>
                <a:ext uri="{FF2B5EF4-FFF2-40B4-BE49-F238E27FC236}">
                  <a16:creationId xmlns:a16="http://schemas.microsoft.com/office/drawing/2014/main" id="{94C5073D-F62A-FB8E-A546-5DCA1B239861}"/>
                </a:ext>
              </a:extLst>
            </p:cNvPr>
            <p:cNvSpPr/>
            <p:nvPr/>
          </p:nvSpPr>
          <p:spPr>
            <a:xfrm>
              <a:off x="4916350" y="1418975"/>
              <a:ext cx="59725" cy="63675"/>
            </a:xfrm>
            <a:custGeom>
              <a:avLst/>
              <a:gdLst/>
              <a:ahLst/>
              <a:cxnLst/>
              <a:rect l="l" t="t" r="r" b="b"/>
              <a:pathLst>
                <a:path w="2389" h="2547" extrusionOk="0">
                  <a:moveTo>
                    <a:pt x="1148" y="0"/>
                  </a:moveTo>
                  <a:cubicBezTo>
                    <a:pt x="765" y="0"/>
                    <a:pt x="397" y="173"/>
                    <a:pt x="159" y="476"/>
                  </a:cubicBezTo>
                  <a:lnTo>
                    <a:pt x="1" y="354"/>
                  </a:lnTo>
                  <a:lnTo>
                    <a:pt x="116" y="967"/>
                  </a:lnTo>
                  <a:lnTo>
                    <a:pt x="700" y="909"/>
                  </a:lnTo>
                  <a:lnTo>
                    <a:pt x="498" y="750"/>
                  </a:lnTo>
                  <a:cubicBezTo>
                    <a:pt x="669" y="541"/>
                    <a:pt x="910" y="441"/>
                    <a:pt x="1149" y="441"/>
                  </a:cubicBezTo>
                  <a:cubicBezTo>
                    <a:pt x="1454" y="441"/>
                    <a:pt x="1755" y="605"/>
                    <a:pt x="1905" y="916"/>
                  </a:cubicBezTo>
                  <a:cubicBezTo>
                    <a:pt x="2165" y="1472"/>
                    <a:pt x="1768" y="2106"/>
                    <a:pt x="1148" y="2106"/>
                  </a:cubicBezTo>
                  <a:lnTo>
                    <a:pt x="1148" y="2546"/>
                  </a:lnTo>
                  <a:cubicBezTo>
                    <a:pt x="1840" y="2532"/>
                    <a:pt x="2388" y="1962"/>
                    <a:pt x="2388" y="1277"/>
                  </a:cubicBezTo>
                  <a:cubicBezTo>
                    <a:pt x="2388" y="584"/>
                    <a:pt x="1840" y="22"/>
                    <a:pt x="114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5" name="Google Shape;1216;p70">
            <a:extLst>
              <a:ext uri="{FF2B5EF4-FFF2-40B4-BE49-F238E27FC236}">
                <a16:creationId xmlns:a16="http://schemas.microsoft.com/office/drawing/2014/main" id="{250C984F-EEB2-527D-8C43-6C5D0D074EDD}"/>
              </a:ext>
            </a:extLst>
          </p:cNvPr>
          <p:cNvGrpSpPr/>
          <p:nvPr/>
        </p:nvGrpSpPr>
        <p:grpSpPr>
          <a:xfrm>
            <a:off x="10609119" y="7047321"/>
            <a:ext cx="1127934" cy="1134254"/>
            <a:chOff x="4818100" y="1507675"/>
            <a:chExt cx="71225" cy="71625"/>
          </a:xfrm>
        </p:grpSpPr>
        <p:sp>
          <p:nvSpPr>
            <p:cNvPr id="26" name="Google Shape;1217;p70">
              <a:extLst>
                <a:ext uri="{FF2B5EF4-FFF2-40B4-BE49-F238E27FC236}">
                  <a16:creationId xmlns:a16="http://schemas.microsoft.com/office/drawing/2014/main" id="{E5AFCCCF-8D99-F8BC-F9D2-78CEC5CC14F6}"/>
                </a:ext>
              </a:extLst>
            </p:cNvPr>
            <p:cNvSpPr/>
            <p:nvPr/>
          </p:nvSpPr>
          <p:spPr>
            <a:xfrm>
              <a:off x="4818100" y="1507675"/>
              <a:ext cx="46000" cy="56300"/>
            </a:xfrm>
            <a:custGeom>
              <a:avLst/>
              <a:gdLst/>
              <a:ahLst/>
              <a:cxnLst/>
              <a:rect l="l" t="t" r="r" b="b"/>
              <a:pathLst>
                <a:path w="1840" h="2252" extrusionOk="0">
                  <a:moveTo>
                    <a:pt x="1457" y="1"/>
                  </a:moveTo>
                  <a:lnTo>
                    <a:pt x="1457" y="159"/>
                  </a:lnTo>
                  <a:cubicBezTo>
                    <a:pt x="606" y="188"/>
                    <a:pt x="0" y="989"/>
                    <a:pt x="195" y="1818"/>
                  </a:cubicBezTo>
                  <a:cubicBezTo>
                    <a:pt x="188" y="1818"/>
                    <a:pt x="188" y="1825"/>
                    <a:pt x="188" y="1833"/>
                  </a:cubicBezTo>
                  <a:lnTo>
                    <a:pt x="195" y="1869"/>
                  </a:lnTo>
                  <a:cubicBezTo>
                    <a:pt x="195" y="1876"/>
                    <a:pt x="202" y="1883"/>
                    <a:pt x="202" y="1898"/>
                  </a:cubicBezTo>
                  <a:cubicBezTo>
                    <a:pt x="202" y="1905"/>
                    <a:pt x="209" y="1912"/>
                    <a:pt x="209" y="1919"/>
                  </a:cubicBezTo>
                  <a:cubicBezTo>
                    <a:pt x="209" y="1934"/>
                    <a:pt x="216" y="1948"/>
                    <a:pt x="224" y="1955"/>
                  </a:cubicBezTo>
                  <a:lnTo>
                    <a:pt x="231" y="1977"/>
                  </a:lnTo>
                  <a:cubicBezTo>
                    <a:pt x="245" y="2013"/>
                    <a:pt x="260" y="2056"/>
                    <a:pt x="274" y="2092"/>
                  </a:cubicBezTo>
                  <a:lnTo>
                    <a:pt x="281" y="2100"/>
                  </a:lnTo>
                  <a:cubicBezTo>
                    <a:pt x="289" y="2114"/>
                    <a:pt x="296" y="2128"/>
                    <a:pt x="303" y="2143"/>
                  </a:cubicBezTo>
                  <a:lnTo>
                    <a:pt x="317" y="2157"/>
                  </a:lnTo>
                  <a:cubicBezTo>
                    <a:pt x="317" y="2172"/>
                    <a:pt x="325" y="2186"/>
                    <a:pt x="332" y="2201"/>
                  </a:cubicBezTo>
                  <a:lnTo>
                    <a:pt x="346" y="2215"/>
                  </a:lnTo>
                  <a:cubicBezTo>
                    <a:pt x="353" y="2229"/>
                    <a:pt x="361" y="2237"/>
                    <a:pt x="368" y="2251"/>
                  </a:cubicBezTo>
                  <a:lnTo>
                    <a:pt x="743" y="1970"/>
                  </a:lnTo>
                  <a:lnTo>
                    <a:pt x="721" y="1934"/>
                  </a:lnTo>
                  <a:lnTo>
                    <a:pt x="700" y="1898"/>
                  </a:lnTo>
                  <a:lnTo>
                    <a:pt x="692" y="1883"/>
                  </a:lnTo>
                  <a:cubicBezTo>
                    <a:pt x="685" y="1862"/>
                    <a:pt x="678" y="1847"/>
                    <a:pt x="671" y="1825"/>
                  </a:cubicBezTo>
                  <a:cubicBezTo>
                    <a:pt x="671" y="1818"/>
                    <a:pt x="664" y="1811"/>
                    <a:pt x="664" y="1804"/>
                  </a:cubicBezTo>
                  <a:cubicBezTo>
                    <a:pt x="664" y="1797"/>
                    <a:pt x="656" y="1782"/>
                    <a:pt x="649" y="1775"/>
                  </a:cubicBezTo>
                  <a:lnTo>
                    <a:pt x="642" y="1732"/>
                  </a:lnTo>
                  <a:lnTo>
                    <a:pt x="635" y="1703"/>
                  </a:lnTo>
                  <a:lnTo>
                    <a:pt x="628" y="1667"/>
                  </a:lnTo>
                  <a:lnTo>
                    <a:pt x="628" y="1645"/>
                  </a:lnTo>
                  <a:cubicBezTo>
                    <a:pt x="628" y="1638"/>
                    <a:pt x="620" y="1609"/>
                    <a:pt x="620" y="1587"/>
                  </a:cubicBezTo>
                  <a:lnTo>
                    <a:pt x="620" y="1573"/>
                  </a:lnTo>
                  <a:lnTo>
                    <a:pt x="620" y="1508"/>
                  </a:lnTo>
                  <a:cubicBezTo>
                    <a:pt x="620" y="1039"/>
                    <a:pt x="988" y="650"/>
                    <a:pt x="1457" y="628"/>
                  </a:cubicBezTo>
                  <a:lnTo>
                    <a:pt x="1457" y="809"/>
                  </a:lnTo>
                  <a:lnTo>
                    <a:pt x="1839" y="419"/>
                  </a:lnTo>
                  <a:lnTo>
                    <a:pt x="145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7" name="Google Shape;1218;p70">
              <a:extLst>
                <a:ext uri="{FF2B5EF4-FFF2-40B4-BE49-F238E27FC236}">
                  <a16:creationId xmlns:a16="http://schemas.microsoft.com/office/drawing/2014/main" id="{934E30C1-C972-8D7B-B0AD-DB8DB16CA1E2}"/>
                </a:ext>
              </a:extLst>
            </p:cNvPr>
            <p:cNvSpPr/>
            <p:nvPr/>
          </p:nvSpPr>
          <p:spPr>
            <a:xfrm>
              <a:off x="4869825" y="1519575"/>
              <a:ext cx="19500" cy="23825"/>
            </a:xfrm>
            <a:custGeom>
              <a:avLst/>
              <a:gdLst/>
              <a:ahLst/>
              <a:cxnLst/>
              <a:rect l="l" t="t" r="r" b="b"/>
              <a:pathLst>
                <a:path w="780" h="953" extrusionOk="0">
                  <a:moveTo>
                    <a:pt x="304" y="1"/>
                  </a:moveTo>
                  <a:lnTo>
                    <a:pt x="1" y="354"/>
                  </a:lnTo>
                  <a:cubicBezTo>
                    <a:pt x="181" y="506"/>
                    <a:pt x="289" y="722"/>
                    <a:pt x="311" y="953"/>
                  </a:cubicBezTo>
                  <a:lnTo>
                    <a:pt x="780" y="953"/>
                  </a:lnTo>
                  <a:cubicBezTo>
                    <a:pt x="751" y="585"/>
                    <a:pt x="585" y="239"/>
                    <a:pt x="30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" name="Google Shape;1219;p70">
              <a:extLst>
                <a:ext uri="{FF2B5EF4-FFF2-40B4-BE49-F238E27FC236}">
                  <a16:creationId xmlns:a16="http://schemas.microsoft.com/office/drawing/2014/main" id="{8A2062C2-FB94-2735-2E74-64D5E3CE50E1}"/>
                </a:ext>
              </a:extLst>
            </p:cNvPr>
            <p:cNvSpPr/>
            <p:nvPr/>
          </p:nvSpPr>
          <p:spPr>
            <a:xfrm>
              <a:off x="4857575" y="1547700"/>
              <a:ext cx="31575" cy="31600"/>
            </a:xfrm>
            <a:custGeom>
              <a:avLst/>
              <a:gdLst/>
              <a:ahLst/>
              <a:cxnLst/>
              <a:rect l="l" t="t" r="r" b="b"/>
              <a:pathLst>
                <a:path w="1263" h="1264" extrusionOk="0">
                  <a:moveTo>
                    <a:pt x="801" y="1"/>
                  </a:moveTo>
                  <a:cubicBezTo>
                    <a:pt x="758" y="419"/>
                    <a:pt x="426" y="751"/>
                    <a:pt x="1" y="794"/>
                  </a:cubicBezTo>
                  <a:lnTo>
                    <a:pt x="1" y="1263"/>
                  </a:lnTo>
                  <a:cubicBezTo>
                    <a:pt x="679" y="1213"/>
                    <a:pt x="1219" y="679"/>
                    <a:pt x="126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9" name="Google Shape;1220;p70">
              <a:extLst>
                <a:ext uri="{FF2B5EF4-FFF2-40B4-BE49-F238E27FC236}">
                  <a16:creationId xmlns:a16="http://schemas.microsoft.com/office/drawing/2014/main" id="{BBDAC6DE-D671-AF1D-C311-6D20EC222C29}"/>
                </a:ext>
              </a:extLst>
            </p:cNvPr>
            <p:cNvSpPr/>
            <p:nvPr/>
          </p:nvSpPr>
          <p:spPr>
            <a:xfrm>
              <a:off x="4829800" y="1560150"/>
              <a:ext cx="23650" cy="18950"/>
            </a:xfrm>
            <a:custGeom>
              <a:avLst/>
              <a:gdLst/>
              <a:ahLst/>
              <a:cxnLst/>
              <a:rect l="l" t="t" r="r" b="b"/>
              <a:pathLst>
                <a:path w="946" h="758" extrusionOk="0">
                  <a:moveTo>
                    <a:pt x="376" y="1"/>
                  </a:moveTo>
                  <a:lnTo>
                    <a:pt x="1" y="282"/>
                  </a:lnTo>
                  <a:cubicBezTo>
                    <a:pt x="239" y="563"/>
                    <a:pt x="578" y="736"/>
                    <a:pt x="946" y="758"/>
                  </a:cubicBezTo>
                  <a:lnTo>
                    <a:pt x="946" y="289"/>
                  </a:lnTo>
                  <a:cubicBezTo>
                    <a:pt x="722" y="267"/>
                    <a:pt x="520" y="166"/>
                    <a:pt x="37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30" name="Google Shape;1221;p70">
            <a:extLst>
              <a:ext uri="{FF2B5EF4-FFF2-40B4-BE49-F238E27FC236}">
                <a16:creationId xmlns:a16="http://schemas.microsoft.com/office/drawing/2014/main" id="{1ECBD0F8-112A-7E9C-2F7B-B1FC7CAEFE61}"/>
              </a:ext>
            </a:extLst>
          </p:cNvPr>
          <p:cNvGrpSpPr/>
          <p:nvPr/>
        </p:nvGrpSpPr>
        <p:grpSpPr>
          <a:xfrm>
            <a:off x="9236113" y="7054243"/>
            <a:ext cx="1256602" cy="1177010"/>
            <a:chOff x="4721450" y="1509475"/>
            <a:chExt cx="79350" cy="74325"/>
          </a:xfrm>
        </p:grpSpPr>
        <p:sp>
          <p:nvSpPr>
            <p:cNvPr id="31" name="Google Shape;1222;p70">
              <a:extLst>
                <a:ext uri="{FF2B5EF4-FFF2-40B4-BE49-F238E27FC236}">
                  <a16:creationId xmlns:a16="http://schemas.microsoft.com/office/drawing/2014/main" id="{08291633-9DEF-83C0-A452-5A3EA5EA3154}"/>
                </a:ext>
              </a:extLst>
            </p:cNvPr>
            <p:cNvSpPr/>
            <p:nvPr/>
          </p:nvSpPr>
          <p:spPr>
            <a:xfrm>
              <a:off x="4729025" y="1509475"/>
              <a:ext cx="27050" cy="26725"/>
            </a:xfrm>
            <a:custGeom>
              <a:avLst/>
              <a:gdLst/>
              <a:ahLst/>
              <a:cxnLst/>
              <a:rect l="l" t="t" r="r" b="b"/>
              <a:pathLst>
                <a:path w="1082" h="1069" extrusionOk="0">
                  <a:moveTo>
                    <a:pt x="440" y="1"/>
                  </a:moveTo>
                  <a:lnTo>
                    <a:pt x="570" y="224"/>
                  </a:lnTo>
                  <a:cubicBezTo>
                    <a:pt x="296" y="405"/>
                    <a:pt x="94" y="672"/>
                    <a:pt x="0" y="989"/>
                  </a:cubicBezTo>
                  <a:lnTo>
                    <a:pt x="188" y="809"/>
                  </a:lnTo>
                  <a:lnTo>
                    <a:pt x="462" y="1068"/>
                  </a:lnTo>
                  <a:cubicBezTo>
                    <a:pt x="527" y="888"/>
                    <a:pt x="649" y="737"/>
                    <a:pt x="808" y="628"/>
                  </a:cubicBezTo>
                  <a:lnTo>
                    <a:pt x="923" y="823"/>
                  </a:lnTo>
                  <a:lnTo>
                    <a:pt x="1082" y="188"/>
                  </a:lnTo>
                  <a:lnTo>
                    <a:pt x="44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2" name="Google Shape;1223;p70">
              <a:extLst>
                <a:ext uri="{FF2B5EF4-FFF2-40B4-BE49-F238E27FC236}">
                  <a16:creationId xmlns:a16="http://schemas.microsoft.com/office/drawing/2014/main" id="{16D93004-E78C-371C-36D5-A471FD7A917C}"/>
                </a:ext>
              </a:extLst>
            </p:cNvPr>
            <p:cNvSpPr/>
            <p:nvPr/>
          </p:nvSpPr>
          <p:spPr>
            <a:xfrm>
              <a:off x="4721450" y="1533275"/>
              <a:ext cx="32300" cy="42600"/>
            </a:xfrm>
            <a:custGeom>
              <a:avLst/>
              <a:gdLst/>
              <a:ahLst/>
              <a:cxnLst/>
              <a:rect l="l" t="t" r="r" b="b"/>
              <a:pathLst>
                <a:path w="1292" h="1704" extrusionOk="0">
                  <a:moveTo>
                    <a:pt x="491" y="1"/>
                  </a:moveTo>
                  <a:lnTo>
                    <a:pt x="0" y="455"/>
                  </a:lnTo>
                  <a:lnTo>
                    <a:pt x="238" y="455"/>
                  </a:lnTo>
                  <a:cubicBezTo>
                    <a:pt x="253" y="1025"/>
                    <a:pt x="635" y="1530"/>
                    <a:pt x="1183" y="1703"/>
                  </a:cubicBezTo>
                  <a:lnTo>
                    <a:pt x="1024" y="1530"/>
                  </a:lnTo>
                  <a:lnTo>
                    <a:pt x="1291" y="1256"/>
                  </a:lnTo>
                  <a:cubicBezTo>
                    <a:pt x="952" y="1133"/>
                    <a:pt x="721" y="816"/>
                    <a:pt x="707" y="455"/>
                  </a:cubicBezTo>
                  <a:lnTo>
                    <a:pt x="945" y="455"/>
                  </a:lnTo>
                  <a:lnTo>
                    <a:pt x="49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3" name="Google Shape;1224;p70">
              <a:extLst>
                <a:ext uri="{FF2B5EF4-FFF2-40B4-BE49-F238E27FC236}">
                  <a16:creationId xmlns:a16="http://schemas.microsoft.com/office/drawing/2014/main" id="{31B9750E-0347-40EC-91ED-DCAF8D23DEFD}"/>
                </a:ext>
              </a:extLst>
            </p:cNvPr>
            <p:cNvSpPr/>
            <p:nvPr/>
          </p:nvSpPr>
          <p:spPr>
            <a:xfrm>
              <a:off x="4750650" y="1551675"/>
              <a:ext cx="42950" cy="32125"/>
            </a:xfrm>
            <a:custGeom>
              <a:avLst/>
              <a:gdLst/>
              <a:ahLst/>
              <a:cxnLst/>
              <a:rect l="l" t="t" r="r" b="b"/>
              <a:pathLst>
                <a:path w="1718" h="1285" extrusionOk="0">
                  <a:moveTo>
                    <a:pt x="1256" y="1"/>
                  </a:moveTo>
                  <a:cubicBezTo>
                    <a:pt x="1126" y="332"/>
                    <a:pt x="808" y="556"/>
                    <a:pt x="448" y="570"/>
                  </a:cubicBezTo>
                  <a:lnTo>
                    <a:pt x="448" y="340"/>
                  </a:lnTo>
                  <a:lnTo>
                    <a:pt x="1" y="794"/>
                  </a:lnTo>
                  <a:lnTo>
                    <a:pt x="448" y="1284"/>
                  </a:lnTo>
                  <a:lnTo>
                    <a:pt x="448" y="1032"/>
                  </a:lnTo>
                  <a:cubicBezTo>
                    <a:pt x="1039" y="1025"/>
                    <a:pt x="1551" y="635"/>
                    <a:pt x="1717" y="73"/>
                  </a:cubicBezTo>
                  <a:lnTo>
                    <a:pt x="1717" y="73"/>
                  </a:lnTo>
                  <a:lnTo>
                    <a:pt x="1515" y="260"/>
                  </a:lnTo>
                  <a:lnTo>
                    <a:pt x="125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4" name="Google Shape;1225;p70">
              <a:extLst>
                <a:ext uri="{FF2B5EF4-FFF2-40B4-BE49-F238E27FC236}">
                  <a16:creationId xmlns:a16="http://schemas.microsoft.com/office/drawing/2014/main" id="{892B31BF-64FA-F2DF-2A33-A702256C59D8}"/>
                </a:ext>
              </a:extLst>
            </p:cNvPr>
            <p:cNvSpPr/>
            <p:nvPr/>
          </p:nvSpPr>
          <p:spPr>
            <a:xfrm>
              <a:off x="4761300" y="1510025"/>
              <a:ext cx="39500" cy="44375"/>
            </a:xfrm>
            <a:custGeom>
              <a:avLst/>
              <a:gdLst/>
              <a:ahLst/>
              <a:cxnLst/>
              <a:rect l="l" t="t" r="r" b="b"/>
              <a:pathLst>
                <a:path w="1580" h="1775" extrusionOk="0">
                  <a:moveTo>
                    <a:pt x="13" y="0"/>
                  </a:moveTo>
                  <a:cubicBezTo>
                    <a:pt x="9" y="0"/>
                    <a:pt x="5" y="0"/>
                    <a:pt x="0" y="0"/>
                  </a:cubicBezTo>
                  <a:lnTo>
                    <a:pt x="0" y="462"/>
                  </a:lnTo>
                  <a:cubicBezTo>
                    <a:pt x="476" y="462"/>
                    <a:pt x="873" y="844"/>
                    <a:pt x="880" y="1328"/>
                  </a:cubicBezTo>
                  <a:lnTo>
                    <a:pt x="635" y="1328"/>
                  </a:lnTo>
                  <a:lnTo>
                    <a:pt x="1089" y="1775"/>
                  </a:lnTo>
                  <a:lnTo>
                    <a:pt x="1580" y="1328"/>
                  </a:lnTo>
                  <a:lnTo>
                    <a:pt x="1349" y="1328"/>
                  </a:lnTo>
                  <a:cubicBezTo>
                    <a:pt x="1335" y="589"/>
                    <a:pt x="743" y="0"/>
                    <a:pt x="1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35" name="Google Shape;1226;p70">
            <a:extLst>
              <a:ext uri="{FF2B5EF4-FFF2-40B4-BE49-F238E27FC236}">
                <a16:creationId xmlns:a16="http://schemas.microsoft.com/office/drawing/2014/main" id="{9943EAB2-7D3C-6932-C26C-5226413E1F6F}"/>
              </a:ext>
            </a:extLst>
          </p:cNvPr>
          <p:cNvGrpSpPr/>
          <p:nvPr/>
        </p:nvGrpSpPr>
        <p:grpSpPr>
          <a:xfrm>
            <a:off x="11927180" y="7023374"/>
            <a:ext cx="1114076" cy="1125544"/>
            <a:chOff x="4906800" y="1507500"/>
            <a:chExt cx="70350" cy="71075"/>
          </a:xfrm>
        </p:grpSpPr>
        <p:sp>
          <p:nvSpPr>
            <p:cNvPr id="36" name="Google Shape;1227;p70">
              <a:extLst>
                <a:ext uri="{FF2B5EF4-FFF2-40B4-BE49-F238E27FC236}">
                  <a16:creationId xmlns:a16="http://schemas.microsoft.com/office/drawing/2014/main" id="{40BD0ABB-A9F9-2AC5-6443-B497665510C7}"/>
                </a:ext>
              </a:extLst>
            </p:cNvPr>
            <p:cNvSpPr/>
            <p:nvPr/>
          </p:nvSpPr>
          <p:spPr>
            <a:xfrm>
              <a:off x="4916000" y="1507500"/>
              <a:ext cx="30850" cy="24000"/>
            </a:xfrm>
            <a:custGeom>
              <a:avLst/>
              <a:gdLst/>
              <a:ahLst/>
              <a:cxnLst/>
              <a:rect l="l" t="t" r="r" b="b"/>
              <a:pathLst>
                <a:path w="1234" h="960" extrusionOk="0">
                  <a:moveTo>
                    <a:pt x="837" y="1"/>
                  </a:moveTo>
                  <a:lnTo>
                    <a:pt x="837" y="202"/>
                  </a:lnTo>
                  <a:cubicBezTo>
                    <a:pt x="484" y="282"/>
                    <a:pt x="181" y="498"/>
                    <a:pt x="0" y="808"/>
                  </a:cubicBezTo>
                  <a:lnTo>
                    <a:pt x="455" y="960"/>
                  </a:lnTo>
                  <a:cubicBezTo>
                    <a:pt x="556" y="837"/>
                    <a:pt x="686" y="736"/>
                    <a:pt x="837" y="686"/>
                  </a:cubicBezTo>
                  <a:lnTo>
                    <a:pt x="837" y="823"/>
                  </a:lnTo>
                  <a:lnTo>
                    <a:pt x="1234" y="426"/>
                  </a:lnTo>
                  <a:lnTo>
                    <a:pt x="83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7" name="Google Shape;1228;p70">
              <a:extLst>
                <a:ext uri="{FF2B5EF4-FFF2-40B4-BE49-F238E27FC236}">
                  <a16:creationId xmlns:a16="http://schemas.microsoft.com/office/drawing/2014/main" id="{94915DBF-2B56-3F29-B37F-8ACD48776E05}"/>
                </a:ext>
              </a:extLst>
            </p:cNvPr>
            <p:cNvSpPr/>
            <p:nvPr/>
          </p:nvSpPr>
          <p:spPr>
            <a:xfrm>
              <a:off x="4906800" y="1533825"/>
              <a:ext cx="19675" cy="32475"/>
            </a:xfrm>
            <a:custGeom>
              <a:avLst/>
              <a:gdLst/>
              <a:ahLst/>
              <a:cxnLst/>
              <a:rect l="l" t="t" r="r" b="b"/>
              <a:pathLst>
                <a:path w="787" h="1299" extrusionOk="0">
                  <a:moveTo>
                    <a:pt x="527" y="1"/>
                  </a:moveTo>
                  <a:lnTo>
                    <a:pt x="1" y="246"/>
                  </a:lnTo>
                  <a:lnTo>
                    <a:pt x="181" y="303"/>
                  </a:lnTo>
                  <a:cubicBezTo>
                    <a:pt x="181" y="347"/>
                    <a:pt x="174" y="390"/>
                    <a:pt x="174" y="433"/>
                  </a:cubicBezTo>
                  <a:cubicBezTo>
                    <a:pt x="174" y="751"/>
                    <a:pt x="289" y="1061"/>
                    <a:pt x="498" y="1299"/>
                  </a:cubicBezTo>
                  <a:lnTo>
                    <a:pt x="787" y="909"/>
                  </a:lnTo>
                  <a:cubicBezTo>
                    <a:pt x="693" y="772"/>
                    <a:pt x="650" y="614"/>
                    <a:pt x="642" y="455"/>
                  </a:cubicBezTo>
                  <a:lnTo>
                    <a:pt x="642" y="455"/>
                  </a:lnTo>
                  <a:lnTo>
                    <a:pt x="787" y="498"/>
                  </a:lnTo>
                  <a:lnTo>
                    <a:pt x="52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8" name="Google Shape;1229;p70">
              <a:extLst>
                <a:ext uri="{FF2B5EF4-FFF2-40B4-BE49-F238E27FC236}">
                  <a16:creationId xmlns:a16="http://schemas.microsoft.com/office/drawing/2014/main" id="{3397CE47-ACE6-31DA-649F-E5A62FE67326}"/>
                </a:ext>
              </a:extLst>
            </p:cNvPr>
            <p:cNvSpPr/>
            <p:nvPr/>
          </p:nvSpPr>
          <p:spPr>
            <a:xfrm>
              <a:off x="4926625" y="1561950"/>
              <a:ext cx="30675" cy="16625"/>
            </a:xfrm>
            <a:custGeom>
              <a:avLst/>
              <a:gdLst/>
              <a:ahLst/>
              <a:cxnLst/>
              <a:rect l="l" t="t" r="r" b="b"/>
              <a:pathLst>
                <a:path w="1227" h="665" extrusionOk="0">
                  <a:moveTo>
                    <a:pt x="556" y="1"/>
                  </a:moveTo>
                  <a:lnTo>
                    <a:pt x="1" y="87"/>
                  </a:lnTo>
                  <a:lnTo>
                    <a:pt x="66" y="664"/>
                  </a:lnTo>
                  <a:lnTo>
                    <a:pt x="181" y="513"/>
                  </a:lnTo>
                  <a:cubicBezTo>
                    <a:pt x="347" y="585"/>
                    <a:pt x="526" y="621"/>
                    <a:pt x="704" y="621"/>
                  </a:cubicBezTo>
                  <a:cubicBezTo>
                    <a:pt x="883" y="621"/>
                    <a:pt x="1061" y="585"/>
                    <a:pt x="1227" y="513"/>
                  </a:cubicBezTo>
                  <a:lnTo>
                    <a:pt x="946" y="123"/>
                  </a:lnTo>
                  <a:cubicBezTo>
                    <a:pt x="866" y="149"/>
                    <a:pt x="785" y="161"/>
                    <a:pt x="704" y="161"/>
                  </a:cubicBezTo>
                  <a:cubicBezTo>
                    <a:pt x="623" y="161"/>
                    <a:pt x="542" y="149"/>
                    <a:pt x="462" y="123"/>
                  </a:cubicBezTo>
                  <a:lnTo>
                    <a:pt x="55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9" name="Google Shape;1230;p70">
              <a:extLst>
                <a:ext uri="{FF2B5EF4-FFF2-40B4-BE49-F238E27FC236}">
                  <a16:creationId xmlns:a16="http://schemas.microsoft.com/office/drawing/2014/main" id="{1A0331F7-E669-DE8E-A4A6-73E4AAD01B7F}"/>
                </a:ext>
              </a:extLst>
            </p:cNvPr>
            <p:cNvSpPr/>
            <p:nvPr/>
          </p:nvSpPr>
          <p:spPr>
            <a:xfrm>
              <a:off x="4957475" y="1541400"/>
              <a:ext cx="19675" cy="27800"/>
            </a:xfrm>
            <a:custGeom>
              <a:avLst/>
              <a:gdLst/>
              <a:ahLst/>
              <a:cxnLst/>
              <a:rect l="l" t="t" r="r" b="b"/>
              <a:pathLst>
                <a:path w="787" h="1112" extrusionOk="0">
                  <a:moveTo>
                    <a:pt x="779" y="0"/>
                  </a:moveTo>
                  <a:lnTo>
                    <a:pt x="318" y="145"/>
                  </a:lnTo>
                  <a:cubicBezTo>
                    <a:pt x="318" y="303"/>
                    <a:pt x="274" y="455"/>
                    <a:pt x="188" y="592"/>
                  </a:cubicBezTo>
                  <a:lnTo>
                    <a:pt x="80" y="448"/>
                  </a:lnTo>
                  <a:lnTo>
                    <a:pt x="0" y="1003"/>
                  </a:lnTo>
                  <a:lnTo>
                    <a:pt x="570" y="1111"/>
                  </a:lnTo>
                  <a:lnTo>
                    <a:pt x="469" y="981"/>
                  </a:lnTo>
                  <a:cubicBezTo>
                    <a:pt x="671" y="743"/>
                    <a:pt x="786" y="440"/>
                    <a:pt x="786" y="130"/>
                  </a:cubicBezTo>
                  <a:cubicBezTo>
                    <a:pt x="786" y="87"/>
                    <a:pt x="786" y="44"/>
                    <a:pt x="77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0" name="Google Shape;1231;p70">
              <a:extLst>
                <a:ext uri="{FF2B5EF4-FFF2-40B4-BE49-F238E27FC236}">
                  <a16:creationId xmlns:a16="http://schemas.microsoft.com/office/drawing/2014/main" id="{D24F2EE6-B4C8-F9D2-D21D-1A83F02623C4}"/>
                </a:ext>
              </a:extLst>
            </p:cNvPr>
            <p:cNvSpPr/>
            <p:nvPr/>
          </p:nvSpPr>
          <p:spPr>
            <a:xfrm>
              <a:off x="4951325" y="1512550"/>
              <a:ext cx="24925" cy="26350"/>
            </a:xfrm>
            <a:custGeom>
              <a:avLst/>
              <a:gdLst/>
              <a:ahLst/>
              <a:cxnLst/>
              <a:rect l="l" t="t" r="r" b="b"/>
              <a:pathLst>
                <a:path w="997" h="1054" extrusionOk="0">
                  <a:moveTo>
                    <a:pt x="1" y="0"/>
                  </a:moveTo>
                  <a:lnTo>
                    <a:pt x="1" y="476"/>
                  </a:lnTo>
                  <a:cubicBezTo>
                    <a:pt x="145" y="534"/>
                    <a:pt x="282" y="628"/>
                    <a:pt x="376" y="751"/>
                  </a:cubicBezTo>
                  <a:lnTo>
                    <a:pt x="210" y="801"/>
                  </a:lnTo>
                  <a:lnTo>
                    <a:pt x="715" y="1053"/>
                  </a:lnTo>
                  <a:lnTo>
                    <a:pt x="996" y="549"/>
                  </a:lnTo>
                  <a:lnTo>
                    <a:pt x="996" y="549"/>
                  </a:lnTo>
                  <a:lnTo>
                    <a:pt x="838" y="599"/>
                  </a:lnTo>
                  <a:cubicBezTo>
                    <a:pt x="650" y="296"/>
                    <a:pt x="347" y="73"/>
                    <a:pt x="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41" name="Google Shape;1232;p70">
            <a:extLst>
              <a:ext uri="{FF2B5EF4-FFF2-40B4-BE49-F238E27FC236}">
                <a16:creationId xmlns:a16="http://schemas.microsoft.com/office/drawing/2014/main" id="{995EAECD-C33C-6FA5-62FF-9618009D5E45}"/>
              </a:ext>
            </a:extLst>
          </p:cNvPr>
          <p:cNvGrpSpPr/>
          <p:nvPr/>
        </p:nvGrpSpPr>
        <p:grpSpPr>
          <a:xfrm>
            <a:off x="8002396" y="4077246"/>
            <a:ext cx="1035868" cy="1035868"/>
            <a:chOff x="3736598" y="2170606"/>
            <a:chExt cx="404889" cy="404889"/>
          </a:xfrm>
        </p:grpSpPr>
        <p:sp>
          <p:nvSpPr>
            <p:cNvPr id="42" name="Google Shape;1233;p70">
              <a:extLst>
                <a:ext uri="{FF2B5EF4-FFF2-40B4-BE49-F238E27FC236}">
                  <a16:creationId xmlns:a16="http://schemas.microsoft.com/office/drawing/2014/main" id="{2BE98CE4-EC70-2052-8341-62430C9D1643}"/>
                </a:ext>
              </a:extLst>
            </p:cNvPr>
            <p:cNvSpPr/>
            <p:nvPr/>
          </p:nvSpPr>
          <p:spPr>
            <a:xfrm>
              <a:off x="3950281" y="2170846"/>
              <a:ext cx="191206" cy="231947"/>
            </a:xfrm>
            <a:custGeom>
              <a:avLst/>
              <a:gdLst/>
              <a:ahLst/>
              <a:cxnLst/>
              <a:rect l="l" t="t" r="r" b="b"/>
              <a:pathLst>
                <a:path w="8781" h="10652" extrusionOk="0">
                  <a:moveTo>
                    <a:pt x="23" y="1"/>
                  </a:moveTo>
                  <a:lnTo>
                    <a:pt x="1435" y="2583"/>
                  </a:lnTo>
                  <a:lnTo>
                    <a:pt x="0" y="5246"/>
                  </a:lnTo>
                  <a:cubicBezTo>
                    <a:pt x="1997" y="5498"/>
                    <a:pt x="3512" y="7186"/>
                    <a:pt x="3547" y="9217"/>
                  </a:cubicBezTo>
                  <a:lnTo>
                    <a:pt x="6187" y="10652"/>
                  </a:lnTo>
                  <a:lnTo>
                    <a:pt x="8780" y="9217"/>
                  </a:lnTo>
                  <a:cubicBezTo>
                    <a:pt x="8746" y="4305"/>
                    <a:pt x="4913" y="276"/>
                    <a:pt x="2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8FA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3" name="Google Shape;1234;p70">
              <a:extLst>
                <a:ext uri="{FF2B5EF4-FFF2-40B4-BE49-F238E27FC236}">
                  <a16:creationId xmlns:a16="http://schemas.microsoft.com/office/drawing/2014/main" id="{10F43BB2-8025-F764-B6AC-AD72039CB826}"/>
                </a:ext>
              </a:extLst>
            </p:cNvPr>
            <p:cNvSpPr/>
            <p:nvPr/>
          </p:nvSpPr>
          <p:spPr>
            <a:xfrm>
              <a:off x="3737099" y="2170606"/>
              <a:ext cx="231947" cy="191446"/>
            </a:xfrm>
            <a:custGeom>
              <a:avLst/>
              <a:gdLst/>
              <a:ahLst/>
              <a:cxnLst/>
              <a:rect l="l" t="t" r="r" b="b"/>
              <a:pathLst>
                <a:path w="10652" h="8792" extrusionOk="0">
                  <a:moveTo>
                    <a:pt x="9216" y="0"/>
                  </a:moveTo>
                  <a:cubicBezTo>
                    <a:pt x="4304" y="35"/>
                    <a:pt x="276" y="3868"/>
                    <a:pt x="0" y="8769"/>
                  </a:cubicBezTo>
                  <a:lnTo>
                    <a:pt x="2583" y="7346"/>
                  </a:lnTo>
                  <a:lnTo>
                    <a:pt x="5245" y="8792"/>
                  </a:lnTo>
                  <a:cubicBezTo>
                    <a:pt x="5498" y="6783"/>
                    <a:pt x="7185" y="5268"/>
                    <a:pt x="9216" y="5234"/>
                  </a:cubicBezTo>
                  <a:lnTo>
                    <a:pt x="10651" y="2594"/>
                  </a:lnTo>
                  <a:lnTo>
                    <a:pt x="921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4" name="Google Shape;1235;p70">
              <a:extLst>
                <a:ext uri="{FF2B5EF4-FFF2-40B4-BE49-F238E27FC236}">
                  <a16:creationId xmlns:a16="http://schemas.microsoft.com/office/drawing/2014/main" id="{4994296B-55F5-855E-8836-804D2ED3FA8F}"/>
                </a:ext>
              </a:extLst>
            </p:cNvPr>
            <p:cNvSpPr/>
            <p:nvPr/>
          </p:nvSpPr>
          <p:spPr>
            <a:xfrm>
              <a:off x="3909539" y="2384027"/>
              <a:ext cx="231686" cy="191468"/>
            </a:xfrm>
            <a:custGeom>
              <a:avLst/>
              <a:gdLst/>
              <a:ahLst/>
              <a:cxnLst/>
              <a:rect l="l" t="t" r="r" b="b"/>
              <a:pathLst>
                <a:path w="10640" h="8793" extrusionOk="0">
                  <a:moveTo>
                    <a:pt x="5395" y="1"/>
                  </a:moveTo>
                  <a:cubicBezTo>
                    <a:pt x="5142" y="1998"/>
                    <a:pt x="3455" y="3513"/>
                    <a:pt x="1435" y="3559"/>
                  </a:cubicBezTo>
                  <a:lnTo>
                    <a:pt x="0" y="6187"/>
                  </a:lnTo>
                  <a:lnTo>
                    <a:pt x="1424" y="8792"/>
                  </a:lnTo>
                  <a:cubicBezTo>
                    <a:pt x="6324" y="8758"/>
                    <a:pt x="10364" y="4913"/>
                    <a:pt x="10640" y="24"/>
                  </a:cubicBezTo>
                  <a:lnTo>
                    <a:pt x="10640" y="24"/>
                  </a:lnTo>
                  <a:lnTo>
                    <a:pt x="8058" y="1436"/>
                  </a:lnTo>
                  <a:lnTo>
                    <a:pt x="539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5" name="Google Shape;1236;p70">
              <a:extLst>
                <a:ext uri="{FF2B5EF4-FFF2-40B4-BE49-F238E27FC236}">
                  <a16:creationId xmlns:a16="http://schemas.microsoft.com/office/drawing/2014/main" id="{594DB56F-9710-0541-D452-F292385A3BA8}"/>
                </a:ext>
              </a:extLst>
            </p:cNvPr>
            <p:cNvSpPr/>
            <p:nvPr/>
          </p:nvSpPr>
          <p:spPr>
            <a:xfrm>
              <a:off x="3736598" y="2343307"/>
              <a:ext cx="191707" cy="231686"/>
            </a:xfrm>
            <a:custGeom>
              <a:avLst/>
              <a:gdLst/>
              <a:ahLst/>
              <a:cxnLst/>
              <a:rect l="l" t="t" r="r" b="b"/>
              <a:pathLst>
                <a:path w="8804" h="10640" extrusionOk="0">
                  <a:moveTo>
                    <a:pt x="2606" y="0"/>
                  </a:moveTo>
                  <a:lnTo>
                    <a:pt x="0" y="1435"/>
                  </a:lnTo>
                  <a:cubicBezTo>
                    <a:pt x="46" y="6335"/>
                    <a:pt x="3880" y="10364"/>
                    <a:pt x="8769" y="10639"/>
                  </a:cubicBezTo>
                  <a:lnTo>
                    <a:pt x="7357" y="8057"/>
                  </a:lnTo>
                  <a:lnTo>
                    <a:pt x="8803" y="5394"/>
                  </a:lnTo>
                  <a:cubicBezTo>
                    <a:pt x="6795" y="5142"/>
                    <a:pt x="5280" y="3455"/>
                    <a:pt x="5245" y="1435"/>
                  </a:cubicBezTo>
                  <a:lnTo>
                    <a:pt x="260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46" name="Google Shape;1237;p70">
            <a:extLst>
              <a:ext uri="{FF2B5EF4-FFF2-40B4-BE49-F238E27FC236}">
                <a16:creationId xmlns:a16="http://schemas.microsoft.com/office/drawing/2014/main" id="{02402CBD-8989-0A8C-F071-64B36FDCA03A}"/>
              </a:ext>
            </a:extLst>
          </p:cNvPr>
          <p:cNvGrpSpPr/>
          <p:nvPr/>
        </p:nvGrpSpPr>
        <p:grpSpPr>
          <a:xfrm>
            <a:off x="6536518" y="4077442"/>
            <a:ext cx="1173972" cy="1035480"/>
            <a:chOff x="3161917" y="2170682"/>
            <a:chExt cx="458870" cy="404737"/>
          </a:xfrm>
        </p:grpSpPr>
        <p:sp>
          <p:nvSpPr>
            <p:cNvPr id="47" name="Google Shape;1238;p70">
              <a:extLst>
                <a:ext uri="{FF2B5EF4-FFF2-40B4-BE49-F238E27FC236}">
                  <a16:creationId xmlns:a16="http://schemas.microsoft.com/office/drawing/2014/main" id="{29FDBB10-B11E-BBB3-8A7C-2BF8CD0E0089}"/>
                </a:ext>
              </a:extLst>
            </p:cNvPr>
            <p:cNvSpPr/>
            <p:nvPr/>
          </p:nvSpPr>
          <p:spPr>
            <a:xfrm>
              <a:off x="3161917" y="2170682"/>
              <a:ext cx="277174" cy="291676"/>
            </a:xfrm>
            <a:custGeom>
              <a:avLst/>
              <a:gdLst/>
              <a:ahLst/>
              <a:cxnLst/>
              <a:rect l="l" t="t" r="r" b="b"/>
              <a:pathLst>
                <a:path w="12729" h="13395" extrusionOk="0">
                  <a:moveTo>
                    <a:pt x="11294" y="0"/>
                  </a:moveTo>
                  <a:cubicBezTo>
                    <a:pt x="4442" y="46"/>
                    <a:pt x="0" y="7242"/>
                    <a:pt x="3019" y="13394"/>
                  </a:cubicBezTo>
                  <a:lnTo>
                    <a:pt x="4522" y="10915"/>
                  </a:lnTo>
                  <a:lnTo>
                    <a:pt x="7598" y="10835"/>
                  </a:lnTo>
                  <a:cubicBezTo>
                    <a:pt x="6531" y="8195"/>
                    <a:pt x="8436" y="5291"/>
                    <a:pt x="11294" y="5234"/>
                  </a:cubicBezTo>
                  <a:lnTo>
                    <a:pt x="12729" y="2606"/>
                  </a:lnTo>
                  <a:lnTo>
                    <a:pt x="1129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8" name="Google Shape;1239;p70">
              <a:extLst>
                <a:ext uri="{FF2B5EF4-FFF2-40B4-BE49-F238E27FC236}">
                  <a16:creationId xmlns:a16="http://schemas.microsoft.com/office/drawing/2014/main" id="{30048565-D1A8-CFEC-4811-41AB2775E382}"/>
                </a:ext>
              </a:extLst>
            </p:cNvPr>
            <p:cNvSpPr/>
            <p:nvPr/>
          </p:nvSpPr>
          <p:spPr>
            <a:xfrm>
              <a:off x="3420326" y="2170922"/>
              <a:ext cx="200461" cy="302934"/>
            </a:xfrm>
            <a:custGeom>
              <a:avLst/>
              <a:gdLst/>
              <a:ahLst/>
              <a:cxnLst/>
              <a:rect l="l" t="t" r="r" b="b"/>
              <a:pathLst>
                <a:path w="9206" h="13912" extrusionOk="0">
                  <a:moveTo>
                    <a:pt x="24" y="1"/>
                  </a:moveTo>
                  <a:lnTo>
                    <a:pt x="1447" y="2583"/>
                  </a:lnTo>
                  <a:lnTo>
                    <a:pt x="1" y="5246"/>
                  </a:lnTo>
                  <a:cubicBezTo>
                    <a:pt x="2893" y="5602"/>
                    <a:pt x="4488" y="8815"/>
                    <a:pt x="3008" y="11329"/>
                  </a:cubicBezTo>
                  <a:lnTo>
                    <a:pt x="4557" y="13854"/>
                  </a:lnTo>
                  <a:lnTo>
                    <a:pt x="7564" y="13911"/>
                  </a:lnTo>
                  <a:cubicBezTo>
                    <a:pt x="9171" y="11122"/>
                    <a:pt x="9206" y="7691"/>
                    <a:pt x="7679" y="4856"/>
                  </a:cubicBezTo>
                  <a:cubicBezTo>
                    <a:pt x="6141" y="2021"/>
                    <a:pt x="3237" y="184"/>
                    <a:pt x="2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8FA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9" name="Google Shape;1240;p70">
              <a:extLst>
                <a:ext uri="{FF2B5EF4-FFF2-40B4-BE49-F238E27FC236}">
                  <a16:creationId xmlns:a16="http://schemas.microsoft.com/office/drawing/2014/main" id="{6E347530-3BA9-6F11-94AD-00C94333603C}"/>
                </a:ext>
              </a:extLst>
            </p:cNvPr>
            <p:cNvSpPr/>
            <p:nvPr/>
          </p:nvSpPr>
          <p:spPr>
            <a:xfrm>
              <a:off x="3233645" y="2417594"/>
              <a:ext cx="344393" cy="157825"/>
            </a:xfrm>
            <a:custGeom>
              <a:avLst/>
              <a:gdLst/>
              <a:ahLst/>
              <a:cxnLst/>
              <a:rect l="l" t="t" r="r" b="b"/>
              <a:pathLst>
                <a:path w="15816" h="7248" extrusionOk="0">
                  <a:moveTo>
                    <a:pt x="4557" y="1"/>
                  </a:moveTo>
                  <a:lnTo>
                    <a:pt x="1515" y="81"/>
                  </a:lnTo>
                  <a:lnTo>
                    <a:pt x="0" y="2583"/>
                  </a:lnTo>
                  <a:cubicBezTo>
                    <a:pt x="1607" y="5372"/>
                    <a:pt x="4545" y="7140"/>
                    <a:pt x="7770" y="7243"/>
                  </a:cubicBezTo>
                  <a:cubicBezTo>
                    <a:pt x="7870" y="7246"/>
                    <a:pt x="7970" y="7248"/>
                    <a:pt x="8070" y="7248"/>
                  </a:cubicBezTo>
                  <a:cubicBezTo>
                    <a:pt x="11183" y="7248"/>
                    <a:pt x="14092" y="5691"/>
                    <a:pt x="15816" y="3088"/>
                  </a:cubicBezTo>
                  <a:lnTo>
                    <a:pt x="12832" y="3019"/>
                  </a:lnTo>
                  <a:lnTo>
                    <a:pt x="11260" y="471"/>
                  </a:lnTo>
                  <a:cubicBezTo>
                    <a:pt x="10437" y="1506"/>
                    <a:pt x="9252" y="2011"/>
                    <a:pt x="8072" y="2011"/>
                  </a:cubicBezTo>
                  <a:cubicBezTo>
                    <a:pt x="6699" y="2011"/>
                    <a:pt x="5334" y="1328"/>
                    <a:pt x="455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50" name="Google Shape;1241;p70">
            <a:extLst>
              <a:ext uri="{FF2B5EF4-FFF2-40B4-BE49-F238E27FC236}">
                <a16:creationId xmlns:a16="http://schemas.microsoft.com/office/drawing/2014/main" id="{5417DCCC-5E92-C2EC-335E-9547704176E8}"/>
              </a:ext>
            </a:extLst>
          </p:cNvPr>
          <p:cNvGrpSpPr/>
          <p:nvPr/>
        </p:nvGrpSpPr>
        <p:grpSpPr>
          <a:xfrm>
            <a:off x="6582561" y="5600121"/>
            <a:ext cx="1081886" cy="1035926"/>
            <a:chOff x="3179914" y="2889488"/>
            <a:chExt cx="422876" cy="404911"/>
          </a:xfrm>
        </p:grpSpPr>
        <p:sp>
          <p:nvSpPr>
            <p:cNvPr id="51" name="Google Shape;1242;p70">
              <a:extLst>
                <a:ext uri="{FF2B5EF4-FFF2-40B4-BE49-F238E27FC236}">
                  <a16:creationId xmlns:a16="http://schemas.microsoft.com/office/drawing/2014/main" id="{BEE67D5A-FBEC-C0A8-301B-FA675A47DBB4}"/>
                </a:ext>
              </a:extLst>
            </p:cNvPr>
            <p:cNvSpPr/>
            <p:nvPr/>
          </p:nvSpPr>
          <p:spPr>
            <a:xfrm>
              <a:off x="3402328" y="2889749"/>
              <a:ext cx="163726" cy="157477"/>
            </a:xfrm>
            <a:custGeom>
              <a:avLst/>
              <a:gdLst/>
              <a:ahLst/>
              <a:cxnLst/>
              <a:rect l="l" t="t" r="r" b="b"/>
              <a:pathLst>
                <a:path w="7519" h="7232" extrusionOk="0">
                  <a:moveTo>
                    <a:pt x="24" y="0"/>
                  </a:moveTo>
                  <a:lnTo>
                    <a:pt x="1447" y="2583"/>
                  </a:lnTo>
                  <a:lnTo>
                    <a:pt x="1" y="5257"/>
                  </a:lnTo>
                  <a:cubicBezTo>
                    <a:pt x="1252" y="5418"/>
                    <a:pt x="2365" y="6141"/>
                    <a:pt x="2996" y="7231"/>
                  </a:cubicBezTo>
                  <a:lnTo>
                    <a:pt x="5958" y="7151"/>
                  </a:lnTo>
                  <a:lnTo>
                    <a:pt x="7518" y="4580"/>
                  </a:lnTo>
                  <a:cubicBezTo>
                    <a:pt x="5946" y="1894"/>
                    <a:pt x="3134" y="184"/>
                    <a:pt x="2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2" name="Google Shape;1243;p70">
              <a:extLst>
                <a:ext uri="{FF2B5EF4-FFF2-40B4-BE49-F238E27FC236}">
                  <a16:creationId xmlns:a16="http://schemas.microsoft.com/office/drawing/2014/main" id="{A11198B1-AEB2-6925-EEF2-8BA69A8DC62E}"/>
                </a:ext>
              </a:extLst>
            </p:cNvPr>
            <p:cNvSpPr/>
            <p:nvPr/>
          </p:nvSpPr>
          <p:spPr>
            <a:xfrm>
              <a:off x="3467807" y="3000956"/>
              <a:ext cx="134983" cy="191707"/>
            </a:xfrm>
            <a:custGeom>
              <a:avLst/>
              <a:gdLst/>
              <a:ahLst/>
              <a:cxnLst/>
              <a:rect l="l" t="t" r="r" b="b"/>
              <a:pathLst>
                <a:path w="6199" h="8804" extrusionOk="0">
                  <a:moveTo>
                    <a:pt x="4798" y="1"/>
                  </a:moveTo>
                  <a:lnTo>
                    <a:pt x="3249" y="2549"/>
                  </a:lnTo>
                  <a:lnTo>
                    <a:pt x="242" y="2629"/>
                  </a:lnTo>
                  <a:cubicBezTo>
                    <a:pt x="724" y="3800"/>
                    <a:pt x="644" y="5131"/>
                    <a:pt x="1" y="6221"/>
                  </a:cubicBezTo>
                  <a:lnTo>
                    <a:pt x="1550" y="8746"/>
                  </a:lnTo>
                  <a:lnTo>
                    <a:pt x="4557" y="8804"/>
                  </a:lnTo>
                  <a:cubicBezTo>
                    <a:pt x="6107" y="6095"/>
                    <a:pt x="6199" y="2790"/>
                    <a:pt x="479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3" name="Google Shape;1244;p70">
              <a:extLst>
                <a:ext uri="{FF2B5EF4-FFF2-40B4-BE49-F238E27FC236}">
                  <a16:creationId xmlns:a16="http://schemas.microsoft.com/office/drawing/2014/main" id="{C4350FD5-8CF0-DD7C-2E9E-039786D979D7}"/>
                </a:ext>
              </a:extLst>
            </p:cNvPr>
            <p:cNvSpPr/>
            <p:nvPr/>
          </p:nvSpPr>
          <p:spPr>
            <a:xfrm>
              <a:off x="3222637" y="2889488"/>
              <a:ext cx="198457" cy="149224"/>
            </a:xfrm>
            <a:custGeom>
              <a:avLst/>
              <a:gdLst/>
              <a:ahLst/>
              <a:cxnLst/>
              <a:rect l="l" t="t" r="r" b="b"/>
              <a:pathLst>
                <a:path w="9114" h="6853" extrusionOk="0">
                  <a:moveTo>
                    <a:pt x="7690" y="1"/>
                  </a:moveTo>
                  <a:cubicBezTo>
                    <a:pt x="4592" y="24"/>
                    <a:pt x="1711" y="1585"/>
                    <a:pt x="1" y="4156"/>
                  </a:cubicBezTo>
                  <a:lnTo>
                    <a:pt x="2904" y="4225"/>
                  </a:lnTo>
                  <a:lnTo>
                    <a:pt x="4511" y="6853"/>
                  </a:lnTo>
                  <a:cubicBezTo>
                    <a:pt x="5257" y="5854"/>
                    <a:pt x="6428" y="5258"/>
                    <a:pt x="7679" y="5235"/>
                  </a:cubicBezTo>
                  <a:lnTo>
                    <a:pt x="9114" y="2606"/>
                  </a:lnTo>
                  <a:lnTo>
                    <a:pt x="769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8FA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4" name="Google Shape;1245;p70">
              <a:extLst>
                <a:ext uri="{FF2B5EF4-FFF2-40B4-BE49-F238E27FC236}">
                  <a16:creationId xmlns:a16="http://schemas.microsoft.com/office/drawing/2014/main" id="{264CA729-5E71-C91C-6D2F-376D75D2B74E}"/>
                </a:ext>
              </a:extLst>
            </p:cNvPr>
            <p:cNvSpPr/>
            <p:nvPr/>
          </p:nvSpPr>
          <p:spPr>
            <a:xfrm>
              <a:off x="3179914" y="2991462"/>
              <a:ext cx="133960" cy="190205"/>
            </a:xfrm>
            <a:custGeom>
              <a:avLst/>
              <a:gdLst/>
              <a:ahLst/>
              <a:cxnLst/>
              <a:rect l="l" t="t" r="r" b="b"/>
              <a:pathLst>
                <a:path w="6152" h="8735" extrusionOk="0">
                  <a:moveTo>
                    <a:pt x="1641" y="1"/>
                  </a:moveTo>
                  <a:cubicBezTo>
                    <a:pt x="103" y="2686"/>
                    <a:pt x="0" y="5957"/>
                    <a:pt x="1366" y="8735"/>
                  </a:cubicBezTo>
                  <a:lnTo>
                    <a:pt x="2869" y="6244"/>
                  </a:lnTo>
                  <a:lnTo>
                    <a:pt x="5957" y="6164"/>
                  </a:lnTo>
                  <a:cubicBezTo>
                    <a:pt x="5486" y="5016"/>
                    <a:pt x="5555" y="3731"/>
                    <a:pt x="6152" y="2640"/>
                  </a:cubicBezTo>
                  <a:lnTo>
                    <a:pt x="4568" y="58"/>
                  </a:lnTo>
                  <a:lnTo>
                    <a:pt x="164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5" name="Google Shape;1246;p70">
              <a:extLst>
                <a:ext uri="{FF2B5EF4-FFF2-40B4-BE49-F238E27FC236}">
                  <a16:creationId xmlns:a16="http://schemas.microsoft.com/office/drawing/2014/main" id="{4E15BA81-FB6C-2425-5637-4E9B6A78B491}"/>
                </a:ext>
              </a:extLst>
            </p:cNvPr>
            <p:cNvSpPr/>
            <p:nvPr/>
          </p:nvSpPr>
          <p:spPr>
            <a:xfrm>
              <a:off x="3215887" y="3136661"/>
              <a:ext cx="162725" cy="157477"/>
            </a:xfrm>
            <a:custGeom>
              <a:avLst/>
              <a:gdLst/>
              <a:ahLst/>
              <a:cxnLst/>
              <a:rect l="l" t="t" r="r" b="b"/>
              <a:pathLst>
                <a:path w="7473" h="7232" extrusionOk="0">
                  <a:moveTo>
                    <a:pt x="4546" y="1"/>
                  </a:moveTo>
                  <a:lnTo>
                    <a:pt x="1516" y="81"/>
                  </a:lnTo>
                  <a:lnTo>
                    <a:pt x="1" y="2583"/>
                  </a:lnTo>
                  <a:cubicBezTo>
                    <a:pt x="1550" y="5280"/>
                    <a:pt x="4339" y="7025"/>
                    <a:pt x="7438" y="7232"/>
                  </a:cubicBezTo>
                  <a:lnTo>
                    <a:pt x="6026" y="4649"/>
                  </a:lnTo>
                  <a:lnTo>
                    <a:pt x="7472" y="1964"/>
                  </a:lnTo>
                  <a:cubicBezTo>
                    <a:pt x="6256" y="1791"/>
                    <a:pt x="5177" y="1068"/>
                    <a:pt x="454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6" name="Google Shape;1247;p70">
              <a:extLst>
                <a:ext uri="{FF2B5EF4-FFF2-40B4-BE49-F238E27FC236}">
                  <a16:creationId xmlns:a16="http://schemas.microsoft.com/office/drawing/2014/main" id="{C3F86825-F6F6-4EB0-EFF5-A6D9311FE1E7}"/>
                </a:ext>
              </a:extLst>
            </p:cNvPr>
            <p:cNvSpPr/>
            <p:nvPr/>
          </p:nvSpPr>
          <p:spPr>
            <a:xfrm>
              <a:off x="3359605" y="3146677"/>
              <a:ext cx="200439" cy="147722"/>
            </a:xfrm>
            <a:custGeom>
              <a:avLst/>
              <a:gdLst/>
              <a:ahLst/>
              <a:cxnLst/>
              <a:rect l="l" t="t" r="r" b="b"/>
              <a:pathLst>
                <a:path w="9205" h="6784" extrusionOk="0">
                  <a:moveTo>
                    <a:pt x="4649" y="0"/>
                  </a:moveTo>
                  <a:cubicBezTo>
                    <a:pt x="3880" y="976"/>
                    <a:pt x="2697" y="1549"/>
                    <a:pt x="1446" y="1549"/>
                  </a:cubicBezTo>
                  <a:lnTo>
                    <a:pt x="1435" y="1549"/>
                  </a:lnTo>
                  <a:lnTo>
                    <a:pt x="0" y="4189"/>
                  </a:lnTo>
                  <a:lnTo>
                    <a:pt x="1435" y="6783"/>
                  </a:lnTo>
                  <a:lnTo>
                    <a:pt x="1446" y="6783"/>
                  </a:lnTo>
                  <a:cubicBezTo>
                    <a:pt x="1458" y="6783"/>
                    <a:pt x="1469" y="6783"/>
                    <a:pt x="1481" y="6783"/>
                  </a:cubicBezTo>
                  <a:cubicBezTo>
                    <a:pt x="4589" y="6783"/>
                    <a:pt x="7490" y="5224"/>
                    <a:pt x="9205" y="2628"/>
                  </a:cubicBezTo>
                  <a:lnTo>
                    <a:pt x="6221" y="2559"/>
                  </a:lnTo>
                  <a:lnTo>
                    <a:pt x="464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57" name="Google Shape;1248;p70">
            <a:extLst>
              <a:ext uri="{FF2B5EF4-FFF2-40B4-BE49-F238E27FC236}">
                <a16:creationId xmlns:a16="http://schemas.microsoft.com/office/drawing/2014/main" id="{741FBA17-E11C-8F1B-4A80-7441C8151159}"/>
              </a:ext>
            </a:extLst>
          </p:cNvPr>
          <p:cNvGrpSpPr/>
          <p:nvPr/>
        </p:nvGrpSpPr>
        <p:grpSpPr>
          <a:xfrm>
            <a:off x="7984148" y="5600037"/>
            <a:ext cx="1072360" cy="1036094"/>
            <a:chOff x="3729467" y="2889422"/>
            <a:chExt cx="419153" cy="404977"/>
          </a:xfrm>
        </p:grpSpPr>
        <p:sp>
          <p:nvSpPr>
            <p:cNvPr id="58" name="Google Shape;1249;p70">
              <a:extLst>
                <a:ext uri="{FF2B5EF4-FFF2-40B4-BE49-F238E27FC236}">
                  <a16:creationId xmlns:a16="http://schemas.microsoft.com/office/drawing/2014/main" id="{7A11E2AC-CD61-6CCB-6C71-AF7B570E3E1A}"/>
                </a:ext>
              </a:extLst>
            </p:cNvPr>
            <p:cNvSpPr/>
            <p:nvPr/>
          </p:nvSpPr>
          <p:spPr>
            <a:xfrm>
              <a:off x="4014137" y="2974913"/>
              <a:ext cx="134482" cy="178707"/>
            </a:xfrm>
            <a:custGeom>
              <a:avLst/>
              <a:gdLst/>
              <a:ahLst/>
              <a:cxnLst/>
              <a:rect l="l" t="t" r="r" b="b"/>
              <a:pathLst>
                <a:path w="6176" h="8207" extrusionOk="0">
                  <a:moveTo>
                    <a:pt x="4121" y="0"/>
                  </a:moveTo>
                  <a:lnTo>
                    <a:pt x="2973" y="2732"/>
                  </a:lnTo>
                  <a:lnTo>
                    <a:pt x="0" y="3260"/>
                  </a:lnTo>
                  <a:cubicBezTo>
                    <a:pt x="391" y="3891"/>
                    <a:pt x="586" y="4625"/>
                    <a:pt x="586" y="5372"/>
                  </a:cubicBezTo>
                  <a:cubicBezTo>
                    <a:pt x="586" y="5658"/>
                    <a:pt x="563" y="5945"/>
                    <a:pt x="494" y="6232"/>
                  </a:cubicBezTo>
                  <a:lnTo>
                    <a:pt x="2743" y="8206"/>
                  </a:lnTo>
                  <a:lnTo>
                    <a:pt x="5613" y="7392"/>
                  </a:lnTo>
                  <a:cubicBezTo>
                    <a:pt x="6175" y="4832"/>
                    <a:pt x="5636" y="2146"/>
                    <a:pt x="412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9" name="Google Shape;1250;p70">
              <a:extLst>
                <a:ext uri="{FF2B5EF4-FFF2-40B4-BE49-F238E27FC236}">
                  <a16:creationId xmlns:a16="http://schemas.microsoft.com/office/drawing/2014/main" id="{FFE01395-F080-C724-64EC-E47A0E80CFC0}"/>
                </a:ext>
              </a:extLst>
            </p:cNvPr>
            <p:cNvSpPr/>
            <p:nvPr/>
          </p:nvSpPr>
          <p:spPr>
            <a:xfrm>
              <a:off x="3741225" y="3095375"/>
              <a:ext cx="148963" cy="173460"/>
            </a:xfrm>
            <a:custGeom>
              <a:avLst/>
              <a:gdLst/>
              <a:ahLst/>
              <a:cxnLst/>
              <a:rect l="l" t="t" r="r" b="b"/>
              <a:pathLst>
                <a:path w="6841" h="7966" extrusionOk="0">
                  <a:moveTo>
                    <a:pt x="2215" y="0"/>
                  </a:moveTo>
                  <a:lnTo>
                    <a:pt x="0" y="1963"/>
                  </a:lnTo>
                  <a:cubicBezTo>
                    <a:pt x="597" y="4511"/>
                    <a:pt x="2250" y="6691"/>
                    <a:pt x="4534" y="7965"/>
                  </a:cubicBezTo>
                  <a:lnTo>
                    <a:pt x="4373" y="5027"/>
                  </a:lnTo>
                  <a:lnTo>
                    <a:pt x="6841" y="3248"/>
                  </a:lnTo>
                  <a:cubicBezTo>
                    <a:pt x="5980" y="2686"/>
                    <a:pt x="5360" y="1814"/>
                    <a:pt x="5108" y="804"/>
                  </a:cubicBezTo>
                  <a:lnTo>
                    <a:pt x="221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0" name="Google Shape;1251;p70">
              <a:extLst>
                <a:ext uri="{FF2B5EF4-FFF2-40B4-BE49-F238E27FC236}">
                  <a16:creationId xmlns:a16="http://schemas.microsoft.com/office/drawing/2014/main" id="{D7806712-EFD0-74BA-4191-9428FC706591}"/>
                </a:ext>
              </a:extLst>
            </p:cNvPr>
            <p:cNvSpPr/>
            <p:nvPr/>
          </p:nvSpPr>
          <p:spPr>
            <a:xfrm>
              <a:off x="3949660" y="2889684"/>
              <a:ext cx="146219" cy="145980"/>
            </a:xfrm>
            <a:custGeom>
              <a:avLst/>
              <a:gdLst/>
              <a:ahLst/>
              <a:cxnLst/>
              <a:rect l="l" t="t" r="r" b="b"/>
              <a:pathLst>
                <a:path w="6715" h="6704" extrusionOk="0">
                  <a:moveTo>
                    <a:pt x="12" y="0"/>
                  </a:moveTo>
                  <a:lnTo>
                    <a:pt x="1435" y="2583"/>
                  </a:lnTo>
                  <a:lnTo>
                    <a:pt x="0" y="5257"/>
                  </a:lnTo>
                  <a:cubicBezTo>
                    <a:pt x="1022" y="5383"/>
                    <a:pt x="1963" y="5900"/>
                    <a:pt x="2629" y="6703"/>
                  </a:cubicBezTo>
                  <a:lnTo>
                    <a:pt x="5567" y="6187"/>
                  </a:lnTo>
                  <a:lnTo>
                    <a:pt x="6714" y="3432"/>
                  </a:lnTo>
                  <a:cubicBezTo>
                    <a:pt x="5062" y="1401"/>
                    <a:pt x="2629" y="150"/>
                    <a:pt x="1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1" name="Google Shape;1252;p70">
              <a:extLst>
                <a:ext uri="{FF2B5EF4-FFF2-40B4-BE49-F238E27FC236}">
                  <a16:creationId xmlns:a16="http://schemas.microsoft.com/office/drawing/2014/main" id="{5E85B718-C242-EA83-D135-0BC2C6672F7C}"/>
                </a:ext>
              </a:extLst>
            </p:cNvPr>
            <p:cNvSpPr/>
            <p:nvPr/>
          </p:nvSpPr>
          <p:spPr>
            <a:xfrm>
              <a:off x="3847947" y="3172089"/>
              <a:ext cx="167210" cy="122310"/>
            </a:xfrm>
            <a:custGeom>
              <a:avLst/>
              <a:gdLst/>
              <a:ahLst/>
              <a:cxnLst/>
              <a:rect l="l" t="t" r="r" b="b"/>
              <a:pathLst>
                <a:path w="7679" h="5617" extrusionOk="0">
                  <a:moveTo>
                    <a:pt x="2433" y="1"/>
                  </a:moveTo>
                  <a:lnTo>
                    <a:pt x="0" y="1757"/>
                  </a:lnTo>
                  <a:lnTo>
                    <a:pt x="149" y="4718"/>
                  </a:lnTo>
                  <a:cubicBezTo>
                    <a:pt x="1415" y="5317"/>
                    <a:pt x="2781" y="5616"/>
                    <a:pt x="4148" y="5616"/>
                  </a:cubicBezTo>
                  <a:cubicBezTo>
                    <a:pt x="5347" y="5616"/>
                    <a:pt x="6546" y="5386"/>
                    <a:pt x="7678" y="4924"/>
                  </a:cubicBezTo>
                  <a:lnTo>
                    <a:pt x="5280" y="3203"/>
                  </a:lnTo>
                  <a:lnTo>
                    <a:pt x="5417" y="173"/>
                  </a:lnTo>
                  <a:lnTo>
                    <a:pt x="5417" y="173"/>
                  </a:lnTo>
                  <a:cubicBezTo>
                    <a:pt x="5016" y="311"/>
                    <a:pt x="4591" y="379"/>
                    <a:pt x="4155" y="379"/>
                  </a:cubicBezTo>
                  <a:cubicBezTo>
                    <a:pt x="3558" y="379"/>
                    <a:pt x="2973" y="253"/>
                    <a:pt x="243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F8FAF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2" name="Google Shape;1253;p70">
              <a:extLst>
                <a:ext uri="{FF2B5EF4-FFF2-40B4-BE49-F238E27FC236}">
                  <a16:creationId xmlns:a16="http://schemas.microsoft.com/office/drawing/2014/main" id="{9CCCF1DB-9B67-06DC-8FAF-1476E119B88F}"/>
                </a:ext>
              </a:extLst>
            </p:cNvPr>
            <p:cNvSpPr/>
            <p:nvPr/>
          </p:nvSpPr>
          <p:spPr>
            <a:xfrm>
              <a:off x="3974658" y="3122616"/>
              <a:ext cx="158457" cy="151206"/>
            </a:xfrm>
            <a:custGeom>
              <a:avLst/>
              <a:gdLst/>
              <a:ahLst/>
              <a:cxnLst/>
              <a:rect l="l" t="t" r="r" b="b"/>
              <a:pathLst>
                <a:path w="7277" h="6944" extrusionOk="0">
                  <a:moveTo>
                    <a:pt x="2158" y="0"/>
                  </a:moveTo>
                  <a:cubicBezTo>
                    <a:pt x="1790" y="964"/>
                    <a:pt x="1079" y="1768"/>
                    <a:pt x="149" y="2227"/>
                  </a:cubicBezTo>
                  <a:lnTo>
                    <a:pt x="0" y="5222"/>
                  </a:lnTo>
                  <a:lnTo>
                    <a:pt x="2422" y="6944"/>
                  </a:lnTo>
                  <a:cubicBezTo>
                    <a:pt x="4775" y="5785"/>
                    <a:pt x="6542" y="3696"/>
                    <a:pt x="7277" y="1171"/>
                  </a:cubicBezTo>
                  <a:lnTo>
                    <a:pt x="7277" y="1171"/>
                  </a:lnTo>
                  <a:lnTo>
                    <a:pt x="4430" y="1986"/>
                  </a:lnTo>
                  <a:lnTo>
                    <a:pt x="215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3" name="Google Shape;1254;p70">
              <a:extLst>
                <a:ext uri="{FF2B5EF4-FFF2-40B4-BE49-F238E27FC236}">
                  <a16:creationId xmlns:a16="http://schemas.microsoft.com/office/drawing/2014/main" id="{2305B262-F3F4-5CAE-3F2B-2D6D07C1DBDC}"/>
                </a:ext>
              </a:extLst>
            </p:cNvPr>
            <p:cNvSpPr/>
            <p:nvPr/>
          </p:nvSpPr>
          <p:spPr>
            <a:xfrm>
              <a:off x="3729467" y="2966660"/>
              <a:ext cx="138990" cy="158718"/>
            </a:xfrm>
            <a:custGeom>
              <a:avLst/>
              <a:gdLst/>
              <a:ahLst/>
              <a:cxnLst/>
              <a:rect l="l" t="t" r="r" b="b"/>
              <a:pathLst>
                <a:path w="6383" h="7289" extrusionOk="0">
                  <a:moveTo>
                    <a:pt x="2296" y="0"/>
                  </a:moveTo>
                  <a:cubicBezTo>
                    <a:pt x="678" y="2055"/>
                    <a:pt x="1" y="4706"/>
                    <a:pt x="425" y="7288"/>
                  </a:cubicBezTo>
                  <a:lnTo>
                    <a:pt x="2618" y="5337"/>
                  </a:lnTo>
                  <a:lnTo>
                    <a:pt x="5556" y="6152"/>
                  </a:lnTo>
                  <a:cubicBezTo>
                    <a:pt x="5544" y="6026"/>
                    <a:pt x="5533" y="5888"/>
                    <a:pt x="5533" y="5751"/>
                  </a:cubicBezTo>
                  <a:cubicBezTo>
                    <a:pt x="5533" y="4855"/>
                    <a:pt x="5831" y="3983"/>
                    <a:pt x="6382" y="3271"/>
                  </a:cubicBezTo>
                  <a:lnTo>
                    <a:pt x="5211" y="505"/>
                  </a:lnTo>
                  <a:lnTo>
                    <a:pt x="229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4" name="Google Shape;1255;p70">
              <a:extLst>
                <a:ext uri="{FF2B5EF4-FFF2-40B4-BE49-F238E27FC236}">
                  <a16:creationId xmlns:a16="http://schemas.microsoft.com/office/drawing/2014/main" id="{81922D93-C8CB-17EE-7715-3F81D03B2DD2}"/>
                </a:ext>
              </a:extLst>
            </p:cNvPr>
            <p:cNvSpPr/>
            <p:nvPr/>
          </p:nvSpPr>
          <p:spPr>
            <a:xfrm>
              <a:off x="3787716" y="2889422"/>
              <a:ext cx="180449" cy="139229"/>
            </a:xfrm>
            <a:custGeom>
              <a:avLst/>
              <a:gdLst/>
              <a:ahLst/>
              <a:cxnLst/>
              <a:rect l="l" t="t" r="r" b="b"/>
              <a:pathLst>
                <a:path w="8287" h="6394" extrusionOk="0">
                  <a:moveTo>
                    <a:pt x="6863" y="1"/>
                  </a:moveTo>
                  <a:cubicBezTo>
                    <a:pt x="4235" y="12"/>
                    <a:pt x="1756" y="1137"/>
                    <a:pt x="0" y="3088"/>
                  </a:cubicBezTo>
                  <a:lnTo>
                    <a:pt x="2904" y="3593"/>
                  </a:lnTo>
                  <a:lnTo>
                    <a:pt x="4086" y="6394"/>
                  </a:lnTo>
                  <a:cubicBezTo>
                    <a:pt x="4820" y="5671"/>
                    <a:pt x="5819" y="5258"/>
                    <a:pt x="6852" y="5235"/>
                  </a:cubicBezTo>
                  <a:lnTo>
                    <a:pt x="8287" y="2606"/>
                  </a:lnTo>
                  <a:lnTo>
                    <a:pt x="6863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65" name="Google Shape;1256;p70">
            <a:extLst>
              <a:ext uri="{FF2B5EF4-FFF2-40B4-BE49-F238E27FC236}">
                <a16:creationId xmlns:a16="http://schemas.microsoft.com/office/drawing/2014/main" id="{3A52D300-19FD-D61A-5DDD-D7B1140FFE14}"/>
              </a:ext>
            </a:extLst>
          </p:cNvPr>
          <p:cNvGrpSpPr/>
          <p:nvPr/>
        </p:nvGrpSpPr>
        <p:grpSpPr>
          <a:xfrm>
            <a:off x="3058217" y="6286895"/>
            <a:ext cx="1930702" cy="269222"/>
            <a:chOff x="4411970" y="2962952"/>
            <a:chExt cx="706544" cy="104212"/>
          </a:xfrm>
        </p:grpSpPr>
        <p:sp>
          <p:nvSpPr>
            <p:cNvPr id="66" name="Google Shape;1257;p70">
              <a:extLst>
                <a:ext uri="{FF2B5EF4-FFF2-40B4-BE49-F238E27FC236}">
                  <a16:creationId xmlns:a16="http://schemas.microsoft.com/office/drawing/2014/main" id="{F48FC9F6-109E-AAC1-1A6F-587DE3DD61A9}"/>
                </a:ext>
              </a:extLst>
            </p:cNvPr>
            <p:cNvSpPr/>
            <p:nvPr/>
          </p:nvSpPr>
          <p:spPr>
            <a:xfrm>
              <a:off x="4583864" y="2962952"/>
              <a:ext cx="534651" cy="104077"/>
            </a:xfrm>
            <a:custGeom>
              <a:avLst/>
              <a:gdLst/>
              <a:ahLst/>
              <a:cxnLst/>
              <a:rect l="l" t="t" r="r" b="b"/>
              <a:pathLst>
                <a:path w="11841" h="2305" extrusionOk="0">
                  <a:moveTo>
                    <a:pt x="1155" y="0"/>
                  </a:moveTo>
                  <a:lnTo>
                    <a:pt x="0" y="2304"/>
                  </a:lnTo>
                  <a:lnTo>
                    <a:pt x="11410" y="2304"/>
                  </a:lnTo>
                  <a:lnTo>
                    <a:pt x="11840" y="1153"/>
                  </a:lnTo>
                  <a:lnTo>
                    <a:pt x="1141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7" name="Google Shape;1258;p70">
              <a:extLst>
                <a:ext uri="{FF2B5EF4-FFF2-40B4-BE49-F238E27FC236}">
                  <a16:creationId xmlns:a16="http://schemas.microsoft.com/office/drawing/2014/main" id="{796E1B2E-FF34-A209-C0F2-46EEAA62FA98}"/>
                </a:ext>
              </a:extLst>
            </p:cNvPr>
            <p:cNvSpPr/>
            <p:nvPr/>
          </p:nvSpPr>
          <p:spPr>
            <a:xfrm>
              <a:off x="4411970" y="2963088"/>
              <a:ext cx="124124" cy="104077"/>
            </a:xfrm>
            <a:custGeom>
              <a:avLst/>
              <a:gdLst/>
              <a:ahLst/>
              <a:cxnLst/>
              <a:rect l="l" t="t" r="r" b="b"/>
              <a:pathLst>
                <a:path w="2749" h="2305" extrusionOk="0">
                  <a:moveTo>
                    <a:pt x="2749" y="0"/>
                  </a:moveTo>
                  <a:lnTo>
                    <a:pt x="177" y="2"/>
                  </a:lnTo>
                  <a:cubicBezTo>
                    <a:pt x="79" y="2"/>
                    <a:pt x="1" y="79"/>
                    <a:pt x="1" y="176"/>
                  </a:cubicBezTo>
                  <a:lnTo>
                    <a:pt x="1" y="2130"/>
                  </a:lnTo>
                  <a:cubicBezTo>
                    <a:pt x="1" y="2226"/>
                    <a:pt x="79" y="2305"/>
                    <a:pt x="177" y="2305"/>
                  </a:cubicBezTo>
                  <a:lnTo>
                    <a:pt x="1522" y="2305"/>
                  </a:lnTo>
                  <a:lnTo>
                    <a:pt x="274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8" name="Google Shape;1259;p70">
              <a:extLst>
                <a:ext uri="{FF2B5EF4-FFF2-40B4-BE49-F238E27FC236}">
                  <a16:creationId xmlns:a16="http://schemas.microsoft.com/office/drawing/2014/main" id="{28F40D75-7F87-FC08-F48D-08E3BABAC1D1}"/>
                </a:ext>
              </a:extLst>
            </p:cNvPr>
            <p:cNvSpPr/>
            <p:nvPr/>
          </p:nvSpPr>
          <p:spPr>
            <a:xfrm>
              <a:off x="4496946" y="2963133"/>
              <a:ext cx="79920" cy="104031"/>
            </a:xfrm>
            <a:custGeom>
              <a:avLst/>
              <a:gdLst/>
              <a:ahLst/>
              <a:cxnLst/>
              <a:rect l="l" t="t" r="r" b="b"/>
              <a:pathLst>
                <a:path w="1770" h="2304" extrusionOk="0">
                  <a:moveTo>
                    <a:pt x="1227" y="1"/>
                  </a:moveTo>
                  <a:lnTo>
                    <a:pt x="0" y="2304"/>
                  </a:lnTo>
                  <a:lnTo>
                    <a:pt x="542" y="2304"/>
                  </a:lnTo>
                  <a:lnTo>
                    <a:pt x="177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9" name="Google Shape;1260;p70">
              <a:extLst>
                <a:ext uri="{FF2B5EF4-FFF2-40B4-BE49-F238E27FC236}">
                  <a16:creationId xmlns:a16="http://schemas.microsoft.com/office/drawing/2014/main" id="{07F045EA-4F85-D588-42E5-2E84E1DFFB2A}"/>
                </a:ext>
              </a:extLst>
            </p:cNvPr>
            <p:cNvSpPr/>
            <p:nvPr/>
          </p:nvSpPr>
          <p:spPr>
            <a:xfrm>
              <a:off x="4537628" y="2963133"/>
              <a:ext cx="79965" cy="104031"/>
            </a:xfrm>
            <a:custGeom>
              <a:avLst/>
              <a:gdLst/>
              <a:ahLst/>
              <a:cxnLst/>
              <a:rect l="l" t="t" r="r" b="b"/>
              <a:pathLst>
                <a:path w="1771" h="2304" extrusionOk="0">
                  <a:moveTo>
                    <a:pt x="1229" y="1"/>
                  </a:moveTo>
                  <a:lnTo>
                    <a:pt x="1" y="2304"/>
                  </a:lnTo>
                  <a:lnTo>
                    <a:pt x="544" y="2304"/>
                  </a:lnTo>
                  <a:lnTo>
                    <a:pt x="177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70" name="Google Shape;1261;p70">
            <a:extLst>
              <a:ext uri="{FF2B5EF4-FFF2-40B4-BE49-F238E27FC236}">
                <a16:creationId xmlns:a16="http://schemas.microsoft.com/office/drawing/2014/main" id="{16C77633-90D3-43D1-90E1-9017EDBC9DFC}"/>
              </a:ext>
            </a:extLst>
          </p:cNvPr>
          <p:cNvGrpSpPr/>
          <p:nvPr/>
        </p:nvGrpSpPr>
        <p:grpSpPr>
          <a:xfrm>
            <a:off x="3058216" y="5477474"/>
            <a:ext cx="1920316" cy="578344"/>
            <a:chOff x="4411970" y="2726085"/>
            <a:chExt cx="643107" cy="193659"/>
          </a:xfrm>
        </p:grpSpPr>
        <p:sp>
          <p:nvSpPr>
            <p:cNvPr id="71" name="Google Shape;1262;p70">
              <a:extLst>
                <a:ext uri="{FF2B5EF4-FFF2-40B4-BE49-F238E27FC236}">
                  <a16:creationId xmlns:a16="http://schemas.microsoft.com/office/drawing/2014/main" id="{454689EB-9C30-40F9-46A1-3301C21D434B}"/>
                </a:ext>
              </a:extLst>
            </p:cNvPr>
            <p:cNvSpPr/>
            <p:nvPr/>
          </p:nvSpPr>
          <p:spPr>
            <a:xfrm>
              <a:off x="4411970" y="2726085"/>
              <a:ext cx="118796" cy="193659"/>
            </a:xfrm>
            <a:custGeom>
              <a:avLst/>
              <a:gdLst/>
              <a:ahLst/>
              <a:cxnLst/>
              <a:rect l="l" t="t" r="r" b="b"/>
              <a:pathLst>
                <a:path w="2631" h="4289" extrusionOk="0">
                  <a:moveTo>
                    <a:pt x="450" y="0"/>
                  </a:moveTo>
                  <a:cubicBezTo>
                    <a:pt x="357" y="0"/>
                    <a:pt x="264" y="35"/>
                    <a:pt x="193" y="106"/>
                  </a:cubicBezTo>
                  <a:lnTo>
                    <a:pt x="1" y="298"/>
                  </a:lnTo>
                  <a:lnTo>
                    <a:pt x="1591" y="1886"/>
                  </a:lnTo>
                  <a:cubicBezTo>
                    <a:pt x="1732" y="2029"/>
                    <a:pt x="1732" y="2258"/>
                    <a:pt x="1591" y="2401"/>
                  </a:cubicBezTo>
                  <a:lnTo>
                    <a:pt x="1" y="3991"/>
                  </a:lnTo>
                  <a:lnTo>
                    <a:pt x="193" y="4183"/>
                  </a:lnTo>
                  <a:cubicBezTo>
                    <a:pt x="264" y="4253"/>
                    <a:pt x="357" y="4288"/>
                    <a:pt x="450" y="4288"/>
                  </a:cubicBezTo>
                  <a:cubicBezTo>
                    <a:pt x="543" y="4288"/>
                    <a:pt x="636" y="4253"/>
                    <a:pt x="707" y="4183"/>
                  </a:cubicBezTo>
                  <a:lnTo>
                    <a:pt x="2488" y="2401"/>
                  </a:lnTo>
                  <a:cubicBezTo>
                    <a:pt x="2630" y="2260"/>
                    <a:pt x="2630" y="2029"/>
                    <a:pt x="2488" y="1888"/>
                  </a:cubicBezTo>
                  <a:lnTo>
                    <a:pt x="707" y="106"/>
                  </a:lnTo>
                  <a:cubicBezTo>
                    <a:pt x="636" y="35"/>
                    <a:pt x="543" y="0"/>
                    <a:pt x="45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2" name="Google Shape;1263;p70">
              <a:extLst>
                <a:ext uri="{FF2B5EF4-FFF2-40B4-BE49-F238E27FC236}">
                  <a16:creationId xmlns:a16="http://schemas.microsoft.com/office/drawing/2014/main" id="{2D9FB329-7849-7BFA-6CDF-B46D61A230B0}"/>
                </a:ext>
              </a:extLst>
            </p:cNvPr>
            <p:cNvSpPr/>
            <p:nvPr/>
          </p:nvSpPr>
          <p:spPr>
            <a:xfrm>
              <a:off x="4426058" y="2791601"/>
              <a:ext cx="36167" cy="62627"/>
            </a:xfrm>
            <a:custGeom>
              <a:avLst/>
              <a:gdLst/>
              <a:ahLst/>
              <a:cxnLst/>
              <a:rect l="l" t="t" r="r" b="b"/>
              <a:pathLst>
                <a:path w="801" h="1387" extrusionOk="0">
                  <a:moveTo>
                    <a:pt x="176" y="0"/>
                  </a:moveTo>
                  <a:cubicBezTo>
                    <a:pt x="87" y="0"/>
                    <a:pt x="1" y="69"/>
                    <a:pt x="1" y="173"/>
                  </a:cubicBezTo>
                  <a:lnTo>
                    <a:pt x="1" y="1214"/>
                  </a:lnTo>
                  <a:cubicBezTo>
                    <a:pt x="1" y="1318"/>
                    <a:pt x="87" y="1386"/>
                    <a:pt x="176" y="1386"/>
                  </a:cubicBezTo>
                  <a:cubicBezTo>
                    <a:pt x="218" y="1386"/>
                    <a:pt x="262" y="1371"/>
                    <a:pt x="297" y="1335"/>
                  </a:cubicBezTo>
                  <a:lnTo>
                    <a:pt x="627" y="1006"/>
                  </a:lnTo>
                  <a:cubicBezTo>
                    <a:pt x="800" y="834"/>
                    <a:pt x="800" y="554"/>
                    <a:pt x="627" y="381"/>
                  </a:cubicBezTo>
                  <a:lnTo>
                    <a:pt x="297" y="51"/>
                  </a:lnTo>
                  <a:cubicBezTo>
                    <a:pt x="262" y="16"/>
                    <a:pt x="218" y="0"/>
                    <a:pt x="17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3" name="Google Shape;1264;p70">
              <a:extLst>
                <a:ext uri="{FF2B5EF4-FFF2-40B4-BE49-F238E27FC236}">
                  <a16:creationId xmlns:a16="http://schemas.microsoft.com/office/drawing/2014/main" id="{38BC4F1A-1A3B-7EC6-F878-996262A7B222}"/>
                </a:ext>
              </a:extLst>
            </p:cNvPr>
            <p:cNvSpPr/>
            <p:nvPr/>
          </p:nvSpPr>
          <p:spPr>
            <a:xfrm>
              <a:off x="4456806" y="2743875"/>
              <a:ext cx="598271" cy="157989"/>
            </a:xfrm>
            <a:custGeom>
              <a:avLst/>
              <a:gdLst/>
              <a:ahLst/>
              <a:cxnLst/>
              <a:rect l="l" t="t" r="r" b="b"/>
              <a:pathLst>
                <a:path w="13250" h="3499" extrusionOk="0">
                  <a:moveTo>
                    <a:pt x="1" y="0"/>
                  </a:moveTo>
                  <a:lnTo>
                    <a:pt x="1495" y="1494"/>
                  </a:lnTo>
                  <a:cubicBezTo>
                    <a:pt x="1635" y="1635"/>
                    <a:pt x="1635" y="1866"/>
                    <a:pt x="1495" y="2007"/>
                  </a:cubicBezTo>
                  <a:lnTo>
                    <a:pt x="2" y="3499"/>
                  </a:lnTo>
                  <a:lnTo>
                    <a:pt x="11527" y="3499"/>
                  </a:lnTo>
                  <a:lnTo>
                    <a:pt x="13250" y="1750"/>
                  </a:lnTo>
                  <a:lnTo>
                    <a:pt x="115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74" name="Google Shape;1265;p70">
            <a:extLst>
              <a:ext uri="{FF2B5EF4-FFF2-40B4-BE49-F238E27FC236}">
                <a16:creationId xmlns:a16="http://schemas.microsoft.com/office/drawing/2014/main" id="{5DD9C9FF-F5BA-E319-F94D-234EB0638B63}"/>
              </a:ext>
            </a:extLst>
          </p:cNvPr>
          <p:cNvGrpSpPr/>
          <p:nvPr/>
        </p:nvGrpSpPr>
        <p:grpSpPr>
          <a:xfrm>
            <a:off x="1075211" y="5986120"/>
            <a:ext cx="1623006" cy="505168"/>
            <a:chOff x="4411970" y="4340222"/>
            <a:chExt cx="779467" cy="242683"/>
          </a:xfrm>
        </p:grpSpPr>
        <p:sp>
          <p:nvSpPr>
            <p:cNvPr id="75" name="Google Shape;1266;p70">
              <a:extLst>
                <a:ext uri="{FF2B5EF4-FFF2-40B4-BE49-F238E27FC236}">
                  <a16:creationId xmlns:a16="http://schemas.microsoft.com/office/drawing/2014/main" id="{3DD02FA8-40C4-BC8F-FE94-A5AF1143B8E7}"/>
                </a:ext>
              </a:extLst>
            </p:cNvPr>
            <p:cNvSpPr/>
            <p:nvPr/>
          </p:nvSpPr>
          <p:spPr>
            <a:xfrm>
              <a:off x="4411970" y="4340222"/>
              <a:ext cx="121370" cy="121370"/>
            </a:xfrm>
            <a:custGeom>
              <a:avLst/>
              <a:gdLst/>
              <a:ahLst/>
              <a:cxnLst/>
              <a:rect l="l" t="t" r="r" b="b"/>
              <a:pathLst>
                <a:path w="2688" h="2688" extrusionOk="0">
                  <a:moveTo>
                    <a:pt x="2688" y="1"/>
                  </a:moveTo>
                  <a:cubicBezTo>
                    <a:pt x="1205" y="1"/>
                    <a:pt x="1" y="1203"/>
                    <a:pt x="1" y="2688"/>
                  </a:cubicBezTo>
                  <a:lnTo>
                    <a:pt x="379" y="2688"/>
                  </a:lnTo>
                  <a:cubicBezTo>
                    <a:pt x="379" y="1411"/>
                    <a:pt x="1413" y="379"/>
                    <a:pt x="2688" y="379"/>
                  </a:cubicBezTo>
                  <a:lnTo>
                    <a:pt x="268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7994A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6" name="Google Shape;1267;p70">
              <a:extLst>
                <a:ext uri="{FF2B5EF4-FFF2-40B4-BE49-F238E27FC236}">
                  <a16:creationId xmlns:a16="http://schemas.microsoft.com/office/drawing/2014/main" id="{C52E1452-CC30-3AB4-5D72-5CF181AA22BE}"/>
                </a:ext>
              </a:extLst>
            </p:cNvPr>
            <p:cNvSpPr/>
            <p:nvPr/>
          </p:nvSpPr>
          <p:spPr>
            <a:xfrm>
              <a:off x="4457032" y="4385284"/>
              <a:ext cx="152661" cy="152615"/>
            </a:xfrm>
            <a:custGeom>
              <a:avLst/>
              <a:gdLst/>
              <a:ahLst/>
              <a:cxnLst/>
              <a:rect l="l" t="t" r="r" b="b"/>
              <a:pathLst>
                <a:path w="3381" h="3380" extrusionOk="0">
                  <a:moveTo>
                    <a:pt x="1690" y="0"/>
                  </a:moveTo>
                  <a:cubicBezTo>
                    <a:pt x="756" y="0"/>
                    <a:pt x="0" y="756"/>
                    <a:pt x="0" y="1690"/>
                  </a:cubicBezTo>
                  <a:cubicBezTo>
                    <a:pt x="0" y="2623"/>
                    <a:pt x="756" y="3379"/>
                    <a:pt x="1690" y="3379"/>
                  </a:cubicBezTo>
                  <a:cubicBezTo>
                    <a:pt x="2623" y="3379"/>
                    <a:pt x="3381" y="2623"/>
                    <a:pt x="3381" y="1690"/>
                  </a:cubicBezTo>
                  <a:cubicBezTo>
                    <a:pt x="3381" y="756"/>
                    <a:pt x="2623" y="0"/>
                    <a:pt x="169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7" name="Google Shape;1268;p70">
              <a:extLst>
                <a:ext uri="{FF2B5EF4-FFF2-40B4-BE49-F238E27FC236}">
                  <a16:creationId xmlns:a16="http://schemas.microsoft.com/office/drawing/2014/main" id="{E6FBBC1B-5BA0-33F1-A86B-E134670BA6C1}"/>
                </a:ext>
              </a:extLst>
            </p:cNvPr>
            <p:cNvSpPr/>
            <p:nvPr/>
          </p:nvSpPr>
          <p:spPr>
            <a:xfrm>
              <a:off x="4533392" y="4383749"/>
              <a:ext cx="658046" cy="199155"/>
            </a:xfrm>
            <a:custGeom>
              <a:avLst/>
              <a:gdLst/>
              <a:ahLst/>
              <a:cxnLst/>
              <a:rect l="l" t="t" r="r" b="b"/>
              <a:pathLst>
                <a:path w="16511" h="4997" extrusionOk="0">
                  <a:moveTo>
                    <a:pt x="4619" y="1"/>
                  </a:moveTo>
                  <a:cubicBezTo>
                    <a:pt x="3342" y="1"/>
                    <a:pt x="2309" y="1035"/>
                    <a:pt x="2309" y="2310"/>
                  </a:cubicBezTo>
                  <a:cubicBezTo>
                    <a:pt x="2309" y="3586"/>
                    <a:pt x="1275" y="4619"/>
                    <a:pt x="0" y="4619"/>
                  </a:cubicBezTo>
                  <a:lnTo>
                    <a:pt x="0" y="4997"/>
                  </a:lnTo>
                  <a:cubicBezTo>
                    <a:pt x="482" y="4997"/>
                    <a:pt x="958" y="4867"/>
                    <a:pt x="1373" y="4619"/>
                  </a:cubicBezTo>
                  <a:lnTo>
                    <a:pt x="14185" y="4619"/>
                  </a:lnTo>
                  <a:cubicBezTo>
                    <a:pt x="15472" y="4619"/>
                    <a:pt x="16510" y="3567"/>
                    <a:pt x="16494" y="2279"/>
                  </a:cubicBezTo>
                  <a:cubicBezTo>
                    <a:pt x="16478" y="1006"/>
                    <a:pt x="15399" y="1"/>
                    <a:pt x="1412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7994A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78" name="Google Shape;1269;p70">
            <a:extLst>
              <a:ext uri="{FF2B5EF4-FFF2-40B4-BE49-F238E27FC236}">
                <a16:creationId xmlns:a16="http://schemas.microsoft.com/office/drawing/2014/main" id="{A2B820CE-8A09-8032-5B27-D9B57D839ED5}"/>
              </a:ext>
            </a:extLst>
          </p:cNvPr>
          <p:cNvGrpSpPr/>
          <p:nvPr/>
        </p:nvGrpSpPr>
        <p:grpSpPr>
          <a:xfrm>
            <a:off x="3058216" y="4813936"/>
            <a:ext cx="1930320" cy="432460"/>
            <a:chOff x="4411970" y="2468674"/>
            <a:chExt cx="747317" cy="167425"/>
          </a:xfrm>
        </p:grpSpPr>
        <p:sp>
          <p:nvSpPr>
            <p:cNvPr id="79" name="Google Shape;1270;p70">
              <a:extLst>
                <a:ext uri="{FF2B5EF4-FFF2-40B4-BE49-F238E27FC236}">
                  <a16:creationId xmlns:a16="http://schemas.microsoft.com/office/drawing/2014/main" id="{9B2A5682-0D11-AC0A-E67E-F1D79CCFA059}"/>
                </a:ext>
              </a:extLst>
            </p:cNvPr>
            <p:cNvSpPr/>
            <p:nvPr/>
          </p:nvSpPr>
          <p:spPr>
            <a:xfrm>
              <a:off x="4411970" y="2468674"/>
              <a:ext cx="216235" cy="167425"/>
            </a:xfrm>
            <a:custGeom>
              <a:avLst/>
              <a:gdLst/>
              <a:ahLst/>
              <a:cxnLst/>
              <a:rect l="l" t="t" r="r" b="b"/>
              <a:pathLst>
                <a:path w="4789" h="3708" extrusionOk="0">
                  <a:moveTo>
                    <a:pt x="1" y="0"/>
                  </a:moveTo>
                  <a:lnTo>
                    <a:pt x="1" y="3707"/>
                  </a:lnTo>
                  <a:lnTo>
                    <a:pt x="3381" y="3707"/>
                  </a:lnTo>
                  <a:lnTo>
                    <a:pt x="4789" y="1853"/>
                  </a:lnTo>
                  <a:lnTo>
                    <a:pt x="338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0" name="Google Shape;1271;p70">
              <a:extLst>
                <a:ext uri="{FF2B5EF4-FFF2-40B4-BE49-F238E27FC236}">
                  <a16:creationId xmlns:a16="http://schemas.microsoft.com/office/drawing/2014/main" id="{1E792158-27C9-2B9E-F349-79ADDEDB0CF6}"/>
                </a:ext>
              </a:extLst>
            </p:cNvPr>
            <p:cNvSpPr/>
            <p:nvPr/>
          </p:nvSpPr>
          <p:spPr>
            <a:xfrm>
              <a:off x="4564629" y="2468674"/>
              <a:ext cx="594658" cy="167425"/>
            </a:xfrm>
            <a:custGeom>
              <a:avLst/>
              <a:gdLst/>
              <a:ahLst/>
              <a:cxnLst/>
              <a:rect l="l" t="t" r="r" b="b"/>
              <a:pathLst>
                <a:path w="13170" h="3708" extrusionOk="0">
                  <a:moveTo>
                    <a:pt x="0" y="0"/>
                  </a:moveTo>
                  <a:lnTo>
                    <a:pt x="1408" y="1853"/>
                  </a:lnTo>
                  <a:lnTo>
                    <a:pt x="0" y="3707"/>
                  </a:lnTo>
                  <a:lnTo>
                    <a:pt x="13169" y="3707"/>
                  </a:lnTo>
                  <a:lnTo>
                    <a:pt x="1316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sp>
        <p:nvSpPr>
          <p:cNvPr id="81" name="Google Shape;1272;p70">
            <a:extLst>
              <a:ext uri="{FF2B5EF4-FFF2-40B4-BE49-F238E27FC236}">
                <a16:creationId xmlns:a16="http://schemas.microsoft.com/office/drawing/2014/main" id="{0445E0BE-D728-7E97-206F-4701FB96791A}"/>
              </a:ext>
            </a:extLst>
          </p:cNvPr>
          <p:cNvSpPr/>
          <p:nvPr/>
        </p:nvSpPr>
        <p:spPr>
          <a:xfrm>
            <a:off x="1071710" y="5423499"/>
            <a:ext cx="1621236" cy="385966"/>
          </a:xfrm>
          <a:custGeom>
            <a:avLst/>
            <a:gdLst/>
            <a:ahLst/>
            <a:cxnLst/>
            <a:rect l="l" t="t" r="r" b="b"/>
            <a:pathLst>
              <a:path w="17936" h="4270" extrusionOk="0">
                <a:moveTo>
                  <a:pt x="2303" y="1110"/>
                </a:moveTo>
                <a:cubicBezTo>
                  <a:pt x="2883" y="1110"/>
                  <a:pt x="3355" y="1569"/>
                  <a:pt x="3355" y="2135"/>
                </a:cubicBezTo>
                <a:cubicBezTo>
                  <a:pt x="3353" y="2716"/>
                  <a:pt x="2883" y="3187"/>
                  <a:pt x="2303" y="3187"/>
                </a:cubicBezTo>
                <a:cubicBezTo>
                  <a:pt x="1722" y="3187"/>
                  <a:pt x="1251" y="2716"/>
                  <a:pt x="1251" y="2135"/>
                </a:cubicBezTo>
                <a:cubicBezTo>
                  <a:pt x="1251" y="1569"/>
                  <a:pt x="1722" y="1110"/>
                  <a:pt x="2303" y="1110"/>
                </a:cubicBezTo>
                <a:close/>
                <a:moveTo>
                  <a:pt x="2304" y="0"/>
                </a:moveTo>
                <a:cubicBezTo>
                  <a:pt x="1748" y="0"/>
                  <a:pt x="1201" y="218"/>
                  <a:pt x="793" y="626"/>
                </a:cubicBezTo>
                <a:cubicBezTo>
                  <a:pt x="183" y="1236"/>
                  <a:pt x="0" y="2154"/>
                  <a:pt x="330" y="2951"/>
                </a:cubicBezTo>
                <a:cubicBezTo>
                  <a:pt x="662" y="3749"/>
                  <a:pt x="1438" y="4269"/>
                  <a:pt x="2303" y="4269"/>
                </a:cubicBezTo>
                <a:cubicBezTo>
                  <a:pt x="3481" y="4269"/>
                  <a:pt x="4436" y="3313"/>
                  <a:pt x="4436" y="2135"/>
                </a:cubicBezTo>
                <a:lnTo>
                  <a:pt x="4436" y="3254"/>
                </a:lnTo>
                <a:cubicBezTo>
                  <a:pt x="4436" y="3814"/>
                  <a:pt x="4891" y="4269"/>
                  <a:pt x="5451" y="4269"/>
                </a:cubicBezTo>
                <a:lnTo>
                  <a:pt x="17600" y="4269"/>
                </a:lnTo>
                <a:cubicBezTo>
                  <a:pt x="17785" y="4269"/>
                  <a:pt x="17935" y="4119"/>
                  <a:pt x="17935" y="3936"/>
                </a:cubicBezTo>
                <a:lnTo>
                  <a:pt x="17935" y="333"/>
                </a:lnTo>
                <a:cubicBezTo>
                  <a:pt x="17934" y="149"/>
                  <a:pt x="17785" y="0"/>
                  <a:pt x="17602" y="0"/>
                </a:cubicBezTo>
                <a:lnTo>
                  <a:pt x="5451" y="0"/>
                </a:lnTo>
                <a:cubicBezTo>
                  <a:pt x="4891" y="0"/>
                  <a:pt x="4437" y="453"/>
                  <a:pt x="4437" y="1014"/>
                </a:cubicBezTo>
                <a:lnTo>
                  <a:pt x="4437" y="2133"/>
                </a:lnTo>
                <a:cubicBezTo>
                  <a:pt x="4436" y="1270"/>
                  <a:pt x="3915" y="492"/>
                  <a:pt x="3118" y="162"/>
                </a:cubicBezTo>
                <a:cubicBezTo>
                  <a:pt x="2855" y="53"/>
                  <a:pt x="2578" y="0"/>
                  <a:pt x="2304" y="0"/>
                </a:cubicBezTo>
                <a:close/>
              </a:path>
            </a:pathLst>
          </a:custGeom>
          <a:noFill/>
          <a:ln w="9525" cap="flat" cmpd="sng">
            <a:solidFill>
              <a:srgbClr val="445D7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</a:endParaRPr>
          </a:p>
        </p:txBody>
      </p:sp>
      <p:grpSp>
        <p:nvGrpSpPr>
          <p:cNvPr id="82" name="Google Shape;1273;p70">
            <a:extLst>
              <a:ext uri="{FF2B5EF4-FFF2-40B4-BE49-F238E27FC236}">
                <a16:creationId xmlns:a16="http://schemas.microsoft.com/office/drawing/2014/main" id="{29FC2585-54E8-326B-BAE3-A595168D8647}"/>
              </a:ext>
            </a:extLst>
          </p:cNvPr>
          <p:cNvGrpSpPr/>
          <p:nvPr/>
        </p:nvGrpSpPr>
        <p:grpSpPr>
          <a:xfrm>
            <a:off x="1073349" y="4064694"/>
            <a:ext cx="3918082" cy="417568"/>
            <a:chOff x="6336019" y="3733725"/>
            <a:chExt cx="2566206" cy="351310"/>
          </a:xfrm>
        </p:grpSpPr>
        <p:sp>
          <p:nvSpPr>
            <p:cNvPr id="83" name="Google Shape;1274;p70">
              <a:extLst>
                <a:ext uri="{FF2B5EF4-FFF2-40B4-BE49-F238E27FC236}">
                  <a16:creationId xmlns:a16="http://schemas.microsoft.com/office/drawing/2014/main" id="{94DCCE79-4DE6-1F05-7FE8-5A34E1EEF652}"/>
                </a:ext>
              </a:extLst>
            </p:cNvPr>
            <p:cNvSpPr/>
            <p:nvPr/>
          </p:nvSpPr>
          <p:spPr>
            <a:xfrm>
              <a:off x="6336019" y="3733735"/>
              <a:ext cx="1881300" cy="351300"/>
            </a:xfrm>
            <a:prstGeom prst="homePlate">
              <a:avLst>
                <a:gd name="adj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4" name="Google Shape;1275;p70">
              <a:extLst>
                <a:ext uri="{FF2B5EF4-FFF2-40B4-BE49-F238E27FC236}">
                  <a16:creationId xmlns:a16="http://schemas.microsoft.com/office/drawing/2014/main" id="{E08C512B-0F65-B5AD-B914-B79383A624B8}"/>
                </a:ext>
              </a:extLst>
            </p:cNvPr>
            <p:cNvSpPr/>
            <p:nvPr/>
          </p:nvSpPr>
          <p:spPr>
            <a:xfrm>
              <a:off x="8098525" y="3733725"/>
              <a:ext cx="346500" cy="351300"/>
            </a:xfrm>
            <a:prstGeom prst="chevron">
              <a:avLst>
                <a:gd name="adj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5" name="Google Shape;1276;p70">
              <a:extLst>
                <a:ext uri="{FF2B5EF4-FFF2-40B4-BE49-F238E27FC236}">
                  <a16:creationId xmlns:a16="http://schemas.microsoft.com/office/drawing/2014/main" id="{130EEF94-EAD0-0B16-75E7-13B35C6A17D3}"/>
                </a:ext>
              </a:extLst>
            </p:cNvPr>
            <p:cNvSpPr/>
            <p:nvPr/>
          </p:nvSpPr>
          <p:spPr>
            <a:xfrm>
              <a:off x="8327125" y="3733725"/>
              <a:ext cx="346500" cy="351300"/>
            </a:xfrm>
            <a:prstGeom prst="chevron">
              <a:avLst>
                <a:gd name="adj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6" name="Google Shape;1277;p70">
              <a:extLst>
                <a:ext uri="{FF2B5EF4-FFF2-40B4-BE49-F238E27FC236}">
                  <a16:creationId xmlns:a16="http://schemas.microsoft.com/office/drawing/2014/main" id="{91712FB2-9CB7-BB65-ED9C-F2E3337621A5}"/>
                </a:ext>
              </a:extLst>
            </p:cNvPr>
            <p:cNvSpPr/>
            <p:nvPr/>
          </p:nvSpPr>
          <p:spPr>
            <a:xfrm>
              <a:off x="8555725" y="3733725"/>
              <a:ext cx="346500" cy="351300"/>
            </a:xfrm>
            <a:prstGeom prst="chevron">
              <a:avLst>
                <a:gd name="adj" fmla="val 50000"/>
              </a:avLst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87" name="Google Shape;1278;p70">
            <a:extLst>
              <a:ext uri="{FF2B5EF4-FFF2-40B4-BE49-F238E27FC236}">
                <a16:creationId xmlns:a16="http://schemas.microsoft.com/office/drawing/2014/main" id="{6369C4E7-67E9-6290-7D3E-CCE46D8C0A6F}"/>
              </a:ext>
            </a:extLst>
          </p:cNvPr>
          <p:cNvGrpSpPr/>
          <p:nvPr/>
        </p:nvGrpSpPr>
        <p:grpSpPr>
          <a:xfrm>
            <a:off x="3058217" y="7296524"/>
            <a:ext cx="1893102" cy="306400"/>
            <a:chOff x="4404545" y="3301592"/>
            <a:chExt cx="782403" cy="129272"/>
          </a:xfrm>
        </p:grpSpPr>
        <p:sp>
          <p:nvSpPr>
            <p:cNvPr id="88" name="Google Shape;1279;p70">
              <a:extLst>
                <a:ext uri="{FF2B5EF4-FFF2-40B4-BE49-F238E27FC236}">
                  <a16:creationId xmlns:a16="http://schemas.microsoft.com/office/drawing/2014/main" id="{0B3B713A-AFF0-184E-A17B-6E9C901D7540}"/>
                </a:ext>
              </a:extLst>
            </p:cNvPr>
            <p:cNvSpPr/>
            <p:nvPr/>
          </p:nvSpPr>
          <p:spPr>
            <a:xfrm>
              <a:off x="4404545" y="3301592"/>
              <a:ext cx="782403" cy="129272"/>
            </a:xfrm>
            <a:custGeom>
              <a:avLst/>
              <a:gdLst/>
              <a:ahLst/>
              <a:cxnLst/>
              <a:rect l="l" t="t" r="r" b="b"/>
              <a:pathLst>
                <a:path w="17328" h="2863" extrusionOk="0">
                  <a:moveTo>
                    <a:pt x="1432" y="1"/>
                  </a:moveTo>
                  <a:cubicBezTo>
                    <a:pt x="641" y="1"/>
                    <a:pt x="1" y="641"/>
                    <a:pt x="2" y="1431"/>
                  </a:cubicBezTo>
                  <a:cubicBezTo>
                    <a:pt x="1" y="2222"/>
                    <a:pt x="641" y="2861"/>
                    <a:pt x="1432" y="2862"/>
                  </a:cubicBezTo>
                  <a:lnTo>
                    <a:pt x="15897" y="2862"/>
                  </a:lnTo>
                  <a:cubicBezTo>
                    <a:pt x="16687" y="2861"/>
                    <a:pt x="17327" y="2222"/>
                    <a:pt x="17327" y="1431"/>
                  </a:cubicBezTo>
                  <a:cubicBezTo>
                    <a:pt x="17327" y="641"/>
                    <a:pt x="16687" y="1"/>
                    <a:pt x="1589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9" name="Google Shape;1280;p70">
              <a:extLst>
                <a:ext uri="{FF2B5EF4-FFF2-40B4-BE49-F238E27FC236}">
                  <a16:creationId xmlns:a16="http://schemas.microsoft.com/office/drawing/2014/main" id="{07A79ADD-23DD-A7D1-23AD-52E3B9C58B59}"/>
                </a:ext>
              </a:extLst>
            </p:cNvPr>
            <p:cNvSpPr/>
            <p:nvPr/>
          </p:nvSpPr>
          <p:spPr>
            <a:xfrm>
              <a:off x="4420869" y="3318308"/>
              <a:ext cx="92621" cy="95856"/>
            </a:xfrm>
            <a:custGeom>
              <a:avLst/>
              <a:gdLst/>
              <a:ahLst/>
              <a:cxnLst/>
              <a:rect l="l" t="t" r="r" b="b"/>
              <a:pathLst>
                <a:path w="2664" h="2563" extrusionOk="0">
                  <a:moveTo>
                    <a:pt x="1382" y="1"/>
                  </a:moveTo>
                  <a:cubicBezTo>
                    <a:pt x="864" y="1"/>
                    <a:pt x="398" y="313"/>
                    <a:pt x="199" y="792"/>
                  </a:cubicBezTo>
                  <a:cubicBezTo>
                    <a:pt x="0" y="1270"/>
                    <a:pt x="109" y="1821"/>
                    <a:pt x="476" y="2188"/>
                  </a:cubicBezTo>
                  <a:cubicBezTo>
                    <a:pt x="721" y="2433"/>
                    <a:pt x="1048" y="2563"/>
                    <a:pt x="1381" y="2563"/>
                  </a:cubicBezTo>
                  <a:cubicBezTo>
                    <a:pt x="1547" y="2563"/>
                    <a:pt x="1713" y="2531"/>
                    <a:pt x="1872" y="2465"/>
                  </a:cubicBezTo>
                  <a:cubicBezTo>
                    <a:pt x="2351" y="2268"/>
                    <a:pt x="2663" y="1800"/>
                    <a:pt x="2663" y="1282"/>
                  </a:cubicBezTo>
                  <a:cubicBezTo>
                    <a:pt x="2663" y="574"/>
                    <a:pt x="2090" y="1"/>
                    <a:pt x="138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90" name="Google Shape;1281;p70">
            <a:extLst>
              <a:ext uri="{FF2B5EF4-FFF2-40B4-BE49-F238E27FC236}">
                <a16:creationId xmlns:a16="http://schemas.microsoft.com/office/drawing/2014/main" id="{43163270-C2E9-7829-814E-DA08A9414381}"/>
              </a:ext>
            </a:extLst>
          </p:cNvPr>
          <p:cNvGrpSpPr/>
          <p:nvPr/>
        </p:nvGrpSpPr>
        <p:grpSpPr>
          <a:xfrm>
            <a:off x="3058217" y="6787195"/>
            <a:ext cx="1924514" cy="278254"/>
            <a:chOff x="4411970" y="3131459"/>
            <a:chExt cx="710520" cy="117397"/>
          </a:xfrm>
        </p:grpSpPr>
        <p:sp>
          <p:nvSpPr>
            <p:cNvPr id="91" name="Google Shape;1282;p70">
              <a:extLst>
                <a:ext uri="{FF2B5EF4-FFF2-40B4-BE49-F238E27FC236}">
                  <a16:creationId xmlns:a16="http://schemas.microsoft.com/office/drawing/2014/main" id="{E2E97201-507F-0044-4AFA-7576E4F81CE5}"/>
                </a:ext>
              </a:extLst>
            </p:cNvPr>
            <p:cNvSpPr/>
            <p:nvPr/>
          </p:nvSpPr>
          <p:spPr>
            <a:xfrm>
              <a:off x="4411970" y="3131459"/>
              <a:ext cx="710520" cy="117397"/>
            </a:xfrm>
            <a:custGeom>
              <a:avLst/>
              <a:gdLst/>
              <a:ahLst/>
              <a:cxnLst/>
              <a:rect l="l" t="t" r="r" b="b"/>
              <a:pathLst>
                <a:path w="15736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15537" y="2600"/>
                  </a:lnTo>
                  <a:cubicBezTo>
                    <a:pt x="15646" y="2600"/>
                    <a:pt x="15735" y="2510"/>
                    <a:pt x="15735" y="2400"/>
                  </a:cubicBezTo>
                  <a:lnTo>
                    <a:pt x="15735" y="201"/>
                  </a:lnTo>
                  <a:cubicBezTo>
                    <a:pt x="15735" y="90"/>
                    <a:pt x="15646" y="1"/>
                    <a:pt x="1553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2" name="Google Shape;1283;p70">
              <a:extLst>
                <a:ext uri="{FF2B5EF4-FFF2-40B4-BE49-F238E27FC236}">
                  <a16:creationId xmlns:a16="http://schemas.microsoft.com/office/drawing/2014/main" id="{4FD7A1C0-15A4-CE48-F45D-9C754588B1D6}"/>
                </a:ext>
              </a:extLst>
            </p:cNvPr>
            <p:cNvSpPr/>
            <p:nvPr/>
          </p:nvSpPr>
          <p:spPr>
            <a:xfrm>
              <a:off x="4411970" y="3131459"/>
              <a:ext cx="168012" cy="117397"/>
            </a:xfrm>
            <a:custGeom>
              <a:avLst/>
              <a:gdLst/>
              <a:ahLst/>
              <a:cxnLst/>
              <a:rect l="l" t="t" r="r" b="b"/>
              <a:pathLst>
                <a:path w="3721" h="2600" extrusionOk="0">
                  <a:moveTo>
                    <a:pt x="201" y="1"/>
                  </a:moveTo>
                  <a:cubicBezTo>
                    <a:pt x="90" y="1"/>
                    <a:pt x="1" y="90"/>
                    <a:pt x="1" y="201"/>
                  </a:cubicBezTo>
                  <a:lnTo>
                    <a:pt x="1" y="2400"/>
                  </a:lnTo>
                  <a:cubicBezTo>
                    <a:pt x="1" y="2510"/>
                    <a:pt x="90" y="2600"/>
                    <a:pt x="201" y="2600"/>
                  </a:cubicBezTo>
                  <a:lnTo>
                    <a:pt x="3721" y="2600"/>
                  </a:lnTo>
                  <a:lnTo>
                    <a:pt x="2925" y="1693"/>
                  </a:lnTo>
                  <a:lnTo>
                    <a:pt x="292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sp>
        <p:nvSpPr>
          <p:cNvPr id="93" name="Google Shape;1284;p70" descr="Timeline background shape">
            <a:extLst>
              <a:ext uri="{FF2B5EF4-FFF2-40B4-BE49-F238E27FC236}">
                <a16:creationId xmlns:a16="http://schemas.microsoft.com/office/drawing/2014/main" id="{821B2CD4-DA48-B136-41BE-BCC2BA2F8668}"/>
              </a:ext>
            </a:extLst>
          </p:cNvPr>
          <p:cNvSpPr/>
          <p:nvPr/>
        </p:nvSpPr>
        <p:spPr>
          <a:xfrm>
            <a:off x="3058216" y="7834002"/>
            <a:ext cx="1920600" cy="306000"/>
          </a:xfrm>
          <a:prstGeom prst="homePlate">
            <a:avLst>
              <a:gd name="adj" fmla="val 50000"/>
            </a:avLst>
          </a:prstGeom>
          <a:noFill/>
          <a:ln w="9525" cap="flat" cmpd="sng">
            <a:solidFill>
              <a:srgbClr val="667E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</a:endParaRPr>
          </a:p>
        </p:txBody>
      </p:sp>
      <p:grpSp>
        <p:nvGrpSpPr>
          <p:cNvPr id="94" name="Google Shape;1285;p70">
            <a:extLst>
              <a:ext uri="{FF2B5EF4-FFF2-40B4-BE49-F238E27FC236}">
                <a16:creationId xmlns:a16="http://schemas.microsoft.com/office/drawing/2014/main" id="{A4F52108-D08D-9370-011A-A7BF40386B0E}"/>
              </a:ext>
            </a:extLst>
          </p:cNvPr>
          <p:cNvGrpSpPr/>
          <p:nvPr/>
        </p:nvGrpSpPr>
        <p:grpSpPr>
          <a:xfrm>
            <a:off x="1058506" y="6638526"/>
            <a:ext cx="1647676" cy="917976"/>
            <a:chOff x="4411970" y="1801825"/>
            <a:chExt cx="734586" cy="409262"/>
          </a:xfrm>
        </p:grpSpPr>
        <p:sp>
          <p:nvSpPr>
            <p:cNvPr id="95" name="Google Shape;1286;p70">
              <a:extLst>
                <a:ext uri="{FF2B5EF4-FFF2-40B4-BE49-F238E27FC236}">
                  <a16:creationId xmlns:a16="http://schemas.microsoft.com/office/drawing/2014/main" id="{4B07A14B-455A-5FA9-CFE7-BAAFC11AAE95}"/>
                </a:ext>
              </a:extLst>
            </p:cNvPr>
            <p:cNvSpPr/>
            <p:nvPr/>
          </p:nvSpPr>
          <p:spPr>
            <a:xfrm>
              <a:off x="4411970" y="1801825"/>
              <a:ext cx="734586" cy="409262"/>
            </a:xfrm>
            <a:custGeom>
              <a:avLst/>
              <a:gdLst/>
              <a:ahLst/>
              <a:cxnLst/>
              <a:rect l="l" t="t" r="r" b="b"/>
              <a:pathLst>
                <a:path w="16269" h="9064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12834" y="7328"/>
                  </a:lnTo>
                  <a:lnTo>
                    <a:pt x="13836" y="9064"/>
                  </a:lnTo>
                  <a:lnTo>
                    <a:pt x="14839" y="7328"/>
                  </a:lnTo>
                  <a:lnTo>
                    <a:pt x="15839" y="7328"/>
                  </a:lnTo>
                  <a:cubicBezTo>
                    <a:pt x="16076" y="7328"/>
                    <a:pt x="16269" y="7137"/>
                    <a:pt x="16269" y="6900"/>
                  </a:cubicBezTo>
                  <a:lnTo>
                    <a:pt x="16269" y="428"/>
                  </a:lnTo>
                  <a:cubicBezTo>
                    <a:pt x="16267" y="191"/>
                    <a:pt x="16076" y="0"/>
                    <a:pt x="1583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6" name="Google Shape;1287;p70">
              <a:extLst>
                <a:ext uri="{FF2B5EF4-FFF2-40B4-BE49-F238E27FC236}">
                  <a16:creationId xmlns:a16="http://schemas.microsoft.com/office/drawing/2014/main" id="{A28267EB-BB3F-BE67-E655-793123B41231}"/>
                </a:ext>
              </a:extLst>
            </p:cNvPr>
            <p:cNvSpPr/>
            <p:nvPr/>
          </p:nvSpPr>
          <p:spPr>
            <a:xfrm>
              <a:off x="4411970" y="1801825"/>
              <a:ext cx="184087" cy="330923"/>
            </a:xfrm>
            <a:custGeom>
              <a:avLst/>
              <a:gdLst/>
              <a:ahLst/>
              <a:cxnLst/>
              <a:rect l="l" t="t" r="r" b="b"/>
              <a:pathLst>
                <a:path w="4077" h="7329" extrusionOk="0">
                  <a:moveTo>
                    <a:pt x="428" y="0"/>
                  </a:moveTo>
                  <a:cubicBezTo>
                    <a:pt x="193" y="0"/>
                    <a:pt x="2" y="191"/>
                    <a:pt x="2" y="428"/>
                  </a:cubicBezTo>
                  <a:lnTo>
                    <a:pt x="2" y="6900"/>
                  </a:lnTo>
                  <a:cubicBezTo>
                    <a:pt x="1" y="7136"/>
                    <a:pt x="193" y="7328"/>
                    <a:pt x="428" y="7328"/>
                  </a:cubicBezTo>
                  <a:lnTo>
                    <a:pt x="4076" y="7328"/>
                  </a:lnTo>
                  <a:lnTo>
                    <a:pt x="407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97" name="Google Shape;1288;p70">
            <a:extLst>
              <a:ext uri="{FF2B5EF4-FFF2-40B4-BE49-F238E27FC236}">
                <a16:creationId xmlns:a16="http://schemas.microsoft.com/office/drawing/2014/main" id="{9B7D3291-4289-F8DD-6B28-D003EC95F3B8}"/>
              </a:ext>
            </a:extLst>
          </p:cNvPr>
          <p:cNvGrpSpPr/>
          <p:nvPr/>
        </p:nvGrpSpPr>
        <p:grpSpPr>
          <a:xfrm>
            <a:off x="5268448" y="4073666"/>
            <a:ext cx="1043028" cy="1043028"/>
            <a:chOff x="5681300" y="2527788"/>
            <a:chExt cx="805800" cy="805800"/>
          </a:xfrm>
        </p:grpSpPr>
        <p:sp>
          <p:nvSpPr>
            <p:cNvPr id="98" name="Google Shape;1289;p70">
              <a:extLst>
                <a:ext uri="{FF2B5EF4-FFF2-40B4-BE49-F238E27FC236}">
                  <a16:creationId xmlns:a16="http://schemas.microsoft.com/office/drawing/2014/main" id="{096D6315-738B-A761-D12A-5A5A7C26AF67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9" name="Google Shape;1290;p70">
              <a:extLst>
                <a:ext uri="{FF2B5EF4-FFF2-40B4-BE49-F238E27FC236}">
                  <a16:creationId xmlns:a16="http://schemas.microsoft.com/office/drawing/2014/main" id="{0F0BF29E-2E5D-EBAA-309F-770DA7E5B6DC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pie">
              <a:avLst>
                <a:gd name="adj1" fmla="val 0"/>
                <a:gd name="adj2" fmla="val 16200000"/>
              </a:avLst>
            </a:prstGeom>
            <a:solidFill>
              <a:srgbClr val="667E9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00" name="Google Shape;1291;p70">
            <a:extLst>
              <a:ext uri="{FF2B5EF4-FFF2-40B4-BE49-F238E27FC236}">
                <a16:creationId xmlns:a16="http://schemas.microsoft.com/office/drawing/2014/main" id="{04372222-9981-2455-D887-2ED856358633}"/>
              </a:ext>
            </a:extLst>
          </p:cNvPr>
          <p:cNvGrpSpPr/>
          <p:nvPr/>
        </p:nvGrpSpPr>
        <p:grpSpPr>
          <a:xfrm>
            <a:off x="5256929" y="5585051"/>
            <a:ext cx="1066066" cy="1066066"/>
            <a:chOff x="4049800" y="640400"/>
            <a:chExt cx="858900" cy="858900"/>
          </a:xfrm>
        </p:grpSpPr>
        <p:sp>
          <p:nvSpPr>
            <p:cNvPr id="101" name="Google Shape;1292;p70">
              <a:extLst>
                <a:ext uri="{FF2B5EF4-FFF2-40B4-BE49-F238E27FC236}">
                  <a16:creationId xmlns:a16="http://schemas.microsoft.com/office/drawing/2014/main" id="{9C1E2EF5-3287-9A4B-4DE1-9089A50A72DE}"/>
                </a:ext>
              </a:extLst>
            </p:cNvPr>
            <p:cNvSpPr/>
            <p:nvPr/>
          </p:nvSpPr>
          <p:spPr>
            <a:xfrm>
              <a:off x="4049800" y="640400"/>
              <a:ext cx="858900" cy="858900"/>
            </a:xfrm>
            <a:prstGeom prst="donut">
              <a:avLst>
                <a:gd name="adj" fmla="val 25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2" name="Google Shape;1293;p70">
              <a:extLst>
                <a:ext uri="{FF2B5EF4-FFF2-40B4-BE49-F238E27FC236}">
                  <a16:creationId xmlns:a16="http://schemas.microsoft.com/office/drawing/2014/main" id="{5BA30687-A220-B10F-980A-CD7869F57CDA}"/>
                </a:ext>
              </a:extLst>
            </p:cNvPr>
            <p:cNvSpPr/>
            <p:nvPr/>
          </p:nvSpPr>
          <p:spPr>
            <a:xfrm>
              <a:off x="4049800" y="640400"/>
              <a:ext cx="858900" cy="858900"/>
            </a:xfrm>
            <a:prstGeom prst="blockArc">
              <a:avLst>
                <a:gd name="adj1" fmla="val 7914150"/>
                <a:gd name="adj2" fmla="val 0"/>
                <a:gd name="adj3" fmla="val 25000"/>
              </a:avLst>
            </a:prstGeom>
            <a:solidFill>
              <a:srgbClr val="667E92"/>
            </a:solidFill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03" name="Google Shape;1294;p70">
            <a:extLst>
              <a:ext uri="{FF2B5EF4-FFF2-40B4-BE49-F238E27FC236}">
                <a16:creationId xmlns:a16="http://schemas.microsoft.com/office/drawing/2014/main" id="{C51D8598-9353-85FF-5505-06F5E0A8BCD5}"/>
              </a:ext>
            </a:extLst>
          </p:cNvPr>
          <p:cNvGrpSpPr/>
          <p:nvPr/>
        </p:nvGrpSpPr>
        <p:grpSpPr>
          <a:xfrm>
            <a:off x="5107894" y="6940406"/>
            <a:ext cx="1364136" cy="1364136"/>
            <a:chOff x="5080188" y="927900"/>
            <a:chExt cx="961200" cy="961200"/>
          </a:xfrm>
        </p:grpSpPr>
        <p:sp>
          <p:nvSpPr>
            <p:cNvPr id="104" name="Google Shape;1295;p70">
              <a:extLst>
                <a:ext uri="{FF2B5EF4-FFF2-40B4-BE49-F238E27FC236}">
                  <a16:creationId xmlns:a16="http://schemas.microsoft.com/office/drawing/2014/main" id="{DB716484-5597-EF13-6BA6-E6E24291684A}"/>
                </a:ext>
              </a:extLst>
            </p:cNvPr>
            <p:cNvSpPr/>
            <p:nvPr/>
          </p:nvSpPr>
          <p:spPr>
            <a:xfrm>
              <a:off x="5201900" y="1050116"/>
              <a:ext cx="716700" cy="716700"/>
            </a:xfrm>
            <a:prstGeom prst="donut">
              <a:avLst>
                <a:gd name="adj" fmla="val 4716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5" name="Google Shape;1296;p70">
              <a:extLst>
                <a:ext uri="{FF2B5EF4-FFF2-40B4-BE49-F238E27FC236}">
                  <a16:creationId xmlns:a16="http://schemas.microsoft.com/office/drawing/2014/main" id="{A42FEA47-8D9B-053C-10A2-1EA2B88AF7B0}"/>
                </a:ext>
              </a:extLst>
            </p:cNvPr>
            <p:cNvSpPr/>
            <p:nvPr/>
          </p:nvSpPr>
          <p:spPr>
            <a:xfrm>
              <a:off x="5269594" y="1117818"/>
              <a:ext cx="581100" cy="581100"/>
            </a:xfrm>
            <a:prstGeom prst="donut">
              <a:avLst>
                <a:gd name="adj" fmla="val 5814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6" name="Google Shape;1297;p70">
              <a:extLst>
                <a:ext uri="{FF2B5EF4-FFF2-40B4-BE49-F238E27FC236}">
                  <a16:creationId xmlns:a16="http://schemas.microsoft.com/office/drawing/2014/main" id="{A1FFC9AE-3CBB-4CEB-BAC4-1F1DFA088F53}"/>
                </a:ext>
              </a:extLst>
            </p:cNvPr>
            <p:cNvSpPr/>
            <p:nvPr/>
          </p:nvSpPr>
          <p:spPr>
            <a:xfrm>
              <a:off x="5339279" y="1187526"/>
              <a:ext cx="441900" cy="441600"/>
            </a:xfrm>
            <a:prstGeom prst="donut">
              <a:avLst>
                <a:gd name="adj" fmla="val 7648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7" name="Google Shape;1298;p70">
              <a:extLst>
                <a:ext uri="{FF2B5EF4-FFF2-40B4-BE49-F238E27FC236}">
                  <a16:creationId xmlns:a16="http://schemas.microsoft.com/office/drawing/2014/main" id="{060F27E0-81F7-A325-0A58-AE4844F074FA}"/>
                </a:ext>
              </a:extLst>
            </p:cNvPr>
            <p:cNvSpPr/>
            <p:nvPr/>
          </p:nvSpPr>
          <p:spPr>
            <a:xfrm>
              <a:off x="5414892" y="1263155"/>
              <a:ext cx="290700" cy="290700"/>
            </a:xfrm>
            <a:prstGeom prst="donut">
              <a:avLst>
                <a:gd name="adj" fmla="val 10182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8" name="Google Shape;1299;p70">
              <a:extLst>
                <a:ext uri="{FF2B5EF4-FFF2-40B4-BE49-F238E27FC236}">
                  <a16:creationId xmlns:a16="http://schemas.microsoft.com/office/drawing/2014/main" id="{B7E4C37E-02E1-89DC-C0C7-2D6CF3CFC98E}"/>
                </a:ext>
              </a:extLst>
            </p:cNvPr>
            <p:cNvSpPr/>
            <p:nvPr/>
          </p:nvSpPr>
          <p:spPr>
            <a:xfrm rot="-3809958">
              <a:off x="5202435" y="1050148"/>
              <a:ext cx="716705" cy="716705"/>
            </a:xfrm>
            <a:prstGeom prst="blockArc">
              <a:avLst>
                <a:gd name="adj1" fmla="val 5266439"/>
                <a:gd name="adj2" fmla="val 19995741"/>
                <a:gd name="adj3" fmla="val 4692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9" name="Google Shape;1300;p70">
              <a:extLst>
                <a:ext uri="{FF2B5EF4-FFF2-40B4-BE49-F238E27FC236}">
                  <a16:creationId xmlns:a16="http://schemas.microsoft.com/office/drawing/2014/main" id="{BA6A6309-296B-706D-5A16-9895DF69995F}"/>
                </a:ext>
              </a:extLst>
            </p:cNvPr>
            <p:cNvSpPr/>
            <p:nvPr/>
          </p:nvSpPr>
          <p:spPr>
            <a:xfrm rot="-3906059">
              <a:off x="5269616" y="1117617"/>
              <a:ext cx="581445" cy="581445"/>
            </a:xfrm>
            <a:prstGeom prst="blockArc">
              <a:avLst>
                <a:gd name="adj1" fmla="val 3085776"/>
                <a:gd name="adj2" fmla="val 20100839"/>
                <a:gd name="adj3" fmla="val 5564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0" name="Google Shape;1301;p70">
              <a:extLst>
                <a:ext uri="{FF2B5EF4-FFF2-40B4-BE49-F238E27FC236}">
                  <a16:creationId xmlns:a16="http://schemas.microsoft.com/office/drawing/2014/main" id="{F48172AA-C3A1-33EF-5BA2-F9E611F60B25}"/>
                </a:ext>
              </a:extLst>
            </p:cNvPr>
            <p:cNvSpPr/>
            <p:nvPr/>
          </p:nvSpPr>
          <p:spPr>
            <a:xfrm rot="-4222340">
              <a:off x="5339825" y="1187386"/>
              <a:ext cx="442087" cy="442087"/>
            </a:xfrm>
            <a:prstGeom prst="blockArc">
              <a:avLst>
                <a:gd name="adj1" fmla="val 8884448"/>
                <a:gd name="adj2" fmla="val 20414899"/>
                <a:gd name="adj3" fmla="val 7688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1" name="Google Shape;1302;p70">
              <a:extLst>
                <a:ext uri="{FF2B5EF4-FFF2-40B4-BE49-F238E27FC236}">
                  <a16:creationId xmlns:a16="http://schemas.microsoft.com/office/drawing/2014/main" id="{29B6B847-2B80-308B-6322-7A315D5C8322}"/>
                </a:ext>
              </a:extLst>
            </p:cNvPr>
            <p:cNvSpPr/>
            <p:nvPr/>
          </p:nvSpPr>
          <p:spPr>
            <a:xfrm rot="-4538880">
              <a:off x="5414922" y="1262925"/>
              <a:ext cx="290465" cy="290465"/>
            </a:xfrm>
            <a:prstGeom prst="blockArc">
              <a:avLst>
                <a:gd name="adj1" fmla="val 6490304"/>
                <a:gd name="adj2" fmla="val 20700625"/>
                <a:gd name="adj3" fmla="val 10156"/>
              </a:avLst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12" name="Google Shape;1303;p70">
            <a:extLst>
              <a:ext uri="{FF2B5EF4-FFF2-40B4-BE49-F238E27FC236}">
                <a16:creationId xmlns:a16="http://schemas.microsoft.com/office/drawing/2014/main" id="{AC8021BB-A05A-4774-DBAA-C26C2D15951F}"/>
              </a:ext>
            </a:extLst>
          </p:cNvPr>
          <p:cNvGrpSpPr/>
          <p:nvPr/>
        </p:nvGrpSpPr>
        <p:grpSpPr>
          <a:xfrm>
            <a:off x="8034892" y="7133788"/>
            <a:ext cx="1011300" cy="1008012"/>
            <a:chOff x="6039282" y="1042577"/>
            <a:chExt cx="734315" cy="731929"/>
          </a:xfrm>
        </p:grpSpPr>
        <p:sp>
          <p:nvSpPr>
            <p:cNvPr id="113" name="Google Shape;1304;p70">
              <a:extLst>
                <a:ext uri="{FF2B5EF4-FFF2-40B4-BE49-F238E27FC236}">
                  <a16:creationId xmlns:a16="http://schemas.microsoft.com/office/drawing/2014/main" id="{BDF75CE1-E250-A100-7DB2-6A7F9A0E5B7E}"/>
                </a:ext>
              </a:extLst>
            </p:cNvPr>
            <p:cNvSpPr/>
            <p:nvPr/>
          </p:nvSpPr>
          <p:spPr>
            <a:xfrm>
              <a:off x="6045348" y="1300071"/>
              <a:ext cx="131951" cy="65352"/>
            </a:xfrm>
            <a:custGeom>
              <a:avLst/>
              <a:gdLst/>
              <a:ahLst/>
              <a:cxnLst/>
              <a:rect l="l" t="t" r="r" b="b"/>
              <a:pathLst>
                <a:path w="1414" h="701" extrusionOk="0">
                  <a:moveTo>
                    <a:pt x="108" y="0"/>
                  </a:moveTo>
                  <a:lnTo>
                    <a:pt x="51" y="224"/>
                  </a:lnTo>
                  <a:cubicBezTo>
                    <a:pt x="29" y="303"/>
                    <a:pt x="7" y="375"/>
                    <a:pt x="0" y="455"/>
                  </a:cubicBezTo>
                  <a:lnTo>
                    <a:pt x="1342" y="700"/>
                  </a:lnTo>
                  <a:cubicBezTo>
                    <a:pt x="1349" y="650"/>
                    <a:pt x="1363" y="599"/>
                    <a:pt x="1378" y="549"/>
                  </a:cubicBezTo>
                  <a:lnTo>
                    <a:pt x="1414" y="397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4" name="Google Shape;1305;p70">
              <a:extLst>
                <a:ext uri="{FF2B5EF4-FFF2-40B4-BE49-F238E27FC236}">
                  <a16:creationId xmlns:a16="http://schemas.microsoft.com/office/drawing/2014/main" id="{ADB95B9C-2762-5FF2-E4F6-8096C8F13CDF}"/>
                </a:ext>
              </a:extLst>
            </p:cNvPr>
            <p:cNvSpPr/>
            <p:nvPr/>
          </p:nvSpPr>
          <p:spPr>
            <a:xfrm>
              <a:off x="6080342" y="1201250"/>
              <a:ext cx="127938" cy="96863"/>
            </a:xfrm>
            <a:custGeom>
              <a:avLst/>
              <a:gdLst/>
              <a:ahLst/>
              <a:cxnLst/>
              <a:rect l="l" t="t" r="r" b="b"/>
              <a:pathLst>
                <a:path w="1371" h="1039" extrusionOk="0">
                  <a:moveTo>
                    <a:pt x="245" y="0"/>
                  </a:moveTo>
                  <a:cubicBezTo>
                    <a:pt x="159" y="137"/>
                    <a:pt x="72" y="267"/>
                    <a:pt x="0" y="404"/>
                  </a:cubicBezTo>
                  <a:lnTo>
                    <a:pt x="1219" y="1039"/>
                  </a:lnTo>
                  <a:cubicBezTo>
                    <a:pt x="1262" y="945"/>
                    <a:pt x="1320" y="866"/>
                    <a:pt x="1371" y="772"/>
                  </a:cubicBezTo>
                  <a:lnTo>
                    <a:pt x="245" y="0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5" name="Google Shape;1306;p70">
              <a:extLst>
                <a:ext uri="{FF2B5EF4-FFF2-40B4-BE49-F238E27FC236}">
                  <a16:creationId xmlns:a16="http://schemas.microsoft.com/office/drawing/2014/main" id="{7AF77BEA-4547-E836-49AD-5C3413F5DE52}"/>
                </a:ext>
              </a:extLst>
            </p:cNvPr>
            <p:cNvSpPr/>
            <p:nvPr/>
          </p:nvSpPr>
          <p:spPr>
            <a:xfrm>
              <a:off x="6144918" y="1121167"/>
              <a:ext cx="112541" cy="119145"/>
            </a:xfrm>
            <a:custGeom>
              <a:avLst/>
              <a:gdLst/>
              <a:ahLst/>
              <a:cxnLst/>
              <a:rect l="l" t="t" r="r" b="b"/>
              <a:pathLst>
                <a:path w="1206" h="1278" extrusionOk="0">
                  <a:moveTo>
                    <a:pt x="347" y="1"/>
                  </a:moveTo>
                  <a:cubicBezTo>
                    <a:pt x="224" y="95"/>
                    <a:pt x="116" y="210"/>
                    <a:pt x="1" y="318"/>
                  </a:cubicBezTo>
                  <a:lnTo>
                    <a:pt x="974" y="1278"/>
                  </a:lnTo>
                  <a:cubicBezTo>
                    <a:pt x="1046" y="1205"/>
                    <a:pt x="1126" y="1133"/>
                    <a:pt x="1205" y="1068"/>
                  </a:cubicBezTo>
                  <a:lnTo>
                    <a:pt x="347" y="1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6" name="Google Shape;1307;p70">
              <a:extLst>
                <a:ext uri="{FF2B5EF4-FFF2-40B4-BE49-F238E27FC236}">
                  <a16:creationId xmlns:a16="http://schemas.microsoft.com/office/drawing/2014/main" id="{3E68A2E4-9654-625E-6679-615C05887DA0}"/>
                </a:ext>
              </a:extLst>
            </p:cNvPr>
            <p:cNvSpPr/>
            <p:nvPr/>
          </p:nvSpPr>
          <p:spPr>
            <a:xfrm>
              <a:off x="6232449" y="1066723"/>
              <a:ext cx="86879" cy="130518"/>
            </a:xfrm>
            <a:custGeom>
              <a:avLst/>
              <a:gdLst/>
              <a:ahLst/>
              <a:cxnLst/>
              <a:rect l="l" t="t" r="r" b="b"/>
              <a:pathLst>
                <a:path w="931" h="1400" extrusionOk="0">
                  <a:moveTo>
                    <a:pt x="426" y="1"/>
                  </a:moveTo>
                  <a:cubicBezTo>
                    <a:pt x="354" y="22"/>
                    <a:pt x="282" y="58"/>
                    <a:pt x="209" y="94"/>
                  </a:cubicBezTo>
                  <a:lnTo>
                    <a:pt x="0" y="195"/>
                  </a:lnTo>
                  <a:lnTo>
                    <a:pt x="649" y="1400"/>
                  </a:lnTo>
                  <a:lnTo>
                    <a:pt x="786" y="1335"/>
                  </a:lnTo>
                  <a:cubicBezTo>
                    <a:pt x="830" y="1306"/>
                    <a:pt x="880" y="1285"/>
                    <a:pt x="931" y="1270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7" name="Google Shape;1308;p70">
              <a:extLst>
                <a:ext uri="{FF2B5EF4-FFF2-40B4-BE49-F238E27FC236}">
                  <a16:creationId xmlns:a16="http://schemas.microsoft.com/office/drawing/2014/main" id="{16F4BE9B-599E-7FEC-6D28-CFAAD9BDC096}"/>
                </a:ext>
              </a:extLst>
            </p:cNvPr>
            <p:cNvSpPr/>
            <p:nvPr/>
          </p:nvSpPr>
          <p:spPr>
            <a:xfrm>
              <a:off x="6335379" y="1042577"/>
              <a:ext cx="53284" cy="130518"/>
            </a:xfrm>
            <a:custGeom>
              <a:avLst/>
              <a:gdLst/>
              <a:ahLst/>
              <a:cxnLst/>
              <a:rect l="l" t="t" r="r" b="b"/>
              <a:pathLst>
                <a:path w="571" h="1400" extrusionOk="0">
                  <a:moveTo>
                    <a:pt x="470" y="0"/>
                  </a:moveTo>
                  <a:cubicBezTo>
                    <a:pt x="390" y="0"/>
                    <a:pt x="311" y="7"/>
                    <a:pt x="239" y="22"/>
                  </a:cubicBezTo>
                  <a:lnTo>
                    <a:pt x="1" y="58"/>
                  </a:lnTo>
                  <a:lnTo>
                    <a:pt x="268" y="1399"/>
                  </a:lnTo>
                  <a:lnTo>
                    <a:pt x="419" y="1378"/>
                  </a:lnTo>
                  <a:cubicBezTo>
                    <a:pt x="470" y="1370"/>
                    <a:pt x="520" y="1363"/>
                    <a:pt x="571" y="1363"/>
                  </a:cubicBezTo>
                  <a:lnTo>
                    <a:pt x="47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8" name="Google Shape;1309;p70">
              <a:extLst>
                <a:ext uri="{FF2B5EF4-FFF2-40B4-BE49-F238E27FC236}">
                  <a16:creationId xmlns:a16="http://schemas.microsoft.com/office/drawing/2014/main" id="{DA94A093-0F1B-0471-C0DC-36EB4F0DBCDA}"/>
                </a:ext>
              </a:extLst>
            </p:cNvPr>
            <p:cNvSpPr/>
            <p:nvPr/>
          </p:nvSpPr>
          <p:spPr>
            <a:xfrm>
              <a:off x="6431682" y="1043229"/>
              <a:ext cx="56550" cy="131824"/>
            </a:xfrm>
            <a:custGeom>
              <a:avLst/>
              <a:gdLst/>
              <a:ahLst/>
              <a:cxnLst/>
              <a:rect l="l" t="t" r="r" b="b"/>
              <a:pathLst>
                <a:path w="606" h="1414" extrusionOk="0">
                  <a:moveTo>
                    <a:pt x="144" y="0"/>
                  </a:moveTo>
                  <a:lnTo>
                    <a:pt x="0" y="1356"/>
                  </a:lnTo>
                  <a:cubicBezTo>
                    <a:pt x="101" y="1378"/>
                    <a:pt x="202" y="1385"/>
                    <a:pt x="303" y="1414"/>
                  </a:cubicBezTo>
                  <a:lnTo>
                    <a:pt x="606" y="80"/>
                  </a:lnTo>
                  <a:cubicBezTo>
                    <a:pt x="454" y="36"/>
                    <a:pt x="296" y="22"/>
                    <a:pt x="14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9" name="Google Shape;1310;p70">
              <a:extLst>
                <a:ext uri="{FF2B5EF4-FFF2-40B4-BE49-F238E27FC236}">
                  <a16:creationId xmlns:a16="http://schemas.microsoft.com/office/drawing/2014/main" id="{347E3307-EEC7-47D5-EAE8-6D0946DE68FC}"/>
                </a:ext>
              </a:extLst>
            </p:cNvPr>
            <p:cNvSpPr/>
            <p:nvPr/>
          </p:nvSpPr>
          <p:spPr>
            <a:xfrm>
              <a:off x="6500924" y="1070731"/>
              <a:ext cx="89678" cy="130612"/>
            </a:xfrm>
            <a:custGeom>
              <a:avLst/>
              <a:gdLst/>
              <a:ahLst/>
              <a:cxnLst/>
              <a:rect l="l" t="t" r="r" b="b"/>
              <a:pathLst>
                <a:path w="961" h="1401" extrusionOk="0">
                  <a:moveTo>
                    <a:pt x="542" y="1"/>
                  </a:moveTo>
                  <a:lnTo>
                    <a:pt x="1" y="1256"/>
                  </a:lnTo>
                  <a:lnTo>
                    <a:pt x="138" y="1321"/>
                  </a:lnTo>
                  <a:cubicBezTo>
                    <a:pt x="181" y="1343"/>
                    <a:pt x="232" y="1371"/>
                    <a:pt x="275" y="1400"/>
                  </a:cubicBezTo>
                  <a:lnTo>
                    <a:pt x="960" y="210"/>
                  </a:lnTo>
                  <a:cubicBezTo>
                    <a:pt x="895" y="174"/>
                    <a:pt x="823" y="131"/>
                    <a:pt x="751" y="102"/>
                  </a:cubicBezTo>
                  <a:lnTo>
                    <a:pt x="54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0" name="Google Shape;1311;p70">
              <a:extLst>
                <a:ext uri="{FF2B5EF4-FFF2-40B4-BE49-F238E27FC236}">
                  <a16:creationId xmlns:a16="http://schemas.microsoft.com/office/drawing/2014/main" id="{0A7960A3-D925-F8FA-2A30-86C54CC40DDD}"/>
                </a:ext>
              </a:extLst>
            </p:cNvPr>
            <p:cNvSpPr/>
            <p:nvPr/>
          </p:nvSpPr>
          <p:spPr>
            <a:xfrm>
              <a:off x="6561580" y="1127973"/>
              <a:ext cx="114501" cy="117746"/>
            </a:xfrm>
            <a:custGeom>
              <a:avLst/>
              <a:gdLst/>
              <a:ahLst/>
              <a:cxnLst/>
              <a:rect l="l" t="t" r="r" b="b"/>
              <a:pathLst>
                <a:path w="1227" h="1263" extrusionOk="0">
                  <a:moveTo>
                    <a:pt x="887" y="0"/>
                  </a:moveTo>
                  <a:lnTo>
                    <a:pt x="0" y="1046"/>
                  </a:lnTo>
                  <a:cubicBezTo>
                    <a:pt x="79" y="1111"/>
                    <a:pt x="152" y="1183"/>
                    <a:pt x="224" y="1262"/>
                  </a:cubicBezTo>
                  <a:lnTo>
                    <a:pt x="1226" y="332"/>
                  </a:lnTo>
                  <a:cubicBezTo>
                    <a:pt x="1118" y="209"/>
                    <a:pt x="1003" y="101"/>
                    <a:pt x="88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1" name="Google Shape;1312;p70">
              <a:extLst>
                <a:ext uri="{FF2B5EF4-FFF2-40B4-BE49-F238E27FC236}">
                  <a16:creationId xmlns:a16="http://schemas.microsoft.com/office/drawing/2014/main" id="{5D1DC48A-6E75-1C26-3B21-FC05B39DD22C}"/>
                </a:ext>
              </a:extLst>
            </p:cNvPr>
            <p:cNvSpPr/>
            <p:nvPr/>
          </p:nvSpPr>
          <p:spPr>
            <a:xfrm>
              <a:off x="6636887" y="1310792"/>
              <a:ext cx="132697" cy="61996"/>
            </a:xfrm>
            <a:custGeom>
              <a:avLst/>
              <a:gdLst/>
              <a:ahLst/>
              <a:cxnLst/>
              <a:rect l="l" t="t" r="r" b="b"/>
              <a:pathLst>
                <a:path w="1422" h="665" extrusionOk="0">
                  <a:moveTo>
                    <a:pt x="1321" y="1"/>
                  </a:moveTo>
                  <a:lnTo>
                    <a:pt x="1" y="361"/>
                  </a:lnTo>
                  <a:lnTo>
                    <a:pt x="44" y="506"/>
                  </a:lnTo>
                  <a:cubicBezTo>
                    <a:pt x="51" y="556"/>
                    <a:pt x="59" y="614"/>
                    <a:pt x="66" y="664"/>
                  </a:cubicBezTo>
                  <a:lnTo>
                    <a:pt x="1422" y="462"/>
                  </a:lnTo>
                  <a:cubicBezTo>
                    <a:pt x="1407" y="383"/>
                    <a:pt x="1400" y="304"/>
                    <a:pt x="1378" y="232"/>
                  </a:cubicBezTo>
                  <a:lnTo>
                    <a:pt x="132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2" name="Google Shape;1313;p70">
              <a:extLst>
                <a:ext uri="{FF2B5EF4-FFF2-40B4-BE49-F238E27FC236}">
                  <a16:creationId xmlns:a16="http://schemas.microsoft.com/office/drawing/2014/main" id="{645F323F-5198-2C7E-3067-CCF386FF369E}"/>
                </a:ext>
              </a:extLst>
            </p:cNvPr>
            <p:cNvSpPr/>
            <p:nvPr/>
          </p:nvSpPr>
          <p:spPr>
            <a:xfrm>
              <a:off x="6642953" y="1415020"/>
              <a:ext cx="130645" cy="47826"/>
            </a:xfrm>
            <a:custGeom>
              <a:avLst/>
              <a:gdLst/>
              <a:ahLst/>
              <a:cxnLst/>
              <a:rect l="l" t="t" r="r" b="b"/>
              <a:pathLst>
                <a:path w="1400" h="513" extrusionOk="0">
                  <a:moveTo>
                    <a:pt x="30" y="1"/>
                  </a:moveTo>
                  <a:cubicBezTo>
                    <a:pt x="30" y="109"/>
                    <a:pt x="15" y="210"/>
                    <a:pt x="1" y="311"/>
                  </a:cubicBezTo>
                  <a:lnTo>
                    <a:pt x="1357" y="513"/>
                  </a:lnTo>
                  <a:cubicBezTo>
                    <a:pt x="1378" y="354"/>
                    <a:pt x="1393" y="203"/>
                    <a:pt x="1400" y="44"/>
                  </a:cubicBezTo>
                  <a:lnTo>
                    <a:pt x="3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3" name="Google Shape;1314;p70">
              <a:extLst>
                <a:ext uri="{FF2B5EF4-FFF2-40B4-BE49-F238E27FC236}">
                  <a16:creationId xmlns:a16="http://schemas.microsoft.com/office/drawing/2014/main" id="{9E23CE3B-6024-9052-BBC6-1D7AE9FD5427}"/>
                </a:ext>
              </a:extLst>
            </p:cNvPr>
            <p:cNvSpPr/>
            <p:nvPr/>
          </p:nvSpPr>
          <p:spPr>
            <a:xfrm>
              <a:off x="6622143" y="1485687"/>
              <a:ext cx="131951" cy="81388"/>
            </a:xfrm>
            <a:custGeom>
              <a:avLst/>
              <a:gdLst/>
              <a:ahLst/>
              <a:cxnLst/>
              <a:rect l="l" t="t" r="r" b="b"/>
              <a:pathLst>
                <a:path w="1414" h="873" extrusionOk="0">
                  <a:moveTo>
                    <a:pt x="123" y="0"/>
                  </a:moveTo>
                  <a:lnTo>
                    <a:pt x="65" y="144"/>
                  </a:lnTo>
                  <a:cubicBezTo>
                    <a:pt x="51" y="195"/>
                    <a:pt x="22" y="238"/>
                    <a:pt x="0" y="281"/>
                  </a:cubicBezTo>
                  <a:lnTo>
                    <a:pt x="1234" y="873"/>
                  </a:lnTo>
                  <a:cubicBezTo>
                    <a:pt x="1270" y="801"/>
                    <a:pt x="1306" y="736"/>
                    <a:pt x="1335" y="664"/>
                  </a:cubicBezTo>
                  <a:lnTo>
                    <a:pt x="1414" y="440"/>
                  </a:lnTo>
                  <a:lnTo>
                    <a:pt x="123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4" name="Google Shape;1315;p70">
              <a:extLst>
                <a:ext uri="{FF2B5EF4-FFF2-40B4-BE49-F238E27FC236}">
                  <a16:creationId xmlns:a16="http://schemas.microsoft.com/office/drawing/2014/main" id="{25BBFBE6-2613-2C49-4631-7E800AB15D7B}"/>
                </a:ext>
              </a:extLst>
            </p:cNvPr>
            <p:cNvSpPr/>
            <p:nvPr/>
          </p:nvSpPr>
          <p:spPr>
            <a:xfrm>
              <a:off x="6582390" y="1548895"/>
              <a:ext cx="121219" cy="108983"/>
            </a:xfrm>
            <a:custGeom>
              <a:avLst/>
              <a:gdLst/>
              <a:ahLst/>
              <a:cxnLst/>
              <a:rect l="l" t="t" r="r" b="b"/>
              <a:pathLst>
                <a:path w="1299" h="1169" extrusionOk="0">
                  <a:moveTo>
                    <a:pt x="195" y="0"/>
                  </a:moveTo>
                  <a:lnTo>
                    <a:pt x="102" y="123"/>
                  </a:lnTo>
                  <a:lnTo>
                    <a:pt x="1" y="238"/>
                  </a:lnTo>
                  <a:lnTo>
                    <a:pt x="1003" y="1168"/>
                  </a:lnTo>
                  <a:lnTo>
                    <a:pt x="1155" y="988"/>
                  </a:lnTo>
                  <a:lnTo>
                    <a:pt x="1299" y="801"/>
                  </a:lnTo>
                  <a:lnTo>
                    <a:pt x="19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5" name="Google Shape;1316;p70">
              <a:extLst>
                <a:ext uri="{FF2B5EF4-FFF2-40B4-BE49-F238E27FC236}">
                  <a16:creationId xmlns:a16="http://schemas.microsoft.com/office/drawing/2014/main" id="{8A64AFBE-35E3-BF17-2DD1-A06FFCAF8B7B}"/>
                </a:ext>
              </a:extLst>
            </p:cNvPr>
            <p:cNvSpPr/>
            <p:nvPr/>
          </p:nvSpPr>
          <p:spPr>
            <a:xfrm>
              <a:off x="6526586" y="1599238"/>
              <a:ext cx="100316" cy="126510"/>
            </a:xfrm>
            <a:custGeom>
              <a:avLst/>
              <a:gdLst/>
              <a:ahLst/>
              <a:cxnLst/>
              <a:rect l="l" t="t" r="r" b="b"/>
              <a:pathLst>
                <a:path w="1075" h="1357" extrusionOk="0">
                  <a:moveTo>
                    <a:pt x="252" y="1"/>
                  </a:moveTo>
                  <a:cubicBezTo>
                    <a:pt x="209" y="37"/>
                    <a:pt x="173" y="66"/>
                    <a:pt x="130" y="95"/>
                  </a:cubicBezTo>
                  <a:lnTo>
                    <a:pt x="0" y="174"/>
                  </a:lnTo>
                  <a:lnTo>
                    <a:pt x="685" y="1357"/>
                  </a:lnTo>
                  <a:lnTo>
                    <a:pt x="880" y="1234"/>
                  </a:lnTo>
                  <a:cubicBezTo>
                    <a:pt x="952" y="1191"/>
                    <a:pt x="1010" y="1141"/>
                    <a:pt x="1075" y="1097"/>
                  </a:cubicBezTo>
                  <a:lnTo>
                    <a:pt x="25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6" name="Google Shape;1317;p70">
              <a:extLst>
                <a:ext uri="{FF2B5EF4-FFF2-40B4-BE49-F238E27FC236}">
                  <a16:creationId xmlns:a16="http://schemas.microsoft.com/office/drawing/2014/main" id="{932231B7-155D-853F-64B4-5805479776E5}"/>
                </a:ext>
              </a:extLst>
            </p:cNvPr>
            <p:cNvSpPr/>
            <p:nvPr/>
          </p:nvSpPr>
          <p:spPr>
            <a:xfrm>
              <a:off x="6459957" y="1632893"/>
              <a:ext cx="70735" cy="132570"/>
            </a:xfrm>
            <a:custGeom>
              <a:avLst/>
              <a:gdLst/>
              <a:ahLst/>
              <a:cxnLst/>
              <a:rect l="l" t="t" r="r" b="b"/>
              <a:pathLst>
                <a:path w="758" h="1422" extrusionOk="0">
                  <a:moveTo>
                    <a:pt x="296" y="1"/>
                  </a:moveTo>
                  <a:cubicBezTo>
                    <a:pt x="195" y="37"/>
                    <a:pt x="101" y="73"/>
                    <a:pt x="0" y="94"/>
                  </a:cubicBezTo>
                  <a:lnTo>
                    <a:pt x="303" y="1421"/>
                  </a:lnTo>
                  <a:cubicBezTo>
                    <a:pt x="454" y="1393"/>
                    <a:pt x="606" y="1342"/>
                    <a:pt x="757" y="1292"/>
                  </a:cubicBezTo>
                  <a:lnTo>
                    <a:pt x="29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7" name="Google Shape;1318;p70">
              <a:extLst>
                <a:ext uri="{FF2B5EF4-FFF2-40B4-BE49-F238E27FC236}">
                  <a16:creationId xmlns:a16="http://schemas.microsoft.com/office/drawing/2014/main" id="{EB566788-1732-5070-499C-5A72CD7DEB8F}"/>
                </a:ext>
              </a:extLst>
            </p:cNvPr>
            <p:cNvSpPr/>
            <p:nvPr/>
          </p:nvSpPr>
          <p:spPr>
            <a:xfrm>
              <a:off x="6379145" y="1646318"/>
              <a:ext cx="43859" cy="128188"/>
            </a:xfrm>
            <a:custGeom>
              <a:avLst/>
              <a:gdLst/>
              <a:ahLst/>
              <a:cxnLst/>
              <a:rect l="l" t="t" r="r" b="b"/>
              <a:pathLst>
                <a:path w="470" h="1375" extrusionOk="0">
                  <a:moveTo>
                    <a:pt x="102" y="1"/>
                  </a:moveTo>
                  <a:lnTo>
                    <a:pt x="1" y="1364"/>
                  </a:lnTo>
                  <a:cubicBezTo>
                    <a:pt x="113" y="1369"/>
                    <a:pt x="221" y="1374"/>
                    <a:pt x="331" y="1374"/>
                  </a:cubicBezTo>
                  <a:cubicBezTo>
                    <a:pt x="377" y="1374"/>
                    <a:pt x="423" y="1373"/>
                    <a:pt x="469" y="1371"/>
                  </a:cubicBezTo>
                  <a:lnTo>
                    <a:pt x="412" y="1"/>
                  </a:lnTo>
                  <a:cubicBezTo>
                    <a:pt x="361" y="4"/>
                    <a:pt x="309" y="6"/>
                    <a:pt x="257" y="6"/>
                  </a:cubicBezTo>
                  <a:cubicBezTo>
                    <a:pt x="204" y="6"/>
                    <a:pt x="152" y="4"/>
                    <a:pt x="102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8" name="Google Shape;1319;p70">
              <a:extLst>
                <a:ext uri="{FF2B5EF4-FFF2-40B4-BE49-F238E27FC236}">
                  <a16:creationId xmlns:a16="http://schemas.microsoft.com/office/drawing/2014/main" id="{AB14B8DA-5D0D-E5D4-A567-9AB7100E0C79}"/>
                </a:ext>
              </a:extLst>
            </p:cNvPr>
            <p:cNvSpPr/>
            <p:nvPr/>
          </p:nvSpPr>
          <p:spPr>
            <a:xfrm>
              <a:off x="6272109" y="1630842"/>
              <a:ext cx="74187" cy="131917"/>
            </a:xfrm>
            <a:custGeom>
              <a:avLst/>
              <a:gdLst/>
              <a:ahLst/>
              <a:cxnLst/>
              <a:rect l="l" t="t" r="r" b="b"/>
              <a:pathLst>
                <a:path w="795" h="1415" extrusionOk="0">
                  <a:moveTo>
                    <a:pt x="506" y="1"/>
                  </a:moveTo>
                  <a:lnTo>
                    <a:pt x="1" y="1270"/>
                  </a:lnTo>
                  <a:cubicBezTo>
                    <a:pt x="145" y="1328"/>
                    <a:pt x="296" y="1379"/>
                    <a:pt x="448" y="1415"/>
                  </a:cubicBezTo>
                  <a:lnTo>
                    <a:pt x="794" y="95"/>
                  </a:lnTo>
                  <a:cubicBezTo>
                    <a:pt x="693" y="66"/>
                    <a:pt x="599" y="37"/>
                    <a:pt x="506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9" name="Google Shape;1320;p70">
              <a:extLst>
                <a:ext uri="{FF2B5EF4-FFF2-40B4-BE49-F238E27FC236}">
                  <a16:creationId xmlns:a16="http://schemas.microsoft.com/office/drawing/2014/main" id="{A86769A0-0333-A0E1-9747-6850A4BC115A}"/>
                </a:ext>
              </a:extLst>
            </p:cNvPr>
            <p:cNvSpPr/>
            <p:nvPr/>
          </p:nvSpPr>
          <p:spPr>
            <a:xfrm>
              <a:off x="6177205" y="1595229"/>
              <a:ext cx="103769" cy="125205"/>
            </a:xfrm>
            <a:custGeom>
              <a:avLst/>
              <a:gdLst/>
              <a:ahLst/>
              <a:cxnLst/>
              <a:rect l="l" t="t" r="r" b="b"/>
              <a:pathLst>
                <a:path w="1112" h="1343" extrusionOk="0">
                  <a:moveTo>
                    <a:pt x="859" y="1"/>
                  </a:moveTo>
                  <a:lnTo>
                    <a:pt x="1" y="1068"/>
                  </a:lnTo>
                  <a:cubicBezTo>
                    <a:pt x="123" y="1169"/>
                    <a:pt x="253" y="1256"/>
                    <a:pt x="390" y="1342"/>
                  </a:cubicBezTo>
                  <a:lnTo>
                    <a:pt x="1112" y="174"/>
                  </a:lnTo>
                  <a:cubicBezTo>
                    <a:pt x="1018" y="123"/>
                    <a:pt x="938" y="66"/>
                    <a:pt x="859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0" name="Google Shape;1321;p70">
              <a:extLst>
                <a:ext uri="{FF2B5EF4-FFF2-40B4-BE49-F238E27FC236}">
                  <a16:creationId xmlns:a16="http://schemas.microsoft.com/office/drawing/2014/main" id="{DA09E22F-49FE-26F6-E291-67001F1DA4EF}"/>
                </a:ext>
              </a:extLst>
            </p:cNvPr>
            <p:cNvSpPr/>
            <p:nvPr/>
          </p:nvSpPr>
          <p:spPr>
            <a:xfrm>
              <a:off x="6103205" y="1542835"/>
              <a:ext cx="123272" cy="106932"/>
            </a:xfrm>
            <a:custGeom>
              <a:avLst/>
              <a:gdLst/>
              <a:ahLst/>
              <a:cxnLst/>
              <a:rect l="l" t="t" r="r" b="b"/>
              <a:pathLst>
                <a:path w="1321" h="1147" extrusionOk="0">
                  <a:moveTo>
                    <a:pt x="1126" y="0"/>
                  </a:moveTo>
                  <a:lnTo>
                    <a:pt x="0" y="772"/>
                  </a:lnTo>
                  <a:lnTo>
                    <a:pt x="137" y="959"/>
                  </a:lnTo>
                  <a:lnTo>
                    <a:pt x="210" y="1053"/>
                  </a:lnTo>
                  <a:lnTo>
                    <a:pt x="289" y="1147"/>
                  </a:lnTo>
                  <a:lnTo>
                    <a:pt x="1320" y="245"/>
                  </a:lnTo>
                  <a:lnTo>
                    <a:pt x="1263" y="188"/>
                  </a:lnTo>
                  <a:lnTo>
                    <a:pt x="1219" y="123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1" name="Google Shape;1322;p70">
              <a:extLst>
                <a:ext uri="{FF2B5EF4-FFF2-40B4-BE49-F238E27FC236}">
                  <a16:creationId xmlns:a16="http://schemas.microsoft.com/office/drawing/2014/main" id="{A5D3B369-729B-ED43-848A-8A6DB52EB6DE}"/>
                </a:ext>
              </a:extLst>
            </p:cNvPr>
            <p:cNvSpPr/>
            <p:nvPr/>
          </p:nvSpPr>
          <p:spPr>
            <a:xfrm>
              <a:off x="6055426" y="1478881"/>
              <a:ext cx="131951" cy="78777"/>
            </a:xfrm>
            <a:custGeom>
              <a:avLst/>
              <a:gdLst/>
              <a:ahLst/>
              <a:cxnLst/>
              <a:rect l="l" t="t" r="r" b="b"/>
              <a:pathLst>
                <a:path w="1414" h="845" extrusionOk="0">
                  <a:moveTo>
                    <a:pt x="1306" y="1"/>
                  </a:moveTo>
                  <a:lnTo>
                    <a:pt x="0" y="405"/>
                  </a:lnTo>
                  <a:cubicBezTo>
                    <a:pt x="51" y="549"/>
                    <a:pt x="101" y="701"/>
                    <a:pt x="166" y="845"/>
                  </a:cubicBezTo>
                  <a:lnTo>
                    <a:pt x="1414" y="282"/>
                  </a:lnTo>
                  <a:cubicBezTo>
                    <a:pt x="1371" y="196"/>
                    <a:pt x="1342" y="95"/>
                    <a:pt x="1306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2" name="Google Shape;1323;p70">
              <a:extLst>
                <a:ext uri="{FF2B5EF4-FFF2-40B4-BE49-F238E27FC236}">
                  <a16:creationId xmlns:a16="http://schemas.microsoft.com/office/drawing/2014/main" id="{90E2321B-F97B-84DF-1F70-938BA0ACE612}"/>
                </a:ext>
              </a:extLst>
            </p:cNvPr>
            <p:cNvSpPr/>
            <p:nvPr/>
          </p:nvSpPr>
          <p:spPr>
            <a:xfrm>
              <a:off x="6039282" y="1408308"/>
              <a:ext cx="129338" cy="43817"/>
            </a:xfrm>
            <a:custGeom>
              <a:avLst/>
              <a:gdLst/>
              <a:ahLst/>
              <a:cxnLst/>
              <a:rect l="l" t="t" r="r" b="b"/>
              <a:pathLst>
                <a:path w="1386" h="470" extrusionOk="0">
                  <a:moveTo>
                    <a:pt x="0" y="1"/>
                  </a:moveTo>
                  <a:cubicBezTo>
                    <a:pt x="7" y="152"/>
                    <a:pt x="7" y="311"/>
                    <a:pt x="29" y="469"/>
                  </a:cubicBezTo>
                  <a:lnTo>
                    <a:pt x="1385" y="304"/>
                  </a:lnTo>
                  <a:cubicBezTo>
                    <a:pt x="1371" y="203"/>
                    <a:pt x="1378" y="102"/>
                    <a:pt x="1363" y="1"/>
                  </a:cubicBezTo>
                  <a:close/>
                </a:path>
              </a:pathLst>
            </a:custGeom>
            <a:solidFill>
              <a:srgbClr val="5F7D95"/>
            </a:solidFill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3" name="Google Shape;1324;p70">
              <a:extLst>
                <a:ext uri="{FF2B5EF4-FFF2-40B4-BE49-F238E27FC236}">
                  <a16:creationId xmlns:a16="http://schemas.microsoft.com/office/drawing/2014/main" id="{BA6875FB-71E1-EC1F-1627-DAB608659E2C}"/>
                </a:ext>
              </a:extLst>
            </p:cNvPr>
            <p:cNvSpPr/>
            <p:nvPr/>
          </p:nvSpPr>
          <p:spPr>
            <a:xfrm>
              <a:off x="6608612" y="1210666"/>
              <a:ext cx="128685" cy="93507"/>
            </a:xfrm>
            <a:custGeom>
              <a:avLst/>
              <a:gdLst/>
              <a:ahLst/>
              <a:cxnLst/>
              <a:rect l="l" t="t" r="r" b="b"/>
              <a:pathLst>
                <a:path w="1379" h="1003" extrusionOk="0">
                  <a:moveTo>
                    <a:pt x="1155" y="0"/>
                  </a:moveTo>
                  <a:lnTo>
                    <a:pt x="1" y="736"/>
                  </a:lnTo>
                  <a:lnTo>
                    <a:pt x="80" y="866"/>
                  </a:lnTo>
                  <a:cubicBezTo>
                    <a:pt x="102" y="909"/>
                    <a:pt x="131" y="959"/>
                    <a:pt x="145" y="1003"/>
                  </a:cubicBezTo>
                  <a:lnTo>
                    <a:pt x="1379" y="411"/>
                  </a:lnTo>
                  <a:cubicBezTo>
                    <a:pt x="1342" y="339"/>
                    <a:pt x="1314" y="267"/>
                    <a:pt x="1278" y="202"/>
                  </a:cubicBezTo>
                  <a:lnTo>
                    <a:pt x="115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34" name="Google Shape;1325;p70">
            <a:extLst>
              <a:ext uri="{FF2B5EF4-FFF2-40B4-BE49-F238E27FC236}">
                <a16:creationId xmlns:a16="http://schemas.microsoft.com/office/drawing/2014/main" id="{5CAEE4F0-A476-44EB-60B7-882061BCC52C}"/>
              </a:ext>
            </a:extLst>
          </p:cNvPr>
          <p:cNvGrpSpPr/>
          <p:nvPr/>
        </p:nvGrpSpPr>
        <p:grpSpPr>
          <a:xfrm>
            <a:off x="9260096" y="3993044"/>
            <a:ext cx="1135488" cy="1204272"/>
            <a:chOff x="1825800" y="1651625"/>
            <a:chExt cx="539989" cy="571775"/>
          </a:xfrm>
        </p:grpSpPr>
        <p:sp>
          <p:nvSpPr>
            <p:cNvPr id="135" name="Google Shape;1326;p70">
              <a:extLst>
                <a:ext uri="{FF2B5EF4-FFF2-40B4-BE49-F238E27FC236}">
                  <a16:creationId xmlns:a16="http://schemas.microsoft.com/office/drawing/2014/main" id="{F3CC5947-0208-63B6-F39C-35047F5F0128}"/>
                </a:ext>
              </a:extLst>
            </p:cNvPr>
            <p:cNvSpPr/>
            <p:nvPr/>
          </p:nvSpPr>
          <p:spPr>
            <a:xfrm>
              <a:off x="2093189" y="1651625"/>
              <a:ext cx="272600" cy="287950"/>
            </a:xfrm>
            <a:custGeom>
              <a:avLst/>
              <a:gdLst/>
              <a:ahLst/>
              <a:cxnLst/>
              <a:rect l="l" t="t" r="r" b="b"/>
              <a:pathLst>
                <a:path w="10904" h="11518" extrusionOk="0">
                  <a:moveTo>
                    <a:pt x="2" y="1"/>
                  </a:moveTo>
                  <a:lnTo>
                    <a:pt x="0" y="11518"/>
                  </a:lnTo>
                  <a:lnTo>
                    <a:pt x="10904" y="11518"/>
                  </a:lnTo>
                  <a:cubicBezTo>
                    <a:pt x="10391" y="5596"/>
                    <a:pt x="5836" y="826"/>
                    <a:pt x="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6" name="Google Shape;1327;p70">
              <a:extLst>
                <a:ext uri="{FF2B5EF4-FFF2-40B4-BE49-F238E27FC236}">
                  <a16:creationId xmlns:a16="http://schemas.microsoft.com/office/drawing/2014/main" id="{8809E7CB-F5AC-740D-21B1-2D2860B31754}"/>
                </a:ext>
              </a:extLst>
            </p:cNvPr>
            <p:cNvSpPr/>
            <p:nvPr/>
          </p:nvSpPr>
          <p:spPr>
            <a:xfrm>
              <a:off x="1825800" y="1967150"/>
              <a:ext cx="231900" cy="233575"/>
            </a:xfrm>
            <a:custGeom>
              <a:avLst/>
              <a:gdLst/>
              <a:ahLst/>
              <a:cxnLst/>
              <a:rect l="l" t="t" r="r" b="b"/>
              <a:pathLst>
                <a:path w="9276" h="9343" extrusionOk="0">
                  <a:moveTo>
                    <a:pt x="0" y="1"/>
                  </a:moveTo>
                  <a:cubicBezTo>
                    <a:pt x="465" y="4930"/>
                    <a:pt x="4350" y="8842"/>
                    <a:pt x="9275" y="9343"/>
                  </a:cubicBezTo>
                  <a:lnTo>
                    <a:pt x="9275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7" name="Google Shape;1328;p70">
              <a:extLst>
                <a:ext uri="{FF2B5EF4-FFF2-40B4-BE49-F238E27FC236}">
                  <a16:creationId xmlns:a16="http://schemas.microsoft.com/office/drawing/2014/main" id="{46FEE560-E7FF-B97B-8688-C2927A5F44CD}"/>
                </a:ext>
              </a:extLst>
            </p:cNvPr>
            <p:cNvSpPr/>
            <p:nvPr/>
          </p:nvSpPr>
          <p:spPr>
            <a:xfrm>
              <a:off x="2093189" y="1967150"/>
              <a:ext cx="244350" cy="256250"/>
            </a:xfrm>
            <a:custGeom>
              <a:avLst/>
              <a:gdLst/>
              <a:ahLst/>
              <a:cxnLst/>
              <a:rect l="l" t="t" r="r" b="b"/>
              <a:pathLst>
                <a:path w="9774" h="10250" extrusionOk="0">
                  <a:moveTo>
                    <a:pt x="0" y="1"/>
                  </a:moveTo>
                  <a:lnTo>
                    <a:pt x="0" y="10249"/>
                  </a:lnTo>
                  <a:cubicBezTo>
                    <a:pt x="5200" y="9514"/>
                    <a:pt x="9280" y="5280"/>
                    <a:pt x="977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8" name="Google Shape;1329;p70">
              <a:extLst>
                <a:ext uri="{FF2B5EF4-FFF2-40B4-BE49-F238E27FC236}">
                  <a16:creationId xmlns:a16="http://schemas.microsoft.com/office/drawing/2014/main" id="{DAC98969-BAC6-5712-D74C-3DF463EB3D44}"/>
                </a:ext>
              </a:extLst>
            </p:cNvPr>
            <p:cNvSpPr/>
            <p:nvPr/>
          </p:nvSpPr>
          <p:spPr>
            <a:xfrm>
              <a:off x="1851375" y="1730300"/>
              <a:ext cx="206325" cy="209275"/>
            </a:xfrm>
            <a:custGeom>
              <a:avLst/>
              <a:gdLst/>
              <a:ahLst/>
              <a:cxnLst/>
              <a:rect l="l" t="t" r="r" b="b"/>
              <a:pathLst>
                <a:path w="8253" h="8371" extrusionOk="0">
                  <a:moveTo>
                    <a:pt x="8252" y="1"/>
                  </a:moveTo>
                  <a:cubicBezTo>
                    <a:pt x="3865" y="441"/>
                    <a:pt x="383" y="3959"/>
                    <a:pt x="1" y="8371"/>
                  </a:cubicBezTo>
                  <a:lnTo>
                    <a:pt x="8252" y="8371"/>
                  </a:lnTo>
                  <a:lnTo>
                    <a:pt x="825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39" name="Google Shape;1330;p70">
            <a:extLst>
              <a:ext uri="{FF2B5EF4-FFF2-40B4-BE49-F238E27FC236}">
                <a16:creationId xmlns:a16="http://schemas.microsoft.com/office/drawing/2014/main" id="{9C3C96AF-6E50-9CF6-E89C-1D10C9178985}"/>
              </a:ext>
            </a:extLst>
          </p:cNvPr>
          <p:cNvGrpSpPr/>
          <p:nvPr/>
        </p:nvGrpSpPr>
        <p:grpSpPr>
          <a:xfrm>
            <a:off x="6609955" y="7106479"/>
            <a:ext cx="1016246" cy="1015910"/>
            <a:chOff x="1897577" y="2802432"/>
            <a:chExt cx="492176" cy="492014"/>
          </a:xfrm>
        </p:grpSpPr>
        <p:sp>
          <p:nvSpPr>
            <p:cNvPr id="140" name="Google Shape;1331;p70">
              <a:extLst>
                <a:ext uri="{FF2B5EF4-FFF2-40B4-BE49-F238E27FC236}">
                  <a16:creationId xmlns:a16="http://schemas.microsoft.com/office/drawing/2014/main" id="{7D4EA0D6-54FD-D3C0-9D74-D8CE62AD0EBD}"/>
                </a:ext>
              </a:extLst>
            </p:cNvPr>
            <p:cNvSpPr/>
            <p:nvPr/>
          </p:nvSpPr>
          <p:spPr>
            <a:xfrm>
              <a:off x="2067309" y="2802432"/>
              <a:ext cx="152163" cy="136326"/>
            </a:xfrm>
            <a:custGeom>
              <a:avLst/>
              <a:gdLst/>
              <a:ahLst/>
              <a:cxnLst/>
              <a:rect l="l" t="t" r="r" b="b"/>
              <a:pathLst>
                <a:path w="9435" h="8453" extrusionOk="0">
                  <a:moveTo>
                    <a:pt x="4727" y="1"/>
                  </a:moveTo>
                  <a:cubicBezTo>
                    <a:pt x="3131" y="1"/>
                    <a:pt x="1537" y="250"/>
                    <a:pt x="0" y="751"/>
                  </a:cubicBezTo>
                  <a:lnTo>
                    <a:pt x="2502" y="8452"/>
                  </a:lnTo>
                  <a:cubicBezTo>
                    <a:pt x="3225" y="8211"/>
                    <a:pt x="3983" y="8097"/>
                    <a:pt x="4740" y="8097"/>
                  </a:cubicBezTo>
                  <a:cubicBezTo>
                    <a:pt x="5486" y="8097"/>
                    <a:pt x="6221" y="8211"/>
                    <a:pt x="6932" y="8441"/>
                  </a:cubicBezTo>
                  <a:lnTo>
                    <a:pt x="9434" y="740"/>
                  </a:lnTo>
                  <a:cubicBezTo>
                    <a:pt x="7901" y="248"/>
                    <a:pt x="6313" y="1"/>
                    <a:pt x="472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1" name="Google Shape;1332;p70">
              <a:extLst>
                <a:ext uri="{FF2B5EF4-FFF2-40B4-BE49-F238E27FC236}">
                  <a16:creationId xmlns:a16="http://schemas.microsoft.com/office/drawing/2014/main" id="{8FFC8B5C-A6B4-6A47-5DB9-D66D02ACBCA2}"/>
                </a:ext>
              </a:extLst>
            </p:cNvPr>
            <p:cNvSpPr/>
            <p:nvPr/>
          </p:nvSpPr>
          <p:spPr>
            <a:xfrm>
              <a:off x="2179099" y="2814350"/>
              <a:ext cx="163452" cy="166049"/>
            </a:xfrm>
            <a:custGeom>
              <a:avLst/>
              <a:gdLst/>
              <a:ahLst/>
              <a:cxnLst/>
              <a:rect l="l" t="t" r="r" b="b"/>
              <a:pathLst>
                <a:path w="10135" h="10296" extrusionOk="0">
                  <a:moveTo>
                    <a:pt x="2491" y="1"/>
                  </a:moveTo>
                  <a:lnTo>
                    <a:pt x="0" y="7702"/>
                  </a:lnTo>
                  <a:cubicBezTo>
                    <a:pt x="1435" y="8161"/>
                    <a:pt x="2686" y="9079"/>
                    <a:pt x="3581" y="10296"/>
                  </a:cubicBezTo>
                  <a:lnTo>
                    <a:pt x="10135" y="5533"/>
                  </a:lnTo>
                  <a:cubicBezTo>
                    <a:pt x="8230" y="2927"/>
                    <a:pt x="5555" y="988"/>
                    <a:pt x="249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2" name="Google Shape;1333;p70">
              <a:extLst>
                <a:ext uri="{FF2B5EF4-FFF2-40B4-BE49-F238E27FC236}">
                  <a16:creationId xmlns:a16="http://schemas.microsoft.com/office/drawing/2014/main" id="{B8428500-1840-A9B9-A698-7A34D5DC5F4F}"/>
                </a:ext>
              </a:extLst>
            </p:cNvPr>
            <p:cNvSpPr/>
            <p:nvPr/>
          </p:nvSpPr>
          <p:spPr>
            <a:xfrm>
              <a:off x="2236848" y="3048492"/>
              <a:ext cx="152905" cy="144760"/>
            </a:xfrm>
            <a:custGeom>
              <a:avLst/>
              <a:gdLst/>
              <a:ahLst/>
              <a:cxnLst/>
              <a:rect l="l" t="t" r="r" b="b"/>
              <a:pathLst>
                <a:path w="9481" h="8976" extrusionOk="0">
                  <a:moveTo>
                    <a:pt x="1377" y="0"/>
                  </a:moveTo>
                  <a:cubicBezTo>
                    <a:pt x="1377" y="1515"/>
                    <a:pt x="895" y="2996"/>
                    <a:pt x="0" y="4212"/>
                  </a:cubicBezTo>
                  <a:lnTo>
                    <a:pt x="6554" y="8976"/>
                  </a:lnTo>
                  <a:cubicBezTo>
                    <a:pt x="8459" y="6370"/>
                    <a:pt x="9480" y="3225"/>
                    <a:pt x="948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3" name="Google Shape;1334;p70">
              <a:extLst>
                <a:ext uri="{FF2B5EF4-FFF2-40B4-BE49-F238E27FC236}">
                  <a16:creationId xmlns:a16="http://schemas.microsoft.com/office/drawing/2014/main" id="{DCF5D5AA-E542-6FEF-F641-D4106F81D1B3}"/>
                </a:ext>
              </a:extLst>
            </p:cNvPr>
            <p:cNvSpPr/>
            <p:nvPr/>
          </p:nvSpPr>
          <p:spPr>
            <a:xfrm>
              <a:off x="1944586" y="2814543"/>
              <a:ext cx="163097" cy="166226"/>
            </a:xfrm>
            <a:custGeom>
              <a:avLst/>
              <a:gdLst/>
              <a:ahLst/>
              <a:cxnLst/>
              <a:rect l="l" t="t" r="r" b="b"/>
              <a:pathLst>
                <a:path w="10113" h="10307" extrusionOk="0">
                  <a:moveTo>
                    <a:pt x="7610" y="0"/>
                  </a:moveTo>
                  <a:cubicBezTo>
                    <a:pt x="4557" y="999"/>
                    <a:pt x="1883" y="2938"/>
                    <a:pt x="1" y="5544"/>
                  </a:cubicBezTo>
                  <a:lnTo>
                    <a:pt x="6554" y="10307"/>
                  </a:lnTo>
                  <a:cubicBezTo>
                    <a:pt x="7438" y="9090"/>
                    <a:pt x="8677" y="8172"/>
                    <a:pt x="10112" y="7701"/>
                  </a:cubicBezTo>
                  <a:lnTo>
                    <a:pt x="761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4" name="Google Shape;1335;p70">
              <a:extLst>
                <a:ext uri="{FF2B5EF4-FFF2-40B4-BE49-F238E27FC236}">
                  <a16:creationId xmlns:a16="http://schemas.microsoft.com/office/drawing/2014/main" id="{DFC0C08C-0EE0-0A9C-49AE-8DCC50FDCA13}"/>
                </a:ext>
              </a:extLst>
            </p:cNvPr>
            <p:cNvSpPr/>
            <p:nvPr/>
          </p:nvSpPr>
          <p:spPr>
            <a:xfrm>
              <a:off x="2236848" y="2903562"/>
              <a:ext cx="152905" cy="144954"/>
            </a:xfrm>
            <a:custGeom>
              <a:avLst/>
              <a:gdLst/>
              <a:ahLst/>
              <a:cxnLst/>
              <a:rect l="l" t="t" r="r" b="b"/>
              <a:pathLst>
                <a:path w="9481" h="8988" extrusionOk="0">
                  <a:moveTo>
                    <a:pt x="6554" y="1"/>
                  </a:moveTo>
                  <a:lnTo>
                    <a:pt x="0" y="4764"/>
                  </a:lnTo>
                  <a:cubicBezTo>
                    <a:pt x="895" y="5992"/>
                    <a:pt x="1377" y="7472"/>
                    <a:pt x="1377" y="8987"/>
                  </a:cubicBezTo>
                  <a:lnTo>
                    <a:pt x="9469" y="8987"/>
                  </a:lnTo>
                  <a:cubicBezTo>
                    <a:pt x="9480" y="5751"/>
                    <a:pt x="8459" y="2606"/>
                    <a:pt x="655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5" name="Google Shape;1336;p70">
              <a:extLst>
                <a:ext uri="{FF2B5EF4-FFF2-40B4-BE49-F238E27FC236}">
                  <a16:creationId xmlns:a16="http://schemas.microsoft.com/office/drawing/2014/main" id="{C5B82F48-3B52-0D10-E702-AC4AFB4F1650}"/>
                </a:ext>
              </a:extLst>
            </p:cNvPr>
            <p:cNvSpPr/>
            <p:nvPr/>
          </p:nvSpPr>
          <p:spPr>
            <a:xfrm>
              <a:off x="2179099" y="3116417"/>
              <a:ext cx="163452" cy="166242"/>
            </a:xfrm>
            <a:custGeom>
              <a:avLst/>
              <a:gdLst/>
              <a:ahLst/>
              <a:cxnLst/>
              <a:rect l="l" t="t" r="r" b="b"/>
              <a:pathLst>
                <a:path w="10135" h="10308" extrusionOk="0">
                  <a:moveTo>
                    <a:pt x="3581" y="0"/>
                  </a:moveTo>
                  <a:cubicBezTo>
                    <a:pt x="2686" y="1229"/>
                    <a:pt x="1435" y="2135"/>
                    <a:pt x="0" y="2594"/>
                  </a:cubicBezTo>
                  <a:lnTo>
                    <a:pt x="2502" y="10307"/>
                  </a:lnTo>
                  <a:cubicBezTo>
                    <a:pt x="5567" y="9309"/>
                    <a:pt x="8241" y="7369"/>
                    <a:pt x="10135" y="4764"/>
                  </a:cubicBezTo>
                  <a:lnTo>
                    <a:pt x="358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6" name="Google Shape;1337;p70">
              <a:extLst>
                <a:ext uri="{FF2B5EF4-FFF2-40B4-BE49-F238E27FC236}">
                  <a16:creationId xmlns:a16="http://schemas.microsoft.com/office/drawing/2014/main" id="{E882181E-8014-EB5D-7337-53F92FE72E19}"/>
                </a:ext>
              </a:extLst>
            </p:cNvPr>
            <p:cNvSpPr/>
            <p:nvPr/>
          </p:nvSpPr>
          <p:spPr>
            <a:xfrm>
              <a:off x="1897577" y="2903933"/>
              <a:ext cx="152727" cy="144583"/>
            </a:xfrm>
            <a:custGeom>
              <a:avLst/>
              <a:gdLst/>
              <a:ahLst/>
              <a:cxnLst/>
              <a:rect l="l" t="t" r="r" b="b"/>
              <a:pathLst>
                <a:path w="9470" h="8965" extrusionOk="0">
                  <a:moveTo>
                    <a:pt x="2916" y="1"/>
                  </a:moveTo>
                  <a:cubicBezTo>
                    <a:pt x="1022" y="2606"/>
                    <a:pt x="0" y="5739"/>
                    <a:pt x="12" y="8964"/>
                  </a:cubicBezTo>
                  <a:lnTo>
                    <a:pt x="8103" y="8964"/>
                  </a:lnTo>
                  <a:cubicBezTo>
                    <a:pt x="8103" y="7449"/>
                    <a:pt x="8574" y="5980"/>
                    <a:pt x="9469" y="4764"/>
                  </a:cubicBezTo>
                  <a:lnTo>
                    <a:pt x="291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7" name="Google Shape;1338;p70">
              <a:extLst>
                <a:ext uri="{FF2B5EF4-FFF2-40B4-BE49-F238E27FC236}">
                  <a16:creationId xmlns:a16="http://schemas.microsoft.com/office/drawing/2014/main" id="{4A43DA8B-6B3B-BD3A-2C22-B8BA8B4E8C06}"/>
                </a:ext>
              </a:extLst>
            </p:cNvPr>
            <p:cNvSpPr/>
            <p:nvPr/>
          </p:nvSpPr>
          <p:spPr>
            <a:xfrm>
              <a:off x="2067309" y="3158056"/>
              <a:ext cx="152163" cy="136390"/>
            </a:xfrm>
            <a:custGeom>
              <a:avLst/>
              <a:gdLst/>
              <a:ahLst/>
              <a:cxnLst/>
              <a:rect l="l" t="t" r="r" b="b"/>
              <a:pathLst>
                <a:path w="9435" h="8457" extrusionOk="0">
                  <a:moveTo>
                    <a:pt x="2502" y="1"/>
                  </a:moveTo>
                  <a:lnTo>
                    <a:pt x="0" y="7702"/>
                  </a:lnTo>
                  <a:cubicBezTo>
                    <a:pt x="1541" y="8204"/>
                    <a:pt x="3140" y="8457"/>
                    <a:pt x="4740" y="8457"/>
                  </a:cubicBezTo>
                  <a:cubicBezTo>
                    <a:pt x="6322" y="8457"/>
                    <a:pt x="7905" y="8210"/>
                    <a:pt x="9434" y="7714"/>
                  </a:cubicBezTo>
                  <a:lnTo>
                    <a:pt x="6932" y="12"/>
                  </a:lnTo>
                  <a:cubicBezTo>
                    <a:pt x="6221" y="242"/>
                    <a:pt x="5475" y="357"/>
                    <a:pt x="4740" y="357"/>
                  </a:cubicBezTo>
                  <a:cubicBezTo>
                    <a:pt x="3983" y="357"/>
                    <a:pt x="3225" y="242"/>
                    <a:pt x="250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8" name="Google Shape;1339;p70">
              <a:extLst>
                <a:ext uri="{FF2B5EF4-FFF2-40B4-BE49-F238E27FC236}">
                  <a16:creationId xmlns:a16="http://schemas.microsoft.com/office/drawing/2014/main" id="{3DB562B9-C2EE-B160-6B7F-0CEFBD4B2E5F}"/>
                </a:ext>
              </a:extLst>
            </p:cNvPr>
            <p:cNvSpPr/>
            <p:nvPr/>
          </p:nvSpPr>
          <p:spPr>
            <a:xfrm>
              <a:off x="1944586" y="3116046"/>
              <a:ext cx="163097" cy="166242"/>
            </a:xfrm>
            <a:custGeom>
              <a:avLst/>
              <a:gdLst/>
              <a:ahLst/>
              <a:cxnLst/>
              <a:rect l="l" t="t" r="r" b="b"/>
              <a:pathLst>
                <a:path w="10113" h="10308" extrusionOk="0">
                  <a:moveTo>
                    <a:pt x="6554" y="1"/>
                  </a:moveTo>
                  <a:lnTo>
                    <a:pt x="1" y="4764"/>
                  </a:lnTo>
                  <a:cubicBezTo>
                    <a:pt x="1883" y="7369"/>
                    <a:pt x="4557" y="9309"/>
                    <a:pt x="7610" y="10307"/>
                  </a:cubicBezTo>
                  <a:lnTo>
                    <a:pt x="10112" y="2606"/>
                  </a:lnTo>
                  <a:cubicBezTo>
                    <a:pt x="8677" y="2135"/>
                    <a:pt x="7438" y="1229"/>
                    <a:pt x="655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9" name="Google Shape;1340;p70">
              <a:extLst>
                <a:ext uri="{FF2B5EF4-FFF2-40B4-BE49-F238E27FC236}">
                  <a16:creationId xmlns:a16="http://schemas.microsoft.com/office/drawing/2014/main" id="{A6C44CF5-8B44-FAF5-4D75-CAA23D5A521F}"/>
                </a:ext>
              </a:extLst>
            </p:cNvPr>
            <p:cNvSpPr/>
            <p:nvPr/>
          </p:nvSpPr>
          <p:spPr>
            <a:xfrm>
              <a:off x="1897577" y="3048492"/>
              <a:ext cx="152727" cy="144390"/>
            </a:xfrm>
            <a:custGeom>
              <a:avLst/>
              <a:gdLst/>
              <a:ahLst/>
              <a:cxnLst/>
              <a:rect l="l" t="t" r="r" b="b"/>
              <a:pathLst>
                <a:path w="9470" h="8953" extrusionOk="0">
                  <a:moveTo>
                    <a:pt x="12" y="0"/>
                  </a:moveTo>
                  <a:cubicBezTo>
                    <a:pt x="0" y="3214"/>
                    <a:pt x="1022" y="6347"/>
                    <a:pt x="2916" y="8953"/>
                  </a:cubicBezTo>
                  <a:lnTo>
                    <a:pt x="9469" y="4190"/>
                  </a:lnTo>
                  <a:cubicBezTo>
                    <a:pt x="8574" y="2973"/>
                    <a:pt x="8103" y="1504"/>
                    <a:pt x="810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0" name="Google Shape;1341;p70">
              <a:extLst>
                <a:ext uri="{FF2B5EF4-FFF2-40B4-BE49-F238E27FC236}">
                  <a16:creationId xmlns:a16="http://schemas.microsoft.com/office/drawing/2014/main" id="{EA44EA3F-DD71-B8A7-B655-9EDBD028D988}"/>
                </a:ext>
              </a:extLst>
            </p:cNvPr>
            <p:cNvSpPr/>
            <p:nvPr/>
          </p:nvSpPr>
          <p:spPr>
            <a:xfrm>
              <a:off x="2143379" y="3048492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1" name="Google Shape;1342;p70">
              <a:extLst>
                <a:ext uri="{FF2B5EF4-FFF2-40B4-BE49-F238E27FC236}">
                  <a16:creationId xmlns:a16="http://schemas.microsoft.com/office/drawing/2014/main" id="{8E69669F-195A-633F-EE65-8EE9F43DEF32}"/>
                </a:ext>
              </a:extLst>
            </p:cNvPr>
            <p:cNvSpPr/>
            <p:nvPr/>
          </p:nvSpPr>
          <p:spPr>
            <a:xfrm>
              <a:off x="2143379" y="3048492"/>
              <a:ext cx="16" cy="16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52" name="Google Shape;1343;p70">
            <a:extLst>
              <a:ext uri="{FF2B5EF4-FFF2-40B4-BE49-F238E27FC236}">
                <a16:creationId xmlns:a16="http://schemas.microsoft.com/office/drawing/2014/main" id="{B582DB5D-B154-2725-8FAD-4B0510F8A659}"/>
              </a:ext>
            </a:extLst>
          </p:cNvPr>
          <p:cNvGrpSpPr/>
          <p:nvPr/>
        </p:nvGrpSpPr>
        <p:grpSpPr>
          <a:xfrm>
            <a:off x="1073015" y="7733566"/>
            <a:ext cx="1618454" cy="401684"/>
            <a:chOff x="2013045" y="4813233"/>
            <a:chExt cx="921986" cy="228854"/>
          </a:xfrm>
        </p:grpSpPr>
        <p:sp>
          <p:nvSpPr>
            <p:cNvPr id="153" name="Google Shape;1344;p70">
              <a:extLst>
                <a:ext uri="{FF2B5EF4-FFF2-40B4-BE49-F238E27FC236}">
                  <a16:creationId xmlns:a16="http://schemas.microsoft.com/office/drawing/2014/main" id="{8E8C34C0-8CE6-3262-7B0A-920BC49E546F}"/>
                </a:ext>
              </a:extLst>
            </p:cNvPr>
            <p:cNvSpPr/>
            <p:nvPr/>
          </p:nvSpPr>
          <p:spPr>
            <a:xfrm>
              <a:off x="2013045" y="4867370"/>
              <a:ext cx="921986" cy="174718"/>
            </a:xfrm>
            <a:custGeom>
              <a:avLst/>
              <a:gdLst/>
              <a:ahLst/>
              <a:cxnLst/>
              <a:rect l="l" t="t" r="r" b="b"/>
              <a:pathLst>
                <a:path w="138801" h="26303" fill="none" extrusionOk="0">
                  <a:moveTo>
                    <a:pt x="0" y="18153"/>
                  </a:moveTo>
                  <a:lnTo>
                    <a:pt x="0" y="26303"/>
                  </a:lnTo>
                  <a:lnTo>
                    <a:pt x="138800" y="26303"/>
                  </a:lnTo>
                  <a:lnTo>
                    <a:pt x="138800" y="0"/>
                  </a:lnTo>
                  <a:lnTo>
                    <a:pt x="38405" y="0"/>
                  </a:lnTo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4" name="Google Shape;1345;p70">
              <a:extLst>
                <a:ext uri="{FF2B5EF4-FFF2-40B4-BE49-F238E27FC236}">
                  <a16:creationId xmlns:a16="http://schemas.microsoft.com/office/drawing/2014/main" id="{F9B9F0F6-53C8-A1FD-A770-7AE86C7FEC61}"/>
                </a:ext>
              </a:extLst>
            </p:cNvPr>
            <p:cNvSpPr/>
            <p:nvPr/>
          </p:nvSpPr>
          <p:spPr>
            <a:xfrm>
              <a:off x="2013045" y="4813233"/>
              <a:ext cx="316628" cy="174718"/>
            </a:xfrm>
            <a:custGeom>
              <a:avLst/>
              <a:gdLst/>
              <a:ahLst/>
              <a:cxnLst/>
              <a:rect l="l" t="t" r="r" b="b"/>
              <a:pathLst>
                <a:path w="47667" h="26303" fill="none" extrusionOk="0">
                  <a:moveTo>
                    <a:pt x="0" y="0"/>
                  </a:moveTo>
                  <a:lnTo>
                    <a:pt x="0" y="26303"/>
                  </a:lnTo>
                  <a:lnTo>
                    <a:pt x="47666" y="26303"/>
                  </a:lnTo>
                  <a:lnTo>
                    <a:pt x="34453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55" name="Google Shape;1346;p70">
            <a:extLst>
              <a:ext uri="{FF2B5EF4-FFF2-40B4-BE49-F238E27FC236}">
                <a16:creationId xmlns:a16="http://schemas.microsoft.com/office/drawing/2014/main" id="{C3189C80-FF82-3FA8-1ADA-5B73F2A9539F}"/>
              </a:ext>
            </a:extLst>
          </p:cNvPr>
          <p:cNvGrpSpPr/>
          <p:nvPr/>
        </p:nvGrpSpPr>
        <p:grpSpPr>
          <a:xfrm>
            <a:off x="1089935" y="4707329"/>
            <a:ext cx="1584842" cy="539882"/>
            <a:chOff x="1046767" y="4756633"/>
            <a:chExt cx="859646" cy="292841"/>
          </a:xfrm>
        </p:grpSpPr>
        <p:sp>
          <p:nvSpPr>
            <p:cNvPr id="156" name="Google Shape;1347;p70">
              <a:extLst>
                <a:ext uri="{FF2B5EF4-FFF2-40B4-BE49-F238E27FC236}">
                  <a16:creationId xmlns:a16="http://schemas.microsoft.com/office/drawing/2014/main" id="{38FF3C72-856C-09C3-8D0A-EB4037C8DE9E}"/>
                </a:ext>
              </a:extLst>
            </p:cNvPr>
            <p:cNvSpPr/>
            <p:nvPr/>
          </p:nvSpPr>
          <p:spPr>
            <a:xfrm>
              <a:off x="1046767" y="4811593"/>
              <a:ext cx="859646" cy="237881"/>
            </a:xfrm>
            <a:custGeom>
              <a:avLst/>
              <a:gdLst/>
              <a:ahLst/>
              <a:cxnLst/>
              <a:rect l="l" t="t" r="r" b="b"/>
              <a:pathLst>
                <a:path w="129416" h="35812" fill="none" extrusionOk="0">
                  <a:moveTo>
                    <a:pt x="31737" y="0"/>
                  </a:moveTo>
                  <a:cubicBezTo>
                    <a:pt x="33960" y="8644"/>
                    <a:pt x="27539" y="17041"/>
                    <a:pt x="18524" y="17041"/>
                  </a:cubicBezTo>
                  <a:cubicBezTo>
                    <a:pt x="9633" y="17041"/>
                    <a:pt x="3088" y="8644"/>
                    <a:pt x="5434" y="0"/>
                  </a:cubicBezTo>
                  <a:lnTo>
                    <a:pt x="2594" y="0"/>
                  </a:lnTo>
                  <a:cubicBezTo>
                    <a:pt x="1236" y="0"/>
                    <a:pt x="1" y="1112"/>
                    <a:pt x="1" y="2594"/>
                  </a:cubicBezTo>
                  <a:lnTo>
                    <a:pt x="1" y="35811"/>
                  </a:lnTo>
                  <a:lnTo>
                    <a:pt x="126823" y="35811"/>
                  </a:lnTo>
                  <a:cubicBezTo>
                    <a:pt x="128304" y="35811"/>
                    <a:pt x="129416" y="34576"/>
                    <a:pt x="129416" y="33218"/>
                  </a:cubicBezTo>
                  <a:lnTo>
                    <a:pt x="12941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7" name="Google Shape;1348;p70">
              <a:extLst>
                <a:ext uri="{FF2B5EF4-FFF2-40B4-BE49-F238E27FC236}">
                  <a16:creationId xmlns:a16="http://schemas.microsoft.com/office/drawing/2014/main" id="{A99AA306-AC60-75C2-4949-6D1B16D19E03}"/>
                </a:ext>
              </a:extLst>
            </p:cNvPr>
            <p:cNvSpPr/>
            <p:nvPr/>
          </p:nvSpPr>
          <p:spPr>
            <a:xfrm>
              <a:off x="1046767" y="4983846"/>
              <a:ext cx="65628" cy="65628"/>
            </a:xfrm>
            <a:custGeom>
              <a:avLst/>
              <a:gdLst/>
              <a:ahLst/>
              <a:cxnLst/>
              <a:rect l="l" t="t" r="r" b="b"/>
              <a:pathLst>
                <a:path w="9880" h="9880" fill="none" extrusionOk="0">
                  <a:moveTo>
                    <a:pt x="1" y="0"/>
                  </a:moveTo>
                  <a:lnTo>
                    <a:pt x="1" y="9879"/>
                  </a:lnTo>
                  <a:lnTo>
                    <a:pt x="9880" y="9879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8" name="Google Shape;1349;p70">
              <a:extLst>
                <a:ext uri="{FF2B5EF4-FFF2-40B4-BE49-F238E27FC236}">
                  <a16:creationId xmlns:a16="http://schemas.microsoft.com/office/drawing/2014/main" id="{CACE8EE4-55DC-FB22-F3EB-686755D8D9AF}"/>
                </a:ext>
              </a:extLst>
            </p:cNvPr>
            <p:cNvSpPr/>
            <p:nvPr/>
          </p:nvSpPr>
          <p:spPr>
            <a:xfrm>
              <a:off x="1067279" y="4756633"/>
              <a:ext cx="179640" cy="179646"/>
            </a:xfrm>
            <a:custGeom>
              <a:avLst/>
              <a:gdLst/>
              <a:ahLst/>
              <a:cxnLst/>
              <a:rect l="l" t="t" r="r" b="b"/>
              <a:pathLst>
                <a:path w="27044" h="27045" fill="none" extrusionOk="0">
                  <a:moveTo>
                    <a:pt x="15560" y="1"/>
                  </a:moveTo>
                  <a:cubicBezTo>
                    <a:pt x="5187" y="1"/>
                    <a:pt x="0" y="12473"/>
                    <a:pt x="7286" y="19759"/>
                  </a:cubicBezTo>
                  <a:cubicBezTo>
                    <a:pt x="14572" y="27044"/>
                    <a:pt x="27044" y="21858"/>
                    <a:pt x="27044" y="11609"/>
                  </a:cubicBezTo>
                  <a:cubicBezTo>
                    <a:pt x="27044" y="5187"/>
                    <a:pt x="21857" y="1"/>
                    <a:pt x="1556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miter lim="12348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sp>
        <p:nvSpPr>
          <p:cNvPr id="159" name="Google Shape;1350;p70">
            <a:extLst>
              <a:ext uri="{FF2B5EF4-FFF2-40B4-BE49-F238E27FC236}">
                <a16:creationId xmlns:a16="http://schemas.microsoft.com/office/drawing/2014/main" id="{A970270A-51D0-4BDE-9AD7-14DA9769FB98}"/>
              </a:ext>
            </a:extLst>
          </p:cNvPr>
          <p:cNvSpPr/>
          <p:nvPr/>
        </p:nvSpPr>
        <p:spPr>
          <a:xfrm>
            <a:off x="13957440" y="4096664"/>
            <a:ext cx="370820" cy="188012"/>
          </a:xfrm>
          <a:custGeom>
            <a:avLst/>
            <a:gdLst/>
            <a:ahLst/>
            <a:cxnLst/>
            <a:rect l="l" t="t" r="r" b="b"/>
            <a:pathLst>
              <a:path w="3045" h="1544" extrusionOk="0">
                <a:moveTo>
                  <a:pt x="1645" y="0"/>
                </a:moveTo>
                <a:lnTo>
                  <a:pt x="2143" y="505"/>
                </a:lnTo>
                <a:lnTo>
                  <a:pt x="0" y="505"/>
                </a:lnTo>
                <a:lnTo>
                  <a:pt x="0" y="1046"/>
                </a:lnTo>
                <a:lnTo>
                  <a:pt x="2143" y="1046"/>
                </a:lnTo>
                <a:lnTo>
                  <a:pt x="1645" y="1544"/>
                </a:lnTo>
                <a:lnTo>
                  <a:pt x="2272" y="1544"/>
                </a:lnTo>
                <a:lnTo>
                  <a:pt x="3044" y="772"/>
                </a:lnTo>
                <a:lnTo>
                  <a:pt x="2272" y="0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160" name="Google Shape;1351;p70">
            <a:extLst>
              <a:ext uri="{FF2B5EF4-FFF2-40B4-BE49-F238E27FC236}">
                <a16:creationId xmlns:a16="http://schemas.microsoft.com/office/drawing/2014/main" id="{D8E03327-E5DB-C199-8472-ABD26217F978}"/>
              </a:ext>
            </a:extLst>
          </p:cNvPr>
          <p:cNvSpPr/>
          <p:nvPr/>
        </p:nvSpPr>
        <p:spPr>
          <a:xfrm>
            <a:off x="13356349" y="4061470"/>
            <a:ext cx="343542" cy="258396"/>
          </a:xfrm>
          <a:custGeom>
            <a:avLst/>
            <a:gdLst/>
            <a:ahLst/>
            <a:cxnLst/>
            <a:rect l="l" t="t" r="r" b="b"/>
            <a:pathLst>
              <a:path w="2821" h="2122" extrusionOk="0">
                <a:moveTo>
                  <a:pt x="1761" y="1"/>
                </a:moveTo>
                <a:lnTo>
                  <a:pt x="1400" y="361"/>
                </a:lnTo>
                <a:lnTo>
                  <a:pt x="1847" y="808"/>
                </a:lnTo>
                <a:lnTo>
                  <a:pt x="1" y="808"/>
                </a:lnTo>
                <a:lnTo>
                  <a:pt x="1" y="1321"/>
                </a:lnTo>
                <a:lnTo>
                  <a:pt x="1847" y="1321"/>
                </a:lnTo>
                <a:lnTo>
                  <a:pt x="1400" y="1768"/>
                </a:lnTo>
                <a:lnTo>
                  <a:pt x="1761" y="2121"/>
                </a:lnTo>
                <a:lnTo>
                  <a:pt x="2821" y="1061"/>
                </a:lnTo>
                <a:lnTo>
                  <a:pt x="1761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161" name="Google Shape;1352;p70">
            <a:extLst>
              <a:ext uri="{FF2B5EF4-FFF2-40B4-BE49-F238E27FC236}">
                <a16:creationId xmlns:a16="http://schemas.microsoft.com/office/drawing/2014/main" id="{B19F59AA-0FFE-E884-055B-DCA6ED1EA0DA}"/>
              </a:ext>
            </a:extLst>
          </p:cNvPr>
          <p:cNvSpPr/>
          <p:nvPr/>
        </p:nvSpPr>
        <p:spPr>
          <a:xfrm>
            <a:off x="14600927" y="4074379"/>
            <a:ext cx="335626" cy="233554"/>
          </a:xfrm>
          <a:custGeom>
            <a:avLst/>
            <a:gdLst/>
            <a:ahLst/>
            <a:cxnLst/>
            <a:rect l="l" t="t" r="r" b="b"/>
            <a:pathLst>
              <a:path w="2756" h="1918" extrusionOk="0">
                <a:moveTo>
                  <a:pt x="1757" y="0"/>
                </a:moveTo>
                <a:cubicBezTo>
                  <a:pt x="1693" y="0"/>
                  <a:pt x="1630" y="25"/>
                  <a:pt x="1580" y="75"/>
                </a:cubicBezTo>
                <a:cubicBezTo>
                  <a:pt x="1479" y="176"/>
                  <a:pt x="1479" y="335"/>
                  <a:pt x="1580" y="436"/>
                </a:cubicBezTo>
                <a:lnTo>
                  <a:pt x="1768" y="623"/>
                </a:lnTo>
                <a:cubicBezTo>
                  <a:pt x="1797" y="652"/>
                  <a:pt x="1775" y="702"/>
                  <a:pt x="1739" y="702"/>
                </a:cubicBezTo>
                <a:lnTo>
                  <a:pt x="253" y="702"/>
                </a:lnTo>
                <a:cubicBezTo>
                  <a:pt x="116" y="702"/>
                  <a:pt x="1" y="818"/>
                  <a:pt x="1" y="962"/>
                </a:cubicBezTo>
                <a:cubicBezTo>
                  <a:pt x="1" y="1099"/>
                  <a:pt x="116" y="1215"/>
                  <a:pt x="253" y="1215"/>
                </a:cubicBezTo>
                <a:lnTo>
                  <a:pt x="1739" y="1215"/>
                </a:lnTo>
                <a:cubicBezTo>
                  <a:pt x="1775" y="1215"/>
                  <a:pt x="1797" y="1265"/>
                  <a:pt x="1768" y="1294"/>
                </a:cubicBezTo>
                <a:lnTo>
                  <a:pt x="1580" y="1481"/>
                </a:lnTo>
                <a:cubicBezTo>
                  <a:pt x="1479" y="1582"/>
                  <a:pt x="1479" y="1741"/>
                  <a:pt x="1580" y="1842"/>
                </a:cubicBezTo>
                <a:cubicBezTo>
                  <a:pt x="1631" y="1892"/>
                  <a:pt x="1696" y="1918"/>
                  <a:pt x="1760" y="1918"/>
                </a:cubicBezTo>
                <a:cubicBezTo>
                  <a:pt x="1825" y="1918"/>
                  <a:pt x="1890" y="1892"/>
                  <a:pt x="1941" y="1842"/>
                </a:cubicBezTo>
                <a:lnTo>
                  <a:pt x="2676" y="1106"/>
                </a:lnTo>
                <a:cubicBezTo>
                  <a:pt x="2756" y="1027"/>
                  <a:pt x="2756" y="897"/>
                  <a:pt x="2676" y="811"/>
                </a:cubicBezTo>
                <a:lnTo>
                  <a:pt x="1941" y="82"/>
                </a:lnTo>
                <a:cubicBezTo>
                  <a:pt x="1889" y="27"/>
                  <a:pt x="1823" y="0"/>
                  <a:pt x="1757" y="0"/>
                </a:cubicBez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162" name="Google Shape;1353;p70">
            <a:extLst>
              <a:ext uri="{FF2B5EF4-FFF2-40B4-BE49-F238E27FC236}">
                <a16:creationId xmlns:a16="http://schemas.microsoft.com/office/drawing/2014/main" id="{4562E612-7CC5-2E10-6DE1-0D5D74C5A7C7}"/>
              </a:ext>
            </a:extLst>
          </p:cNvPr>
          <p:cNvSpPr/>
          <p:nvPr/>
        </p:nvSpPr>
        <p:spPr>
          <a:xfrm>
            <a:off x="15190337" y="4061470"/>
            <a:ext cx="327710" cy="258396"/>
          </a:xfrm>
          <a:custGeom>
            <a:avLst/>
            <a:gdLst/>
            <a:ahLst/>
            <a:cxnLst/>
            <a:rect l="l" t="t" r="r" b="b"/>
            <a:pathLst>
              <a:path w="2691" h="2122" extrusionOk="0">
                <a:moveTo>
                  <a:pt x="1630" y="1"/>
                </a:moveTo>
                <a:lnTo>
                  <a:pt x="1630" y="722"/>
                </a:lnTo>
                <a:lnTo>
                  <a:pt x="1630" y="808"/>
                </a:lnTo>
                <a:lnTo>
                  <a:pt x="0" y="808"/>
                </a:lnTo>
                <a:lnTo>
                  <a:pt x="0" y="1321"/>
                </a:lnTo>
                <a:lnTo>
                  <a:pt x="1630" y="1321"/>
                </a:lnTo>
                <a:lnTo>
                  <a:pt x="1630" y="1407"/>
                </a:lnTo>
                <a:lnTo>
                  <a:pt x="1630" y="2121"/>
                </a:lnTo>
                <a:lnTo>
                  <a:pt x="2691" y="1061"/>
                </a:lnTo>
                <a:lnTo>
                  <a:pt x="1630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</a:endParaRPr>
          </a:p>
        </p:txBody>
      </p:sp>
      <p:grpSp>
        <p:nvGrpSpPr>
          <p:cNvPr id="163" name="Google Shape;1354;p70">
            <a:extLst>
              <a:ext uri="{FF2B5EF4-FFF2-40B4-BE49-F238E27FC236}">
                <a16:creationId xmlns:a16="http://schemas.microsoft.com/office/drawing/2014/main" id="{1B293486-CFFD-7DC9-F442-8C3877C81F87}"/>
              </a:ext>
            </a:extLst>
          </p:cNvPr>
          <p:cNvGrpSpPr/>
          <p:nvPr/>
        </p:nvGrpSpPr>
        <p:grpSpPr>
          <a:xfrm>
            <a:off x="13361647" y="4496445"/>
            <a:ext cx="332946" cy="282994"/>
            <a:chOff x="4660325" y="1866850"/>
            <a:chExt cx="68350" cy="58100"/>
          </a:xfrm>
        </p:grpSpPr>
        <p:sp>
          <p:nvSpPr>
            <p:cNvPr id="164" name="Google Shape;1355;p70">
              <a:extLst>
                <a:ext uri="{FF2B5EF4-FFF2-40B4-BE49-F238E27FC236}">
                  <a16:creationId xmlns:a16="http://schemas.microsoft.com/office/drawing/2014/main" id="{3FDA146B-FADB-7BAD-D3FD-49C48D75E8AE}"/>
                </a:ext>
              </a:extLst>
            </p:cNvPr>
            <p:cNvSpPr/>
            <p:nvPr/>
          </p:nvSpPr>
          <p:spPr>
            <a:xfrm>
              <a:off x="466032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15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5" name="Google Shape;1356;p70">
              <a:extLst>
                <a:ext uri="{FF2B5EF4-FFF2-40B4-BE49-F238E27FC236}">
                  <a16:creationId xmlns:a16="http://schemas.microsoft.com/office/drawing/2014/main" id="{4FB7DEA3-40F9-9C7B-D95B-CD156B30F92C}"/>
                </a:ext>
              </a:extLst>
            </p:cNvPr>
            <p:cNvSpPr/>
            <p:nvPr/>
          </p:nvSpPr>
          <p:spPr>
            <a:xfrm>
              <a:off x="4690975" y="1866850"/>
              <a:ext cx="37700" cy="58100"/>
            </a:xfrm>
            <a:custGeom>
              <a:avLst/>
              <a:gdLst/>
              <a:ahLst/>
              <a:cxnLst/>
              <a:rect l="l" t="t" r="r" b="b"/>
              <a:pathLst>
                <a:path w="1508" h="2324" extrusionOk="0">
                  <a:moveTo>
                    <a:pt x="346" y="1"/>
                  </a:moveTo>
                  <a:lnTo>
                    <a:pt x="0" y="354"/>
                  </a:lnTo>
                  <a:lnTo>
                    <a:pt x="808" y="1162"/>
                  </a:lnTo>
                  <a:lnTo>
                    <a:pt x="0" y="1977"/>
                  </a:lnTo>
                  <a:lnTo>
                    <a:pt x="346" y="2323"/>
                  </a:lnTo>
                  <a:lnTo>
                    <a:pt x="1508" y="1162"/>
                  </a:lnTo>
                  <a:lnTo>
                    <a:pt x="346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66" name="Google Shape;1357;p70">
            <a:extLst>
              <a:ext uri="{FF2B5EF4-FFF2-40B4-BE49-F238E27FC236}">
                <a16:creationId xmlns:a16="http://schemas.microsoft.com/office/drawing/2014/main" id="{341CBF98-1AA6-0EC8-4317-E046661319F9}"/>
              </a:ext>
            </a:extLst>
          </p:cNvPr>
          <p:cNvGrpSpPr/>
          <p:nvPr/>
        </p:nvGrpSpPr>
        <p:grpSpPr>
          <a:xfrm>
            <a:off x="13980335" y="4547893"/>
            <a:ext cx="325030" cy="180098"/>
            <a:chOff x="4791775" y="1877500"/>
            <a:chExt cx="66725" cy="36975"/>
          </a:xfrm>
        </p:grpSpPr>
        <p:sp>
          <p:nvSpPr>
            <p:cNvPr id="167" name="Google Shape;1358;p70">
              <a:extLst>
                <a:ext uri="{FF2B5EF4-FFF2-40B4-BE49-F238E27FC236}">
                  <a16:creationId xmlns:a16="http://schemas.microsoft.com/office/drawing/2014/main" id="{8887D052-EDFD-AD64-D471-902D597D699F}"/>
                </a:ext>
              </a:extLst>
            </p:cNvPr>
            <p:cNvSpPr/>
            <p:nvPr/>
          </p:nvSpPr>
          <p:spPr>
            <a:xfrm>
              <a:off x="479177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2" y="736"/>
                  </a:lnTo>
                  <a:lnTo>
                    <a:pt x="70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8" name="Google Shape;1359;p70">
              <a:extLst>
                <a:ext uri="{FF2B5EF4-FFF2-40B4-BE49-F238E27FC236}">
                  <a16:creationId xmlns:a16="http://schemas.microsoft.com/office/drawing/2014/main" id="{2165E027-C807-E370-ED4B-247603A14E22}"/>
                </a:ext>
              </a:extLst>
            </p:cNvPr>
            <p:cNvSpPr/>
            <p:nvPr/>
          </p:nvSpPr>
          <p:spPr>
            <a:xfrm>
              <a:off x="4822425" y="1877500"/>
              <a:ext cx="36075" cy="36975"/>
            </a:xfrm>
            <a:custGeom>
              <a:avLst/>
              <a:gdLst/>
              <a:ahLst/>
              <a:cxnLst/>
              <a:rect l="l" t="t" r="r" b="b"/>
              <a:pathLst>
                <a:path w="1443" h="1479" extrusionOk="0">
                  <a:moveTo>
                    <a:pt x="0" y="0"/>
                  </a:moveTo>
                  <a:lnTo>
                    <a:pt x="743" y="736"/>
                  </a:lnTo>
                  <a:lnTo>
                    <a:pt x="0" y="1479"/>
                  </a:lnTo>
                  <a:lnTo>
                    <a:pt x="700" y="1479"/>
                  </a:lnTo>
                  <a:lnTo>
                    <a:pt x="1443" y="736"/>
                  </a:lnTo>
                  <a:lnTo>
                    <a:pt x="70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69" name="Google Shape;1360;p70">
            <a:extLst>
              <a:ext uri="{FF2B5EF4-FFF2-40B4-BE49-F238E27FC236}">
                <a16:creationId xmlns:a16="http://schemas.microsoft.com/office/drawing/2014/main" id="{527E91C7-5A9A-1237-1F32-241DF41641FE}"/>
              </a:ext>
            </a:extLst>
          </p:cNvPr>
          <p:cNvGrpSpPr/>
          <p:nvPr/>
        </p:nvGrpSpPr>
        <p:grpSpPr>
          <a:xfrm>
            <a:off x="14623761" y="4547893"/>
            <a:ext cx="289958" cy="180098"/>
            <a:chOff x="4923925" y="1877500"/>
            <a:chExt cx="59525" cy="36975"/>
          </a:xfrm>
        </p:grpSpPr>
        <p:sp>
          <p:nvSpPr>
            <p:cNvPr id="170" name="Google Shape;1361;p70">
              <a:extLst>
                <a:ext uri="{FF2B5EF4-FFF2-40B4-BE49-F238E27FC236}">
                  <a16:creationId xmlns:a16="http://schemas.microsoft.com/office/drawing/2014/main" id="{AEC2241A-BB9B-1C9F-DF4D-33D36EAC5E76}"/>
                </a:ext>
              </a:extLst>
            </p:cNvPr>
            <p:cNvSpPr/>
            <p:nvPr/>
          </p:nvSpPr>
          <p:spPr>
            <a:xfrm>
              <a:off x="4923925" y="1877500"/>
              <a:ext cx="28875" cy="36975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1" name="Google Shape;1362;p70">
              <a:extLst>
                <a:ext uri="{FF2B5EF4-FFF2-40B4-BE49-F238E27FC236}">
                  <a16:creationId xmlns:a16="http://schemas.microsoft.com/office/drawing/2014/main" id="{0BBD7907-8D82-C5D8-E1A3-63768D10F02E}"/>
                </a:ext>
              </a:extLst>
            </p:cNvPr>
            <p:cNvSpPr/>
            <p:nvPr/>
          </p:nvSpPr>
          <p:spPr>
            <a:xfrm>
              <a:off x="4954575" y="1877500"/>
              <a:ext cx="28875" cy="36975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72" name="Google Shape;1363;p70">
            <a:extLst>
              <a:ext uri="{FF2B5EF4-FFF2-40B4-BE49-F238E27FC236}">
                <a16:creationId xmlns:a16="http://schemas.microsoft.com/office/drawing/2014/main" id="{56A2B30E-54B2-C176-E5A4-039A3CF386E8}"/>
              </a:ext>
            </a:extLst>
          </p:cNvPr>
          <p:cNvGrpSpPr/>
          <p:nvPr/>
        </p:nvGrpSpPr>
        <p:grpSpPr>
          <a:xfrm>
            <a:off x="15212745" y="4512275"/>
            <a:ext cx="282894" cy="251334"/>
            <a:chOff x="5058450" y="1870100"/>
            <a:chExt cx="58075" cy="51600"/>
          </a:xfrm>
        </p:grpSpPr>
        <p:sp>
          <p:nvSpPr>
            <p:cNvPr id="173" name="Google Shape;1364;p70">
              <a:extLst>
                <a:ext uri="{FF2B5EF4-FFF2-40B4-BE49-F238E27FC236}">
                  <a16:creationId xmlns:a16="http://schemas.microsoft.com/office/drawing/2014/main" id="{3E46C354-89D2-884D-61B1-BDAEA2696128}"/>
                </a:ext>
              </a:extLst>
            </p:cNvPr>
            <p:cNvSpPr/>
            <p:nvPr/>
          </p:nvSpPr>
          <p:spPr>
            <a:xfrm>
              <a:off x="5058450" y="1870100"/>
              <a:ext cx="25800" cy="51600"/>
            </a:xfrm>
            <a:custGeom>
              <a:avLst/>
              <a:gdLst/>
              <a:ahLst/>
              <a:cxnLst/>
              <a:rect l="l" t="t" r="r" b="b"/>
              <a:pathLst>
                <a:path w="1032" h="2064" extrusionOk="0">
                  <a:moveTo>
                    <a:pt x="0" y="1"/>
                  </a:moveTo>
                  <a:lnTo>
                    <a:pt x="0" y="621"/>
                  </a:lnTo>
                  <a:lnTo>
                    <a:pt x="0" y="1443"/>
                  </a:lnTo>
                  <a:lnTo>
                    <a:pt x="0" y="2063"/>
                  </a:lnTo>
                  <a:lnTo>
                    <a:pt x="1032" y="1032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4" name="Google Shape;1365;p70">
              <a:extLst>
                <a:ext uri="{FF2B5EF4-FFF2-40B4-BE49-F238E27FC236}">
                  <a16:creationId xmlns:a16="http://schemas.microsoft.com/office/drawing/2014/main" id="{1BEEB19A-8C84-71EF-77D0-A7F36DD9DDFA}"/>
                </a:ext>
              </a:extLst>
            </p:cNvPr>
            <p:cNvSpPr/>
            <p:nvPr/>
          </p:nvSpPr>
          <p:spPr>
            <a:xfrm>
              <a:off x="5090725" y="1870100"/>
              <a:ext cx="25800" cy="51600"/>
            </a:xfrm>
            <a:custGeom>
              <a:avLst/>
              <a:gdLst/>
              <a:ahLst/>
              <a:cxnLst/>
              <a:rect l="l" t="t" r="r" b="b"/>
              <a:pathLst>
                <a:path w="1032" h="2064" extrusionOk="0">
                  <a:moveTo>
                    <a:pt x="0" y="1"/>
                  </a:moveTo>
                  <a:lnTo>
                    <a:pt x="0" y="621"/>
                  </a:lnTo>
                  <a:lnTo>
                    <a:pt x="0" y="1443"/>
                  </a:lnTo>
                  <a:lnTo>
                    <a:pt x="0" y="2063"/>
                  </a:lnTo>
                  <a:lnTo>
                    <a:pt x="1032" y="1032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75" name="Google Shape;1366;p70">
            <a:extLst>
              <a:ext uri="{FF2B5EF4-FFF2-40B4-BE49-F238E27FC236}">
                <a16:creationId xmlns:a16="http://schemas.microsoft.com/office/drawing/2014/main" id="{2693AB33-3787-FBB0-BACC-ABD9C6430106}"/>
              </a:ext>
            </a:extLst>
          </p:cNvPr>
          <p:cNvGrpSpPr/>
          <p:nvPr/>
        </p:nvGrpSpPr>
        <p:grpSpPr>
          <a:xfrm>
            <a:off x="14041773" y="5357091"/>
            <a:ext cx="202154" cy="215290"/>
            <a:chOff x="4811425" y="2065025"/>
            <a:chExt cx="41500" cy="44200"/>
          </a:xfrm>
        </p:grpSpPr>
        <p:sp>
          <p:nvSpPr>
            <p:cNvPr id="176" name="Google Shape;1367;p70">
              <a:extLst>
                <a:ext uri="{FF2B5EF4-FFF2-40B4-BE49-F238E27FC236}">
                  <a16:creationId xmlns:a16="http://schemas.microsoft.com/office/drawing/2014/main" id="{BC9CBE40-1169-E69B-7866-3EAAE2CBE8A2}"/>
                </a:ext>
              </a:extLst>
            </p:cNvPr>
            <p:cNvSpPr/>
            <p:nvPr/>
          </p:nvSpPr>
          <p:spPr>
            <a:xfrm>
              <a:off x="4825300" y="2065025"/>
              <a:ext cx="27625" cy="44200"/>
            </a:xfrm>
            <a:custGeom>
              <a:avLst/>
              <a:gdLst/>
              <a:ahLst/>
              <a:cxnLst/>
              <a:rect l="l" t="t" r="r" b="b"/>
              <a:pathLst>
                <a:path w="1105" h="1768" extrusionOk="0">
                  <a:moveTo>
                    <a:pt x="217" y="0"/>
                  </a:moveTo>
                  <a:lnTo>
                    <a:pt x="1" y="224"/>
                  </a:lnTo>
                  <a:lnTo>
                    <a:pt x="657" y="880"/>
                  </a:lnTo>
                  <a:lnTo>
                    <a:pt x="1" y="1544"/>
                  </a:lnTo>
                  <a:lnTo>
                    <a:pt x="217" y="1767"/>
                  </a:lnTo>
                  <a:lnTo>
                    <a:pt x="1104" y="880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7" name="Google Shape;1368;p70">
              <a:extLst>
                <a:ext uri="{FF2B5EF4-FFF2-40B4-BE49-F238E27FC236}">
                  <a16:creationId xmlns:a16="http://schemas.microsoft.com/office/drawing/2014/main" id="{1D62BBFB-18E8-AEFE-4632-514863DC544E}"/>
                </a:ext>
              </a:extLst>
            </p:cNvPr>
            <p:cNvSpPr/>
            <p:nvPr/>
          </p:nvSpPr>
          <p:spPr>
            <a:xfrm>
              <a:off x="4811425" y="2072950"/>
              <a:ext cx="19850" cy="28350"/>
            </a:xfrm>
            <a:custGeom>
              <a:avLst/>
              <a:gdLst/>
              <a:ahLst/>
              <a:cxnLst/>
              <a:rect l="l" t="t" r="r" b="b"/>
              <a:pathLst>
                <a:path w="794" h="1134" extrusionOk="0">
                  <a:moveTo>
                    <a:pt x="224" y="1"/>
                  </a:moveTo>
                  <a:lnTo>
                    <a:pt x="0" y="224"/>
                  </a:lnTo>
                  <a:lnTo>
                    <a:pt x="346" y="563"/>
                  </a:lnTo>
                  <a:lnTo>
                    <a:pt x="0" y="909"/>
                  </a:lnTo>
                  <a:lnTo>
                    <a:pt x="224" y="1133"/>
                  </a:lnTo>
                  <a:lnTo>
                    <a:pt x="794" y="56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78" name="Google Shape;1369;p70">
            <a:extLst>
              <a:ext uri="{FF2B5EF4-FFF2-40B4-BE49-F238E27FC236}">
                <a16:creationId xmlns:a16="http://schemas.microsoft.com/office/drawing/2014/main" id="{1ED0B42D-59A4-B9D3-F5EC-878A6B836C82}"/>
              </a:ext>
            </a:extLst>
          </p:cNvPr>
          <p:cNvGrpSpPr/>
          <p:nvPr/>
        </p:nvGrpSpPr>
        <p:grpSpPr>
          <a:xfrm>
            <a:off x="14626649" y="5357516"/>
            <a:ext cx="241734" cy="214436"/>
            <a:chOff x="4929875" y="2065025"/>
            <a:chExt cx="49625" cy="44025"/>
          </a:xfrm>
        </p:grpSpPr>
        <p:sp>
          <p:nvSpPr>
            <p:cNvPr id="179" name="Google Shape;1370;p70">
              <a:extLst>
                <a:ext uri="{FF2B5EF4-FFF2-40B4-BE49-F238E27FC236}">
                  <a16:creationId xmlns:a16="http://schemas.microsoft.com/office/drawing/2014/main" id="{B8488802-5C43-BDD6-16C5-8E7AAF90CA86}"/>
                </a:ext>
              </a:extLst>
            </p:cNvPr>
            <p:cNvSpPr/>
            <p:nvPr/>
          </p:nvSpPr>
          <p:spPr>
            <a:xfrm>
              <a:off x="4950075" y="2065025"/>
              <a:ext cx="29425" cy="44025"/>
            </a:xfrm>
            <a:custGeom>
              <a:avLst/>
              <a:gdLst/>
              <a:ahLst/>
              <a:cxnLst/>
              <a:rect l="l" t="t" r="r" b="b"/>
              <a:pathLst>
                <a:path w="1177" h="1761" extrusionOk="0">
                  <a:moveTo>
                    <a:pt x="1" y="0"/>
                  </a:moveTo>
                  <a:lnTo>
                    <a:pt x="729" y="880"/>
                  </a:lnTo>
                  <a:lnTo>
                    <a:pt x="1" y="1760"/>
                  </a:lnTo>
                  <a:lnTo>
                    <a:pt x="1176" y="88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0" name="Google Shape;1371;p70">
              <a:extLst>
                <a:ext uri="{FF2B5EF4-FFF2-40B4-BE49-F238E27FC236}">
                  <a16:creationId xmlns:a16="http://schemas.microsoft.com/office/drawing/2014/main" id="{09A58F11-7ECC-771D-459D-63D8C530EE1F}"/>
                </a:ext>
              </a:extLst>
            </p:cNvPr>
            <p:cNvSpPr/>
            <p:nvPr/>
          </p:nvSpPr>
          <p:spPr>
            <a:xfrm>
              <a:off x="4929875" y="2065025"/>
              <a:ext cx="29425" cy="44025"/>
            </a:xfrm>
            <a:custGeom>
              <a:avLst/>
              <a:gdLst/>
              <a:ahLst/>
              <a:cxnLst/>
              <a:rect l="l" t="t" r="r" b="b"/>
              <a:pathLst>
                <a:path w="1177" h="1761" extrusionOk="0">
                  <a:moveTo>
                    <a:pt x="1" y="0"/>
                  </a:moveTo>
                  <a:lnTo>
                    <a:pt x="736" y="880"/>
                  </a:lnTo>
                  <a:lnTo>
                    <a:pt x="1" y="1760"/>
                  </a:lnTo>
                  <a:lnTo>
                    <a:pt x="1" y="1760"/>
                  </a:lnTo>
                  <a:lnTo>
                    <a:pt x="1176" y="88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81" name="Google Shape;1372;p70">
            <a:extLst>
              <a:ext uri="{FF2B5EF4-FFF2-40B4-BE49-F238E27FC236}">
                <a16:creationId xmlns:a16="http://schemas.microsoft.com/office/drawing/2014/main" id="{3F2E8A91-FD74-EBFA-D863-ECFDF02CD565}"/>
              </a:ext>
            </a:extLst>
          </p:cNvPr>
          <p:cNvGrpSpPr/>
          <p:nvPr/>
        </p:nvGrpSpPr>
        <p:grpSpPr>
          <a:xfrm>
            <a:off x="15283984" y="5363545"/>
            <a:ext cx="140412" cy="202382"/>
            <a:chOff x="5083925" y="2066350"/>
            <a:chExt cx="28825" cy="41550"/>
          </a:xfrm>
        </p:grpSpPr>
        <p:sp>
          <p:nvSpPr>
            <p:cNvPr id="182" name="Google Shape;1373;p70">
              <a:extLst>
                <a:ext uri="{FF2B5EF4-FFF2-40B4-BE49-F238E27FC236}">
                  <a16:creationId xmlns:a16="http://schemas.microsoft.com/office/drawing/2014/main" id="{6A0CA9BB-2D53-36F4-B805-AE0FCD20BD27}"/>
                </a:ext>
              </a:extLst>
            </p:cNvPr>
            <p:cNvSpPr/>
            <p:nvPr/>
          </p:nvSpPr>
          <p:spPr>
            <a:xfrm>
              <a:off x="5084050" y="2066350"/>
              <a:ext cx="28700" cy="41550"/>
            </a:xfrm>
            <a:custGeom>
              <a:avLst/>
              <a:gdLst/>
              <a:ahLst/>
              <a:cxnLst/>
              <a:rect l="l" t="t" r="r" b="b"/>
              <a:pathLst>
                <a:path w="1148" h="1662" extrusionOk="0">
                  <a:moveTo>
                    <a:pt x="52" y="1"/>
                  </a:moveTo>
                  <a:cubicBezTo>
                    <a:pt x="27" y="1"/>
                    <a:pt x="0" y="24"/>
                    <a:pt x="0" y="56"/>
                  </a:cubicBezTo>
                  <a:lnTo>
                    <a:pt x="0" y="200"/>
                  </a:lnTo>
                  <a:cubicBezTo>
                    <a:pt x="0" y="243"/>
                    <a:pt x="22" y="279"/>
                    <a:pt x="51" y="308"/>
                  </a:cubicBezTo>
                  <a:lnTo>
                    <a:pt x="700" y="791"/>
                  </a:lnTo>
                  <a:cubicBezTo>
                    <a:pt x="729" y="813"/>
                    <a:pt x="729" y="849"/>
                    <a:pt x="700" y="871"/>
                  </a:cubicBezTo>
                  <a:lnTo>
                    <a:pt x="51" y="1354"/>
                  </a:lnTo>
                  <a:cubicBezTo>
                    <a:pt x="22" y="1383"/>
                    <a:pt x="0" y="1419"/>
                    <a:pt x="0" y="1462"/>
                  </a:cubicBezTo>
                  <a:lnTo>
                    <a:pt x="0" y="1613"/>
                  </a:lnTo>
                  <a:cubicBezTo>
                    <a:pt x="0" y="1639"/>
                    <a:pt x="26" y="1661"/>
                    <a:pt x="51" y="1661"/>
                  </a:cubicBezTo>
                  <a:cubicBezTo>
                    <a:pt x="61" y="1661"/>
                    <a:pt x="71" y="1658"/>
                    <a:pt x="80" y="1649"/>
                  </a:cubicBezTo>
                  <a:lnTo>
                    <a:pt x="1111" y="878"/>
                  </a:lnTo>
                  <a:cubicBezTo>
                    <a:pt x="1147" y="856"/>
                    <a:pt x="1147" y="806"/>
                    <a:pt x="1111" y="784"/>
                  </a:cubicBezTo>
                  <a:lnTo>
                    <a:pt x="80" y="12"/>
                  </a:lnTo>
                  <a:cubicBezTo>
                    <a:pt x="72" y="4"/>
                    <a:pt x="62" y="1"/>
                    <a:pt x="5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3" name="Google Shape;1374;p70">
              <a:extLst>
                <a:ext uri="{FF2B5EF4-FFF2-40B4-BE49-F238E27FC236}">
                  <a16:creationId xmlns:a16="http://schemas.microsoft.com/office/drawing/2014/main" id="{B67A9B97-4946-1556-B5B9-0710AF5B6BA0}"/>
                </a:ext>
              </a:extLst>
            </p:cNvPr>
            <p:cNvSpPr/>
            <p:nvPr/>
          </p:nvSpPr>
          <p:spPr>
            <a:xfrm>
              <a:off x="5083925" y="2081325"/>
              <a:ext cx="8800" cy="11600"/>
            </a:xfrm>
            <a:custGeom>
              <a:avLst/>
              <a:gdLst/>
              <a:ahLst/>
              <a:cxnLst/>
              <a:rect l="l" t="t" r="r" b="b"/>
              <a:pathLst>
                <a:path w="352" h="464" extrusionOk="0">
                  <a:moveTo>
                    <a:pt x="53" y="0"/>
                  </a:moveTo>
                  <a:cubicBezTo>
                    <a:pt x="25" y="0"/>
                    <a:pt x="0" y="24"/>
                    <a:pt x="5" y="55"/>
                  </a:cubicBezTo>
                  <a:lnTo>
                    <a:pt x="5" y="416"/>
                  </a:lnTo>
                  <a:cubicBezTo>
                    <a:pt x="5" y="442"/>
                    <a:pt x="31" y="464"/>
                    <a:pt x="56" y="464"/>
                  </a:cubicBezTo>
                  <a:cubicBezTo>
                    <a:pt x="66" y="464"/>
                    <a:pt x="76" y="460"/>
                    <a:pt x="85" y="452"/>
                  </a:cubicBezTo>
                  <a:lnTo>
                    <a:pt x="323" y="279"/>
                  </a:lnTo>
                  <a:cubicBezTo>
                    <a:pt x="352" y="257"/>
                    <a:pt x="352" y="207"/>
                    <a:pt x="323" y="185"/>
                  </a:cubicBezTo>
                  <a:lnTo>
                    <a:pt x="85" y="12"/>
                  </a:lnTo>
                  <a:cubicBezTo>
                    <a:pt x="75" y="4"/>
                    <a:pt x="63" y="0"/>
                    <a:pt x="5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84" name="Google Shape;1375;p70">
            <a:extLst>
              <a:ext uri="{FF2B5EF4-FFF2-40B4-BE49-F238E27FC236}">
                <a16:creationId xmlns:a16="http://schemas.microsoft.com/office/drawing/2014/main" id="{66A23DB9-4E4C-73F3-8B4B-99ADBF377382}"/>
              </a:ext>
            </a:extLst>
          </p:cNvPr>
          <p:cNvGrpSpPr/>
          <p:nvPr/>
        </p:nvGrpSpPr>
        <p:grpSpPr>
          <a:xfrm>
            <a:off x="13347092" y="5394838"/>
            <a:ext cx="362052" cy="139792"/>
            <a:chOff x="4659775" y="2072775"/>
            <a:chExt cx="74325" cy="28700"/>
          </a:xfrm>
        </p:grpSpPr>
        <p:sp>
          <p:nvSpPr>
            <p:cNvPr id="185" name="Google Shape;1376;p70">
              <a:extLst>
                <a:ext uri="{FF2B5EF4-FFF2-40B4-BE49-F238E27FC236}">
                  <a16:creationId xmlns:a16="http://schemas.microsoft.com/office/drawing/2014/main" id="{960FE48D-0E5A-95C4-C44A-CAC411F76948}"/>
                </a:ext>
              </a:extLst>
            </p:cNvPr>
            <p:cNvSpPr/>
            <p:nvPr/>
          </p:nvSpPr>
          <p:spPr>
            <a:xfrm>
              <a:off x="4659775" y="2072775"/>
              <a:ext cx="38075" cy="28700"/>
            </a:xfrm>
            <a:custGeom>
              <a:avLst/>
              <a:gdLst/>
              <a:ahLst/>
              <a:cxnLst/>
              <a:rect l="l" t="t" r="r" b="b"/>
              <a:pathLst>
                <a:path w="1523" h="1148" extrusionOk="0">
                  <a:moveTo>
                    <a:pt x="1" y="0"/>
                  </a:moveTo>
                  <a:lnTo>
                    <a:pt x="578" y="570"/>
                  </a:lnTo>
                  <a:lnTo>
                    <a:pt x="1" y="1147"/>
                  </a:lnTo>
                  <a:lnTo>
                    <a:pt x="945" y="1147"/>
                  </a:lnTo>
                  <a:lnTo>
                    <a:pt x="1522" y="570"/>
                  </a:lnTo>
                  <a:lnTo>
                    <a:pt x="94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6" name="Google Shape;1377;p70">
              <a:extLst>
                <a:ext uri="{FF2B5EF4-FFF2-40B4-BE49-F238E27FC236}">
                  <a16:creationId xmlns:a16="http://schemas.microsoft.com/office/drawing/2014/main" id="{A25008BA-EA8B-219F-5A59-8FC7D76CAA94}"/>
                </a:ext>
              </a:extLst>
            </p:cNvPr>
            <p:cNvSpPr/>
            <p:nvPr/>
          </p:nvSpPr>
          <p:spPr>
            <a:xfrm>
              <a:off x="4691875" y="2072775"/>
              <a:ext cx="24550" cy="28700"/>
            </a:xfrm>
            <a:custGeom>
              <a:avLst/>
              <a:gdLst/>
              <a:ahLst/>
              <a:cxnLst/>
              <a:rect l="l" t="t" r="r" b="b"/>
              <a:pathLst>
                <a:path w="982" h="1148" extrusionOk="0">
                  <a:moveTo>
                    <a:pt x="0" y="0"/>
                  </a:moveTo>
                  <a:lnTo>
                    <a:pt x="570" y="570"/>
                  </a:lnTo>
                  <a:lnTo>
                    <a:pt x="0" y="1147"/>
                  </a:lnTo>
                  <a:lnTo>
                    <a:pt x="411" y="1147"/>
                  </a:lnTo>
                  <a:lnTo>
                    <a:pt x="981" y="570"/>
                  </a:lnTo>
                  <a:lnTo>
                    <a:pt x="41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7" name="Google Shape;1378;p70">
              <a:extLst>
                <a:ext uri="{FF2B5EF4-FFF2-40B4-BE49-F238E27FC236}">
                  <a16:creationId xmlns:a16="http://schemas.microsoft.com/office/drawing/2014/main" id="{EB289DAC-2398-1397-3178-234D79524A7C}"/>
                </a:ext>
              </a:extLst>
            </p:cNvPr>
            <p:cNvSpPr/>
            <p:nvPr/>
          </p:nvSpPr>
          <p:spPr>
            <a:xfrm>
              <a:off x="4709350" y="2072775"/>
              <a:ext cx="24750" cy="28700"/>
            </a:xfrm>
            <a:custGeom>
              <a:avLst/>
              <a:gdLst/>
              <a:ahLst/>
              <a:cxnLst/>
              <a:rect l="l" t="t" r="r" b="b"/>
              <a:pathLst>
                <a:path w="990" h="1148" extrusionOk="0">
                  <a:moveTo>
                    <a:pt x="1" y="0"/>
                  </a:moveTo>
                  <a:lnTo>
                    <a:pt x="578" y="570"/>
                  </a:lnTo>
                  <a:lnTo>
                    <a:pt x="1" y="1147"/>
                  </a:lnTo>
                  <a:lnTo>
                    <a:pt x="412" y="1147"/>
                  </a:lnTo>
                  <a:lnTo>
                    <a:pt x="989" y="570"/>
                  </a:lnTo>
                  <a:lnTo>
                    <a:pt x="41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88" name="Google Shape;1379;p70">
            <a:extLst>
              <a:ext uri="{FF2B5EF4-FFF2-40B4-BE49-F238E27FC236}">
                <a16:creationId xmlns:a16="http://schemas.microsoft.com/office/drawing/2014/main" id="{A7722A35-7759-0CDE-22D8-D5424395AF0D}"/>
              </a:ext>
            </a:extLst>
          </p:cNvPr>
          <p:cNvGrpSpPr/>
          <p:nvPr/>
        </p:nvGrpSpPr>
        <p:grpSpPr>
          <a:xfrm>
            <a:off x="15186805" y="4975969"/>
            <a:ext cx="334774" cy="178394"/>
            <a:chOff x="4662475" y="1976500"/>
            <a:chExt cx="68725" cy="36625"/>
          </a:xfrm>
        </p:grpSpPr>
        <p:sp>
          <p:nvSpPr>
            <p:cNvPr id="189" name="Google Shape;1380;p70">
              <a:extLst>
                <a:ext uri="{FF2B5EF4-FFF2-40B4-BE49-F238E27FC236}">
                  <a16:creationId xmlns:a16="http://schemas.microsoft.com/office/drawing/2014/main" id="{49366342-E6AF-8675-8DD3-EDA77BEAD58A}"/>
                </a:ext>
              </a:extLst>
            </p:cNvPr>
            <p:cNvSpPr/>
            <p:nvPr/>
          </p:nvSpPr>
          <p:spPr>
            <a:xfrm>
              <a:off x="4690800" y="1976500"/>
              <a:ext cx="40400" cy="36625"/>
            </a:xfrm>
            <a:custGeom>
              <a:avLst/>
              <a:gdLst/>
              <a:ahLst/>
              <a:cxnLst/>
              <a:rect l="l" t="t" r="r" b="b"/>
              <a:pathLst>
                <a:path w="1616" h="1465" extrusionOk="0">
                  <a:moveTo>
                    <a:pt x="887" y="0"/>
                  </a:moveTo>
                  <a:lnTo>
                    <a:pt x="692" y="188"/>
                  </a:lnTo>
                  <a:lnTo>
                    <a:pt x="1104" y="599"/>
                  </a:lnTo>
                  <a:lnTo>
                    <a:pt x="0" y="599"/>
                  </a:lnTo>
                  <a:lnTo>
                    <a:pt x="0" y="866"/>
                  </a:lnTo>
                  <a:lnTo>
                    <a:pt x="1104" y="866"/>
                  </a:lnTo>
                  <a:lnTo>
                    <a:pt x="692" y="1269"/>
                  </a:lnTo>
                  <a:lnTo>
                    <a:pt x="887" y="1464"/>
                  </a:lnTo>
                  <a:lnTo>
                    <a:pt x="1616" y="729"/>
                  </a:lnTo>
                  <a:lnTo>
                    <a:pt x="887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90" name="Google Shape;1381;p70">
              <a:extLst>
                <a:ext uri="{FF2B5EF4-FFF2-40B4-BE49-F238E27FC236}">
                  <a16:creationId xmlns:a16="http://schemas.microsoft.com/office/drawing/2014/main" id="{ADCB86FC-A690-E8F6-58CE-DD183C2E9B5A}"/>
                </a:ext>
              </a:extLst>
            </p:cNvPr>
            <p:cNvSpPr/>
            <p:nvPr/>
          </p:nvSpPr>
          <p:spPr>
            <a:xfrm>
              <a:off x="4674375" y="1991450"/>
              <a:ext cx="10675" cy="6700"/>
            </a:xfrm>
            <a:custGeom>
              <a:avLst/>
              <a:gdLst/>
              <a:ahLst/>
              <a:cxnLst/>
              <a:rect l="l" t="t" r="r" b="b"/>
              <a:pathLst>
                <a:path w="427" h="268" extrusionOk="0">
                  <a:moveTo>
                    <a:pt x="1" y="1"/>
                  </a:moveTo>
                  <a:lnTo>
                    <a:pt x="1" y="268"/>
                  </a:lnTo>
                  <a:lnTo>
                    <a:pt x="426" y="268"/>
                  </a:lnTo>
                  <a:lnTo>
                    <a:pt x="426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91" name="Google Shape;1382;p70">
              <a:extLst>
                <a:ext uri="{FF2B5EF4-FFF2-40B4-BE49-F238E27FC236}">
                  <a16:creationId xmlns:a16="http://schemas.microsoft.com/office/drawing/2014/main" id="{75506B77-7625-5825-8E24-4A73A1BEF573}"/>
                </a:ext>
              </a:extLst>
            </p:cNvPr>
            <p:cNvSpPr/>
            <p:nvPr/>
          </p:nvSpPr>
          <p:spPr>
            <a:xfrm>
              <a:off x="4662475" y="1991450"/>
              <a:ext cx="5625" cy="6700"/>
            </a:xfrm>
            <a:custGeom>
              <a:avLst/>
              <a:gdLst/>
              <a:ahLst/>
              <a:cxnLst/>
              <a:rect l="l" t="t" r="r" b="b"/>
              <a:pathLst>
                <a:path w="225" h="268" extrusionOk="0">
                  <a:moveTo>
                    <a:pt x="1" y="1"/>
                  </a:moveTo>
                  <a:lnTo>
                    <a:pt x="1" y="268"/>
                  </a:lnTo>
                  <a:lnTo>
                    <a:pt x="224" y="268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92" name="Google Shape;1383;p70">
            <a:extLst>
              <a:ext uri="{FF2B5EF4-FFF2-40B4-BE49-F238E27FC236}">
                <a16:creationId xmlns:a16="http://schemas.microsoft.com/office/drawing/2014/main" id="{8C1737EF-688B-0D9C-F470-3F44E8FF71D2}"/>
              </a:ext>
            </a:extLst>
          </p:cNvPr>
          <p:cNvGrpSpPr/>
          <p:nvPr/>
        </p:nvGrpSpPr>
        <p:grpSpPr>
          <a:xfrm>
            <a:off x="14580615" y="4982849"/>
            <a:ext cx="333798" cy="164634"/>
            <a:chOff x="4920150" y="1977875"/>
            <a:chExt cx="68525" cy="33800"/>
          </a:xfrm>
        </p:grpSpPr>
        <p:sp>
          <p:nvSpPr>
            <p:cNvPr id="193" name="Google Shape;1384;p70">
              <a:extLst>
                <a:ext uri="{FF2B5EF4-FFF2-40B4-BE49-F238E27FC236}">
                  <a16:creationId xmlns:a16="http://schemas.microsoft.com/office/drawing/2014/main" id="{B7C80B5D-7680-C51B-01E2-4380E361A03B}"/>
                </a:ext>
              </a:extLst>
            </p:cNvPr>
            <p:cNvSpPr/>
            <p:nvPr/>
          </p:nvSpPr>
          <p:spPr>
            <a:xfrm>
              <a:off x="4949175" y="1977875"/>
              <a:ext cx="39500" cy="33800"/>
            </a:xfrm>
            <a:custGeom>
              <a:avLst/>
              <a:gdLst/>
              <a:ahLst/>
              <a:cxnLst/>
              <a:rect l="l" t="t" r="r" b="b"/>
              <a:pathLst>
                <a:path w="1580" h="1352" extrusionOk="0">
                  <a:moveTo>
                    <a:pt x="891" y="1"/>
                  </a:moveTo>
                  <a:cubicBezTo>
                    <a:pt x="859" y="1"/>
                    <a:pt x="828" y="12"/>
                    <a:pt x="801" y="32"/>
                  </a:cubicBezTo>
                  <a:cubicBezTo>
                    <a:pt x="743" y="89"/>
                    <a:pt x="743" y="176"/>
                    <a:pt x="801" y="226"/>
                  </a:cubicBezTo>
                  <a:lnTo>
                    <a:pt x="1039" y="472"/>
                  </a:lnTo>
                  <a:cubicBezTo>
                    <a:pt x="1068" y="493"/>
                    <a:pt x="1046" y="544"/>
                    <a:pt x="1010" y="544"/>
                  </a:cubicBezTo>
                  <a:lnTo>
                    <a:pt x="152" y="544"/>
                  </a:lnTo>
                  <a:cubicBezTo>
                    <a:pt x="147" y="543"/>
                    <a:pt x="143" y="543"/>
                    <a:pt x="139" y="543"/>
                  </a:cubicBezTo>
                  <a:cubicBezTo>
                    <a:pt x="66" y="543"/>
                    <a:pt x="14" y="598"/>
                    <a:pt x="8" y="666"/>
                  </a:cubicBezTo>
                  <a:cubicBezTo>
                    <a:pt x="0" y="746"/>
                    <a:pt x="65" y="811"/>
                    <a:pt x="145" y="811"/>
                  </a:cubicBezTo>
                  <a:lnTo>
                    <a:pt x="1010" y="811"/>
                  </a:lnTo>
                  <a:cubicBezTo>
                    <a:pt x="1046" y="811"/>
                    <a:pt x="1068" y="854"/>
                    <a:pt x="1039" y="883"/>
                  </a:cubicBezTo>
                  <a:lnTo>
                    <a:pt x="808" y="1113"/>
                  </a:lnTo>
                  <a:cubicBezTo>
                    <a:pt x="758" y="1164"/>
                    <a:pt x="751" y="1251"/>
                    <a:pt x="794" y="1308"/>
                  </a:cubicBezTo>
                  <a:cubicBezTo>
                    <a:pt x="823" y="1337"/>
                    <a:pt x="859" y="1351"/>
                    <a:pt x="895" y="1351"/>
                  </a:cubicBezTo>
                  <a:cubicBezTo>
                    <a:pt x="931" y="1351"/>
                    <a:pt x="967" y="1337"/>
                    <a:pt x="996" y="1308"/>
                  </a:cubicBezTo>
                  <a:lnTo>
                    <a:pt x="1522" y="774"/>
                  </a:lnTo>
                  <a:cubicBezTo>
                    <a:pt x="1580" y="717"/>
                    <a:pt x="1573" y="630"/>
                    <a:pt x="1522" y="573"/>
                  </a:cubicBezTo>
                  <a:lnTo>
                    <a:pt x="996" y="46"/>
                  </a:lnTo>
                  <a:cubicBezTo>
                    <a:pt x="965" y="15"/>
                    <a:pt x="928" y="1"/>
                    <a:pt x="89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94" name="Google Shape;1385;p70">
              <a:extLst>
                <a:ext uri="{FF2B5EF4-FFF2-40B4-BE49-F238E27FC236}">
                  <a16:creationId xmlns:a16="http://schemas.microsoft.com/office/drawing/2014/main" id="{F8ACCB1D-7F7C-786F-1AF6-78A5C2D6007B}"/>
                </a:ext>
              </a:extLst>
            </p:cNvPr>
            <p:cNvSpPr/>
            <p:nvPr/>
          </p:nvSpPr>
          <p:spPr>
            <a:xfrm>
              <a:off x="4931875" y="1991450"/>
              <a:ext cx="12825" cy="6700"/>
            </a:xfrm>
            <a:custGeom>
              <a:avLst/>
              <a:gdLst/>
              <a:ahLst/>
              <a:cxnLst/>
              <a:rect l="l" t="t" r="r" b="b"/>
              <a:pathLst>
                <a:path w="513" h="268" extrusionOk="0">
                  <a:moveTo>
                    <a:pt x="180" y="1"/>
                  </a:moveTo>
                  <a:cubicBezTo>
                    <a:pt x="0" y="1"/>
                    <a:pt x="0" y="268"/>
                    <a:pt x="180" y="268"/>
                  </a:cubicBezTo>
                  <a:lnTo>
                    <a:pt x="332" y="268"/>
                  </a:lnTo>
                  <a:cubicBezTo>
                    <a:pt x="512" y="268"/>
                    <a:pt x="512" y="1"/>
                    <a:pt x="33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95" name="Google Shape;1386;p70">
              <a:extLst>
                <a:ext uri="{FF2B5EF4-FFF2-40B4-BE49-F238E27FC236}">
                  <a16:creationId xmlns:a16="http://schemas.microsoft.com/office/drawing/2014/main" id="{0AB840BB-1340-1555-D474-7B8ADDDEB3E5}"/>
                </a:ext>
              </a:extLst>
            </p:cNvPr>
            <p:cNvSpPr/>
            <p:nvPr/>
          </p:nvSpPr>
          <p:spPr>
            <a:xfrm>
              <a:off x="4920150" y="1991450"/>
              <a:ext cx="9225" cy="6700"/>
            </a:xfrm>
            <a:custGeom>
              <a:avLst/>
              <a:gdLst/>
              <a:ahLst/>
              <a:cxnLst/>
              <a:rect l="l" t="t" r="r" b="b"/>
              <a:pathLst>
                <a:path w="369" h="268" extrusionOk="0">
                  <a:moveTo>
                    <a:pt x="181" y="1"/>
                  </a:moveTo>
                  <a:cubicBezTo>
                    <a:pt x="0" y="1"/>
                    <a:pt x="0" y="268"/>
                    <a:pt x="181" y="268"/>
                  </a:cubicBezTo>
                  <a:lnTo>
                    <a:pt x="195" y="268"/>
                  </a:lnTo>
                  <a:cubicBezTo>
                    <a:pt x="368" y="268"/>
                    <a:pt x="368" y="1"/>
                    <a:pt x="195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96" name="Google Shape;1387;p70">
            <a:extLst>
              <a:ext uri="{FF2B5EF4-FFF2-40B4-BE49-F238E27FC236}">
                <a16:creationId xmlns:a16="http://schemas.microsoft.com/office/drawing/2014/main" id="{C47F1571-4897-4DD0-8883-BF165D29F747}"/>
              </a:ext>
            </a:extLst>
          </p:cNvPr>
          <p:cNvGrpSpPr/>
          <p:nvPr/>
        </p:nvGrpSpPr>
        <p:grpSpPr>
          <a:xfrm>
            <a:off x="13402928" y="5790685"/>
            <a:ext cx="250380" cy="255718"/>
            <a:chOff x="4676550" y="2160575"/>
            <a:chExt cx="51400" cy="52500"/>
          </a:xfrm>
        </p:grpSpPr>
        <p:sp>
          <p:nvSpPr>
            <p:cNvPr id="197" name="Google Shape;1388;p70">
              <a:extLst>
                <a:ext uri="{FF2B5EF4-FFF2-40B4-BE49-F238E27FC236}">
                  <a16:creationId xmlns:a16="http://schemas.microsoft.com/office/drawing/2014/main" id="{43D748B9-757B-FDAD-065B-B2840173D151}"/>
                </a:ext>
              </a:extLst>
            </p:cNvPr>
            <p:cNvSpPr/>
            <p:nvPr/>
          </p:nvSpPr>
          <p:spPr>
            <a:xfrm>
              <a:off x="4676550" y="2160575"/>
              <a:ext cx="27775" cy="52500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3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98" name="Google Shape;1389;p70">
              <a:extLst>
                <a:ext uri="{FF2B5EF4-FFF2-40B4-BE49-F238E27FC236}">
                  <a16:creationId xmlns:a16="http://schemas.microsoft.com/office/drawing/2014/main" id="{EC06F9CD-E5A9-076E-D90C-F6E6BDFF8373}"/>
                </a:ext>
              </a:extLst>
            </p:cNvPr>
            <p:cNvSpPr/>
            <p:nvPr/>
          </p:nvSpPr>
          <p:spPr>
            <a:xfrm>
              <a:off x="4688275" y="2160575"/>
              <a:ext cx="27975" cy="52500"/>
            </a:xfrm>
            <a:custGeom>
              <a:avLst/>
              <a:gdLst/>
              <a:ahLst/>
              <a:cxnLst/>
              <a:rect l="l" t="t" r="r" b="b"/>
              <a:pathLst>
                <a:path w="1119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96" y="2100"/>
                  </a:lnTo>
                  <a:lnTo>
                    <a:pt x="1118" y="1047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99" name="Google Shape;1390;p70">
              <a:extLst>
                <a:ext uri="{FF2B5EF4-FFF2-40B4-BE49-F238E27FC236}">
                  <a16:creationId xmlns:a16="http://schemas.microsoft.com/office/drawing/2014/main" id="{68FACC24-1BF9-3541-31ED-3FDAB6742195}"/>
                </a:ext>
              </a:extLst>
            </p:cNvPr>
            <p:cNvSpPr/>
            <p:nvPr/>
          </p:nvSpPr>
          <p:spPr>
            <a:xfrm>
              <a:off x="4700175" y="2160575"/>
              <a:ext cx="27775" cy="52500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00" name="Google Shape;1391;p70">
            <a:extLst>
              <a:ext uri="{FF2B5EF4-FFF2-40B4-BE49-F238E27FC236}">
                <a16:creationId xmlns:a16="http://schemas.microsoft.com/office/drawing/2014/main" id="{A3B4F459-2F1E-E123-AFE7-A26FF31B0A26}"/>
              </a:ext>
            </a:extLst>
          </p:cNvPr>
          <p:cNvGrpSpPr/>
          <p:nvPr/>
        </p:nvGrpSpPr>
        <p:grpSpPr>
          <a:xfrm>
            <a:off x="13997445" y="5804748"/>
            <a:ext cx="290810" cy="227588"/>
            <a:chOff x="4768325" y="2163475"/>
            <a:chExt cx="59700" cy="46725"/>
          </a:xfrm>
        </p:grpSpPr>
        <p:sp>
          <p:nvSpPr>
            <p:cNvPr id="201" name="Google Shape;1392;p70">
              <a:extLst>
                <a:ext uri="{FF2B5EF4-FFF2-40B4-BE49-F238E27FC236}">
                  <a16:creationId xmlns:a16="http://schemas.microsoft.com/office/drawing/2014/main" id="{1F2FFDF0-0ACF-A282-3E64-C69C8C18D0D4}"/>
                </a:ext>
              </a:extLst>
            </p:cNvPr>
            <p:cNvSpPr/>
            <p:nvPr/>
          </p:nvSpPr>
          <p:spPr>
            <a:xfrm>
              <a:off x="4768325" y="2163475"/>
              <a:ext cx="35375" cy="46725"/>
            </a:xfrm>
            <a:custGeom>
              <a:avLst/>
              <a:gdLst/>
              <a:ahLst/>
              <a:cxnLst/>
              <a:rect l="l" t="t" r="r" b="b"/>
              <a:pathLst>
                <a:path w="1415" h="1869" extrusionOk="0">
                  <a:moveTo>
                    <a:pt x="0" y="0"/>
                  </a:moveTo>
                  <a:lnTo>
                    <a:pt x="895" y="931"/>
                  </a:lnTo>
                  <a:lnTo>
                    <a:pt x="0" y="1868"/>
                  </a:lnTo>
                  <a:lnTo>
                    <a:pt x="520" y="1868"/>
                  </a:lnTo>
                  <a:lnTo>
                    <a:pt x="1414" y="931"/>
                  </a:lnTo>
                  <a:lnTo>
                    <a:pt x="52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2" name="Google Shape;1393;p70">
              <a:extLst>
                <a:ext uri="{FF2B5EF4-FFF2-40B4-BE49-F238E27FC236}">
                  <a16:creationId xmlns:a16="http://schemas.microsoft.com/office/drawing/2014/main" id="{D1778F42-7728-48A0-A35F-4A06D4A3505F}"/>
                </a:ext>
              </a:extLst>
            </p:cNvPr>
            <p:cNvSpPr/>
            <p:nvPr/>
          </p:nvSpPr>
          <p:spPr>
            <a:xfrm>
              <a:off x="4792475" y="2163475"/>
              <a:ext cx="35550" cy="46725"/>
            </a:xfrm>
            <a:custGeom>
              <a:avLst/>
              <a:gdLst/>
              <a:ahLst/>
              <a:cxnLst/>
              <a:rect l="l" t="t" r="r" b="b"/>
              <a:pathLst>
                <a:path w="1422" h="1869" extrusionOk="0">
                  <a:moveTo>
                    <a:pt x="1" y="0"/>
                  </a:moveTo>
                  <a:lnTo>
                    <a:pt x="895" y="931"/>
                  </a:lnTo>
                  <a:lnTo>
                    <a:pt x="1" y="1868"/>
                  </a:lnTo>
                  <a:lnTo>
                    <a:pt x="527" y="1868"/>
                  </a:lnTo>
                  <a:lnTo>
                    <a:pt x="1422" y="931"/>
                  </a:lnTo>
                  <a:lnTo>
                    <a:pt x="52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sp>
        <p:nvSpPr>
          <p:cNvPr id="203" name="Google Shape;1394;p70">
            <a:extLst>
              <a:ext uri="{FF2B5EF4-FFF2-40B4-BE49-F238E27FC236}">
                <a16:creationId xmlns:a16="http://schemas.microsoft.com/office/drawing/2014/main" id="{2280F28F-047F-6B88-2969-8F37D7CEB93E}"/>
              </a:ext>
            </a:extLst>
          </p:cNvPr>
          <p:cNvSpPr/>
          <p:nvPr/>
        </p:nvSpPr>
        <p:spPr>
          <a:xfrm>
            <a:off x="14661355" y="5787763"/>
            <a:ext cx="172318" cy="261562"/>
          </a:xfrm>
          <a:custGeom>
            <a:avLst/>
            <a:gdLst/>
            <a:ahLst/>
            <a:cxnLst/>
            <a:rect l="l" t="t" r="r" b="b"/>
            <a:pathLst>
              <a:path w="1415" h="2148" extrusionOk="0">
                <a:moveTo>
                  <a:pt x="308" y="0"/>
                </a:moveTo>
                <a:cubicBezTo>
                  <a:pt x="152" y="0"/>
                  <a:pt x="1" y="123"/>
                  <a:pt x="1" y="308"/>
                </a:cubicBezTo>
                <a:lnTo>
                  <a:pt x="8" y="1844"/>
                </a:lnTo>
                <a:cubicBezTo>
                  <a:pt x="8" y="2026"/>
                  <a:pt x="158" y="2148"/>
                  <a:pt x="316" y="2148"/>
                </a:cubicBezTo>
                <a:cubicBezTo>
                  <a:pt x="390" y="2148"/>
                  <a:pt x="465" y="2121"/>
                  <a:pt x="527" y="2061"/>
                </a:cubicBezTo>
                <a:lnTo>
                  <a:pt x="1292" y="1296"/>
                </a:lnTo>
                <a:cubicBezTo>
                  <a:pt x="1414" y="1181"/>
                  <a:pt x="1414" y="986"/>
                  <a:pt x="1292" y="864"/>
                </a:cubicBezTo>
                <a:lnTo>
                  <a:pt x="520" y="92"/>
                </a:lnTo>
                <a:cubicBezTo>
                  <a:pt x="459" y="29"/>
                  <a:pt x="383" y="0"/>
                  <a:pt x="308" y="0"/>
                </a:cubicBez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204" name="Google Shape;1395;p70">
            <a:extLst>
              <a:ext uri="{FF2B5EF4-FFF2-40B4-BE49-F238E27FC236}">
                <a16:creationId xmlns:a16="http://schemas.microsoft.com/office/drawing/2014/main" id="{AF4F175C-4875-71B6-A67E-339005B14AF6}"/>
              </a:ext>
            </a:extLst>
          </p:cNvPr>
          <p:cNvSpPr/>
          <p:nvPr/>
        </p:nvSpPr>
        <p:spPr>
          <a:xfrm>
            <a:off x="15206106" y="7801933"/>
            <a:ext cx="296168" cy="325978"/>
          </a:xfrm>
          <a:custGeom>
            <a:avLst/>
            <a:gdLst/>
            <a:ahLst/>
            <a:cxnLst/>
            <a:rect l="l" t="t" r="r" b="b"/>
            <a:pathLst>
              <a:path w="2432" h="2677" extrusionOk="0">
                <a:moveTo>
                  <a:pt x="801" y="1"/>
                </a:moveTo>
                <a:lnTo>
                  <a:pt x="1205" y="751"/>
                </a:lnTo>
                <a:lnTo>
                  <a:pt x="1" y="751"/>
                </a:lnTo>
                <a:lnTo>
                  <a:pt x="1" y="1927"/>
                </a:lnTo>
                <a:lnTo>
                  <a:pt x="1205" y="1927"/>
                </a:lnTo>
                <a:lnTo>
                  <a:pt x="801" y="2677"/>
                </a:lnTo>
                <a:lnTo>
                  <a:pt x="2431" y="1335"/>
                </a:lnTo>
                <a:lnTo>
                  <a:pt x="801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205" name="Google Shape;1396;p70">
            <a:extLst>
              <a:ext uri="{FF2B5EF4-FFF2-40B4-BE49-F238E27FC236}">
                <a16:creationId xmlns:a16="http://schemas.microsoft.com/office/drawing/2014/main" id="{9081C0D2-308B-B6BE-872F-FD75B35DC7A9}"/>
              </a:ext>
            </a:extLst>
          </p:cNvPr>
          <p:cNvSpPr/>
          <p:nvPr/>
        </p:nvSpPr>
        <p:spPr>
          <a:xfrm>
            <a:off x="13409019" y="6258375"/>
            <a:ext cx="238202" cy="326830"/>
          </a:xfrm>
          <a:custGeom>
            <a:avLst/>
            <a:gdLst/>
            <a:ahLst/>
            <a:cxnLst/>
            <a:rect l="l" t="t" r="r" b="b"/>
            <a:pathLst>
              <a:path w="1956" h="2684" extrusionOk="0">
                <a:moveTo>
                  <a:pt x="1" y="0"/>
                </a:moveTo>
                <a:lnTo>
                  <a:pt x="787" y="1342"/>
                </a:lnTo>
                <a:lnTo>
                  <a:pt x="1" y="2683"/>
                </a:lnTo>
                <a:lnTo>
                  <a:pt x="1955" y="1342"/>
                </a:lnTo>
                <a:lnTo>
                  <a:pt x="1" y="0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206" name="Google Shape;1397;p70">
            <a:extLst>
              <a:ext uri="{FF2B5EF4-FFF2-40B4-BE49-F238E27FC236}">
                <a16:creationId xmlns:a16="http://schemas.microsoft.com/office/drawing/2014/main" id="{1F04B7FC-486E-CDDB-1016-FC13287B614A}"/>
              </a:ext>
            </a:extLst>
          </p:cNvPr>
          <p:cNvSpPr/>
          <p:nvPr/>
        </p:nvSpPr>
        <p:spPr>
          <a:xfrm>
            <a:off x="13344963" y="7833593"/>
            <a:ext cx="366314" cy="262658"/>
          </a:xfrm>
          <a:custGeom>
            <a:avLst/>
            <a:gdLst/>
            <a:ahLst/>
            <a:cxnLst/>
            <a:rect l="l" t="t" r="r" b="b"/>
            <a:pathLst>
              <a:path w="3008" h="2157" extrusionOk="0">
                <a:moveTo>
                  <a:pt x="0" y="0"/>
                </a:moveTo>
                <a:lnTo>
                  <a:pt x="729" y="1075"/>
                </a:lnTo>
                <a:lnTo>
                  <a:pt x="0" y="2157"/>
                </a:lnTo>
                <a:lnTo>
                  <a:pt x="0" y="2157"/>
                </a:lnTo>
                <a:lnTo>
                  <a:pt x="3008" y="1075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207" name="Google Shape;1398;p70">
            <a:extLst>
              <a:ext uri="{FF2B5EF4-FFF2-40B4-BE49-F238E27FC236}">
                <a16:creationId xmlns:a16="http://schemas.microsoft.com/office/drawing/2014/main" id="{BA84BE85-0277-F18C-7472-BA28A9C7FB61}"/>
              </a:ext>
            </a:extLst>
          </p:cNvPr>
          <p:cNvSpPr/>
          <p:nvPr/>
        </p:nvSpPr>
        <p:spPr>
          <a:xfrm>
            <a:off x="13379609" y="6796881"/>
            <a:ext cx="297022" cy="225030"/>
          </a:xfrm>
          <a:custGeom>
            <a:avLst/>
            <a:gdLst/>
            <a:ahLst/>
            <a:cxnLst/>
            <a:rect l="l" t="t" r="r" b="b"/>
            <a:pathLst>
              <a:path w="2439" h="1848" extrusionOk="0">
                <a:moveTo>
                  <a:pt x="1580" y="1"/>
                </a:moveTo>
                <a:lnTo>
                  <a:pt x="1371" y="203"/>
                </a:lnTo>
                <a:lnTo>
                  <a:pt x="1919" y="780"/>
                </a:lnTo>
                <a:lnTo>
                  <a:pt x="1" y="780"/>
                </a:lnTo>
                <a:lnTo>
                  <a:pt x="1" y="1068"/>
                </a:lnTo>
                <a:lnTo>
                  <a:pt x="1919" y="1068"/>
                </a:lnTo>
                <a:lnTo>
                  <a:pt x="1371" y="1645"/>
                </a:lnTo>
                <a:lnTo>
                  <a:pt x="1580" y="1847"/>
                </a:lnTo>
                <a:lnTo>
                  <a:pt x="2439" y="924"/>
                </a:lnTo>
                <a:lnTo>
                  <a:pt x="1580" y="1"/>
                </a:lnTo>
                <a:close/>
              </a:path>
            </a:pathLst>
          </a:custGeom>
          <a:solidFill>
            <a:srgbClr val="869F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208" name="Google Shape;1399;p70">
            <a:extLst>
              <a:ext uri="{FF2B5EF4-FFF2-40B4-BE49-F238E27FC236}">
                <a16:creationId xmlns:a16="http://schemas.microsoft.com/office/drawing/2014/main" id="{527E9F3E-536D-435B-EAC8-984F7A61E526}"/>
              </a:ext>
            </a:extLst>
          </p:cNvPr>
          <p:cNvSpPr/>
          <p:nvPr/>
        </p:nvSpPr>
        <p:spPr>
          <a:xfrm>
            <a:off x="14647106" y="6760715"/>
            <a:ext cx="200816" cy="297362"/>
          </a:xfrm>
          <a:custGeom>
            <a:avLst/>
            <a:gdLst/>
            <a:ahLst/>
            <a:cxnLst/>
            <a:rect l="l" t="t" r="r" b="b"/>
            <a:pathLst>
              <a:path w="1649" h="2442" extrusionOk="0">
                <a:moveTo>
                  <a:pt x="501" y="1"/>
                </a:moveTo>
                <a:cubicBezTo>
                  <a:pt x="238" y="1"/>
                  <a:pt x="1" y="336"/>
                  <a:pt x="250" y="590"/>
                </a:cubicBezTo>
                <a:lnTo>
                  <a:pt x="841" y="1232"/>
                </a:lnTo>
                <a:lnTo>
                  <a:pt x="250" y="1874"/>
                </a:lnTo>
                <a:cubicBezTo>
                  <a:pt x="36" y="2126"/>
                  <a:pt x="260" y="2441"/>
                  <a:pt x="516" y="2441"/>
                </a:cubicBezTo>
                <a:cubicBezTo>
                  <a:pt x="596" y="2441"/>
                  <a:pt x="680" y="2410"/>
                  <a:pt x="754" y="2336"/>
                </a:cubicBezTo>
                <a:lnTo>
                  <a:pt x="1555" y="1463"/>
                </a:lnTo>
                <a:cubicBezTo>
                  <a:pt x="1613" y="1405"/>
                  <a:pt x="1641" y="1326"/>
                  <a:pt x="1649" y="1246"/>
                </a:cubicBezTo>
                <a:cubicBezTo>
                  <a:pt x="1649" y="1239"/>
                  <a:pt x="1649" y="1239"/>
                  <a:pt x="1649" y="1232"/>
                </a:cubicBezTo>
                <a:cubicBezTo>
                  <a:pt x="1649" y="1225"/>
                  <a:pt x="1649" y="1225"/>
                  <a:pt x="1649" y="1218"/>
                </a:cubicBezTo>
                <a:cubicBezTo>
                  <a:pt x="1641" y="1138"/>
                  <a:pt x="1613" y="1059"/>
                  <a:pt x="1555" y="1001"/>
                </a:cubicBezTo>
                <a:lnTo>
                  <a:pt x="754" y="129"/>
                </a:lnTo>
                <a:cubicBezTo>
                  <a:pt x="679" y="38"/>
                  <a:pt x="588" y="1"/>
                  <a:pt x="501" y="1"/>
                </a:cubicBez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</a:endParaRPr>
          </a:p>
        </p:txBody>
      </p:sp>
      <p:grpSp>
        <p:nvGrpSpPr>
          <p:cNvPr id="209" name="Google Shape;1400;p70">
            <a:extLst>
              <a:ext uri="{FF2B5EF4-FFF2-40B4-BE49-F238E27FC236}">
                <a16:creationId xmlns:a16="http://schemas.microsoft.com/office/drawing/2014/main" id="{83ECE0BA-0745-279E-09B7-BECC510D1F11}"/>
              </a:ext>
            </a:extLst>
          </p:cNvPr>
          <p:cNvGrpSpPr/>
          <p:nvPr/>
        </p:nvGrpSpPr>
        <p:grpSpPr>
          <a:xfrm>
            <a:off x="14030082" y="6314937"/>
            <a:ext cx="225536" cy="213706"/>
            <a:chOff x="4768575" y="2253950"/>
            <a:chExt cx="46300" cy="43875"/>
          </a:xfrm>
        </p:grpSpPr>
        <p:sp>
          <p:nvSpPr>
            <p:cNvPr id="210" name="Google Shape;1401;p70">
              <a:extLst>
                <a:ext uri="{FF2B5EF4-FFF2-40B4-BE49-F238E27FC236}">
                  <a16:creationId xmlns:a16="http://schemas.microsoft.com/office/drawing/2014/main" id="{B8AE5022-6C75-3CC1-06E9-2860A65E0C2B}"/>
                </a:ext>
              </a:extLst>
            </p:cNvPr>
            <p:cNvSpPr/>
            <p:nvPr/>
          </p:nvSpPr>
          <p:spPr>
            <a:xfrm>
              <a:off x="4785700" y="2253950"/>
              <a:ext cx="29175" cy="43875"/>
            </a:xfrm>
            <a:custGeom>
              <a:avLst/>
              <a:gdLst/>
              <a:ahLst/>
              <a:cxnLst/>
              <a:rect l="l" t="t" r="r" b="b"/>
              <a:pathLst>
                <a:path w="1167" h="1755" extrusionOk="0">
                  <a:moveTo>
                    <a:pt x="262" y="1"/>
                  </a:moveTo>
                  <a:cubicBezTo>
                    <a:pt x="150" y="1"/>
                    <a:pt x="49" y="149"/>
                    <a:pt x="164" y="247"/>
                  </a:cubicBezTo>
                  <a:lnTo>
                    <a:pt x="770" y="853"/>
                  </a:lnTo>
                  <a:lnTo>
                    <a:pt x="106" y="1517"/>
                  </a:lnTo>
                  <a:cubicBezTo>
                    <a:pt x="1" y="1616"/>
                    <a:pt x="95" y="1754"/>
                    <a:pt x="204" y="1754"/>
                  </a:cubicBezTo>
                  <a:cubicBezTo>
                    <a:pt x="236" y="1754"/>
                    <a:pt x="271" y="1742"/>
                    <a:pt x="301" y="1711"/>
                  </a:cubicBezTo>
                  <a:lnTo>
                    <a:pt x="1166" y="853"/>
                  </a:lnTo>
                  <a:lnTo>
                    <a:pt x="366" y="52"/>
                  </a:lnTo>
                  <a:cubicBezTo>
                    <a:pt x="334" y="16"/>
                    <a:pt x="297" y="1"/>
                    <a:pt x="26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11" name="Google Shape;1402;p70">
              <a:extLst>
                <a:ext uri="{FF2B5EF4-FFF2-40B4-BE49-F238E27FC236}">
                  <a16:creationId xmlns:a16="http://schemas.microsoft.com/office/drawing/2014/main" id="{382966B2-BBAC-5405-23D3-9C08944A14D3}"/>
                </a:ext>
              </a:extLst>
            </p:cNvPr>
            <p:cNvSpPr/>
            <p:nvPr/>
          </p:nvSpPr>
          <p:spPr>
            <a:xfrm>
              <a:off x="4768575" y="2253950"/>
              <a:ext cx="29175" cy="43875"/>
            </a:xfrm>
            <a:custGeom>
              <a:avLst/>
              <a:gdLst/>
              <a:ahLst/>
              <a:cxnLst/>
              <a:rect l="l" t="t" r="r" b="b"/>
              <a:pathLst>
                <a:path w="1167" h="1755" extrusionOk="0">
                  <a:moveTo>
                    <a:pt x="261" y="1"/>
                  </a:moveTo>
                  <a:cubicBezTo>
                    <a:pt x="150" y="1"/>
                    <a:pt x="50" y="149"/>
                    <a:pt x="171" y="247"/>
                  </a:cubicBezTo>
                  <a:lnTo>
                    <a:pt x="769" y="853"/>
                  </a:lnTo>
                  <a:lnTo>
                    <a:pt x="106" y="1517"/>
                  </a:lnTo>
                  <a:cubicBezTo>
                    <a:pt x="1" y="1616"/>
                    <a:pt x="95" y="1754"/>
                    <a:pt x="203" y="1754"/>
                  </a:cubicBezTo>
                  <a:cubicBezTo>
                    <a:pt x="236" y="1754"/>
                    <a:pt x="270" y="1742"/>
                    <a:pt x="301" y="1711"/>
                  </a:cubicBezTo>
                  <a:lnTo>
                    <a:pt x="1166" y="853"/>
                  </a:lnTo>
                  <a:lnTo>
                    <a:pt x="365" y="52"/>
                  </a:lnTo>
                  <a:cubicBezTo>
                    <a:pt x="334" y="16"/>
                    <a:pt x="297" y="1"/>
                    <a:pt x="26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12" name="Google Shape;1403;p70">
            <a:extLst>
              <a:ext uri="{FF2B5EF4-FFF2-40B4-BE49-F238E27FC236}">
                <a16:creationId xmlns:a16="http://schemas.microsoft.com/office/drawing/2014/main" id="{CA5A84A8-A7D4-8BBC-66DF-5FBEDDC6916C}"/>
              </a:ext>
            </a:extLst>
          </p:cNvPr>
          <p:cNvGrpSpPr/>
          <p:nvPr/>
        </p:nvGrpSpPr>
        <p:grpSpPr>
          <a:xfrm>
            <a:off x="14629327" y="7292988"/>
            <a:ext cx="236374" cy="292492"/>
            <a:chOff x="4960900" y="2433225"/>
            <a:chExt cx="48525" cy="60050"/>
          </a:xfrm>
        </p:grpSpPr>
        <p:sp>
          <p:nvSpPr>
            <p:cNvPr id="213" name="Google Shape;1404;p70">
              <a:extLst>
                <a:ext uri="{FF2B5EF4-FFF2-40B4-BE49-F238E27FC236}">
                  <a16:creationId xmlns:a16="http://schemas.microsoft.com/office/drawing/2014/main" id="{76D9C85F-04BF-42D5-129A-8DEE9FB64357}"/>
                </a:ext>
              </a:extLst>
            </p:cNvPr>
            <p:cNvSpPr/>
            <p:nvPr/>
          </p:nvSpPr>
          <p:spPr>
            <a:xfrm>
              <a:off x="4974225" y="2433225"/>
              <a:ext cx="35200" cy="60050"/>
            </a:xfrm>
            <a:custGeom>
              <a:avLst/>
              <a:gdLst/>
              <a:ahLst/>
              <a:cxnLst/>
              <a:rect l="l" t="t" r="r" b="b"/>
              <a:pathLst>
                <a:path w="1408" h="2402" extrusionOk="0">
                  <a:moveTo>
                    <a:pt x="102" y="0"/>
                  </a:moveTo>
                  <a:lnTo>
                    <a:pt x="95" y="7"/>
                  </a:lnTo>
                  <a:lnTo>
                    <a:pt x="1112" y="1154"/>
                  </a:lnTo>
                  <a:lnTo>
                    <a:pt x="1" y="2402"/>
                  </a:lnTo>
                  <a:lnTo>
                    <a:pt x="297" y="2402"/>
                  </a:lnTo>
                  <a:lnTo>
                    <a:pt x="1407" y="1154"/>
                  </a:lnTo>
                  <a:lnTo>
                    <a:pt x="383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14" name="Google Shape;1405;p70">
              <a:extLst>
                <a:ext uri="{FF2B5EF4-FFF2-40B4-BE49-F238E27FC236}">
                  <a16:creationId xmlns:a16="http://schemas.microsoft.com/office/drawing/2014/main" id="{31438FDA-94AB-C74D-7FD0-9B1F0BBBD6FD}"/>
                </a:ext>
              </a:extLst>
            </p:cNvPr>
            <p:cNvSpPr/>
            <p:nvPr/>
          </p:nvSpPr>
          <p:spPr>
            <a:xfrm>
              <a:off x="4960900" y="2433225"/>
              <a:ext cx="35175" cy="60050"/>
            </a:xfrm>
            <a:custGeom>
              <a:avLst/>
              <a:gdLst/>
              <a:ahLst/>
              <a:cxnLst/>
              <a:rect l="l" t="t" r="r" b="b"/>
              <a:pathLst>
                <a:path w="1407" h="2402" extrusionOk="0">
                  <a:moveTo>
                    <a:pt x="108" y="0"/>
                  </a:moveTo>
                  <a:lnTo>
                    <a:pt x="94" y="7"/>
                  </a:lnTo>
                  <a:lnTo>
                    <a:pt x="1111" y="1154"/>
                  </a:lnTo>
                  <a:lnTo>
                    <a:pt x="0" y="2402"/>
                  </a:lnTo>
                  <a:lnTo>
                    <a:pt x="296" y="2402"/>
                  </a:lnTo>
                  <a:lnTo>
                    <a:pt x="1407" y="1154"/>
                  </a:lnTo>
                  <a:lnTo>
                    <a:pt x="390" y="0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15" name="Google Shape;1406;p70">
            <a:extLst>
              <a:ext uri="{FF2B5EF4-FFF2-40B4-BE49-F238E27FC236}">
                <a16:creationId xmlns:a16="http://schemas.microsoft.com/office/drawing/2014/main" id="{D841FAFD-C7F5-3A09-5BA5-67A7ACA89611}"/>
              </a:ext>
            </a:extLst>
          </p:cNvPr>
          <p:cNvGrpSpPr/>
          <p:nvPr/>
        </p:nvGrpSpPr>
        <p:grpSpPr>
          <a:xfrm>
            <a:off x="14006456" y="7821110"/>
            <a:ext cx="272788" cy="287620"/>
            <a:chOff x="4854075" y="2527625"/>
            <a:chExt cx="56000" cy="59050"/>
          </a:xfrm>
        </p:grpSpPr>
        <p:sp>
          <p:nvSpPr>
            <p:cNvPr id="216" name="Google Shape;1407;p70">
              <a:extLst>
                <a:ext uri="{FF2B5EF4-FFF2-40B4-BE49-F238E27FC236}">
                  <a16:creationId xmlns:a16="http://schemas.microsoft.com/office/drawing/2014/main" id="{AFB620DE-3FC0-E723-546B-2CB49D8A6009}"/>
                </a:ext>
              </a:extLst>
            </p:cNvPr>
            <p:cNvSpPr/>
            <p:nvPr/>
          </p:nvSpPr>
          <p:spPr>
            <a:xfrm>
              <a:off x="4872325" y="2527625"/>
              <a:ext cx="37750" cy="59050"/>
            </a:xfrm>
            <a:custGeom>
              <a:avLst/>
              <a:gdLst/>
              <a:ahLst/>
              <a:cxnLst/>
              <a:rect l="l" t="t" r="r" b="b"/>
              <a:pathLst>
                <a:path w="1510" h="2362" extrusionOk="0">
                  <a:moveTo>
                    <a:pt x="305" y="1"/>
                  </a:moveTo>
                  <a:cubicBezTo>
                    <a:pt x="141" y="1"/>
                    <a:pt x="1" y="210"/>
                    <a:pt x="146" y="371"/>
                  </a:cubicBezTo>
                  <a:lnTo>
                    <a:pt x="961" y="1179"/>
                  </a:lnTo>
                  <a:lnTo>
                    <a:pt x="146" y="1994"/>
                  </a:lnTo>
                  <a:cubicBezTo>
                    <a:pt x="0" y="2151"/>
                    <a:pt x="143" y="2361"/>
                    <a:pt x="308" y="2361"/>
                  </a:cubicBezTo>
                  <a:cubicBezTo>
                    <a:pt x="355" y="2361"/>
                    <a:pt x="404" y="2344"/>
                    <a:pt x="449" y="2304"/>
                  </a:cubicBezTo>
                  <a:lnTo>
                    <a:pt x="1423" y="1338"/>
                  </a:lnTo>
                  <a:cubicBezTo>
                    <a:pt x="1509" y="1244"/>
                    <a:pt x="1509" y="1107"/>
                    <a:pt x="1423" y="1013"/>
                  </a:cubicBezTo>
                  <a:lnTo>
                    <a:pt x="1423" y="1020"/>
                  </a:lnTo>
                  <a:lnTo>
                    <a:pt x="449" y="61"/>
                  </a:lnTo>
                  <a:cubicBezTo>
                    <a:pt x="403" y="19"/>
                    <a:pt x="353" y="1"/>
                    <a:pt x="30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17" name="Google Shape;1408;p70">
              <a:extLst>
                <a:ext uri="{FF2B5EF4-FFF2-40B4-BE49-F238E27FC236}">
                  <a16:creationId xmlns:a16="http://schemas.microsoft.com/office/drawing/2014/main" id="{1977594D-AEE5-28B2-7650-64197AD24E83}"/>
                </a:ext>
              </a:extLst>
            </p:cNvPr>
            <p:cNvSpPr/>
            <p:nvPr/>
          </p:nvSpPr>
          <p:spPr>
            <a:xfrm>
              <a:off x="4854075" y="2539100"/>
              <a:ext cx="26075" cy="35875"/>
            </a:xfrm>
            <a:custGeom>
              <a:avLst/>
              <a:gdLst/>
              <a:ahLst/>
              <a:cxnLst/>
              <a:rect l="l" t="t" r="r" b="b"/>
              <a:pathLst>
                <a:path w="1043" h="1435" extrusionOk="0">
                  <a:moveTo>
                    <a:pt x="326" y="1"/>
                  </a:moveTo>
                  <a:cubicBezTo>
                    <a:pt x="152" y="1"/>
                    <a:pt x="1" y="234"/>
                    <a:pt x="177" y="388"/>
                  </a:cubicBezTo>
                  <a:lnTo>
                    <a:pt x="516" y="720"/>
                  </a:lnTo>
                  <a:lnTo>
                    <a:pt x="177" y="1059"/>
                  </a:lnTo>
                  <a:cubicBezTo>
                    <a:pt x="21" y="1215"/>
                    <a:pt x="165" y="1435"/>
                    <a:pt x="336" y="1435"/>
                  </a:cubicBezTo>
                  <a:cubicBezTo>
                    <a:pt x="386" y="1435"/>
                    <a:pt x="439" y="1415"/>
                    <a:pt x="487" y="1369"/>
                  </a:cubicBezTo>
                  <a:lnTo>
                    <a:pt x="977" y="886"/>
                  </a:lnTo>
                  <a:cubicBezTo>
                    <a:pt x="1020" y="843"/>
                    <a:pt x="1042" y="785"/>
                    <a:pt x="1042" y="720"/>
                  </a:cubicBezTo>
                  <a:cubicBezTo>
                    <a:pt x="1042" y="662"/>
                    <a:pt x="1013" y="605"/>
                    <a:pt x="977" y="561"/>
                  </a:cubicBezTo>
                  <a:lnTo>
                    <a:pt x="487" y="78"/>
                  </a:lnTo>
                  <a:cubicBezTo>
                    <a:pt x="437" y="23"/>
                    <a:pt x="380" y="1"/>
                    <a:pt x="32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sp>
        <p:nvSpPr>
          <p:cNvPr id="218" name="Google Shape;1409;p70">
            <a:extLst>
              <a:ext uri="{FF2B5EF4-FFF2-40B4-BE49-F238E27FC236}">
                <a16:creationId xmlns:a16="http://schemas.microsoft.com/office/drawing/2014/main" id="{32E363B1-D072-0D46-4513-A1633042CD3E}"/>
              </a:ext>
            </a:extLst>
          </p:cNvPr>
          <p:cNvSpPr/>
          <p:nvPr/>
        </p:nvSpPr>
        <p:spPr>
          <a:xfrm>
            <a:off x="14036962" y="7306566"/>
            <a:ext cx="211776" cy="265336"/>
          </a:xfrm>
          <a:custGeom>
            <a:avLst/>
            <a:gdLst/>
            <a:ahLst/>
            <a:cxnLst/>
            <a:rect l="l" t="t" r="r" b="b"/>
            <a:pathLst>
              <a:path w="1739" h="2179" extrusionOk="0">
                <a:moveTo>
                  <a:pt x="1" y="1"/>
                </a:moveTo>
                <a:lnTo>
                  <a:pt x="1" y="2179"/>
                </a:lnTo>
                <a:lnTo>
                  <a:pt x="758" y="2179"/>
                </a:lnTo>
                <a:lnTo>
                  <a:pt x="1739" y="1090"/>
                </a:lnTo>
                <a:lnTo>
                  <a:pt x="758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219" name="Google Shape;1410;p70">
            <a:extLst>
              <a:ext uri="{FF2B5EF4-FFF2-40B4-BE49-F238E27FC236}">
                <a16:creationId xmlns:a16="http://schemas.microsoft.com/office/drawing/2014/main" id="{93BCBBE5-AF10-6326-7492-8C2DFBD8CABB}"/>
              </a:ext>
            </a:extLst>
          </p:cNvPr>
          <p:cNvSpPr/>
          <p:nvPr/>
        </p:nvSpPr>
        <p:spPr>
          <a:xfrm>
            <a:off x="15194295" y="5785874"/>
            <a:ext cx="319794" cy="265336"/>
          </a:xfrm>
          <a:custGeom>
            <a:avLst/>
            <a:gdLst/>
            <a:ahLst/>
            <a:cxnLst/>
            <a:rect l="l" t="t" r="r" b="b"/>
            <a:pathLst>
              <a:path w="2626" h="2179" extrusionOk="0">
                <a:moveTo>
                  <a:pt x="0" y="1"/>
                </a:moveTo>
                <a:lnTo>
                  <a:pt x="887" y="1090"/>
                </a:lnTo>
                <a:lnTo>
                  <a:pt x="0" y="2179"/>
                </a:lnTo>
                <a:lnTo>
                  <a:pt x="1644" y="2179"/>
                </a:lnTo>
                <a:lnTo>
                  <a:pt x="2625" y="1090"/>
                </a:lnTo>
                <a:lnTo>
                  <a:pt x="1644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220" name="Google Shape;1411;p70">
            <a:extLst>
              <a:ext uri="{FF2B5EF4-FFF2-40B4-BE49-F238E27FC236}">
                <a16:creationId xmlns:a16="http://schemas.microsoft.com/office/drawing/2014/main" id="{FCDE7CE0-8337-3A44-72C4-55BB914E5CF9}"/>
              </a:ext>
            </a:extLst>
          </p:cNvPr>
          <p:cNvSpPr/>
          <p:nvPr/>
        </p:nvSpPr>
        <p:spPr>
          <a:xfrm>
            <a:off x="13392822" y="7306566"/>
            <a:ext cx="270596" cy="265336"/>
          </a:xfrm>
          <a:custGeom>
            <a:avLst/>
            <a:gdLst/>
            <a:ahLst/>
            <a:cxnLst/>
            <a:rect l="l" t="t" r="r" b="b"/>
            <a:pathLst>
              <a:path w="2222" h="2179" extrusionOk="0">
                <a:moveTo>
                  <a:pt x="477" y="1"/>
                </a:moveTo>
                <a:lnTo>
                  <a:pt x="895" y="513"/>
                </a:lnTo>
                <a:lnTo>
                  <a:pt x="1" y="513"/>
                </a:lnTo>
                <a:lnTo>
                  <a:pt x="1" y="1659"/>
                </a:lnTo>
                <a:lnTo>
                  <a:pt x="895" y="1659"/>
                </a:lnTo>
                <a:lnTo>
                  <a:pt x="477" y="2179"/>
                </a:lnTo>
                <a:lnTo>
                  <a:pt x="1234" y="2179"/>
                </a:lnTo>
                <a:lnTo>
                  <a:pt x="2222" y="1090"/>
                </a:lnTo>
                <a:lnTo>
                  <a:pt x="1234" y="1"/>
                </a:ln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</a:endParaRPr>
          </a:p>
        </p:txBody>
      </p:sp>
      <p:grpSp>
        <p:nvGrpSpPr>
          <p:cNvPr id="221" name="Google Shape;1412;p70">
            <a:extLst>
              <a:ext uri="{FF2B5EF4-FFF2-40B4-BE49-F238E27FC236}">
                <a16:creationId xmlns:a16="http://schemas.microsoft.com/office/drawing/2014/main" id="{A6DB0729-55F2-52FF-ECC5-32CCE4928A2D}"/>
              </a:ext>
            </a:extLst>
          </p:cNvPr>
          <p:cNvGrpSpPr/>
          <p:nvPr/>
        </p:nvGrpSpPr>
        <p:grpSpPr>
          <a:xfrm>
            <a:off x="15254880" y="6748599"/>
            <a:ext cx="198624" cy="321594"/>
            <a:chOff x="5059700" y="2334775"/>
            <a:chExt cx="40775" cy="66025"/>
          </a:xfrm>
        </p:grpSpPr>
        <p:sp>
          <p:nvSpPr>
            <p:cNvPr id="222" name="Google Shape;1413;p70">
              <a:extLst>
                <a:ext uri="{FF2B5EF4-FFF2-40B4-BE49-F238E27FC236}">
                  <a16:creationId xmlns:a16="http://schemas.microsoft.com/office/drawing/2014/main" id="{673B43F3-F7A2-368B-1C9C-AA211AA14E13}"/>
                </a:ext>
              </a:extLst>
            </p:cNvPr>
            <p:cNvSpPr/>
            <p:nvPr/>
          </p:nvSpPr>
          <p:spPr>
            <a:xfrm>
              <a:off x="5059700" y="2334775"/>
              <a:ext cx="12475" cy="10525"/>
            </a:xfrm>
            <a:custGeom>
              <a:avLst/>
              <a:gdLst/>
              <a:ahLst/>
              <a:cxnLst/>
              <a:rect l="l" t="t" r="r" b="b"/>
              <a:pathLst>
                <a:path w="499" h="421" extrusionOk="0">
                  <a:moveTo>
                    <a:pt x="282" y="0"/>
                  </a:moveTo>
                  <a:cubicBezTo>
                    <a:pt x="94" y="0"/>
                    <a:pt x="1" y="224"/>
                    <a:pt x="138" y="361"/>
                  </a:cubicBezTo>
                  <a:cubicBezTo>
                    <a:pt x="179" y="402"/>
                    <a:pt x="230" y="421"/>
                    <a:pt x="281" y="421"/>
                  </a:cubicBezTo>
                  <a:cubicBezTo>
                    <a:pt x="388" y="421"/>
                    <a:pt x="491" y="337"/>
                    <a:pt x="491" y="209"/>
                  </a:cubicBezTo>
                  <a:cubicBezTo>
                    <a:pt x="498" y="94"/>
                    <a:pt x="397" y="0"/>
                    <a:pt x="282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3" name="Google Shape;1414;p70">
              <a:extLst>
                <a:ext uri="{FF2B5EF4-FFF2-40B4-BE49-F238E27FC236}">
                  <a16:creationId xmlns:a16="http://schemas.microsoft.com/office/drawing/2014/main" id="{2CDBB839-7AE0-B646-8151-BBD4CCAA61BC}"/>
                </a:ext>
              </a:extLst>
            </p:cNvPr>
            <p:cNvSpPr/>
            <p:nvPr/>
          </p:nvSpPr>
          <p:spPr>
            <a:xfrm>
              <a:off x="5059700" y="2348650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2" y="1"/>
                  </a:moveTo>
                  <a:cubicBezTo>
                    <a:pt x="94" y="1"/>
                    <a:pt x="1" y="224"/>
                    <a:pt x="138" y="361"/>
                  </a:cubicBezTo>
                  <a:cubicBezTo>
                    <a:pt x="179" y="403"/>
                    <a:pt x="230" y="421"/>
                    <a:pt x="281" y="421"/>
                  </a:cubicBezTo>
                  <a:cubicBezTo>
                    <a:pt x="388" y="421"/>
                    <a:pt x="491" y="337"/>
                    <a:pt x="491" y="210"/>
                  </a:cubicBezTo>
                  <a:cubicBezTo>
                    <a:pt x="498" y="94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4" name="Google Shape;1415;p70">
              <a:extLst>
                <a:ext uri="{FF2B5EF4-FFF2-40B4-BE49-F238E27FC236}">
                  <a16:creationId xmlns:a16="http://schemas.microsoft.com/office/drawing/2014/main" id="{13139133-5EEC-51D8-0673-60D691F785EC}"/>
                </a:ext>
              </a:extLst>
            </p:cNvPr>
            <p:cNvSpPr/>
            <p:nvPr/>
          </p:nvSpPr>
          <p:spPr>
            <a:xfrm>
              <a:off x="5059700" y="2362525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2" y="1"/>
                  </a:moveTo>
                  <a:cubicBezTo>
                    <a:pt x="94" y="1"/>
                    <a:pt x="1" y="224"/>
                    <a:pt x="138" y="361"/>
                  </a:cubicBezTo>
                  <a:cubicBezTo>
                    <a:pt x="179" y="403"/>
                    <a:pt x="230" y="422"/>
                    <a:pt x="281" y="422"/>
                  </a:cubicBezTo>
                  <a:cubicBezTo>
                    <a:pt x="388" y="422"/>
                    <a:pt x="491" y="338"/>
                    <a:pt x="491" y="210"/>
                  </a:cubicBezTo>
                  <a:cubicBezTo>
                    <a:pt x="498" y="95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5" name="Google Shape;1416;p70">
              <a:extLst>
                <a:ext uri="{FF2B5EF4-FFF2-40B4-BE49-F238E27FC236}">
                  <a16:creationId xmlns:a16="http://schemas.microsoft.com/office/drawing/2014/main" id="{3EDB59C4-0681-B9B6-DA74-0CE24410661B}"/>
                </a:ext>
              </a:extLst>
            </p:cNvPr>
            <p:cNvSpPr/>
            <p:nvPr/>
          </p:nvSpPr>
          <p:spPr>
            <a:xfrm>
              <a:off x="5059700" y="2376400"/>
              <a:ext cx="12475" cy="10500"/>
            </a:xfrm>
            <a:custGeom>
              <a:avLst/>
              <a:gdLst/>
              <a:ahLst/>
              <a:cxnLst/>
              <a:rect l="l" t="t" r="r" b="b"/>
              <a:pathLst>
                <a:path w="499" h="420" extrusionOk="0">
                  <a:moveTo>
                    <a:pt x="294" y="1"/>
                  </a:moveTo>
                  <a:cubicBezTo>
                    <a:pt x="290" y="1"/>
                    <a:pt x="286" y="1"/>
                    <a:pt x="282" y="1"/>
                  </a:cubicBezTo>
                  <a:cubicBezTo>
                    <a:pt x="94" y="1"/>
                    <a:pt x="1" y="225"/>
                    <a:pt x="138" y="355"/>
                  </a:cubicBezTo>
                  <a:cubicBezTo>
                    <a:pt x="180" y="400"/>
                    <a:pt x="233" y="420"/>
                    <a:pt x="285" y="420"/>
                  </a:cubicBezTo>
                  <a:cubicBezTo>
                    <a:pt x="390" y="420"/>
                    <a:pt x="491" y="336"/>
                    <a:pt x="491" y="210"/>
                  </a:cubicBezTo>
                  <a:cubicBezTo>
                    <a:pt x="498" y="99"/>
                    <a:pt x="404" y="1"/>
                    <a:pt x="29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6" name="Google Shape;1417;p70">
              <a:extLst>
                <a:ext uri="{FF2B5EF4-FFF2-40B4-BE49-F238E27FC236}">
                  <a16:creationId xmlns:a16="http://schemas.microsoft.com/office/drawing/2014/main" id="{F754E858-E1F1-DA25-501D-99AD8104B99F}"/>
                </a:ext>
              </a:extLst>
            </p:cNvPr>
            <p:cNvSpPr/>
            <p:nvPr/>
          </p:nvSpPr>
          <p:spPr>
            <a:xfrm>
              <a:off x="5059700" y="2390125"/>
              <a:ext cx="12475" cy="10675"/>
            </a:xfrm>
            <a:custGeom>
              <a:avLst/>
              <a:gdLst/>
              <a:ahLst/>
              <a:cxnLst/>
              <a:rect l="l" t="t" r="r" b="b"/>
              <a:pathLst>
                <a:path w="499" h="427" extrusionOk="0">
                  <a:moveTo>
                    <a:pt x="282" y="0"/>
                  </a:moveTo>
                  <a:cubicBezTo>
                    <a:pt x="94" y="0"/>
                    <a:pt x="1" y="231"/>
                    <a:pt x="138" y="361"/>
                  </a:cubicBezTo>
                  <a:cubicBezTo>
                    <a:pt x="180" y="406"/>
                    <a:pt x="233" y="426"/>
                    <a:pt x="285" y="426"/>
                  </a:cubicBezTo>
                  <a:cubicBezTo>
                    <a:pt x="390" y="426"/>
                    <a:pt x="491" y="343"/>
                    <a:pt x="491" y="217"/>
                  </a:cubicBezTo>
                  <a:cubicBezTo>
                    <a:pt x="498" y="94"/>
                    <a:pt x="397" y="0"/>
                    <a:pt x="282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7" name="Google Shape;1418;p70">
              <a:extLst>
                <a:ext uri="{FF2B5EF4-FFF2-40B4-BE49-F238E27FC236}">
                  <a16:creationId xmlns:a16="http://schemas.microsoft.com/office/drawing/2014/main" id="{44EC21DF-FA1F-A1DC-36D7-A98A9A52CFF6}"/>
                </a:ext>
              </a:extLst>
            </p:cNvPr>
            <p:cNvSpPr/>
            <p:nvPr/>
          </p:nvSpPr>
          <p:spPr>
            <a:xfrm>
              <a:off x="5073950" y="2348650"/>
              <a:ext cx="12275" cy="10550"/>
            </a:xfrm>
            <a:custGeom>
              <a:avLst/>
              <a:gdLst/>
              <a:ahLst/>
              <a:cxnLst/>
              <a:rect l="l" t="t" r="r" b="b"/>
              <a:pathLst>
                <a:path w="491" h="422" extrusionOk="0">
                  <a:moveTo>
                    <a:pt x="282" y="1"/>
                  </a:moveTo>
                  <a:cubicBezTo>
                    <a:pt x="94" y="1"/>
                    <a:pt x="0" y="224"/>
                    <a:pt x="130" y="361"/>
                  </a:cubicBezTo>
                  <a:cubicBezTo>
                    <a:pt x="174" y="403"/>
                    <a:pt x="227" y="421"/>
                    <a:pt x="278" y="421"/>
                  </a:cubicBezTo>
                  <a:cubicBezTo>
                    <a:pt x="387" y="421"/>
                    <a:pt x="491" y="337"/>
                    <a:pt x="491" y="210"/>
                  </a:cubicBezTo>
                  <a:cubicBezTo>
                    <a:pt x="491" y="94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8" name="Google Shape;1419;p70">
              <a:extLst>
                <a:ext uri="{FF2B5EF4-FFF2-40B4-BE49-F238E27FC236}">
                  <a16:creationId xmlns:a16="http://schemas.microsoft.com/office/drawing/2014/main" id="{C0498345-2635-CA66-8928-0A3FDF123C7F}"/>
                </a:ext>
              </a:extLst>
            </p:cNvPr>
            <p:cNvSpPr/>
            <p:nvPr/>
          </p:nvSpPr>
          <p:spPr>
            <a:xfrm>
              <a:off x="5073950" y="2362525"/>
              <a:ext cx="12275" cy="10550"/>
            </a:xfrm>
            <a:custGeom>
              <a:avLst/>
              <a:gdLst/>
              <a:ahLst/>
              <a:cxnLst/>
              <a:rect l="l" t="t" r="r" b="b"/>
              <a:pathLst>
                <a:path w="491" h="422" extrusionOk="0">
                  <a:moveTo>
                    <a:pt x="282" y="1"/>
                  </a:moveTo>
                  <a:cubicBezTo>
                    <a:pt x="94" y="1"/>
                    <a:pt x="0" y="224"/>
                    <a:pt x="130" y="361"/>
                  </a:cubicBezTo>
                  <a:cubicBezTo>
                    <a:pt x="174" y="403"/>
                    <a:pt x="227" y="422"/>
                    <a:pt x="278" y="422"/>
                  </a:cubicBezTo>
                  <a:cubicBezTo>
                    <a:pt x="387" y="422"/>
                    <a:pt x="491" y="338"/>
                    <a:pt x="491" y="210"/>
                  </a:cubicBezTo>
                  <a:cubicBezTo>
                    <a:pt x="491" y="95"/>
                    <a:pt x="397" y="1"/>
                    <a:pt x="282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9" name="Google Shape;1420;p70">
              <a:extLst>
                <a:ext uri="{FF2B5EF4-FFF2-40B4-BE49-F238E27FC236}">
                  <a16:creationId xmlns:a16="http://schemas.microsoft.com/office/drawing/2014/main" id="{575CA688-2E3F-F1FE-5226-F3F4F2209DFB}"/>
                </a:ext>
              </a:extLst>
            </p:cNvPr>
            <p:cNvSpPr/>
            <p:nvPr/>
          </p:nvSpPr>
          <p:spPr>
            <a:xfrm>
              <a:off x="5074000" y="2376400"/>
              <a:ext cx="12225" cy="10500"/>
            </a:xfrm>
            <a:custGeom>
              <a:avLst/>
              <a:gdLst/>
              <a:ahLst/>
              <a:cxnLst/>
              <a:rect l="l" t="t" r="r" b="b"/>
              <a:pathLst>
                <a:path w="489" h="420" extrusionOk="0">
                  <a:moveTo>
                    <a:pt x="291" y="1"/>
                  </a:moveTo>
                  <a:cubicBezTo>
                    <a:pt x="287" y="1"/>
                    <a:pt x="284" y="1"/>
                    <a:pt x="280" y="1"/>
                  </a:cubicBezTo>
                  <a:cubicBezTo>
                    <a:pt x="277" y="1"/>
                    <a:pt x="274" y="1"/>
                    <a:pt x="271" y="1"/>
                  </a:cubicBezTo>
                  <a:cubicBezTo>
                    <a:pt x="89" y="1"/>
                    <a:pt x="0" y="227"/>
                    <a:pt x="128" y="355"/>
                  </a:cubicBezTo>
                  <a:cubicBezTo>
                    <a:pt x="173" y="400"/>
                    <a:pt x="228" y="420"/>
                    <a:pt x="281" y="420"/>
                  </a:cubicBezTo>
                  <a:cubicBezTo>
                    <a:pt x="388" y="420"/>
                    <a:pt x="489" y="336"/>
                    <a:pt x="489" y="210"/>
                  </a:cubicBezTo>
                  <a:cubicBezTo>
                    <a:pt x="489" y="99"/>
                    <a:pt x="401" y="1"/>
                    <a:pt x="29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30" name="Google Shape;1421;p70">
              <a:extLst>
                <a:ext uri="{FF2B5EF4-FFF2-40B4-BE49-F238E27FC236}">
                  <a16:creationId xmlns:a16="http://schemas.microsoft.com/office/drawing/2014/main" id="{C6205F79-148C-D684-BC75-7FAC39F5D744}"/>
                </a:ext>
              </a:extLst>
            </p:cNvPr>
            <p:cNvSpPr/>
            <p:nvPr/>
          </p:nvSpPr>
          <p:spPr>
            <a:xfrm>
              <a:off x="5088000" y="2362525"/>
              <a:ext cx="12475" cy="10550"/>
            </a:xfrm>
            <a:custGeom>
              <a:avLst/>
              <a:gdLst/>
              <a:ahLst/>
              <a:cxnLst/>
              <a:rect l="l" t="t" r="r" b="b"/>
              <a:pathLst>
                <a:path w="499" h="422" extrusionOk="0">
                  <a:moveTo>
                    <a:pt x="289" y="1"/>
                  </a:moveTo>
                  <a:cubicBezTo>
                    <a:pt x="102" y="1"/>
                    <a:pt x="1" y="224"/>
                    <a:pt x="138" y="361"/>
                  </a:cubicBezTo>
                  <a:cubicBezTo>
                    <a:pt x="180" y="403"/>
                    <a:pt x="231" y="422"/>
                    <a:pt x="283" y="422"/>
                  </a:cubicBezTo>
                  <a:cubicBezTo>
                    <a:pt x="392" y="422"/>
                    <a:pt x="499" y="338"/>
                    <a:pt x="499" y="210"/>
                  </a:cubicBezTo>
                  <a:cubicBezTo>
                    <a:pt x="499" y="95"/>
                    <a:pt x="405" y="1"/>
                    <a:pt x="28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31" name="Google Shape;1422;p70">
            <a:extLst>
              <a:ext uri="{FF2B5EF4-FFF2-40B4-BE49-F238E27FC236}">
                <a16:creationId xmlns:a16="http://schemas.microsoft.com/office/drawing/2014/main" id="{9C931233-B4E1-DFC9-5B23-785089DF6084}"/>
              </a:ext>
            </a:extLst>
          </p:cNvPr>
          <p:cNvGrpSpPr/>
          <p:nvPr/>
        </p:nvGrpSpPr>
        <p:grpSpPr>
          <a:xfrm>
            <a:off x="15169208" y="7278863"/>
            <a:ext cx="369968" cy="320742"/>
            <a:chOff x="5037700" y="2430325"/>
            <a:chExt cx="75950" cy="65850"/>
          </a:xfrm>
        </p:grpSpPr>
        <p:sp>
          <p:nvSpPr>
            <p:cNvPr id="232" name="Google Shape;1423;p70">
              <a:extLst>
                <a:ext uri="{FF2B5EF4-FFF2-40B4-BE49-F238E27FC236}">
                  <a16:creationId xmlns:a16="http://schemas.microsoft.com/office/drawing/2014/main" id="{C9CF59B6-6828-50FD-DFC6-54A9D5277ED7}"/>
                </a:ext>
              </a:extLst>
            </p:cNvPr>
            <p:cNvSpPr/>
            <p:nvPr/>
          </p:nvSpPr>
          <p:spPr>
            <a:xfrm>
              <a:off x="5059700" y="2430325"/>
              <a:ext cx="53950" cy="65850"/>
            </a:xfrm>
            <a:custGeom>
              <a:avLst/>
              <a:gdLst/>
              <a:ahLst/>
              <a:cxnLst/>
              <a:rect l="l" t="t" r="r" b="b"/>
              <a:pathLst>
                <a:path w="2158" h="2634" extrusionOk="0">
                  <a:moveTo>
                    <a:pt x="1" y="1"/>
                  </a:moveTo>
                  <a:lnTo>
                    <a:pt x="866" y="1321"/>
                  </a:lnTo>
                  <a:lnTo>
                    <a:pt x="1" y="2633"/>
                  </a:lnTo>
                  <a:lnTo>
                    <a:pt x="1292" y="2633"/>
                  </a:lnTo>
                  <a:lnTo>
                    <a:pt x="2157" y="1321"/>
                  </a:lnTo>
                  <a:lnTo>
                    <a:pt x="129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33" name="Google Shape;1424;p70">
              <a:extLst>
                <a:ext uri="{FF2B5EF4-FFF2-40B4-BE49-F238E27FC236}">
                  <a16:creationId xmlns:a16="http://schemas.microsoft.com/office/drawing/2014/main" id="{36F8A03C-2E5E-6652-6633-5F836F343F64}"/>
                </a:ext>
              </a:extLst>
            </p:cNvPr>
            <p:cNvSpPr/>
            <p:nvPr/>
          </p:nvSpPr>
          <p:spPr>
            <a:xfrm>
              <a:off x="5037700" y="2430325"/>
              <a:ext cx="34100" cy="65850"/>
            </a:xfrm>
            <a:custGeom>
              <a:avLst/>
              <a:gdLst/>
              <a:ahLst/>
              <a:cxnLst/>
              <a:rect l="l" t="t" r="r" b="b"/>
              <a:pathLst>
                <a:path w="1364" h="2634" extrusionOk="0">
                  <a:moveTo>
                    <a:pt x="1" y="1"/>
                  </a:moveTo>
                  <a:lnTo>
                    <a:pt x="866" y="1321"/>
                  </a:lnTo>
                  <a:lnTo>
                    <a:pt x="1" y="2633"/>
                  </a:lnTo>
                  <a:lnTo>
                    <a:pt x="498" y="2633"/>
                  </a:lnTo>
                  <a:lnTo>
                    <a:pt x="1364" y="1321"/>
                  </a:lnTo>
                  <a:lnTo>
                    <a:pt x="498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34" name="Google Shape;1425;p70">
            <a:extLst>
              <a:ext uri="{FF2B5EF4-FFF2-40B4-BE49-F238E27FC236}">
                <a16:creationId xmlns:a16="http://schemas.microsoft.com/office/drawing/2014/main" id="{F0B49578-E5AB-0876-F180-A15A759AC518}"/>
              </a:ext>
            </a:extLst>
          </p:cNvPr>
          <p:cNvGrpSpPr/>
          <p:nvPr/>
        </p:nvGrpSpPr>
        <p:grpSpPr>
          <a:xfrm>
            <a:off x="14008218" y="6811767"/>
            <a:ext cx="346028" cy="195258"/>
            <a:chOff x="4756975" y="2341800"/>
            <a:chExt cx="91975" cy="51925"/>
          </a:xfrm>
        </p:grpSpPr>
        <p:sp>
          <p:nvSpPr>
            <p:cNvPr id="235" name="Google Shape;1426;p70">
              <a:extLst>
                <a:ext uri="{FF2B5EF4-FFF2-40B4-BE49-F238E27FC236}">
                  <a16:creationId xmlns:a16="http://schemas.microsoft.com/office/drawing/2014/main" id="{226CEA97-F646-623A-214B-5A6DF908A05C}"/>
                </a:ext>
              </a:extLst>
            </p:cNvPr>
            <p:cNvSpPr/>
            <p:nvPr/>
          </p:nvSpPr>
          <p:spPr>
            <a:xfrm>
              <a:off x="4756975" y="2341800"/>
              <a:ext cx="10650" cy="9150"/>
            </a:xfrm>
            <a:custGeom>
              <a:avLst/>
              <a:gdLst/>
              <a:ahLst/>
              <a:cxnLst/>
              <a:rect l="l" t="t" r="r" b="b"/>
              <a:pathLst>
                <a:path w="426" h="366" extrusionOk="0">
                  <a:moveTo>
                    <a:pt x="245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3" y="348"/>
                    <a:pt x="199" y="365"/>
                    <a:pt x="244" y="365"/>
                  </a:cubicBezTo>
                  <a:cubicBezTo>
                    <a:pt x="337" y="365"/>
                    <a:pt x="426" y="293"/>
                    <a:pt x="426" y="181"/>
                  </a:cubicBezTo>
                  <a:cubicBezTo>
                    <a:pt x="426" y="80"/>
                    <a:pt x="346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36" name="Google Shape;1427;p70">
              <a:extLst>
                <a:ext uri="{FF2B5EF4-FFF2-40B4-BE49-F238E27FC236}">
                  <a16:creationId xmlns:a16="http://schemas.microsoft.com/office/drawing/2014/main" id="{BC91CC68-1ED3-4A44-7D76-BB950AB3D881}"/>
                </a:ext>
              </a:extLst>
            </p:cNvPr>
            <p:cNvSpPr/>
            <p:nvPr/>
          </p:nvSpPr>
          <p:spPr>
            <a:xfrm>
              <a:off x="4777350" y="2341800"/>
              <a:ext cx="10650" cy="9150"/>
            </a:xfrm>
            <a:custGeom>
              <a:avLst/>
              <a:gdLst/>
              <a:ahLst/>
              <a:cxnLst/>
              <a:rect l="l" t="t" r="r" b="b"/>
              <a:pathLst>
                <a:path w="426" h="366" extrusionOk="0">
                  <a:moveTo>
                    <a:pt x="245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3" y="348"/>
                    <a:pt x="199" y="365"/>
                    <a:pt x="244" y="365"/>
                  </a:cubicBezTo>
                  <a:cubicBezTo>
                    <a:pt x="337" y="365"/>
                    <a:pt x="426" y="293"/>
                    <a:pt x="426" y="181"/>
                  </a:cubicBezTo>
                  <a:cubicBezTo>
                    <a:pt x="426" y="80"/>
                    <a:pt x="339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37" name="Google Shape;1428;p70">
              <a:extLst>
                <a:ext uri="{FF2B5EF4-FFF2-40B4-BE49-F238E27FC236}">
                  <a16:creationId xmlns:a16="http://schemas.microsoft.com/office/drawing/2014/main" id="{A4338397-5549-8E20-E623-E5F8ECD8E608}"/>
                </a:ext>
              </a:extLst>
            </p:cNvPr>
            <p:cNvSpPr/>
            <p:nvPr/>
          </p:nvSpPr>
          <p:spPr>
            <a:xfrm>
              <a:off x="4797725" y="2341800"/>
              <a:ext cx="10475" cy="9150"/>
            </a:xfrm>
            <a:custGeom>
              <a:avLst/>
              <a:gdLst/>
              <a:ahLst/>
              <a:cxnLst/>
              <a:rect l="l" t="t" r="r" b="b"/>
              <a:pathLst>
                <a:path w="419" h="366" extrusionOk="0">
                  <a:moveTo>
                    <a:pt x="238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1" y="348"/>
                    <a:pt x="195" y="365"/>
                    <a:pt x="239" y="365"/>
                  </a:cubicBezTo>
                  <a:cubicBezTo>
                    <a:pt x="330" y="365"/>
                    <a:pt x="418" y="293"/>
                    <a:pt x="418" y="181"/>
                  </a:cubicBezTo>
                  <a:cubicBezTo>
                    <a:pt x="418" y="80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38" name="Google Shape;1429;p70">
              <a:extLst>
                <a:ext uri="{FF2B5EF4-FFF2-40B4-BE49-F238E27FC236}">
                  <a16:creationId xmlns:a16="http://schemas.microsoft.com/office/drawing/2014/main" id="{153A8571-144E-625C-8348-3C7BD67A5701}"/>
                </a:ext>
              </a:extLst>
            </p:cNvPr>
            <p:cNvSpPr/>
            <p:nvPr/>
          </p:nvSpPr>
          <p:spPr>
            <a:xfrm>
              <a:off x="4818100" y="2341800"/>
              <a:ext cx="10475" cy="9150"/>
            </a:xfrm>
            <a:custGeom>
              <a:avLst/>
              <a:gdLst/>
              <a:ahLst/>
              <a:cxnLst/>
              <a:rect l="l" t="t" r="r" b="b"/>
              <a:pathLst>
                <a:path w="419" h="366" extrusionOk="0">
                  <a:moveTo>
                    <a:pt x="238" y="0"/>
                  </a:moveTo>
                  <a:cubicBezTo>
                    <a:pt x="79" y="0"/>
                    <a:pt x="0" y="195"/>
                    <a:pt x="115" y="311"/>
                  </a:cubicBezTo>
                  <a:cubicBezTo>
                    <a:pt x="151" y="348"/>
                    <a:pt x="195" y="365"/>
                    <a:pt x="239" y="365"/>
                  </a:cubicBezTo>
                  <a:cubicBezTo>
                    <a:pt x="330" y="365"/>
                    <a:pt x="418" y="293"/>
                    <a:pt x="418" y="181"/>
                  </a:cubicBezTo>
                  <a:cubicBezTo>
                    <a:pt x="418" y="80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39" name="Google Shape;1430;p70">
              <a:extLst>
                <a:ext uri="{FF2B5EF4-FFF2-40B4-BE49-F238E27FC236}">
                  <a16:creationId xmlns:a16="http://schemas.microsoft.com/office/drawing/2014/main" id="{9B609237-3352-C760-B79E-209F525F559D}"/>
                </a:ext>
              </a:extLst>
            </p:cNvPr>
            <p:cNvSpPr/>
            <p:nvPr/>
          </p:nvSpPr>
          <p:spPr>
            <a:xfrm>
              <a:off x="4768675" y="2352625"/>
              <a:ext cx="8875" cy="9025"/>
            </a:xfrm>
            <a:custGeom>
              <a:avLst/>
              <a:gdLst/>
              <a:ahLst/>
              <a:cxnLst/>
              <a:rect l="l" t="t" r="r" b="b"/>
              <a:pathLst>
                <a:path w="355" h="361" extrusionOk="0">
                  <a:moveTo>
                    <a:pt x="174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74" y="361"/>
                  </a:cubicBezTo>
                  <a:cubicBezTo>
                    <a:pt x="275" y="361"/>
                    <a:pt x="354" y="281"/>
                    <a:pt x="354" y="181"/>
                  </a:cubicBezTo>
                  <a:cubicBezTo>
                    <a:pt x="354" y="87"/>
                    <a:pt x="275" y="0"/>
                    <a:pt x="174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40" name="Google Shape;1431;p70">
              <a:extLst>
                <a:ext uri="{FF2B5EF4-FFF2-40B4-BE49-F238E27FC236}">
                  <a16:creationId xmlns:a16="http://schemas.microsoft.com/office/drawing/2014/main" id="{9CB51C6C-4F42-EBE2-29E7-F81F2DDDA662}"/>
                </a:ext>
              </a:extLst>
            </p:cNvPr>
            <p:cNvSpPr/>
            <p:nvPr/>
          </p:nvSpPr>
          <p:spPr>
            <a:xfrm>
              <a:off x="4787425" y="2352625"/>
              <a:ext cx="10500" cy="9125"/>
            </a:xfrm>
            <a:custGeom>
              <a:avLst/>
              <a:gdLst/>
              <a:ahLst/>
              <a:cxnLst/>
              <a:rect l="l" t="t" r="r" b="b"/>
              <a:pathLst>
                <a:path w="420" h="365" extrusionOk="0">
                  <a:moveTo>
                    <a:pt x="239" y="0"/>
                  </a:moveTo>
                  <a:cubicBezTo>
                    <a:pt x="80" y="0"/>
                    <a:pt x="1" y="195"/>
                    <a:pt x="116" y="310"/>
                  </a:cubicBezTo>
                  <a:cubicBezTo>
                    <a:pt x="152" y="348"/>
                    <a:pt x="196" y="365"/>
                    <a:pt x="240" y="365"/>
                  </a:cubicBezTo>
                  <a:cubicBezTo>
                    <a:pt x="331" y="365"/>
                    <a:pt x="419" y="292"/>
                    <a:pt x="419" y="181"/>
                  </a:cubicBezTo>
                  <a:cubicBezTo>
                    <a:pt x="419" y="87"/>
                    <a:pt x="340" y="0"/>
                    <a:pt x="239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41" name="Google Shape;1432;p70">
              <a:extLst>
                <a:ext uri="{FF2B5EF4-FFF2-40B4-BE49-F238E27FC236}">
                  <a16:creationId xmlns:a16="http://schemas.microsoft.com/office/drawing/2014/main" id="{9E876603-427E-3A78-5E20-7915A317E00E}"/>
                </a:ext>
              </a:extLst>
            </p:cNvPr>
            <p:cNvSpPr/>
            <p:nvPr/>
          </p:nvSpPr>
          <p:spPr>
            <a:xfrm>
              <a:off x="4809250" y="2352625"/>
              <a:ext cx="9050" cy="9025"/>
            </a:xfrm>
            <a:custGeom>
              <a:avLst/>
              <a:gdLst/>
              <a:ahLst/>
              <a:cxnLst/>
              <a:rect l="l" t="t" r="r" b="b"/>
              <a:pathLst>
                <a:path w="362" h="361" extrusionOk="0">
                  <a:moveTo>
                    <a:pt x="181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81" y="361"/>
                  </a:cubicBezTo>
                  <a:cubicBezTo>
                    <a:pt x="282" y="361"/>
                    <a:pt x="361" y="281"/>
                    <a:pt x="361" y="181"/>
                  </a:cubicBezTo>
                  <a:cubicBezTo>
                    <a:pt x="361" y="87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42" name="Google Shape;1433;p70">
              <a:extLst>
                <a:ext uri="{FF2B5EF4-FFF2-40B4-BE49-F238E27FC236}">
                  <a16:creationId xmlns:a16="http://schemas.microsoft.com/office/drawing/2014/main" id="{78CC5375-F91A-BB2A-6352-9B6B428789DA}"/>
                </a:ext>
              </a:extLst>
            </p:cNvPr>
            <p:cNvSpPr/>
            <p:nvPr/>
          </p:nvSpPr>
          <p:spPr>
            <a:xfrm>
              <a:off x="4829625" y="2352625"/>
              <a:ext cx="9050" cy="9025"/>
            </a:xfrm>
            <a:custGeom>
              <a:avLst/>
              <a:gdLst/>
              <a:ahLst/>
              <a:cxnLst/>
              <a:rect l="l" t="t" r="r" b="b"/>
              <a:pathLst>
                <a:path w="362" h="361" extrusionOk="0">
                  <a:moveTo>
                    <a:pt x="181" y="0"/>
                  </a:moveTo>
                  <a:cubicBezTo>
                    <a:pt x="80" y="0"/>
                    <a:pt x="1" y="87"/>
                    <a:pt x="1" y="181"/>
                  </a:cubicBezTo>
                  <a:cubicBezTo>
                    <a:pt x="1" y="281"/>
                    <a:pt x="80" y="361"/>
                    <a:pt x="181" y="361"/>
                  </a:cubicBezTo>
                  <a:cubicBezTo>
                    <a:pt x="282" y="361"/>
                    <a:pt x="361" y="281"/>
                    <a:pt x="361" y="181"/>
                  </a:cubicBezTo>
                  <a:cubicBezTo>
                    <a:pt x="361" y="87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43" name="Google Shape;1434;p70">
              <a:extLst>
                <a:ext uri="{FF2B5EF4-FFF2-40B4-BE49-F238E27FC236}">
                  <a16:creationId xmlns:a16="http://schemas.microsoft.com/office/drawing/2014/main" id="{4555DD3F-19C5-2B25-A6E0-648185573A8E}"/>
                </a:ext>
              </a:extLst>
            </p:cNvPr>
            <p:cNvSpPr/>
            <p:nvPr/>
          </p:nvSpPr>
          <p:spPr>
            <a:xfrm>
              <a:off x="4777350" y="2363250"/>
              <a:ext cx="10650" cy="9025"/>
            </a:xfrm>
            <a:custGeom>
              <a:avLst/>
              <a:gdLst/>
              <a:ahLst/>
              <a:cxnLst/>
              <a:rect l="l" t="t" r="r" b="b"/>
              <a:pathLst>
                <a:path w="426" h="361" extrusionOk="0">
                  <a:moveTo>
                    <a:pt x="245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2" y="345"/>
                    <a:pt x="197" y="361"/>
                    <a:pt x="241" y="361"/>
                  </a:cubicBezTo>
                  <a:cubicBezTo>
                    <a:pt x="335" y="361"/>
                    <a:pt x="426" y="289"/>
                    <a:pt x="426" y="181"/>
                  </a:cubicBezTo>
                  <a:cubicBezTo>
                    <a:pt x="426" y="80"/>
                    <a:pt x="339" y="1"/>
                    <a:pt x="245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44" name="Google Shape;1435;p70">
              <a:extLst>
                <a:ext uri="{FF2B5EF4-FFF2-40B4-BE49-F238E27FC236}">
                  <a16:creationId xmlns:a16="http://schemas.microsoft.com/office/drawing/2014/main" id="{6FB9436C-4816-F419-18E8-8DEC05B64800}"/>
                </a:ext>
              </a:extLst>
            </p:cNvPr>
            <p:cNvSpPr/>
            <p:nvPr/>
          </p:nvSpPr>
          <p:spPr>
            <a:xfrm>
              <a:off x="4797725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0" y="345"/>
                    <a:pt x="193" y="361"/>
                    <a:pt x="236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45" name="Google Shape;1436;p70">
              <a:extLst>
                <a:ext uri="{FF2B5EF4-FFF2-40B4-BE49-F238E27FC236}">
                  <a16:creationId xmlns:a16="http://schemas.microsoft.com/office/drawing/2014/main" id="{D0263D3B-B4A6-C1FD-EFE3-3D944FB3A0A0}"/>
                </a:ext>
              </a:extLst>
            </p:cNvPr>
            <p:cNvSpPr/>
            <p:nvPr/>
          </p:nvSpPr>
          <p:spPr>
            <a:xfrm>
              <a:off x="4818100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15" y="311"/>
                  </a:cubicBezTo>
                  <a:cubicBezTo>
                    <a:pt x="150" y="345"/>
                    <a:pt x="193" y="361"/>
                    <a:pt x="236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46" name="Google Shape;1437;p70">
              <a:extLst>
                <a:ext uri="{FF2B5EF4-FFF2-40B4-BE49-F238E27FC236}">
                  <a16:creationId xmlns:a16="http://schemas.microsoft.com/office/drawing/2014/main" id="{35D2FF33-17DB-0A81-8BA9-2F1D177132EE}"/>
                </a:ext>
              </a:extLst>
            </p:cNvPr>
            <p:cNvSpPr/>
            <p:nvPr/>
          </p:nvSpPr>
          <p:spPr>
            <a:xfrm>
              <a:off x="4838475" y="2363250"/>
              <a:ext cx="10475" cy="9025"/>
            </a:xfrm>
            <a:custGeom>
              <a:avLst/>
              <a:gdLst/>
              <a:ahLst/>
              <a:cxnLst/>
              <a:rect l="l" t="t" r="r" b="b"/>
              <a:pathLst>
                <a:path w="419" h="361" extrusionOk="0">
                  <a:moveTo>
                    <a:pt x="238" y="1"/>
                  </a:moveTo>
                  <a:cubicBezTo>
                    <a:pt x="79" y="1"/>
                    <a:pt x="0" y="195"/>
                    <a:pt x="108" y="311"/>
                  </a:cubicBezTo>
                  <a:cubicBezTo>
                    <a:pt x="145" y="345"/>
                    <a:pt x="190" y="361"/>
                    <a:pt x="233" y="361"/>
                  </a:cubicBezTo>
                  <a:cubicBezTo>
                    <a:pt x="328" y="361"/>
                    <a:pt x="418" y="289"/>
                    <a:pt x="418" y="181"/>
                  </a:cubicBezTo>
                  <a:cubicBezTo>
                    <a:pt x="418" y="80"/>
                    <a:pt x="339" y="1"/>
                    <a:pt x="238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47" name="Google Shape;1438;p70">
              <a:extLst>
                <a:ext uri="{FF2B5EF4-FFF2-40B4-BE49-F238E27FC236}">
                  <a16:creationId xmlns:a16="http://schemas.microsoft.com/office/drawing/2014/main" id="{2B0B475C-5F0F-71D1-531F-429A492AAF5D}"/>
                </a:ext>
              </a:extLst>
            </p:cNvPr>
            <p:cNvSpPr/>
            <p:nvPr/>
          </p:nvSpPr>
          <p:spPr>
            <a:xfrm>
              <a:off x="4768675" y="2374075"/>
              <a:ext cx="8875" cy="9050"/>
            </a:xfrm>
            <a:custGeom>
              <a:avLst/>
              <a:gdLst/>
              <a:ahLst/>
              <a:cxnLst/>
              <a:rect l="l" t="t" r="r" b="b"/>
              <a:pathLst>
                <a:path w="355" h="362" extrusionOk="0">
                  <a:moveTo>
                    <a:pt x="174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74" y="361"/>
                  </a:cubicBezTo>
                  <a:cubicBezTo>
                    <a:pt x="275" y="361"/>
                    <a:pt x="354" y="282"/>
                    <a:pt x="354" y="181"/>
                  </a:cubicBezTo>
                  <a:cubicBezTo>
                    <a:pt x="354" y="80"/>
                    <a:pt x="275" y="0"/>
                    <a:pt x="174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48" name="Google Shape;1439;p70">
              <a:extLst>
                <a:ext uri="{FF2B5EF4-FFF2-40B4-BE49-F238E27FC236}">
                  <a16:creationId xmlns:a16="http://schemas.microsoft.com/office/drawing/2014/main" id="{6024C468-E82B-F358-061B-77DB8F99A7EC}"/>
                </a:ext>
              </a:extLst>
            </p:cNvPr>
            <p:cNvSpPr/>
            <p:nvPr/>
          </p:nvSpPr>
          <p:spPr>
            <a:xfrm>
              <a:off x="4787425" y="2374075"/>
              <a:ext cx="10500" cy="9150"/>
            </a:xfrm>
            <a:custGeom>
              <a:avLst/>
              <a:gdLst/>
              <a:ahLst/>
              <a:cxnLst/>
              <a:rect l="l" t="t" r="r" b="b"/>
              <a:pathLst>
                <a:path w="420" h="366" extrusionOk="0">
                  <a:moveTo>
                    <a:pt x="239" y="0"/>
                  </a:moveTo>
                  <a:cubicBezTo>
                    <a:pt x="80" y="0"/>
                    <a:pt x="1" y="195"/>
                    <a:pt x="116" y="311"/>
                  </a:cubicBezTo>
                  <a:cubicBezTo>
                    <a:pt x="152" y="348"/>
                    <a:pt x="196" y="365"/>
                    <a:pt x="240" y="365"/>
                  </a:cubicBezTo>
                  <a:cubicBezTo>
                    <a:pt x="331" y="365"/>
                    <a:pt x="419" y="293"/>
                    <a:pt x="419" y="181"/>
                  </a:cubicBezTo>
                  <a:cubicBezTo>
                    <a:pt x="419" y="80"/>
                    <a:pt x="340" y="0"/>
                    <a:pt x="239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49" name="Google Shape;1440;p70">
              <a:extLst>
                <a:ext uri="{FF2B5EF4-FFF2-40B4-BE49-F238E27FC236}">
                  <a16:creationId xmlns:a16="http://schemas.microsoft.com/office/drawing/2014/main" id="{FF8A664C-9A88-CC01-0B8E-C1374937CB1E}"/>
                </a:ext>
              </a:extLst>
            </p:cNvPr>
            <p:cNvSpPr/>
            <p:nvPr/>
          </p:nvSpPr>
          <p:spPr>
            <a:xfrm>
              <a:off x="4809250" y="2374075"/>
              <a:ext cx="9050" cy="9050"/>
            </a:xfrm>
            <a:custGeom>
              <a:avLst/>
              <a:gdLst/>
              <a:ahLst/>
              <a:cxnLst/>
              <a:rect l="l" t="t" r="r" b="b"/>
              <a:pathLst>
                <a:path w="362" h="362" extrusionOk="0">
                  <a:moveTo>
                    <a:pt x="181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81" y="361"/>
                  </a:cubicBezTo>
                  <a:cubicBezTo>
                    <a:pt x="282" y="361"/>
                    <a:pt x="361" y="282"/>
                    <a:pt x="361" y="181"/>
                  </a:cubicBezTo>
                  <a:cubicBezTo>
                    <a:pt x="361" y="80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50" name="Google Shape;1441;p70">
              <a:extLst>
                <a:ext uri="{FF2B5EF4-FFF2-40B4-BE49-F238E27FC236}">
                  <a16:creationId xmlns:a16="http://schemas.microsoft.com/office/drawing/2014/main" id="{5580679B-6788-8E1F-F429-9AC5237471FE}"/>
                </a:ext>
              </a:extLst>
            </p:cNvPr>
            <p:cNvSpPr/>
            <p:nvPr/>
          </p:nvSpPr>
          <p:spPr>
            <a:xfrm>
              <a:off x="4829625" y="2374075"/>
              <a:ext cx="9050" cy="9050"/>
            </a:xfrm>
            <a:custGeom>
              <a:avLst/>
              <a:gdLst/>
              <a:ahLst/>
              <a:cxnLst/>
              <a:rect l="l" t="t" r="r" b="b"/>
              <a:pathLst>
                <a:path w="362" h="362" extrusionOk="0">
                  <a:moveTo>
                    <a:pt x="181" y="0"/>
                  </a:moveTo>
                  <a:cubicBezTo>
                    <a:pt x="80" y="0"/>
                    <a:pt x="1" y="80"/>
                    <a:pt x="1" y="181"/>
                  </a:cubicBezTo>
                  <a:cubicBezTo>
                    <a:pt x="1" y="282"/>
                    <a:pt x="80" y="361"/>
                    <a:pt x="181" y="361"/>
                  </a:cubicBezTo>
                  <a:cubicBezTo>
                    <a:pt x="282" y="361"/>
                    <a:pt x="361" y="282"/>
                    <a:pt x="361" y="181"/>
                  </a:cubicBezTo>
                  <a:cubicBezTo>
                    <a:pt x="361" y="80"/>
                    <a:pt x="282" y="0"/>
                    <a:pt x="18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51" name="Google Shape;1442;p70">
              <a:extLst>
                <a:ext uri="{FF2B5EF4-FFF2-40B4-BE49-F238E27FC236}">
                  <a16:creationId xmlns:a16="http://schemas.microsoft.com/office/drawing/2014/main" id="{C01C5B5A-4A11-48E5-4677-6BB103F1A152}"/>
                </a:ext>
              </a:extLst>
            </p:cNvPr>
            <p:cNvSpPr/>
            <p:nvPr/>
          </p:nvSpPr>
          <p:spPr>
            <a:xfrm>
              <a:off x="4756975" y="2384725"/>
              <a:ext cx="10650" cy="9000"/>
            </a:xfrm>
            <a:custGeom>
              <a:avLst/>
              <a:gdLst/>
              <a:ahLst/>
              <a:cxnLst/>
              <a:rect l="l" t="t" r="r" b="b"/>
              <a:pathLst>
                <a:path w="426" h="360" extrusionOk="0">
                  <a:moveTo>
                    <a:pt x="245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2" y="344"/>
                    <a:pt x="197" y="360"/>
                    <a:pt x="241" y="360"/>
                  </a:cubicBezTo>
                  <a:cubicBezTo>
                    <a:pt x="335" y="360"/>
                    <a:pt x="426" y="289"/>
                    <a:pt x="426" y="180"/>
                  </a:cubicBezTo>
                  <a:cubicBezTo>
                    <a:pt x="426" y="79"/>
                    <a:pt x="346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52" name="Google Shape;1443;p70">
              <a:extLst>
                <a:ext uri="{FF2B5EF4-FFF2-40B4-BE49-F238E27FC236}">
                  <a16:creationId xmlns:a16="http://schemas.microsoft.com/office/drawing/2014/main" id="{2843B605-1A10-51D6-43F4-FBDD1FB12EEC}"/>
                </a:ext>
              </a:extLst>
            </p:cNvPr>
            <p:cNvSpPr/>
            <p:nvPr/>
          </p:nvSpPr>
          <p:spPr>
            <a:xfrm>
              <a:off x="4777350" y="2384725"/>
              <a:ext cx="10650" cy="9000"/>
            </a:xfrm>
            <a:custGeom>
              <a:avLst/>
              <a:gdLst/>
              <a:ahLst/>
              <a:cxnLst/>
              <a:rect l="l" t="t" r="r" b="b"/>
              <a:pathLst>
                <a:path w="426" h="360" extrusionOk="0">
                  <a:moveTo>
                    <a:pt x="245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2" y="344"/>
                    <a:pt x="197" y="360"/>
                    <a:pt x="241" y="360"/>
                  </a:cubicBezTo>
                  <a:cubicBezTo>
                    <a:pt x="335" y="360"/>
                    <a:pt x="426" y="289"/>
                    <a:pt x="426" y="180"/>
                  </a:cubicBezTo>
                  <a:cubicBezTo>
                    <a:pt x="426" y="79"/>
                    <a:pt x="339" y="0"/>
                    <a:pt x="245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53" name="Google Shape;1444;p70">
              <a:extLst>
                <a:ext uri="{FF2B5EF4-FFF2-40B4-BE49-F238E27FC236}">
                  <a16:creationId xmlns:a16="http://schemas.microsoft.com/office/drawing/2014/main" id="{9BC6BA70-802F-0A05-AD7C-D484CBA24EEF}"/>
                </a:ext>
              </a:extLst>
            </p:cNvPr>
            <p:cNvSpPr/>
            <p:nvPr/>
          </p:nvSpPr>
          <p:spPr>
            <a:xfrm>
              <a:off x="4797725" y="2384725"/>
              <a:ext cx="10475" cy="9000"/>
            </a:xfrm>
            <a:custGeom>
              <a:avLst/>
              <a:gdLst/>
              <a:ahLst/>
              <a:cxnLst/>
              <a:rect l="l" t="t" r="r" b="b"/>
              <a:pathLst>
                <a:path w="419" h="360" extrusionOk="0">
                  <a:moveTo>
                    <a:pt x="238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0" y="344"/>
                    <a:pt x="193" y="360"/>
                    <a:pt x="236" y="360"/>
                  </a:cubicBezTo>
                  <a:cubicBezTo>
                    <a:pt x="328" y="360"/>
                    <a:pt x="418" y="289"/>
                    <a:pt x="418" y="180"/>
                  </a:cubicBezTo>
                  <a:cubicBezTo>
                    <a:pt x="418" y="79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54" name="Google Shape;1445;p70">
              <a:extLst>
                <a:ext uri="{FF2B5EF4-FFF2-40B4-BE49-F238E27FC236}">
                  <a16:creationId xmlns:a16="http://schemas.microsoft.com/office/drawing/2014/main" id="{B489E323-B057-7296-F48C-A5BDF6DAA802}"/>
                </a:ext>
              </a:extLst>
            </p:cNvPr>
            <p:cNvSpPr/>
            <p:nvPr/>
          </p:nvSpPr>
          <p:spPr>
            <a:xfrm>
              <a:off x="4818100" y="2384725"/>
              <a:ext cx="10475" cy="9000"/>
            </a:xfrm>
            <a:custGeom>
              <a:avLst/>
              <a:gdLst/>
              <a:ahLst/>
              <a:cxnLst/>
              <a:rect l="l" t="t" r="r" b="b"/>
              <a:pathLst>
                <a:path w="419" h="360" extrusionOk="0">
                  <a:moveTo>
                    <a:pt x="238" y="0"/>
                  </a:moveTo>
                  <a:cubicBezTo>
                    <a:pt x="79" y="0"/>
                    <a:pt x="0" y="195"/>
                    <a:pt x="115" y="310"/>
                  </a:cubicBezTo>
                  <a:cubicBezTo>
                    <a:pt x="150" y="344"/>
                    <a:pt x="193" y="360"/>
                    <a:pt x="236" y="360"/>
                  </a:cubicBezTo>
                  <a:cubicBezTo>
                    <a:pt x="328" y="360"/>
                    <a:pt x="418" y="289"/>
                    <a:pt x="418" y="180"/>
                  </a:cubicBezTo>
                  <a:cubicBezTo>
                    <a:pt x="418" y="79"/>
                    <a:pt x="339" y="0"/>
                    <a:pt x="238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55" name="Google Shape;1446;p70">
            <a:extLst>
              <a:ext uri="{FF2B5EF4-FFF2-40B4-BE49-F238E27FC236}">
                <a16:creationId xmlns:a16="http://schemas.microsoft.com/office/drawing/2014/main" id="{29EBD0AF-9936-A88B-BEB5-0D1E7253D204}"/>
              </a:ext>
            </a:extLst>
          </p:cNvPr>
          <p:cNvGrpSpPr/>
          <p:nvPr/>
        </p:nvGrpSpPr>
        <p:grpSpPr>
          <a:xfrm>
            <a:off x="14542093" y="7789161"/>
            <a:ext cx="424994" cy="351522"/>
            <a:chOff x="4943575" y="2516350"/>
            <a:chExt cx="98675" cy="81700"/>
          </a:xfrm>
        </p:grpSpPr>
        <p:sp>
          <p:nvSpPr>
            <p:cNvPr id="256" name="Google Shape;1447;p70">
              <a:extLst>
                <a:ext uri="{FF2B5EF4-FFF2-40B4-BE49-F238E27FC236}">
                  <a16:creationId xmlns:a16="http://schemas.microsoft.com/office/drawing/2014/main" id="{4E1730B3-6E07-1455-8DB6-14F0883A8D0C}"/>
                </a:ext>
              </a:extLst>
            </p:cNvPr>
            <p:cNvSpPr/>
            <p:nvPr/>
          </p:nvSpPr>
          <p:spPr>
            <a:xfrm>
              <a:off x="5036450" y="2554750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0"/>
                  </a:moveTo>
                  <a:cubicBezTo>
                    <a:pt x="51" y="0"/>
                    <a:pt x="0" y="101"/>
                    <a:pt x="65" y="166"/>
                  </a:cubicBezTo>
                  <a:cubicBezTo>
                    <a:pt x="83" y="184"/>
                    <a:pt x="106" y="192"/>
                    <a:pt x="129" y="192"/>
                  </a:cubicBezTo>
                  <a:cubicBezTo>
                    <a:pt x="179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57" name="Google Shape;1448;p70">
              <a:extLst>
                <a:ext uri="{FF2B5EF4-FFF2-40B4-BE49-F238E27FC236}">
                  <a16:creationId xmlns:a16="http://schemas.microsoft.com/office/drawing/2014/main" id="{748B0884-DD98-C7A1-BEA4-DBF71509E85F}"/>
                </a:ext>
              </a:extLst>
            </p:cNvPr>
            <p:cNvSpPr/>
            <p:nvPr/>
          </p:nvSpPr>
          <p:spPr>
            <a:xfrm>
              <a:off x="5028150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23" y="0"/>
                  </a:moveTo>
                  <a:cubicBezTo>
                    <a:pt x="37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58" name="Google Shape;1449;p70">
              <a:extLst>
                <a:ext uri="{FF2B5EF4-FFF2-40B4-BE49-F238E27FC236}">
                  <a16:creationId xmlns:a16="http://schemas.microsoft.com/office/drawing/2014/main" id="{8AEAB61F-1961-D043-8149-81E7DA2D5999}"/>
                </a:ext>
              </a:extLst>
            </p:cNvPr>
            <p:cNvSpPr/>
            <p:nvPr/>
          </p:nvSpPr>
          <p:spPr>
            <a:xfrm>
              <a:off x="50281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6" y="184"/>
                    <a:pt x="99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59" name="Google Shape;1450;p70">
              <a:extLst>
                <a:ext uri="{FF2B5EF4-FFF2-40B4-BE49-F238E27FC236}">
                  <a16:creationId xmlns:a16="http://schemas.microsoft.com/office/drawing/2014/main" id="{E116EAE5-BD6A-4384-CF25-43A6D2E1345D}"/>
                </a:ext>
              </a:extLst>
            </p:cNvPr>
            <p:cNvSpPr/>
            <p:nvPr/>
          </p:nvSpPr>
          <p:spPr>
            <a:xfrm>
              <a:off x="5028150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23" y="0"/>
                  </a:moveTo>
                  <a:cubicBezTo>
                    <a:pt x="37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60" name="Google Shape;1451;p70">
              <a:extLst>
                <a:ext uri="{FF2B5EF4-FFF2-40B4-BE49-F238E27FC236}">
                  <a16:creationId xmlns:a16="http://schemas.microsoft.com/office/drawing/2014/main" id="{36037D2C-9E7E-BA08-B0E7-5C35CED58580}"/>
                </a:ext>
              </a:extLst>
            </p:cNvPr>
            <p:cNvSpPr/>
            <p:nvPr/>
          </p:nvSpPr>
          <p:spPr>
            <a:xfrm>
              <a:off x="50197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61" name="Google Shape;1452;p70">
              <a:extLst>
                <a:ext uri="{FF2B5EF4-FFF2-40B4-BE49-F238E27FC236}">
                  <a16:creationId xmlns:a16="http://schemas.microsoft.com/office/drawing/2014/main" id="{67E1EBF0-F9E2-A90B-6582-466634D92E40}"/>
                </a:ext>
              </a:extLst>
            </p:cNvPr>
            <p:cNvSpPr/>
            <p:nvPr/>
          </p:nvSpPr>
          <p:spPr>
            <a:xfrm>
              <a:off x="5019675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30" y="0"/>
                  </a:moveTo>
                  <a:cubicBezTo>
                    <a:pt x="44" y="0"/>
                    <a:pt x="0" y="101"/>
                    <a:pt x="58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62" name="Google Shape;1453;p70">
              <a:extLst>
                <a:ext uri="{FF2B5EF4-FFF2-40B4-BE49-F238E27FC236}">
                  <a16:creationId xmlns:a16="http://schemas.microsoft.com/office/drawing/2014/main" id="{DBAE7D9C-514F-377E-0BE0-4AC5F3F0A040}"/>
                </a:ext>
              </a:extLst>
            </p:cNvPr>
            <p:cNvSpPr/>
            <p:nvPr/>
          </p:nvSpPr>
          <p:spPr>
            <a:xfrm>
              <a:off x="50196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9" y="184"/>
                    <a:pt x="102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63" name="Google Shape;1454;p70">
              <a:extLst>
                <a:ext uri="{FF2B5EF4-FFF2-40B4-BE49-F238E27FC236}">
                  <a16:creationId xmlns:a16="http://schemas.microsoft.com/office/drawing/2014/main" id="{19E241B4-4790-2BDA-BD73-3D86A6B13AA4}"/>
                </a:ext>
              </a:extLst>
            </p:cNvPr>
            <p:cNvSpPr/>
            <p:nvPr/>
          </p:nvSpPr>
          <p:spPr>
            <a:xfrm>
              <a:off x="5019675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30" y="0"/>
                  </a:moveTo>
                  <a:cubicBezTo>
                    <a:pt x="44" y="0"/>
                    <a:pt x="0" y="101"/>
                    <a:pt x="58" y="166"/>
                  </a:cubicBezTo>
                  <a:cubicBezTo>
                    <a:pt x="77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64" name="Google Shape;1455;p70">
              <a:extLst>
                <a:ext uri="{FF2B5EF4-FFF2-40B4-BE49-F238E27FC236}">
                  <a16:creationId xmlns:a16="http://schemas.microsoft.com/office/drawing/2014/main" id="{E02DD2DB-777B-BDA9-8888-7F8725009D5E}"/>
                </a:ext>
              </a:extLst>
            </p:cNvPr>
            <p:cNvSpPr/>
            <p:nvPr/>
          </p:nvSpPr>
          <p:spPr>
            <a:xfrm>
              <a:off x="5019725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5" y="41"/>
                    <a:pt x="184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65" name="Google Shape;1456;p70">
              <a:extLst>
                <a:ext uri="{FF2B5EF4-FFF2-40B4-BE49-F238E27FC236}">
                  <a16:creationId xmlns:a16="http://schemas.microsoft.com/office/drawing/2014/main" id="{070545EA-2B82-4E3E-F150-27F47F6901BF}"/>
                </a:ext>
              </a:extLst>
            </p:cNvPr>
            <p:cNvSpPr/>
            <p:nvPr/>
          </p:nvSpPr>
          <p:spPr>
            <a:xfrm>
              <a:off x="501120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66" name="Google Shape;1457;p70">
              <a:extLst>
                <a:ext uri="{FF2B5EF4-FFF2-40B4-BE49-F238E27FC236}">
                  <a16:creationId xmlns:a16="http://schemas.microsoft.com/office/drawing/2014/main" id="{EF06B36C-B181-E5AF-FF65-F0E95D0F5BAB}"/>
                </a:ext>
              </a:extLst>
            </p:cNvPr>
            <p:cNvSpPr/>
            <p:nvPr/>
          </p:nvSpPr>
          <p:spPr>
            <a:xfrm>
              <a:off x="501125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67" name="Google Shape;1458;p70">
              <a:extLst>
                <a:ext uri="{FF2B5EF4-FFF2-40B4-BE49-F238E27FC236}">
                  <a16:creationId xmlns:a16="http://schemas.microsoft.com/office/drawing/2014/main" id="{B0CD1BF2-3377-804A-E82D-BF037AD4EDE3}"/>
                </a:ext>
              </a:extLst>
            </p:cNvPr>
            <p:cNvSpPr/>
            <p:nvPr/>
          </p:nvSpPr>
          <p:spPr>
            <a:xfrm>
              <a:off x="501120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68" name="Google Shape;1459;p70">
              <a:extLst>
                <a:ext uri="{FF2B5EF4-FFF2-40B4-BE49-F238E27FC236}">
                  <a16:creationId xmlns:a16="http://schemas.microsoft.com/office/drawing/2014/main" id="{47DE5311-25E6-5254-0068-D7CE02C640A3}"/>
                </a:ext>
              </a:extLst>
            </p:cNvPr>
            <p:cNvSpPr/>
            <p:nvPr/>
          </p:nvSpPr>
          <p:spPr>
            <a:xfrm>
              <a:off x="501120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69" name="Google Shape;1460;p70">
              <a:extLst>
                <a:ext uri="{FF2B5EF4-FFF2-40B4-BE49-F238E27FC236}">
                  <a16:creationId xmlns:a16="http://schemas.microsoft.com/office/drawing/2014/main" id="{B2800D3A-5F70-6855-3718-239FE40E464F}"/>
                </a:ext>
              </a:extLst>
            </p:cNvPr>
            <p:cNvSpPr/>
            <p:nvPr/>
          </p:nvSpPr>
          <p:spPr>
            <a:xfrm>
              <a:off x="501120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2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70" name="Google Shape;1461;p70">
              <a:extLst>
                <a:ext uri="{FF2B5EF4-FFF2-40B4-BE49-F238E27FC236}">
                  <a16:creationId xmlns:a16="http://schemas.microsoft.com/office/drawing/2014/main" id="{3713F446-FEE9-0FB2-099D-D7B4E3085086}"/>
                </a:ext>
              </a:extLst>
            </p:cNvPr>
            <p:cNvSpPr/>
            <p:nvPr/>
          </p:nvSpPr>
          <p:spPr>
            <a:xfrm>
              <a:off x="501125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71" name="Google Shape;1462;p70">
              <a:extLst>
                <a:ext uri="{FF2B5EF4-FFF2-40B4-BE49-F238E27FC236}">
                  <a16:creationId xmlns:a16="http://schemas.microsoft.com/office/drawing/2014/main" id="{1D32DC42-2B45-FC18-E97C-128F3F45A5DF}"/>
                </a:ext>
              </a:extLst>
            </p:cNvPr>
            <p:cNvSpPr/>
            <p:nvPr/>
          </p:nvSpPr>
          <p:spPr>
            <a:xfrm>
              <a:off x="501120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72" name="Google Shape;1463;p70">
              <a:extLst>
                <a:ext uri="{FF2B5EF4-FFF2-40B4-BE49-F238E27FC236}">
                  <a16:creationId xmlns:a16="http://schemas.microsoft.com/office/drawing/2014/main" id="{33A76E6A-6830-B876-D065-9BEEF63EADBF}"/>
                </a:ext>
              </a:extLst>
            </p:cNvPr>
            <p:cNvSpPr/>
            <p:nvPr/>
          </p:nvSpPr>
          <p:spPr>
            <a:xfrm>
              <a:off x="5002725" y="2524100"/>
              <a:ext cx="5750" cy="4775"/>
            </a:xfrm>
            <a:custGeom>
              <a:avLst/>
              <a:gdLst/>
              <a:ahLst/>
              <a:cxnLst/>
              <a:rect l="l" t="t" r="r" b="b"/>
              <a:pathLst>
                <a:path w="230" h="191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73" name="Google Shape;1464;p70">
              <a:extLst>
                <a:ext uri="{FF2B5EF4-FFF2-40B4-BE49-F238E27FC236}">
                  <a16:creationId xmlns:a16="http://schemas.microsoft.com/office/drawing/2014/main" id="{E1D37D75-5F76-0C90-59FE-AED4F03037C2}"/>
                </a:ext>
              </a:extLst>
            </p:cNvPr>
            <p:cNvSpPr/>
            <p:nvPr/>
          </p:nvSpPr>
          <p:spPr>
            <a:xfrm>
              <a:off x="500272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74" name="Google Shape;1465;p70">
              <a:extLst>
                <a:ext uri="{FF2B5EF4-FFF2-40B4-BE49-F238E27FC236}">
                  <a16:creationId xmlns:a16="http://schemas.microsoft.com/office/drawing/2014/main" id="{F9723FD1-C390-3C7C-6220-43DDA1A1EC2C}"/>
                </a:ext>
              </a:extLst>
            </p:cNvPr>
            <p:cNvSpPr/>
            <p:nvPr/>
          </p:nvSpPr>
          <p:spPr>
            <a:xfrm>
              <a:off x="500277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0" y="104"/>
                    <a:pt x="56" y="160"/>
                  </a:cubicBezTo>
                  <a:cubicBezTo>
                    <a:pt x="77" y="181"/>
                    <a:pt x="101" y="190"/>
                    <a:pt x="125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75" name="Google Shape;1466;p70">
              <a:extLst>
                <a:ext uri="{FF2B5EF4-FFF2-40B4-BE49-F238E27FC236}">
                  <a16:creationId xmlns:a16="http://schemas.microsoft.com/office/drawing/2014/main" id="{0C3A2C35-6DD2-5E0A-F50F-766B114C1FC7}"/>
                </a:ext>
              </a:extLst>
            </p:cNvPr>
            <p:cNvSpPr/>
            <p:nvPr/>
          </p:nvSpPr>
          <p:spPr>
            <a:xfrm>
              <a:off x="500272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76" name="Google Shape;1467;p70">
              <a:extLst>
                <a:ext uri="{FF2B5EF4-FFF2-40B4-BE49-F238E27FC236}">
                  <a16:creationId xmlns:a16="http://schemas.microsoft.com/office/drawing/2014/main" id="{3CA5F8E0-9ABB-65D6-D68B-7487D3133249}"/>
                </a:ext>
              </a:extLst>
            </p:cNvPr>
            <p:cNvSpPr/>
            <p:nvPr/>
          </p:nvSpPr>
          <p:spPr>
            <a:xfrm>
              <a:off x="500272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58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77" name="Google Shape;1468;p70">
              <a:extLst>
                <a:ext uri="{FF2B5EF4-FFF2-40B4-BE49-F238E27FC236}">
                  <a16:creationId xmlns:a16="http://schemas.microsoft.com/office/drawing/2014/main" id="{392412BB-FD7D-AFF8-B664-592AE4BEEDD9}"/>
                </a:ext>
              </a:extLst>
            </p:cNvPr>
            <p:cNvSpPr/>
            <p:nvPr/>
          </p:nvSpPr>
          <p:spPr>
            <a:xfrm>
              <a:off x="500272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78" name="Google Shape;1469;p70">
              <a:extLst>
                <a:ext uri="{FF2B5EF4-FFF2-40B4-BE49-F238E27FC236}">
                  <a16:creationId xmlns:a16="http://schemas.microsoft.com/office/drawing/2014/main" id="{B1127922-6025-BBBE-8383-9A0C2AAA2DF4}"/>
                </a:ext>
              </a:extLst>
            </p:cNvPr>
            <p:cNvSpPr/>
            <p:nvPr/>
          </p:nvSpPr>
          <p:spPr>
            <a:xfrm>
              <a:off x="500277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79" name="Google Shape;1470;p70">
              <a:extLst>
                <a:ext uri="{FF2B5EF4-FFF2-40B4-BE49-F238E27FC236}">
                  <a16:creationId xmlns:a16="http://schemas.microsoft.com/office/drawing/2014/main" id="{26BFF110-8339-B0F0-AC81-87B53F11C7C0}"/>
                </a:ext>
              </a:extLst>
            </p:cNvPr>
            <p:cNvSpPr/>
            <p:nvPr/>
          </p:nvSpPr>
          <p:spPr>
            <a:xfrm>
              <a:off x="500272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58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0" name="Google Shape;1471;p70">
              <a:extLst>
                <a:ext uri="{FF2B5EF4-FFF2-40B4-BE49-F238E27FC236}">
                  <a16:creationId xmlns:a16="http://schemas.microsoft.com/office/drawing/2014/main" id="{82CD07BA-5A17-5B76-81D7-7EBC61856D3A}"/>
                </a:ext>
              </a:extLst>
            </p:cNvPr>
            <p:cNvSpPr/>
            <p:nvPr/>
          </p:nvSpPr>
          <p:spPr>
            <a:xfrm>
              <a:off x="5002725" y="2585575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1" name="Google Shape;1472;p70">
              <a:extLst>
                <a:ext uri="{FF2B5EF4-FFF2-40B4-BE49-F238E27FC236}">
                  <a16:creationId xmlns:a16="http://schemas.microsoft.com/office/drawing/2014/main" id="{AE352EFE-F3E5-9578-7224-B92369AF2A8A}"/>
                </a:ext>
              </a:extLst>
            </p:cNvPr>
            <p:cNvSpPr/>
            <p:nvPr/>
          </p:nvSpPr>
          <p:spPr>
            <a:xfrm>
              <a:off x="4994250" y="25163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2" name="Google Shape;1473;p70">
              <a:extLst>
                <a:ext uri="{FF2B5EF4-FFF2-40B4-BE49-F238E27FC236}">
                  <a16:creationId xmlns:a16="http://schemas.microsoft.com/office/drawing/2014/main" id="{94E2A118-ABB7-D582-841D-AC5884303899}"/>
                </a:ext>
              </a:extLst>
            </p:cNvPr>
            <p:cNvSpPr/>
            <p:nvPr/>
          </p:nvSpPr>
          <p:spPr>
            <a:xfrm>
              <a:off x="4994250" y="2524100"/>
              <a:ext cx="5750" cy="4775"/>
            </a:xfrm>
            <a:custGeom>
              <a:avLst/>
              <a:gdLst/>
              <a:ahLst/>
              <a:cxnLst/>
              <a:rect l="l" t="t" r="r" b="b"/>
              <a:pathLst>
                <a:path w="230" h="191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3" name="Google Shape;1474;p70">
              <a:extLst>
                <a:ext uri="{FF2B5EF4-FFF2-40B4-BE49-F238E27FC236}">
                  <a16:creationId xmlns:a16="http://schemas.microsoft.com/office/drawing/2014/main" id="{9368585E-148B-F32B-96DA-8D8508F0295D}"/>
                </a:ext>
              </a:extLst>
            </p:cNvPr>
            <p:cNvSpPr/>
            <p:nvPr/>
          </p:nvSpPr>
          <p:spPr>
            <a:xfrm>
              <a:off x="499425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4" name="Google Shape;1475;p70">
              <a:extLst>
                <a:ext uri="{FF2B5EF4-FFF2-40B4-BE49-F238E27FC236}">
                  <a16:creationId xmlns:a16="http://schemas.microsoft.com/office/drawing/2014/main" id="{8C256D60-C36C-8FDE-043C-943624AD276E}"/>
                </a:ext>
              </a:extLst>
            </p:cNvPr>
            <p:cNvSpPr/>
            <p:nvPr/>
          </p:nvSpPr>
          <p:spPr>
            <a:xfrm>
              <a:off x="499430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5" name="Google Shape;1476;p70">
              <a:extLst>
                <a:ext uri="{FF2B5EF4-FFF2-40B4-BE49-F238E27FC236}">
                  <a16:creationId xmlns:a16="http://schemas.microsoft.com/office/drawing/2014/main" id="{64E6E2C7-63A2-579A-D225-0A3F89D48BCA}"/>
                </a:ext>
              </a:extLst>
            </p:cNvPr>
            <p:cNvSpPr/>
            <p:nvPr/>
          </p:nvSpPr>
          <p:spPr>
            <a:xfrm>
              <a:off x="499425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6" name="Google Shape;1477;p70">
              <a:extLst>
                <a:ext uri="{FF2B5EF4-FFF2-40B4-BE49-F238E27FC236}">
                  <a16:creationId xmlns:a16="http://schemas.microsoft.com/office/drawing/2014/main" id="{E4D1BFA4-D0E0-B737-758E-5498830468FB}"/>
                </a:ext>
              </a:extLst>
            </p:cNvPr>
            <p:cNvSpPr/>
            <p:nvPr/>
          </p:nvSpPr>
          <p:spPr>
            <a:xfrm>
              <a:off x="49942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7" name="Google Shape;1478;p70">
              <a:extLst>
                <a:ext uri="{FF2B5EF4-FFF2-40B4-BE49-F238E27FC236}">
                  <a16:creationId xmlns:a16="http://schemas.microsoft.com/office/drawing/2014/main" id="{6420E6AB-D0B8-CF67-0C3B-4E47DDF57F0B}"/>
                </a:ext>
              </a:extLst>
            </p:cNvPr>
            <p:cNvSpPr/>
            <p:nvPr/>
          </p:nvSpPr>
          <p:spPr>
            <a:xfrm>
              <a:off x="499425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8" name="Google Shape;1479;p70">
              <a:extLst>
                <a:ext uri="{FF2B5EF4-FFF2-40B4-BE49-F238E27FC236}">
                  <a16:creationId xmlns:a16="http://schemas.microsoft.com/office/drawing/2014/main" id="{2A772978-B232-353D-4390-E0EF50EE0220}"/>
                </a:ext>
              </a:extLst>
            </p:cNvPr>
            <p:cNvSpPr/>
            <p:nvPr/>
          </p:nvSpPr>
          <p:spPr>
            <a:xfrm>
              <a:off x="499430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9" name="Google Shape;1480;p70">
              <a:extLst>
                <a:ext uri="{FF2B5EF4-FFF2-40B4-BE49-F238E27FC236}">
                  <a16:creationId xmlns:a16="http://schemas.microsoft.com/office/drawing/2014/main" id="{4F8214B6-75B6-994A-8AE0-0B175F755BF2}"/>
                </a:ext>
              </a:extLst>
            </p:cNvPr>
            <p:cNvSpPr/>
            <p:nvPr/>
          </p:nvSpPr>
          <p:spPr>
            <a:xfrm>
              <a:off x="499425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90" name="Google Shape;1481;p70">
              <a:extLst>
                <a:ext uri="{FF2B5EF4-FFF2-40B4-BE49-F238E27FC236}">
                  <a16:creationId xmlns:a16="http://schemas.microsoft.com/office/drawing/2014/main" id="{960C2696-6D1F-4524-912C-71E743AEDB8C}"/>
                </a:ext>
              </a:extLst>
            </p:cNvPr>
            <p:cNvSpPr/>
            <p:nvPr/>
          </p:nvSpPr>
          <p:spPr>
            <a:xfrm>
              <a:off x="4994250" y="2585575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1"/>
                  </a:moveTo>
                  <a:cubicBezTo>
                    <a:pt x="44" y="1"/>
                    <a:pt x="1" y="102"/>
                    <a:pt x="65" y="167"/>
                  </a:cubicBezTo>
                  <a:cubicBezTo>
                    <a:pt x="83" y="184"/>
                    <a:pt x="104" y="191"/>
                    <a:pt x="126" y="191"/>
                  </a:cubicBezTo>
                  <a:cubicBezTo>
                    <a:pt x="177" y="191"/>
                    <a:pt x="229" y="148"/>
                    <a:pt x="224" y="87"/>
                  </a:cubicBezTo>
                  <a:cubicBezTo>
                    <a:pt x="224" y="37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91" name="Google Shape;1482;p70">
              <a:extLst>
                <a:ext uri="{FF2B5EF4-FFF2-40B4-BE49-F238E27FC236}">
                  <a16:creationId xmlns:a16="http://schemas.microsoft.com/office/drawing/2014/main" id="{DC504D39-552E-71A9-3BB0-7C1C98E3EE7F}"/>
                </a:ext>
              </a:extLst>
            </p:cNvPr>
            <p:cNvSpPr/>
            <p:nvPr/>
          </p:nvSpPr>
          <p:spPr>
            <a:xfrm>
              <a:off x="4994250" y="2593150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1"/>
                  </a:moveTo>
                  <a:cubicBezTo>
                    <a:pt x="44" y="1"/>
                    <a:pt x="1" y="109"/>
                    <a:pt x="65" y="166"/>
                  </a:cubicBezTo>
                  <a:cubicBezTo>
                    <a:pt x="84" y="187"/>
                    <a:pt x="107" y="196"/>
                    <a:pt x="130" y="196"/>
                  </a:cubicBezTo>
                  <a:cubicBezTo>
                    <a:pt x="180" y="196"/>
                    <a:pt x="229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92" name="Google Shape;1483;p70">
              <a:extLst>
                <a:ext uri="{FF2B5EF4-FFF2-40B4-BE49-F238E27FC236}">
                  <a16:creationId xmlns:a16="http://schemas.microsoft.com/office/drawing/2014/main" id="{0FF1C808-29A8-1015-09F1-482039373E6C}"/>
                </a:ext>
              </a:extLst>
            </p:cNvPr>
            <p:cNvSpPr/>
            <p:nvPr/>
          </p:nvSpPr>
          <p:spPr>
            <a:xfrm>
              <a:off x="498577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93" name="Google Shape;1484;p70">
              <a:extLst>
                <a:ext uri="{FF2B5EF4-FFF2-40B4-BE49-F238E27FC236}">
                  <a16:creationId xmlns:a16="http://schemas.microsoft.com/office/drawing/2014/main" id="{98706E78-4AB9-3A71-52E0-FA3CA739D33D}"/>
                </a:ext>
              </a:extLst>
            </p:cNvPr>
            <p:cNvSpPr/>
            <p:nvPr/>
          </p:nvSpPr>
          <p:spPr>
            <a:xfrm>
              <a:off x="49858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94" name="Google Shape;1485;p70">
              <a:extLst>
                <a:ext uri="{FF2B5EF4-FFF2-40B4-BE49-F238E27FC236}">
                  <a16:creationId xmlns:a16="http://schemas.microsoft.com/office/drawing/2014/main" id="{7AAC0CC4-C359-50DB-A27A-134AB03ED044}"/>
                </a:ext>
              </a:extLst>
            </p:cNvPr>
            <p:cNvSpPr/>
            <p:nvPr/>
          </p:nvSpPr>
          <p:spPr>
            <a:xfrm>
              <a:off x="498577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95" name="Google Shape;1486;p70">
              <a:extLst>
                <a:ext uri="{FF2B5EF4-FFF2-40B4-BE49-F238E27FC236}">
                  <a16:creationId xmlns:a16="http://schemas.microsoft.com/office/drawing/2014/main" id="{1D91B2C1-2024-3A9B-B438-EA3E6C2AC642}"/>
                </a:ext>
              </a:extLst>
            </p:cNvPr>
            <p:cNvSpPr/>
            <p:nvPr/>
          </p:nvSpPr>
          <p:spPr>
            <a:xfrm>
              <a:off x="49857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96" name="Google Shape;1487;p70">
              <a:extLst>
                <a:ext uri="{FF2B5EF4-FFF2-40B4-BE49-F238E27FC236}">
                  <a16:creationId xmlns:a16="http://schemas.microsoft.com/office/drawing/2014/main" id="{85BD13C0-01B9-C93D-1CF1-0913E683C217}"/>
                </a:ext>
              </a:extLst>
            </p:cNvPr>
            <p:cNvSpPr/>
            <p:nvPr/>
          </p:nvSpPr>
          <p:spPr>
            <a:xfrm>
              <a:off x="498577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97" name="Google Shape;1488;p70">
              <a:extLst>
                <a:ext uri="{FF2B5EF4-FFF2-40B4-BE49-F238E27FC236}">
                  <a16:creationId xmlns:a16="http://schemas.microsoft.com/office/drawing/2014/main" id="{B45B4F8F-5975-4AF1-338F-CA82EF6C6A72}"/>
                </a:ext>
              </a:extLst>
            </p:cNvPr>
            <p:cNvSpPr/>
            <p:nvPr/>
          </p:nvSpPr>
          <p:spPr>
            <a:xfrm>
              <a:off x="498582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98" name="Google Shape;1489;p70">
              <a:extLst>
                <a:ext uri="{FF2B5EF4-FFF2-40B4-BE49-F238E27FC236}">
                  <a16:creationId xmlns:a16="http://schemas.microsoft.com/office/drawing/2014/main" id="{D50E031C-580D-48A7-BDF1-EC8780EDB717}"/>
                </a:ext>
              </a:extLst>
            </p:cNvPr>
            <p:cNvSpPr/>
            <p:nvPr/>
          </p:nvSpPr>
          <p:spPr>
            <a:xfrm>
              <a:off x="498577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99" name="Google Shape;1490;p70">
              <a:extLst>
                <a:ext uri="{FF2B5EF4-FFF2-40B4-BE49-F238E27FC236}">
                  <a16:creationId xmlns:a16="http://schemas.microsoft.com/office/drawing/2014/main" id="{6768107F-0DA9-20A8-0788-BE27A44220EC}"/>
                </a:ext>
              </a:extLst>
            </p:cNvPr>
            <p:cNvSpPr/>
            <p:nvPr/>
          </p:nvSpPr>
          <p:spPr>
            <a:xfrm>
              <a:off x="4977300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5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00" name="Google Shape;1491;p70">
              <a:extLst>
                <a:ext uri="{FF2B5EF4-FFF2-40B4-BE49-F238E27FC236}">
                  <a16:creationId xmlns:a16="http://schemas.microsoft.com/office/drawing/2014/main" id="{E820E5B1-BBDC-69DE-34D2-C6912312FFA2}"/>
                </a:ext>
              </a:extLst>
            </p:cNvPr>
            <p:cNvSpPr/>
            <p:nvPr/>
          </p:nvSpPr>
          <p:spPr>
            <a:xfrm>
              <a:off x="497735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63" y="160"/>
                  </a:cubicBezTo>
                  <a:cubicBezTo>
                    <a:pt x="82" y="181"/>
                    <a:pt x="105" y="190"/>
                    <a:pt x="127" y="190"/>
                  </a:cubicBezTo>
                  <a:cubicBezTo>
                    <a:pt x="175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8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01" name="Google Shape;1492;p70">
              <a:extLst>
                <a:ext uri="{FF2B5EF4-FFF2-40B4-BE49-F238E27FC236}">
                  <a16:creationId xmlns:a16="http://schemas.microsoft.com/office/drawing/2014/main" id="{2370630B-79A6-47F3-0519-C23C198B7FF1}"/>
                </a:ext>
              </a:extLst>
            </p:cNvPr>
            <p:cNvSpPr/>
            <p:nvPr/>
          </p:nvSpPr>
          <p:spPr>
            <a:xfrm>
              <a:off x="4977300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5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02" name="Google Shape;1493;p70">
              <a:extLst>
                <a:ext uri="{FF2B5EF4-FFF2-40B4-BE49-F238E27FC236}">
                  <a16:creationId xmlns:a16="http://schemas.microsoft.com/office/drawing/2014/main" id="{E828DE34-D10D-1FE3-D6F7-01311876777A}"/>
                </a:ext>
              </a:extLst>
            </p:cNvPr>
            <p:cNvSpPr/>
            <p:nvPr/>
          </p:nvSpPr>
          <p:spPr>
            <a:xfrm>
              <a:off x="497730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4" y="184"/>
                    <a:pt x="106" y="192"/>
                    <a:pt x="128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03" name="Google Shape;1494;p70">
              <a:extLst>
                <a:ext uri="{FF2B5EF4-FFF2-40B4-BE49-F238E27FC236}">
                  <a16:creationId xmlns:a16="http://schemas.microsoft.com/office/drawing/2014/main" id="{D567E90C-9828-453C-541C-20774F7EB0C2}"/>
                </a:ext>
              </a:extLst>
            </p:cNvPr>
            <p:cNvSpPr/>
            <p:nvPr/>
          </p:nvSpPr>
          <p:spPr>
            <a:xfrm>
              <a:off x="4977300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5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04" name="Google Shape;1495;p70">
              <a:extLst>
                <a:ext uri="{FF2B5EF4-FFF2-40B4-BE49-F238E27FC236}">
                  <a16:creationId xmlns:a16="http://schemas.microsoft.com/office/drawing/2014/main" id="{E91C5D1D-303F-86DF-92F0-D7B56E2BD60A}"/>
                </a:ext>
              </a:extLst>
            </p:cNvPr>
            <p:cNvSpPr/>
            <p:nvPr/>
          </p:nvSpPr>
          <p:spPr>
            <a:xfrm>
              <a:off x="4977350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3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05" name="Google Shape;1496;p70">
              <a:extLst>
                <a:ext uri="{FF2B5EF4-FFF2-40B4-BE49-F238E27FC236}">
                  <a16:creationId xmlns:a16="http://schemas.microsoft.com/office/drawing/2014/main" id="{7A1A2E4F-3ED4-5B32-9C00-8B94A4E715FF}"/>
                </a:ext>
              </a:extLst>
            </p:cNvPr>
            <p:cNvSpPr/>
            <p:nvPr/>
          </p:nvSpPr>
          <p:spPr>
            <a:xfrm>
              <a:off x="497730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0" y="1"/>
                  </a:moveTo>
                  <a:cubicBezTo>
                    <a:pt x="44" y="1"/>
                    <a:pt x="1" y="101"/>
                    <a:pt x="65" y="166"/>
                  </a:cubicBezTo>
                  <a:cubicBezTo>
                    <a:pt x="84" y="185"/>
                    <a:pt x="106" y="193"/>
                    <a:pt x="128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06" name="Google Shape;1497;p70">
              <a:extLst>
                <a:ext uri="{FF2B5EF4-FFF2-40B4-BE49-F238E27FC236}">
                  <a16:creationId xmlns:a16="http://schemas.microsoft.com/office/drawing/2014/main" id="{3324B3AD-8BB7-81B5-2FA2-40B34B6490D0}"/>
                </a:ext>
              </a:extLst>
            </p:cNvPr>
            <p:cNvSpPr/>
            <p:nvPr/>
          </p:nvSpPr>
          <p:spPr>
            <a:xfrm>
              <a:off x="496882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0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6" y="187"/>
                    <a:pt x="110" y="195"/>
                    <a:pt x="133" y="195"/>
                  </a:cubicBezTo>
                  <a:cubicBezTo>
                    <a:pt x="183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07" name="Google Shape;1498;p70">
              <a:extLst>
                <a:ext uri="{FF2B5EF4-FFF2-40B4-BE49-F238E27FC236}">
                  <a16:creationId xmlns:a16="http://schemas.microsoft.com/office/drawing/2014/main" id="{31485574-80FA-9D37-DCDE-0661E24EA8C1}"/>
                </a:ext>
              </a:extLst>
            </p:cNvPr>
            <p:cNvSpPr/>
            <p:nvPr/>
          </p:nvSpPr>
          <p:spPr>
            <a:xfrm>
              <a:off x="4968875" y="2539400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21" y="1"/>
                  </a:moveTo>
                  <a:cubicBezTo>
                    <a:pt x="46" y="1"/>
                    <a:pt x="1" y="104"/>
                    <a:pt x="64" y="160"/>
                  </a:cubicBezTo>
                  <a:cubicBezTo>
                    <a:pt x="82" y="181"/>
                    <a:pt x="106" y="190"/>
                    <a:pt x="129" y="190"/>
                  </a:cubicBezTo>
                  <a:cubicBezTo>
                    <a:pt x="179" y="190"/>
                    <a:pt x="227" y="149"/>
                    <a:pt x="222" y="95"/>
                  </a:cubicBezTo>
                  <a:cubicBezTo>
                    <a:pt x="222" y="37"/>
                    <a:pt x="186" y="1"/>
                    <a:pt x="128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08" name="Google Shape;1499;p70">
              <a:extLst>
                <a:ext uri="{FF2B5EF4-FFF2-40B4-BE49-F238E27FC236}">
                  <a16:creationId xmlns:a16="http://schemas.microsoft.com/office/drawing/2014/main" id="{57692652-0D5C-634A-08F4-C9A2864CBCA9}"/>
                </a:ext>
              </a:extLst>
            </p:cNvPr>
            <p:cNvSpPr/>
            <p:nvPr/>
          </p:nvSpPr>
          <p:spPr>
            <a:xfrm>
              <a:off x="496882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0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6" y="180"/>
                    <a:pt x="110" y="189"/>
                    <a:pt x="133" y="189"/>
                  </a:cubicBezTo>
                  <a:cubicBezTo>
                    <a:pt x="183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09" name="Google Shape;1500;p70">
              <a:extLst>
                <a:ext uri="{FF2B5EF4-FFF2-40B4-BE49-F238E27FC236}">
                  <a16:creationId xmlns:a16="http://schemas.microsoft.com/office/drawing/2014/main" id="{319636DE-ABDF-F83C-89DA-1FCDA7396CA6}"/>
                </a:ext>
              </a:extLst>
            </p:cNvPr>
            <p:cNvSpPr/>
            <p:nvPr/>
          </p:nvSpPr>
          <p:spPr>
            <a:xfrm>
              <a:off x="4968825" y="2554750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0"/>
                  </a:moveTo>
                  <a:cubicBezTo>
                    <a:pt x="51" y="0"/>
                    <a:pt x="1" y="101"/>
                    <a:pt x="66" y="166"/>
                  </a:cubicBezTo>
                  <a:cubicBezTo>
                    <a:pt x="84" y="184"/>
                    <a:pt x="107" y="192"/>
                    <a:pt x="130" y="192"/>
                  </a:cubicBezTo>
                  <a:cubicBezTo>
                    <a:pt x="180" y="192"/>
                    <a:pt x="229" y="153"/>
                    <a:pt x="224" y="94"/>
                  </a:cubicBezTo>
                  <a:cubicBezTo>
                    <a:pt x="231" y="44"/>
                    <a:pt x="188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10" name="Google Shape;1501;p70">
              <a:extLst>
                <a:ext uri="{FF2B5EF4-FFF2-40B4-BE49-F238E27FC236}">
                  <a16:creationId xmlns:a16="http://schemas.microsoft.com/office/drawing/2014/main" id="{69D328A3-BCC1-EDAE-FF84-2E3EF0B61311}"/>
                </a:ext>
              </a:extLst>
            </p:cNvPr>
            <p:cNvSpPr/>
            <p:nvPr/>
          </p:nvSpPr>
          <p:spPr>
            <a:xfrm>
              <a:off x="496882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0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5" y="183"/>
                    <a:pt x="107" y="191"/>
                    <a:pt x="129" y="191"/>
                  </a:cubicBezTo>
                  <a:cubicBezTo>
                    <a:pt x="181" y="191"/>
                    <a:pt x="229" y="148"/>
                    <a:pt x="224" y="87"/>
                  </a:cubicBezTo>
                  <a:cubicBezTo>
                    <a:pt x="224" y="37"/>
                    <a:pt x="181" y="0"/>
                    <a:pt x="130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11" name="Google Shape;1502;p70">
              <a:extLst>
                <a:ext uri="{FF2B5EF4-FFF2-40B4-BE49-F238E27FC236}">
                  <a16:creationId xmlns:a16="http://schemas.microsoft.com/office/drawing/2014/main" id="{235EF4CB-0B4F-9FCA-3D69-4D8A0A8E0A8A}"/>
                </a:ext>
              </a:extLst>
            </p:cNvPr>
            <p:cNvSpPr/>
            <p:nvPr/>
          </p:nvSpPr>
          <p:spPr>
            <a:xfrm>
              <a:off x="496887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39" y="1"/>
                  </a:moveTo>
                  <a:cubicBezTo>
                    <a:pt x="136" y="1"/>
                    <a:pt x="132" y="1"/>
                    <a:pt x="128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4" y="181"/>
                    <a:pt x="108" y="190"/>
                    <a:pt x="131" y="190"/>
                  </a:cubicBezTo>
                  <a:cubicBezTo>
                    <a:pt x="181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39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12" name="Google Shape;1503;p70">
              <a:extLst>
                <a:ext uri="{FF2B5EF4-FFF2-40B4-BE49-F238E27FC236}">
                  <a16:creationId xmlns:a16="http://schemas.microsoft.com/office/drawing/2014/main" id="{E2274414-5587-8E70-04CB-2E6B4448829F}"/>
                </a:ext>
              </a:extLst>
            </p:cNvPr>
            <p:cNvSpPr/>
            <p:nvPr/>
          </p:nvSpPr>
          <p:spPr>
            <a:xfrm>
              <a:off x="4968825" y="2577825"/>
              <a:ext cx="5800" cy="4825"/>
            </a:xfrm>
            <a:custGeom>
              <a:avLst/>
              <a:gdLst/>
              <a:ahLst/>
              <a:cxnLst/>
              <a:rect l="l" t="t" r="r" b="b"/>
              <a:pathLst>
                <a:path w="232" h="193" extrusionOk="0">
                  <a:moveTo>
                    <a:pt x="130" y="1"/>
                  </a:moveTo>
                  <a:cubicBezTo>
                    <a:pt x="51" y="1"/>
                    <a:pt x="1" y="101"/>
                    <a:pt x="66" y="166"/>
                  </a:cubicBezTo>
                  <a:cubicBezTo>
                    <a:pt x="84" y="185"/>
                    <a:pt x="107" y="193"/>
                    <a:pt x="130" y="193"/>
                  </a:cubicBezTo>
                  <a:cubicBezTo>
                    <a:pt x="180" y="193"/>
                    <a:pt x="229" y="154"/>
                    <a:pt x="224" y="94"/>
                  </a:cubicBezTo>
                  <a:cubicBezTo>
                    <a:pt x="231" y="44"/>
                    <a:pt x="188" y="1"/>
                    <a:pt x="13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13" name="Google Shape;1504;p70">
              <a:extLst>
                <a:ext uri="{FF2B5EF4-FFF2-40B4-BE49-F238E27FC236}">
                  <a16:creationId xmlns:a16="http://schemas.microsoft.com/office/drawing/2014/main" id="{44D63F7D-F5EC-E2BC-A3FC-89B42F80329A}"/>
                </a:ext>
              </a:extLst>
            </p:cNvPr>
            <p:cNvSpPr/>
            <p:nvPr/>
          </p:nvSpPr>
          <p:spPr>
            <a:xfrm>
              <a:off x="4960525" y="2531675"/>
              <a:ext cx="5625" cy="4900"/>
            </a:xfrm>
            <a:custGeom>
              <a:avLst/>
              <a:gdLst/>
              <a:ahLst/>
              <a:cxnLst/>
              <a:rect l="l" t="t" r="r" b="b"/>
              <a:pathLst>
                <a:path w="225" h="196" extrusionOk="0">
                  <a:moveTo>
                    <a:pt x="123" y="0"/>
                  </a:moveTo>
                  <a:cubicBezTo>
                    <a:pt x="37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14" name="Google Shape;1505;p70">
              <a:extLst>
                <a:ext uri="{FF2B5EF4-FFF2-40B4-BE49-F238E27FC236}">
                  <a16:creationId xmlns:a16="http://schemas.microsoft.com/office/drawing/2014/main" id="{F7E29B27-7D39-BDA5-7EE8-9341D20A98A8}"/>
                </a:ext>
              </a:extLst>
            </p:cNvPr>
            <p:cNvSpPr/>
            <p:nvPr/>
          </p:nvSpPr>
          <p:spPr>
            <a:xfrm>
              <a:off x="496057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14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5" y="181"/>
                    <a:pt x="99" y="190"/>
                    <a:pt x="122" y="190"/>
                  </a:cubicBezTo>
                  <a:cubicBezTo>
                    <a:pt x="172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1" y="1"/>
                  </a:cubicBezTo>
                  <a:cubicBezTo>
                    <a:pt x="119" y="1"/>
                    <a:pt x="116" y="1"/>
                    <a:pt x="11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15" name="Google Shape;1506;p70">
              <a:extLst>
                <a:ext uri="{FF2B5EF4-FFF2-40B4-BE49-F238E27FC236}">
                  <a16:creationId xmlns:a16="http://schemas.microsoft.com/office/drawing/2014/main" id="{0B29EC89-F533-3CE6-0470-F625DF0B7B45}"/>
                </a:ext>
              </a:extLst>
            </p:cNvPr>
            <p:cNvSpPr/>
            <p:nvPr/>
          </p:nvSpPr>
          <p:spPr>
            <a:xfrm>
              <a:off x="4960525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23" y="0"/>
                  </a:moveTo>
                  <a:cubicBezTo>
                    <a:pt x="37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16" name="Google Shape;1507;p70">
              <a:extLst>
                <a:ext uri="{FF2B5EF4-FFF2-40B4-BE49-F238E27FC236}">
                  <a16:creationId xmlns:a16="http://schemas.microsoft.com/office/drawing/2014/main" id="{10391E12-C5CA-F418-1550-9E76787C987E}"/>
                </a:ext>
              </a:extLst>
            </p:cNvPr>
            <p:cNvSpPr/>
            <p:nvPr/>
          </p:nvSpPr>
          <p:spPr>
            <a:xfrm>
              <a:off x="496052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7" y="184"/>
                    <a:pt x="100" y="192"/>
                    <a:pt x="123" y="192"/>
                  </a:cubicBezTo>
                  <a:cubicBezTo>
                    <a:pt x="173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17" name="Google Shape;1508;p70">
              <a:extLst>
                <a:ext uri="{FF2B5EF4-FFF2-40B4-BE49-F238E27FC236}">
                  <a16:creationId xmlns:a16="http://schemas.microsoft.com/office/drawing/2014/main" id="{9E3C92A6-B934-970B-BE57-90D9D7291883}"/>
                </a:ext>
              </a:extLst>
            </p:cNvPr>
            <p:cNvSpPr/>
            <p:nvPr/>
          </p:nvSpPr>
          <p:spPr>
            <a:xfrm>
              <a:off x="4960525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23" y="0"/>
                  </a:moveTo>
                  <a:cubicBezTo>
                    <a:pt x="37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23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18" name="Google Shape;1509;p70">
              <a:extLst>
                <a:ext uri="{FF2B5EF4-FFF2-40B4-BE49-F238E27FC236}">
                  <a16:creationId xmlns:a16="http://schemas.microsoft.com/office/drawing/2014/main" id="{2BC1641D-C593-FFD9-49EC-3474B8CC89BB}"/>
                </a:ext>
              </a:extLst>
            </p:cNvPr>
            <p:cNvSpPr/>
            <p:nvPr/>
          </p:nvSpPr>
          <p:spPr>
            <a:xfrm>
              <a:off x="4960575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34" y="1"/>
                  </a:moveTo>
                  <a:cubicBezTo>
                    <a:pt x="130" y="1"/>
                    <a:pt x="126" y="1"/>
                    <a:pt x="121" y="2"/>
                  </a:cubicBezTo>
                  <a:cubicBezTo>
                    <a:pt x="119" y="1"/>
                    <a:pt x="116" y="1"/>
                    <a:pt x="113" y="1"/>
                  </a:cubicBezTo>
                  <a:cubicBezTo>
                    <a:pt x="33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34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19" name="Google Shape;1510;p70">
              <a:extLst>
                <a:ext uri="{FF2B5EF4-FFF2-40B4-BE49-F238E27FC236}">
                  <a16:creationId xmlns:a16="http://schemas.microsoft.com/office/drawing/2014/main" id="{E59EAA04-B0E6-D32B-E4FC-1C85C2B353B7}"/>
                </a:ext>
              </a:extLst>
            </p:cNvPr>
            <p:cNvSpPr/>
            <p:nvPr/>
          </p:nvSpPr>
          <p:spPr>
            <a:xfrm>
              <a:off x="496052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23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7" y="185"/>
                    <a:pt x="100" y="193"/>
                    <a:pt x="123" y="193"/>
                  </a:cubicBezTo>
                  <a:cubicBezTo>
                    <a:pt x="173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23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20" name="Google Shape;1511;p70">
              <a:extLst>
                <a:ext uri="{FF2B5EF4-FFF2-40B4-BE49-F238E27FC236}">
                  <a16:creationId xmlns:a16="http://schemas.microsoft.com/office/drawing/2014/main" id="{CA92FF39-94E0-21DD-D8A8-5EB3252FF470}"/>
                </a:ext>
              </a:extLst>
            </p:cNvPr>
            <p:cNvSpPr/>
            <p:nvPr/>
          </p:nvSpPr>
          <p:spPr>
            <a:xfrm>
              <a:off x="4952050" y="2531675"/>
              <a:ext cx="5625" cy="4900"/>
            </a:xfrm>
            <a:custGeom>
              <a:avLst/>
              <a:gdLst/>
              <a:ahLst/>
              <a:cxnLst/>
              <a:rect l="l" t="t" r="r" b="b"/>
              <a:pathLst>
                <a:path w="225" h="196" extrusionOk="0">
                  <a:moveTo>
                    <a:pt x="131" y="0"/>
                  </a:moveTo>
                  <a:cubicBezTo>
                    <a:pt x="44" y="0"/>
                    <a:pt x="1" y="108"/>
                    <a:pt x="59" y="166"/>
                  </a:cubicBezTo>
                  <a:cubicBezTo>
                    <a:pt x="79" y="187"/>
                    <a:pt x="103" y="195"/>
                    <a:pt x="126" y="195"/>
                  </a:cubicBezTo>
                  <a:cubicBezTo>
                    <a:pt x="177" y="195"/>
                    <a:pt x="224" y="153"/>
                    <a:pt x="224" y="94"/>
                  </a:cubicBezTo>
                  <a:cubicBezTo>
                    <a:pt x="217" y="43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21" name="Google Shape;1512;p70">
              <a:extLst>
                <a:ext uri="{FF2B5EF4-FFF2-40B4-BE49-F238E27FC236}">
                  <a16:creationId xmlns:a16="http://schemas.microsoft.com/office/drawing/2014/main" id="{F9346917-30E6-048F-DCEB-B59984F8856C}"/>
                </a:ext>
              </a:extLst>
            </p:cNvPr>
            <p:cNvSpPr/>
            <p:nvPr/>
          </p:nvSpPr>
          <p:spPr>
            <a:xfrm>
              <a:off x="4952100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0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22" name="Google Shape;1513;p70">
              <a:extLst>
                <a:ext uri="{FF2B5EF4-FFF2-40B4-BE49-F238E27FC236}">
                  <a16:creationId xmlns:a16="http://schemas.microsoft.com/office/drawing/2014/main" id="{52FFD803-0917-2D73-DBB8-021325E26D8D}"/>
                </a:ext>
              </a:extLst>
            </p:cNvPr>
            <p:cNvSpPr/>
            <p:nvPr/>
          </p:nvSpPr>
          <p:spPr>
            <a:xfrm>
              <a:off x="4952050" y="2547175"/>
              <a:ext cx="5625" cy="4725"/>
            </a:xfrm>
            <a:custGeom>
              <a:avLst/>
              <a:gdLst/>
              <a:ahLst/>
              <a:cxnLst/>
              <a:rect l="l" t="t" r="r" b="b"/>
              <a:pathLst>
                <a:path w="225" h="189" extrusionOk="0">
                  <a:moveTo>
                    <a:pt x="131" y="0"/>
                  </a:moveTo>
                  <a:cubicBezTo>
                    <a:pt x="44" y="0"/>
                    <a:pt x="1" y="101"/>
                    <a:pt x="59" y="159"/>
                  </a:cubicBezTo>
                  <a:cubicBezTo>
                    <a:pt x="79" y="180"/>
                    <a:pt x="103" y="189"/>
                    <a:pt x="126" y="189"/>
                  </a:cubicBezTo>
                  <a:cubicBezTo>
                    <a:pt x="177" y="189"/>
                    <a:pt x="224" y="146"/>
                    <a:pt x="224" y="87"/>
                  </a:cubicBezTo>
                  <a:cubicBezTo>
                    <a:pt x="217" y="36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23" name="Google Shape;1514;p70">
              <a:extLst>
                <a:ext uri="{FF2B5EF4-FFF2-40B4-BE49-F238E27FC236}">
                  <a16:creationId xmlns:a16="http://schemas.microsoft.com/office/drawing/2014/main" id="{865744D9-0D20-2489-C65A-801DC72A4DEF}"/>
                </a:ext>
              </a:extLst>
            </p:cNvPr>
            <p:cNvSpPr/>
            <p:nvPr/>
          </p:nvSpPr>
          <p:spPr>
            <a:xfrm>
              <a:off x="4952050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24" name="Google Shape;1515;p70">
              <a:extLst>
                <a:ext uri="{FF2B5EF4-FFF2-40B4-BE49-F238E27FC236}">
                  <a16:creationId xmlns:a16="http://schemas.microsoft.com/office/drawing/2014/main" id="{DC200B94-670F-61FC-0003-87B02008AD5B}"/>
                </a:ext>
              </a:extLst>
            </p:cNvPr>
            <p:cNvSpPr/>
            <p:nvPr/>
          </p:nvSpPr>
          <p:spPr>
            <a:xfrm>
              <a:off x="4952050" y="2562500"/>
              <a:ext cx="5625" cy="4800"/>
            </a:xfrm>
            <a:custGeom>
              <a:avLst/>
              <a:gdLst/>
              <a:ahLst/>
              <a:cxnLst/>
              <a:rect l="l" t="t" r="r" b="b"/>
              <a:pathLst>
                <a:path w="225" h="192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8" y="183"/>
                    <a:pt x="100" y="191"/>
                    <a:pt x="122" y="191"/>
                  </a:cubicBezTo>
                  <a:cubicBezTo>
                    <a:pt x="174" y="191"/>
                    <a:pt x="224" y="148"/>
                    <a:pt x="224" y="87"/>
                  </a:cubicBezTo>
                  <a:cubicBezTo>
                    <a:pt x="217" y="37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25" name="Google Shape;1516;p70">
              <a:extLst>
                <a:ext uri="{FF2B5EF4-FFF2-40B4-BE49-F238E27FC236}">
                  <a16:creationId xmlns:a16="http://schemas.microsoft.com/office/drawing/2014/main" id="{9FC0D48F-833D-7759-934B-6974A13D361C}"/>
                </a:ext>
              </a:extLst>
            </p:cNvPr>
            <p:cNvSpPr/>
            <p:nvPr/>
          </p:nvSpPr>
          <p:spPr>
            <a:xfrm>
              <a:off x="4952100" y="2570225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0" y="1"/>
                  </a:cubicBez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1" y="190"/>
                    <a:pt x="124" y="190"/>
                  </a:cubicBezTo>
                  <a:cubicBezTo>
                    <a:pt x="175" y="190"/>
                    <a:pt x="222" y="147"/>
                    <a:pt x="222" y="88"/>
                  </a:cubicBezTo>
                  <a:cubicBezTo>
                    <a:pt x="216" y="41"/>
                    <a:pt x="184" y="1"/>
                    <a:pt x="14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26" name="Google Shape;1517;p70">
              <a:extLst>
                <a:ext uri="{FF2B5EF4-FFF2-40B4-BE49-F238E27FC236}">
                  <a16:creationId xmlns:a16="http://schemas.microsoft.com/office/drawing/2014/main" id="{2D28A7AB-75D6-66BE-4EB2-5326622E27DA}"/>
                </a:ext>
              </a:extLst>
            </p:cNvPr>
            <p:cNvSpPr/>
            <p:nvPr/>
          </p:nvSpPr>
          <p:spPr>
            <a:xfrm>
              <a:off x="4952050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27" name="Google Shape;1518;p70">
              <a:extLst>
                <a:ext uri="{FF2B5EF4-FFF2-40B4-BE49-F238E27FC236}">
                  <a16:creationId xmlns:a16="http://schemas.microsoft.com/office/drawing/2014/main" id="{346967FB-E9AC-9668-D493-D41F925CC2A8}"/>
                </a:ext>
              </a:extLst>
            </p:cNvPr>
            <p:cNvSpPr/>
            <p:nvPr/>
          </p:nvSpPr>
          <p:spPr>
            <a:xfrm>
              <a:off x="4943575" y="2531675"/>
              <a:ext cx="5750" cy="4900"/>
            </a:xfrm>
            <a:custGeom>
              <a:avLst/>
              <a:gdLst/>
              <a:ahLst/>
              <a:cxnLst/>
              <a:rect l="l" t="t" r="r" b="b"/>
              <a:pathLst>
                <a:path w="230" h="196" extrusionOk="0">
                  <a:moveTo>
                    <a:pt x="131" y="0"/>
                  </a:moveTo>
                  <a:cubicBezTo>
                    <a:pt x="44" y="0"/>
                    <a:pt x="1" y="108"/>
                    <a:pt x="66" y="166"/>
                  </a:cubicBezTo>
                  <a:cubicBezTo>
                    <a:pt x="84" y="187"/>
                    <a:pt x="107" y="195"/>
                    <a:pt x="130" y="195"/>
                  </a:cubicBezTo>
                  <a:cubicBezTo>
                    <a:pt x="180" y="195"/>
                    <a:pt x="229" y="153"/>
                    <a:pt x="224" y="94"/>
                  </a:cubicBezTo>
                  <a:cubicBezTo>
                    <a:pt x="224" y="43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28" name="Google Shape;1519;p70">
              <a:extLst>
                <a:ext uri="{FF2B5EF4-FFF2-40B4-BE49-F238E27FC236}">
                  <a16:creationId xmlns:a16="http://schemas.microsoft.com/office/drawing/2014/main" id="{C9FF46EC-95C1-2FEF-40F2-C7DDD29C19D5}"/>
                </a:ext>
              </a:extLst>
            </p:cNvPr>
            <p:cNvSpPr/>
            <p:nvPr/>
          </p:nvSpPr>
          <p:spPr>
            <a:xfrm>
              <a:off x="4943625" y="2539400"/>
              <a:ext cx="5575" cy="4750"/>
            </a:xfrm>
            <a:custGeom>
              <a:avLst/>
              <a:gdLst/>
              <a:ahLst/>
              <a:cxnLst/>
              <a:rect l="l" t="t" r="r" b="b"/>
              <a:pathLst>
                <a:path w="223" h="190" extrusionOk="0">
                  <a:moveTo>
                    <a:pt x="121" y="1"/>
                  </a:moveTo>
                  <a:cubicBezTo>
                    <a:pt x="39" y="1"/>
                    <a:pt x="1" y="104"/>
                    <a:pt x="57" y="160"/>
                  </a:cubicBezTo>
                  <a:cubicBezTo>
                    <a:pt x="77" y="181"/>
                    <a:pt x="102" y="190"/>
                    <a:pt x="125" y="190"/>
                  </a:cubicBezTo>
                  <a:cubicBezTo>
                    <a:pt x="176" y="190"/>
                    <a:pt x="222" y="149"/>
                    <a:pt x="222" y="95"/>
                  </a:cubicBezTo>
                  <a:cubicBezTo>
                    <a:pt x="222" y="37"/>
                    <a:pt x="179" y="1"/>
                    <a:pt x="129" y="1"/>
                  </a:cubicBezTo>
                  <a:cubicBezTo>
                    <a:pt x="126" y="1"/>
                    <a:pt x="123" y="1"/>
                    <a:pt x="12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29" name="Google Shape;1520;p70">
              <a:extLst>
                <a:ext uri="{FF2B5EF4-FFF2-40B4-BE49-F238E27FC236}">
                  <a16:creationId xmlns:a16="http://schemas.microsoft.com/office/drawing/2014/main" id="{6B74BFF2-DBA5-779B-4D7C-0CBF6927D349}"/>
                </a:ext>
              </a:extLst>
            </p:cNvPr>
            <p:cNvSpPr/>
            <p:nvPr/>
          </p:nvSpPr>
          <p:spPr>
            <a:xfrm>
              <a:off x="4943575" y="2547175"/>
              <a:ext cx="5750" cy="4725"/>
            </a:xfrm>
            <a:custGeom>
              <a:avLst/>
              <a:gdLst/>
              <a:ahLst/>
              <a:cxnLst/>
              <a:rect l="l" t="t" r="r" b="b"/>
              <a:pathLst>
                <a:path w="230" h="189" extrusionOk="0">
                  <a:moveTo>
                    <a:pt x="131" y="0"/>
                  </a:moveTo>
                  <a:cubicBezTo>
                    <a:pt x="44" y="0"/>
                    <a:pt x="1" y="101"/>
                    <a:pt x="66" y="159"/>
                  </a:cubicBezTo>
                  <a:cubicBezTo>
                    <a:pt x="84" y="180"/>
                    <a:pt x="107" y="189"/>
                    <a:pt x="130" y="189"/>
                  </a:cubicBezTo>
                  <a:cubicBezTo>
                    <a:pt x="180" y="189"/>
                    <a:pt x="229" y="146"/>
                    <a:pt x="224" y="87"/>
                  </a:cubicBezTo>
                  <a:cubicBezTo>
                    <a:pt x="224" y="36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30" name="Google Shape;1521;p70">
              <a:extLst>
                <a:ext uri="{FF2B5EF4-FFF2-40B4-BE49-F238E27FC236}">
                  <a16:creationId xmlns:a16="http://schemas.microsoft.com/office/drawing/2014/main" id="{A788D466-610E-BD24-B38A-3CC4B9302BE2}"/>
                </a:ext>
              </a:extLst>
            </p:cNvPr>
            <p:cNvSpPr/>
            <p:nvPr/>
          </p:nvSpPr>
          <p:spPr>
            <a:xfrm>
              <a:off x="4943575" y="2554750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0"/>
                  </a:moveTo>
                  <a:cubicBezTo>
                    <a:pt x="44" y="0"/>
                    <a:pt x="1" y="101"/>
                    <a:pt x="59" y="166"/>
                  </a:cubicBezTo>
                  <a:cubicBezTo>
                    <a:pt x="79" y="184"/>
                    <a:pt x="103" y="192"/>
                    <a:pt x="126" y="192"/>
                  </a:cubicBezTo>
                  <a:cubicBezTo>
                    <a:pt x="177" y="192"/>
                    <a:pt x="224" y="153"/>
                    <a:pt x="224" y="94"/>
                  </a:cubicBezTo>
                  <a:cubicBezTo>
                    <a:pt x="224" y="44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31" name="Google Shape;1522;p70">
              <a:extLst>
                <a:ext uri="{FF2B5EF4-FFF2-40B4-BE49-F238E27FC236}">
                  <a16:creationId xmlns:a16="http://schemas.microsoft.com/office/drawing/2014/main" id="{63E5231E-0F62-4D0D-0614-6816F916D5C4}"/>
                </a:ext>
              </a:extLst>
            </p:cNvPr>
            <p:cNvSpPr/>
            <p:nvPr/>
          </p:nvSpPr>
          <p:spPr>
            <a:xfrm>
              <a:off x="4943575" y="2562500"/>
              <a:ext cx="5750" cy="4800"/>
            </a:xfrm>
            <a:custGeom>
              <a:avLst/>
              <a:gdLst/>
              <a:ahLst/>
              <a:cxnLst/>
              <a:rect l="l" t="t" r="r" b="b"/>
              <a:pathLst>
                <a:path w="230" h="192" extrusionOk="0">
                  <a:moveTo>
                    <a:pt x="131" y="0"/>
                  </a:moveTo>
                  <a:cubicBezTo>
                    <a:pt x="44" y="0"/>
                    <a:pt x="1" y="101"/>
                    <a:pt x="66" y="166"/>
                  </a:cubicBezTo>
                  <a:cubicBezTo>
                    <a:pt x="83" y="183"/>
                    <a:pt x="104" y="191"/>
                    <a:pt x="126" y="191"/>
                  </a:cubicBezTo>
                  <a:cubicBezTo>
                    <a:pt x="177" y="191"/>
                    <a:pt x="230" y="148"/>
                    <a:pt x="224" y="87"/>
                  </a:cubicBezTo>
                  <a:cubicBezTo>
                    <a:pt x="224" y="37"/>
                    <a:pt x="181" y="0"/>
                    <a:pt x="131" y="0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32" name="Google Shape;1523;p70">
              <a:extLst>
                <a:ext uri="{FF2B5EF4-FFF2-40B4-BE49-F238E27FC236}">
                  <a16:creationId xmlns:a16="http://schemas.microsoft.com/office/drawing/2014/main" id="{BA4C9C4D-2470-AE64-D973-F9356B8ABD48}"/>
                </a:ext>
              </a:extLst>
            </p:cNvPr>
            <p:cNvSpPr/>
            <p:nvPr/>
          </p:nvSpPr>
          <p:spPr>
            <a:xfrm>
              <a:off x="4943625" y="2570225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40" y="1"/>
                  </a:moveTo>
                  <a:cubicBezTo>
                    <a:pt x="136" y="1"/>
                    <a:pt x="132" y="1"/>
                    <a:pt x="129" y="2"/>
                  </a:cubicBezTo>
                  <a:cubicBezTo>
                    <a:pt x="126" y="1"/>
                    <a:pt x="123" y="1"/>
                    <a:pt x="121" y="1"/>
                  </a:cubicBezTo>
                  <a:cubicBezTo>
                    <a:pt x="39" y="1"/>
                    <a:pt x="1" y="104"/>
                    <a:pt x="64" y="160"/>
                  </a:cubicBezTo>
                  <a:cubicBezTo>
                    <a:pt x="82" y="181"/>
                    <a:pt x="105" y="190"/>
                    <a:pt x="128" y="190"/>
                  </a:cubicBezTo>
                  <a:cubicBezTo>
                    <a:pt x="178" y="190"/>
                    <a:pt x="227" y="147"/>
                    <a:pt x="222" y="88"/>
                  </a:cubicBezTo>
                  <a:cubicBezTo>
                    <a:pt x="222" y="41"/>
                    <a:pt x="185" y="1"/>
                    <a:pt x="140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33" name="Google Shape;1524;p70">
              <a:extLst>
                <a:ext uri="{FF2B5EF4-FFF2-40B4-BE49-F238E27FC236}">
                  <a16:creationId xmlns:a16="http://schemas.microsoft.com/office/drawing/2014/main" id="{0DE420EB-4CFC-698E-FFB5-3B6D2D68C8FE}"/>
                </a:ext>
              </a:extLst>
            </p:cNvPr>
            <p:cNvSpPr/>
            <p:nvPr/>
          </p:nvSpPr>
          <p:spPr>
            <a:xfrm>
              <a:off x="4943575" y="2577825"/>
              <a:ext cx="5625" cy="4825"/>
            </a:xfrm>
            <a:custGeom>
              <a:avLst/>
              <a:gdLst/>
              <a:ahLst/>
              <a:cxnLst/>
              <a:rect l="l" t="t" r="r" b="b"/>
              <a:pathLst>
                <a:path w="225" h="193" extrusionOk="0">
                  <a:moveTo>
                    <a:pt x="131" y="1"/>
                  </a:moveTo>
                  <a:cubicBezTo>
                    <a:pt x="44" y="1"/>
                    <a:pt x="1" y="101"/>
                    <a:pt x="59" y="166"/>
                  </a:cubicBezTo>
                  <a:cubicBezTo>
                    <a:pt x="79" y="185"/>
                    <a:pt x="103" y="193"/>
                    <a:pt x="126" y="193"/>
                  </a:cubicBezTo>
                  <a:cubicBezTo>
                    <a:pt x="177" y="193"/>
                    <a:pt x="224" y="154"/>
                    <a:pt x="224" y="94"/>
                  </a:cubicBezTo>
                  <a:cubicBezTo>
                    <a:pt x="224" y="44"/>
                    <a:pt x="181" y="1"/>
                    <a:pt x="131" y="1"/>
                  </a:cubicBez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sp>
        <p:nvSpPr>
          <p:cNvPr id="334" name="Google Shape;1525;p70">
            <a:extLst>
              <a:ext uri="{FF2B5EF4-FFF2-40B4-BE49-F238E27FC236}">
                <a16:creationId xmlns:a16="http://schemas.microsoft.com/office/drawing/2014/main" id="{E217629F-1408-04B5-46D8-D631F452BC86}"/>
              </a:ext>
            </a:extLst>
          </p:cNvPr>
          <p:cNvSpPr/>
          <p:nvPr/>
        </p:nvSpPr>
        <p:spPr>
          <a:xfrm>
            <a:off x="14573179" y="6247453"/>
            <a:ext cx="348674" cy="348674"/>
          </a:xfrm>
          <a:custGeom>
            <a:avLst/>
            <a:gdLst/>
            <a:ahLst/>
            <a:cxnLst/>
            <a:rect l="l" t="t" r="r" b="b"/>
            <a:pathLst>
              <a:path w="208163" h="208163" extrusionOk="0">
                <a:moveTo>
                  <a:pt x="79632" y="48546"/>
                </a:moveTo>
                <a:cubicBezTo>
                  <a:pt x="80399" y="48546"/>
                  <a:pt x="81191" y="48783"/>
                  <a:pt x="81877" y="49126"/>
                </a:cubicBezTo>
                <a:lnTo>
                  <a:pt x="158203" y="101306"/>
                </a:lnTo>
                <a:cubicBezTo>
                  <a:pt x="159036" y="101861"/>
                  <a:pt x="159591" y="102971"/>
                  <a:pt x="159591" y="104081"/>
                </a:cubicBezTo>
                <a:cubicBezTo>
                  <a:pt x="159591" y="105191"/>
                  <a:pt x="159036" y="106302"/>
                  <a:pt x="158203" y="106857"/>
                </a:cubicBezTo>
                <a:lnTo>
                  <a:pt x="81877" y="159036"/>
                </a:lnTo>
                <a:cubicBezTo>
                  <a:pt x="81045" y="159314"/>
                  <a:pt x="80489" y="159591"/>
                  <a:pt x="79934" y="159591"/>
                </a:cubicBezTo>
                <a:cubicBezTo>
                  <a:pt x="79379" y="159591"/>
                  <a:pt x="78547" y="159591"/>
                  <a:pt x="78269" y="159314"/>
                </a:cubicBezTo>
                <a:cubicBezTo>
                  <a:pt x="77159" y="158481"/>
                  <a:pt x="76326" y="157371"/>
                  <a:pt x="76326" y="156260"/>
                </a:cubicBezTo>
                <a:lnTo>
                  <a:pt x="76326" y="52179"/>
                </a:lnTo>
                <a:cubicBezTo>
                  <a:pt x="76326" y="50792"/>
                  <a:pt x="77159" y="49681"/>
                  <a:pt x="78269" y="48849"/>
                </a:cubicBezTo>
                <a:cubicBezTo>
                  <a:pt x="78693" y="48637"/>
                  <a:pt x="79158" y="48546"/>
                  <a:pt x="79632" y="48546"/>
                </a:cubicBezTo>
                <a:close/>
                <a:moveTo>
                  <a:pt x="104081" y="0"/>
                </a:moveTo>
                <a:cubicBezTo>
                  <a:pt x="46628" y="0"/>
                  <a:pt x="0" y="46628"/>
                  <a:pt x="0" y="104081"/>
                </a:cubicBezTo>
                <a:cubicBezTo>
                  <a:pt x="0" y="161534"/>
                  <a:pt x="46628" y="208162"/>
                  <a:pt x="104081" y="208162"/>
                </a:cubicBezTo>
                <a:cubicBezTo>
                  <a:pt x="161534" y="208162"/>
                  <a:pt x="208162" y="161534"/>
                  <a:pt x="208162" y="104081"/>
                </a:cubicBezTo>
                <a:cubicBezTo>
                  <a:pt x="208162" y="46628"/>
                  <a:pt x="161534" y="0"/>
                  <a:pt x="104081" y="0"/>
                </a:cubicBezTo>
                <a:close/>
              </a:path>
            </a:pathLst>
          </a:cu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335" name="Google Shape;1526;p70">
            <a:extLst>
              <a:ext uri="{FF2B5EF4-FFF2-40B4-BE49-F238E27FC236}">
                <a16:creationId xmlns:a16="http://schemas.microsoft.com/office/drawing/2014/main" id="{B28A5465-5EE0-A95D-A9E4-E3578F847B39}"/>
              </a:ext>
            </a:extLst>
          </p:cNvPr>
          <p:cNvSpPr/>
          <p:nvPr/>
        </p:nvSpPr>
        <p:spPr>
          <a:xfrm>
            <a:off x="15205692" y="6305090"/>
            <a:ext cx="297000" cy="2334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rgbClr val="869FB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336" name="Google Shape;1527;p70">
            <a:extLst>
              <a:ext uri="{FF2B5EF4-FFF2-40B4-BE49-F238E27FC236}">
                <a16:creationId xmlns:a16="http://schemas.microsoft.com/office/drawing/2014/main" id="{4E4AFDE4-8943-83CE-F589-9BC05A001430}"/>
              </a:ext>
            </a:extLst>
          </p:cNvPr>
          <p:cNvSpPr/>
          <p:nvPr/>
        </p:nvSpPr>
        <p:spPr>
          <a:xfrm>
            <a:off x="13409918" y="4946964"/>
            <a:ext cx="236400" cy="2364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337" name="Google Shape;1528;p70">
            <a:extLst>
              <a:ext uri="{FF2B5EF4-FFF2-40B4-BE49-F238E27FC236}">
                <a16:creationId xmlns:a16="http://schemas.microsoft.com/office/drawing/2014/main" id="{E3659660-97CC-BA87-D07A-08DDADE1D892}"/>
              </a:ext>
            </a:extLst>
          </p:cNvPr>
          <p:cNvSpPr/>
          <p:nvPr/>
        </p:nvSpPr>
        <p:spPr>
          <a:xfrm flipH="1">
            <a:off x="14024650" y="4946964"/>
            <a:ext cx="236400" cy="2364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noFill/>
          <a:ln w="9525" cap="flat" cmpd="sng">
            <a:solidFill>
              <a:srgbClr val="869FB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338" name="Google Shape;1529;p70">
            <a:extLst>
              <a:ext uri="{FF2B5EF4-FFF2-40B4-BE49-F238E27FC236}">
                <a16:creationId xmlns:a16="http://schemas.microsoft.com/office/drawing/2014/main" id="{D7FCBB83-AA11-3402-B969-16C59D460EC6}"/>
              </a:ext>
            </a:extLst>
          </p:cNvPr>
          <p:cNvSpPr txBox="1">
            <a:spLocks/>
          </p:cNvSpPr>
          <p:nvPr/>
        </p:nvSpPr>
        <p:spPr>
          <a:xfrm>
            <a:off x="588390" y="417120"/>
            <a:ext cx="15421200" cy="964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rPr>
              <a:t>از منابع گرافیکی قابل ویرایش ما استفاده کنید...</a:t>
            </a:r>
            <a:endParaRPr lang="fa-IR" dirty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1675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9802620"/>
            <a:ext cx="18288180" cy="507600"/>
          </a:xfrm>
          <a:custGeom>
            <a:avLst/>
            <a:gdLst/>
            <a:ahLst/>
            <a:cxnLst/>
            <a:rect l="l" t="t" r="r" b="b"/>
            <a:pathLst>
              <a:path w="18288180" h="507600">
                <a:moveTo>
                  <a:pt x="0" y="0"/>
                </a:moveTo>
                <a:lnTo>
                  <a:pt x="18288180" y="0"/>
                </a:lnTo>
                <a:lnTo>
                  <a:pt x="18288180" y="507600"/>
                </a:lnTo>
                <a:lnTo>
                  <a:pt x="0" y="50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51640" y="8950500"/>
            <a:ext cx="1761480" cy="881280"/>
          </a:xfrm>
          <a:custGeom>
            <a:avLst/>
            <a:gdLst/>
            <a:ahLst/>
            <a:cxnLst/>
            <a:rect l="l" t="t" r="r" b="b"/>
            <a:pathLst>
              <a:path w="1761480" h="881280">
                <a:moveTo>
                  <a:pt x="0" y="0"/>
                </a:moveTo>
                <a:lnTo>
                  <a:pt x="1761480" y="0"/>
                </a:lnTo>
                <a:lnTo>
                  <a:pt x="1761480" y="881280"/>
                </a:lnTo>
                <a:lnTo>
                  <a:pt x="0" y="8812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CC46512B-C192-FBD5-4545-14165F894D09}"/>
              </a:ext>
            </a:extLst>
          </p:cNvPr>
          <p:cNvSpPr/>
          <p:nvPr/>
        </p:nvSpPr>
        <p:spPr>
          <a:xfrm>
            <a:off x="16605000" y="0"/>
            <a:ext cx="1682640" cy="10287000"/>
          </a:xfrm>
          <a:custGeom>
            <a:avLst/>
            <a:gdLst/>
            <a:ahLst/>
            <a:cxnLst/>
            <a:rect l="l" t="t" r="r" b="b"/>
            <a:pathLst>
              <a:path w="1682640" h="10287000">
                <a:moveTo>
                  <a:pt x="0" y="0"/>
                </a:moveTo>
                <a:lnTo>
                  <a:pt x="1682640" y="0"/>
                </a:lnTo>
                <a:lnTo>
                  <a:pt x="16826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170257D3-BA5B-C38C-6C4E-E711BBFF45DD}"/>
              </a:ext>
            </a:extLst>
          </p:cNvPr>
          <p:cNvSpPr/>
          <p:nvPr/>
        </p:nvSpPr>
        <p:spPr>
          <a:xfrm>
            <a:off x="-7020" y="1333500"/>
            <a:ext cx="18323820" cy="8419980"/>
          </a:xfrm>
          <a:custGeom>
            <a:avLst/>
            <a:gdLst/>
            <a:ahLst/>
            <a:cxnLst/>
            <a:rect l="l" t="t" r="r" b="b"/>
            <a:pathLst>
              <a:path w="18323820" h="7828380">
                <a:moveTo>
                  <a:pt x="0" y="0"/>
                </a:moveTo>
                <a:lnTo>
                  <a:pt x="18323820" y="0"/>
                </a:lnTo>
                <a:lnTo>
                  <a:pt x="18323820" y="7828380"/>
                </a:lnTo>
                <a:lnTo>
                  <a:pt x="0" y="78283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" name="Google Shape;12249;p21">
            <a:extLst>
              <a:ext uri="{FF2B5EF4-FFF2-40B4-BE49-F238E27FC236}">
                <a16:creationId xmlns:a16="http://schemas.microsoft.com/office/drawing/2014/main" id="{3F696EE4-F947-7506-39C4-3E846E4AEE09}"/>
              </a:ext>
            </a:extLst>
          </p:cNvPr>
          <p:cNvSpPr/>
          <p:nvPr/>
        </p:nvSpPr>
        <p:spPr>
          <a:xfrm>
            <a:off x="2234545" y="4827784"/>
            <a:ext cx="3426374" cy="1069952"/>
          </a:xfrm>
          <a:custGeom>
            <a:avLst/>
            <a:gdLst/>
            <a:ahLst/>
            <a:cxnLst/>
            <a:rect l="l" t="t" r="r" b="b"/>
            <a:pathLst>
              <a:path w="110102" h="34387" extrusionOk="0">
                <a:moveTo>
                  <a:pt x="17194" y="1"/>
                </a:moveTo>
                <a:cubicBezTo>
                  <a:pt x="7695" y="1"/>
                  <a:pt x="1" y="7695"/>
                  <a:pt x="1" y="17194"/>
                </a:cubicBezTo>
                <a:cubicBezTo>
                  <a:pt x="1" y="26693"/>
                  <a:pt x="7695" y="34387"/>
                  <a:pt x="17194" y="34387"/>
                </a:cubicBezTo>
                <a:lnTo>
                  <a:pt x="92908" y="34387"/>
                </a:lnTo>
                <a:cubicBezTo>
                  <a:pt x="102407" y="34387"/>
                  <a:pt x="110102" y="26693"/>
                  <a:pt x="110102" y="17194"/>
                </a:cubicBezTo>
                <a:cubicBezTo>
                  <a:pt x="110102" y="7695"/>
                  <a:pt x="102407" y="1"/>
                  <a:pt x="92908" y="1"/>
                </a:cubicBezTo>
                <a:close/>
              </a:path>
            </a:pathLst>
          </a:custGeom>
          <a:noFill/>
          <a:ln w="19050" cap="flat" cmpd="sng">
            <a:solidFill>
              <a:srgbClr val="5F7D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4" name="Google Shape;12250;p21">
            <a:extLst>
              <a:ext uri="{FF2B5EF4-FFF2-40B4-BE49-F238E27FC236}">
                <a16:creationId xmlns:a16="http://schemas.microsoft.com/office/drawing/2014/main" id="{721EF7AF-482F-BF8B-1A76-1292EB402145}"/>
              </a:ext>
            </a:extLst>
          </p:cNvPr>
          <p:cNvSpPr/>
          <p:nvPr/>
        </p:nvSpPr>
        <p:spPr>
          <a:xfrm>
            <a:off x="4533619" y="4621108"/>
            <a:ext cx="1375878" cy="1483284"/>
          </a:xfrm>
          <a:custGeom>
            <a:avLst/>
            <a:gdLst/>
            <a:ahLst/>
            <a:cxnLst/>
            <a:rect l="l" t="t" r="r" b="b"/>
            <a:pathLst>
              <a:path w="44212" h="47671" extrusionOk="0">
                <a:moveTo>
                  <a:pt x="1" y="1"/>
                </a:moveTo>
                <a:lnTo>
                  <a:pt x="1" y="1379"/>
                </a:lnTo>
                <a:lnTo>
                  <a:pt x="20352" y="1379"/>
                </a:lnTo>
                <a:cubicBezTo>
                  <a:pt x="32758" y="1379"/>
                  <a:pt x="42833" y="11455"/>
                  <a:pt x="42833" y="23836"/>
                </a:cubicBezTo>
                <a:cubicBezTo>
                  <a:pt x="42833" y="36217"/>
                  <a:pt x="32758" y="46292"/>
                  <a:pt x="20352" y="46292"/>
                </a:cubicBezTo>
                <a:lnTo>
                  <a:pt x="1" y="46292"/>
                </a:lnTo>
                <a:lnTo>
                  <a:pt x="1" y="47670"/>
                </a:lnTo>
                <a:lnTo>
                  <a:pt x="20352" y="47670"/>
                </a:lnTo>
                <a:cubicBezTo>
                  <a:pt x="33510" y="47670"/>
                  <a:pt x="44212" y="36969"/>
                  <a:pt x="44212" y="23836"/>
                </a:cubicBezTo>
                <a:cubicBezTo>
                  <a:pt x="44212" y="10678"/>
                  <a:pt x="33510" y="1"/>
                  <a:pt x="20352" y="1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5" name="Google Shape;12251;p21">
            <a:extLst>
              <a:ext uri="{FF2B5EF4-FFF2-40B4-BE49-F238E27FC236}">
                <a16:creationId xmlns:a16="http://schemas.microsoft.com/office/drawing/2014/main" id="{1BC119AE-1254-495D-AC1B-18D39D7FCE0F}"/>
              </a:ext>
            </a:extLst>
          </p:cNvPr>
          <p:cNvSpPr/>
          <p:nvPr/>
        </p:nvSpPr>
        <p:spPr>
          <a:xfrm>
            <a:off x="1986542" y="4621108"/>
            <a:ext cx="1375100" cy="1483284"/>
          </a:xfrm>
          <a:custGeom>
            <a:avLst/>
            <a:gdLst/>
            <a:ahLst/>
            <a:cxnLst/>
            <a:rect l="l" t="t" r="r" b="b"/>
            <a:pathLst>
              <a:path w="44187" h="47671" extrusionOk="0">
                <a:moveTo>
                  <a:pt x="23835" y="1"/>
                </a:moveTo>
                <a:cubicBezTo>
                  <a:pt x="10677" y="1"/>
                  <a:pt x="1" y="10678"/>
                  <a:pt x="1" y="23836"/>
                </a:cubicBezTo>
                <a:cubicBezTo>
                  <a:pt x="1" y="36969"/>
                  <a:pt x="10677" y="47670"/>
                  <a:pt x="23835" y="47670"/>
                </a:cubicBezTo>
                <a:lnTo>
                  <a:pt x="44186" y="47670"/>
                </a:lnTo>
                <a:lnTo>
                  <a:pt x="44186" y="46292"/>
                </a:lnTo>
                <a:lnTo>
                  <a:pt x="23835" y="46292"/>
                </a:lnTo>
                <a:cubicBezTo>
                  <a:pt x="11454" y="46292"/>
                  <a:pt x="1379" y="36217"/>
                  <a:pt x="1379" y="23836"/>
                </a:cubicBezTo>
                <a:cubicBezTo>
                  <a:pt x="1379" y="11455"/>
                  <a:pt x="11454" y="1379"/>
                  <a:pt x="23835" y="1379"/>
                </a:cubicBezTo>
                <a:lnTo>
                  <a:pt x="44186" y="1379"/>
                </a:lnTo>
                <a:lnTo>
                  <a:pt x="44186" y="1"/>
                </a:ln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6" name="Google Shape;12252;p21">
            <a:extLst>
              <a:ext uri="{FF2B5EF4-FFF2-40B4-BE49-F238E27FC236}">
                <a16:creationId xmlns:a16="http://schemas.microsoft.com/office/drawing/2014/main" id="{FB99625D-CBBB-AFE3-4E72-3575A3FC6F09}"/>
              </a:ext>
            </a:extLst>
          </p:cNvPr>
          <p:cNvSpPr/>
          <p:nvPr/>
        </p:nvSpPr>
        <p:spPr>
          <a:xfrm>
            <a:off x="3223440" y="6775125"/>
            <a:ext cx="1448388" cy="1176022"/>
          </a:xfrm>
          <a:custGeom>
            <a:avLst/>
            <a:gdLst/>
            <a:ahLst/>
            <a:cxnLst/>
            <a:rect l="l" t="t" r="r" b="b"/>
            <a:pathLst>
              <a:path w="46542" h="37796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84" y="37795"/>
                  <a:pt x="46542" y="34412"/>
                  <a:pt x="46542" y="30226"/>
                </a:cubicBezTo>
                <a:lnTo>
                  <a:pt x="46542" y="7569"/>
                </a:lnTo>
                <a:cubicBezTo>
                  <a:pt x="46542" y="3384"/>
                  <a:pt x="43184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7" name="Google Shape;12253;p21">
            <a:extLst>
              <a:ext uri="{FF2B5EF4-FFF2-40B4-BE49-F238E27FC236}">
                <a16:creationId xmlns:a16="http://schemas.microsoft.com/office/drawing/2014/main" id="{17447394-7E49-785B-956C-480D65E5A251}"/>
              </a:ext>
            </a:extLst>
          </p:cNvPr>
          <p:cNvSpPr/>
          <p:nvPr/>
        </p:nvSpPr>
        <p:spPr>
          <a:xfrm>
            <a:off x="5124000" y="6775125"/>
            <a:ext cx="1449196" cy="1176022"/>
          </a:xfrm>
          <a:custGeom>
            <a:avLst/>
            <a:gdLst/>
            <a:ahLst/>
            <a:cxnLst/>
            <a:rect l="l" t="t" r="r" b="b"/>
            <a:pathLst>
              <a:path w="46568" h="37796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84" y="37795"/>
                  <a:pt x="46567" y="34412"/>
                  <a:pt x="46567" y="30226"/>
                </a:cubicBezTo>
                <a:lnTo>
                  <a:pt x="46567" y="7569"/>
                </a:lnTo>
                <a:cubicBezTo>
                  <a:pt x="46567" y="3384"/>
                  <a:pt x="43184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8" name="Google Shape;12254;p21">
            <a:extLst>
              <a:ext uri="{FF2B5EF4-FFF2-40B4-BE49-F238E27FC236}">
                <a16:creationId xmlns:a16="http://schemas.microsoft.com/office/drawing/2014/main" id="{D5DD05FD-7F98-D87C-C995-4999B7D01F13}"/>
              </a:ext>
            </a:extLst>
          </p:cNvPr>
          <p:cNvSpPr/>
          <p:nvPr/>
        </p:nvSpPr>
        <p:spPr>
          <a:xfrm>
            <a:off x="1322880" y="6775125"/>
            <a:ext cx="1448388" cy="1176022"/>
          </a:xfrm>
          <a:custGeom>
            <a:avLst/>
            <a:gdLst/>
            <a:ahLst/>
            <a:cxnLst/>
            <a:rect l="l" t="t" r="r" b="b"/>
            <a:pathLst>
              <a:path w="46542" h="37796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58" y="37795"/>
                  <a:pt x="46542" y="34412"/>
                  <a:pt x="46542" y="30226"/>
                </a:cubicBezTo>
                <a:lnTo>
                  <a:pt x="46542" y="7569"/>
                </a:lnTo>
                <a:cubicBezTo>
                  <a:pt x="46542" y="3384"/>
                  <a:pt x="43158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9" name="Google Shape;12255;p21">
            <a:extLst>
              <a:ext uri="{FF2B5EF4-FFF2-40B4-BE49-F238E27FC236}">
                <a16:creationId xmlns:a16="http://schemas.microsoft.com/office/drawing/2014/main" id="{AAC39EEA-13A1-77B7-2969-228AA9B3C8AA}"/>
              </a:ext>
            </a:extLst>
          </p:cNvPr>
          <p:cNvSpPr/>
          <p:nvPr/>
        </p:nvSpPr>
        <p:spPr>
          <a:xfrm>
            <a:off x="3223440" y="2774398"/>
            <a:ext cx="1448388" cy="1175992"/>
          </a:xfrm>
          <a:custGeom>
            <a:avLst/>
            <a:gdLst/>
            <a:ahLst/>
            <a:cxnLst/>
            <a:rect l="l" t="t" r="r" b="b"/>
            <a:pathLst>
              <a:path w="46542" h="37795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84" y="37795"/>
                  <a:pt x="46542" y="34412"/>
                  <a:pt x="46542" y="30226"/>
                </a:cubicBezTo>
                <a:lnTo>
                  <a:pt x="46542" y="7569"/>
                </a:lnTo>
                <a:cubicBezTo>
                  <a:pt x="46542" y="3384"/>
                  <a:pt x="43184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0" name="Google Shape;12256;p21">
            <a:extLst>
              <a:ext uri="{FF2B5EF4-FFF2-40B4-BE49-F238E27FC236}">
                <a16:creationId xmlns:a16="http://schemas.microsoft.com/office/drawing/2014/main" id="{E6E7453F-DC3A-C411-D6B9-E4C030391D9C}"/>
              </a:ext>
            </a:extLst>
          </p:cNvPr>
          <p:cNvSpPr/>
          <p:nvPr/>
        </p:nvSpPr>
        <p:spPr>
          <a:xfrm>
            <a:off x="5124000" y="2774398"/>
            <a:ext cx="1449196" cy="1175992"/>
          </a:xfrm>
          <a:custGeom>
            <a:avLst/>
            <a:gdLst/>
            <a:ahLst/>
            <a:cxnLst/>
            <a:rect l="l" t="t" r="r" b="b"/>
            <a:pathLst>
              <a:path w="46568" h="37795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84" y="37795"/>
                  <a:pt x="46567" y="34412"/>
                  <a:pt x="46567" y="30226"/>
                </a:cubicBezTo>
                <a:lnTo>
                  <a:pt x="46567" y="7569"/>
                </a:lnTo>
                <a:cubicBezTo>
                  <a:pt x="46567" y="3384"/>
                  <a:pt x="43184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1" name="Google Shape;12257;p21">
            <a:extLst>
              <a:ext uri="{FF2B5EF4-FFF2-40B4-BE49-F238E27FC236}">
                <a16:creationId xmlns:a16="http://schemas.microsoft.com/office/drawing/2014/main" id="{2B80FFEB-C880-AA61-1978-74695AE5FBC1}"/>
              </a:ext>
            </a:extLst>
          </p:cNvPr>
          <p:cNvSpPr/>
          <p:nvPr/>
        </p:nvSpPr>
        <p:spPr>
          <a:xfrm>
            <a:off x="1322880" y="2774398"/>
            <a:ext cx="1448388" cy="1175992"/>
          </a:xfrm>
          <a:custGeom>
            <a:avLst/>
            <a:gdLst/>
            <a:ahLst/>
            <a:cxnLst/>
            <a:rect l="l" t="t" r="r" b="b"/>
            <a:pathLst>
              <a:path w="46542" h="37795" extrusionOk="0">
                <a:moveTo>
                  <a:pt x="7544" y="0"/>
                </a:moveTo>
                <a:cubicBezTo>
                  <a:pt x="3384" y="0"/>
                  <a:pt x="0" y="3384"/>
                  <a:pt x="0" y="7569"/>
                </a:cubicBezTo>
                <a:lnTo>
                  <a:pt x="0" y="30226"/>
                </a:lnTo>
                <a:cubicBezTo>
                  <a:pt x="0" y="34412"/>
                  <a:pt x="3384" y="37795"/>
                  <a:pt x="7544" y="37795"/>
                </a:cubicBezTo>
                <a:lnTo>
                  <a:pt x="38998" y="37795"/>
                </a:lnTo>
                <a:cubicBezTo>
                  <a:pt x="43158" y="37795"/>
                  <a:pt x="46542" y="34412"/>
                  <a:pt x="46542" y="30226"/>
                </a:cubicBezTo>
                <a:lnTo>
                  <a:pt x="46542" y="7569"/>
                </a:lnTo>
                <a:cubicBezTo>
                  <a:pt x="46542" y="3384"/>
                  <a:pt x="43158" y="0"/>
                  <a:pt x="38998" y="0"/>
                </a:cubicBezTo>
                <a:close/>
              </a:path>
            </a:pathLst>
          </a:cu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3" name="Google Shape;12258;p21">
            <a:extLst>
              <a:ext uri="{FF2B5EF4-FFF2-40B4-BE49-F238E27FC236}">
                <a16:creationId xmlns:a16="http://schemas.microsoft.com/office/drawing/2014/main" id="{794E818B-70B1-D411-54DE-2E618C249F3E}"/>
              </a:ext>
            </a:extLst>
          </p:cNvPr>
          <p:cNvSpPr/>
          <p:nvPr/>
        </p:nvSpPr>
        <p:spPr>
          <a:xfrm>
            <a:off x="1586473" y="3358521"/>
            <a:ext cx="906338" cy="7810"/>
          </a:xfrm>
          <a:custGeom>
            <a:avLst/>
            <a:gdLst/>
            <a:ahLst/>
            <a:cxnLst/>
            <a:rect l="l" t="t" r="r" b="b"/>
            <a:pathLst>
              <a:path w="29124" h="251" extrusionOk="0">
                <a:moveTo>
                  <a:pt x="126" y="0"/>
                </a:moveTo>
                <a:cubicBezTo>
                  <a:pt x="51" y="0"/>
                  <a:pt x="1" y="50"/>
                  <a:pt x="1" y="126"/>
                </a:cubicBezTo>
                <a:cubicBezTo>
                  <a:pt x="1" y="176"/>
                  <a:pt x="51" y="251"/>
                  <a:pt x="126" y="251"/>
                </a:cubicBezTo>
                <a:lnTo>
                  <a:pt x="29023" y="251"/>
                </a:lnTo>
                <a:cubicBezTo>
                  <a:pt x="29073" y="251"/>
                  <a:pt x="29123" y="176"/>
                  <a:pt x="29123" y="126"/>
                </a:cubicBezTo>
                <a:cubicBezTo>
                  <a:pt x="29123" y="50"/>
                  <a:pt x="29073" y="0"/>
                  <a:pt x="29023" y="0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6" name="Google Shape;12259;p21">
            <a:extLst>
              <a:ext uri="{FF2B5EF4-FFF2-40B4-BE49-F238E27FC236}">
                <a16:creationId xmlns:a16="http://schemas.microsoft.com/office/drawing/2014/main" id="{FAB1E61F-D8C3-915D-D5CF-902826737EDC}"/>
              </a:ext>
            </a:extLst>
          </p:cNvPr>
          <p:cNvSpPr/>
          <p:nvPr/>
        </p:nvSpPr>
        <p:spPr>
          <a:xfrm>
            <a:off x="3490143" y="3358521"/>
            <a:ext cx="906338" cy="7810"/>
          </a:xfrm>
          <a:custGeom>
            <a:avLst/>
            <a:gdLst/>
            <a:ahLst/>
            <a:cxnLst/>
            <a:rect l="l" t="t" r="r" b="b"/>
            <a:pathLst>
              <a:path w="29124" h="251" extrusionOk="0">
                <a:moveTo>
                  <a:pt x="101" y="0"/>
                </a:moveTo>
                <a:cubicBezTo>
                  <a:pt x="51" y="0"/>
                  <a:pt x="1" y="50"/>
                  <a:pt x="1" y="126"/>
                </a:cubicBezTo>
                <a:cubicBezTo>
                  <a:pt x="1" y="176"/>
                  <a:pt x="51" y="251"/>
                  <a:pt x="101" y="251"/>
                </a:cubicBezTo>
                <a:lnTo>
                  <a:pt x="28998" y="251"/>
                </a:lnTo>
                <a:cubicBezTo>
                  <a:pt x="29074" y="251"/>
                  <a:pt x="29124" y="176"/>
                  <a:pt x="29124" y="126"/>
                </a:cubicBezTo>
                <a:cubicBezTo>
                  <a:pt x="29124" y="50"/>
                  <a:pt x="29074" y="0"/>
                  <a:pt x="28998" y="0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7" name="Google Shape;12260;p21">
            <a:extLst>
              <a:ext uri="{FF2B5EF4-FFF2-40B4-BE49-F238E27FC236}">
                <a16:creationId xmlns:a16="http://schemas.microsoft.com/office/drawing/2014/main" id="{22151DA6-9CDE-FBA0-B123-537771A0DAC4}"/>
              </a:ext>
            </a:extLst>
          </p:cNvPr>
          <p:cNvSpPr/>
          <p:nvPr/>
        </p:nvSpPr>
        <p:spPr>
          <a:xfrm>
            <a:off x="5400069" y="3358521"/>
            <a:ext cx="906338" cy="7810"/>
          </a:xfrm>
          <a:custGeom>
            <a:avLst/>
            <a:gdLst/>
            <a:ahLst/>
            <a:cxnLst/>
            <a:rect l="l" t="t" r="r" b="b"/>
            <a:pathLst>
              <a:path w="29124" h="251" extrusionOk="0">
                <a:moveTo>
                  <a:pt x="101" y="0"/>
                </a:moveTo>
                <a:cubicBezTo>
                  <a:pt x="51" y="0"/>
                  <a:pt x="1" y="50"/>
                  <a:pt x="1" y="126"/>
                </a:cubicBezTo>
                <a:cubicBezTo>
                  <a:pt x="1" y="176"/>
                  <a:pt x="51" y="251"/>
                  <a:pt x="101" y="251"/>
                </a:cubicBezTo>
                <a:lnTo>
                  <a:pt x="28998" y="251"/>
                </a:lnTo>
                <a:cubicBezTo>
                  <a:pt x="29073" y="251"/>
                  <a:pt x="29124" y="176"/>
                  <a:pt x="29124" y="126"/>
                </a:cubicBezTo>
                <a:cubicBezTo>
                  <a:pt x="29124" y="50"/>
                  <a:pt x="29073" y="0"/>
                  <a:pt x="28998" y="0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8" name="Google Shape;12261;p21">
            <a:extLst>
              <a:ext uri="{FF2B5EF4-FFF2-40B4-BE49-F238E27FC236}">
                <a16:creationId xmlns:a16="http://schemas.microsoft.com/office/drawing/2014/main" id="{9EA1F5C5-5701-1196-71E5-69147609F051}"/>
              </a:ext>
            </a:extLst>
          </p:cNvPr>
          <p:cNvSpPr/>
          <p:nvPr/>
        </p:nvSpPr>
        <p:spPr>
          <a:xfrm>
            <a:off x="5400069" y="7359244"/>
            <a:ext cx="906338" cy="7840"/>
          </a:xfrm>
          <a:custGeom>
            <a:avLst/>
            <a:gdLst/>
            <a:ahLst/>
            <a:cxnLst/>
            <a:rect l="l" t="t" r="r" b="b"/>
            <a:pathLst>
              <a:path w="29124" h="252" extrusionOk="0">
                <a:moveTo>
                  <a:pt x="101" y="0"/>
                </a:moveTo>
                <a:cubicBezTo>
                  <a:pt x="51" y="0"/>
                  <a:pt x="1" y="51"/>
                  <a:pt x="1" y="126"/>
                </a:cubicBezTo>
                <a:cubicBezTo>
                  <a:pt x="1" y="201"/>
                  <a:pt x="51" y="251"/>
                  <a:pt x="101" y="251"/>
                </a:cubicBezTo>
                <a:lnTo>
                  <a:pt x="28998" y="251"/>
                </a:lnTo>
                <a:cubicBezTo>
                  <a:pt x="29073" y="251"/>
                  <a:pt x="29124" y="201"/>
                  <a:pt x="29124" y="126"/>
                </a:cubicBezTo>
                <a:cubicBezTo>
                  <a:pt x="29124" y="51"/>
                  <a:pt x="29073" y="0"/>
                  <a:pt x="28998" y="0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9" name="Google Shape;12262;p21">
            <a:extLst>
              <a:ext uri="{FF2B5EF4-FFF2-40B4-BE49-F238E27FC236}">
                <a16:creationId xmlns:a16="http://schemas.microsoft.com/office/drawing/2014/main" id="{1DA98938-D1E7-575D-6896-EA41787B6B7F}"/>
              </a:ext>
            </a:extLst>
          </p:cNvPr>
          <p:cNvSpPr/>
          <p:nvPr/>
        </p:nvSpPr>
        <p:spPr>
          <a:xfrm>
            <a:off x="3490143" y="7359244"/>
            <a:ext cx="906338" cy="7840"/>
          </a:xfrm>
          <a:custGeom>
            <a:avLst/>
            <a:gdLst/>
            <a:ahLst/>
            <a:cxnLst/>
            <a:rect l="l" t="t" r="r" b="b"/>
            <a:pathLst>
              <a:path w="29124" h="252" extrusionOk="0">
                <a:moveTo>
                  <a:pt x="101" y="0"/>
                </a:moveTo>
                <a:cubicBezTo>
                  <a:pt x="51" y="0"/>
                  <a:pt x="1" y="51"/>
                  <a:pt x="1" y="126"/>
                </a:cubicBezTo>
                <a:cubicBezTo>
                  <a:pt x="1" y="201"/>
                  <a:pt x="51" y="251"/>
                  <a:pt x="101" y="251"/>
                </a:cubicBezTo>
                <a:lnTo>
                  <a:pt x="28998" y="251"/>
                </a:lnTo>
                <a:cubicBezTo>
                  <a:pt x="29074" y="251"/>
                  <a:pt x="29124" y="201"/>
                  <a:pt x="29124" y="126"/>
                </a:cubicBezTo>
                <a:cubicBezTo>
                  <a:pt x="29124" y="51"/>
                  <a:pt x="29074" y="0"/>
                  <a:pt x="28998" y="0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20" name="Google Shape;12263;p21">
            <a:extLst>
              <a:ext uri="{FF2B5EF4-FFF2-40B4-BE49-F238E27FC236}">
                <a16:creationId xmlns:a16="http://schemas.microsoft.com/office/drawing/2014/main" id="{6F3758E4-5F0C-120F-CA8A-9617112AFBE2}"/>
              </a:ext>
            </a:extLst>
          </p:cNvPr>
          <p:cNvSpPr/>
          <p:nvPr/>
        </p:nvSpPr>
        <p:spPr>
          <a:xfrm>
            <a:off x="1588807" y="7359244"/>
            <a:ext cx="906338" cy="7840"/>
          </a:xfrm>
          <a:custGeom>
            <a:avLst/>
            <a:gdLst/>
            <a:ahLst/>
            <a:cxnLst/>
            <a:rect l="l" t="t" r="r" b="b"/>
            <a:pathLst>
              <a:path w="29124" h="252" extrusionOk="0">
                <a:moveTo>
                  <a:pt x="126" y="0"/>
                </a:moveTo>
                <a:cubicBezTo>
                  <a:pt x="51" y="0"/>
                  <a:pt x="1" y="51"/>
                  <a:pt x="1" y="126"/>
                </a:cubicBezTo>
                <a:cubicBezTo>
                  <a:pt x="1" y="201"/>
                  <a:pt x="51" y="251"/>
                  <a:pt x="126" y="251"/>
                </a:cubicBezTo>
                <a:lnTo>
                  <a:pt x="29023" y="251"/>
                </a:lnTo>
                <a:cubicBezTo>
                  <a:pt x="29074" y="251"/>
                  <a:pt x="29124" y="201"/>
                  <a:pt x="29124" y="126"/>
                </a:cubicBezTo>
                <a:cubicBezTo>
                  <a:pt x="29124" y="51"/>
                  <a:pt x="29074" y="0"/>
                  <a:pt x="29023" y="0"/>
                </a:cubicBezTo>
                <a:close/>
              </a:path>
            </a:pathLst>
          </a:custGeom>
          <a:solidFill>
            <a:srgbClr val="CFD9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21" name="Google Shape;12264;p21">
            <a:extLst>
              <a:ext uri="{FF2B5EF4-FFF2-40B4-BE49-F238E27FC236}">
                <a16:creationId xmlns:a16="http://schemas.microsoft.com/office/drawing/2014/main" id="{42CDBC61-689B-DE9C-0A3B-833FF8C61EA7}"/>
              </a:ext>
            </a:extLst>
          </p:cNvPr>
          <p:cNvSpPr txBox="1"/>
          <p:nvPr/>
        </p:nvSpPr>
        <p:spPr>
          <a:xfrm>
            <a:off x="2514600" y="5089922"/>
            <a:ext cx="2857200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sz="2000" kern="0" dirty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عنوان را اینجا اضافه کنید</a:t>
            </a:r>
            <a:endParaRPr sz="2000" kern="0" dirty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grpSp>
        <p:nvGrpSpPr>
          <p:cNvPr id="22" name="Google Shape;12265;p21">
            <a:extLst>
              <a:ext uri="{FF2B5EF4-FFF2-40B4-BE49-F238E27FC236}">
                <a16:creationId xmlns:a16="http://schemas.microsoft.com/office/drawing/2014/main" id="{B7B0B46C-0705-2B00-3EFC-EA5E4FFA17B5}"/>
              </a:ext>
            </a:extLst>
          </p:cNvPr>
          <p:cNvGrpSpPr/>
          <p:nvPr/>
        </p:nvGrpSpPr>
        <p:grpSpPr>
          <a:xfrm>
            <a:off x="1849271" y="2896711"/>
            <a:ext cx="395486" cy="395486"/>
            <a:chOff x="2676100" y="832575"/>
            <a:chExt cx="483125" cy="483125"/>
          </a:xfrm>
        </p:grpSpPr>
        <p:sp>
          <p:nvSpPr>
            <p:cNvPr id="23" name="Google Shape;12266;p21">
              <a:extLst>
                <a:ext uri="{FF2B5EF4-FFF2-40B4-BE49-F238E27FC236}">
                  <a16:creationId xmlns:a16="http://schemas.microsoft.com/office/drawing/2014/main" id="{08CE6A93-4B92-9641-3420-650D4C162AA4}"/>
                </a:ext>
              </a:extLst>
            </p:cNvPr>
            <p:cNvSpPr/>
            <p:nvPr/>
          </p:nvSpPr>
          <p:spPr>
            <a:xfrm>
              <a:off x="2676100" y="832575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10351" y="1132"/>
                  </a:moveTo>
                  <a:lnTo>
                    <a:pt x="10562" y="2008"/>
                  </a:lnTo>
                  <a:cubicBezTo>
                    <a:pt x="10614" y="2226"/>
                    <a:pt x="10789" y="2392"/>
                    <a:pt x="11009" y="2434"/>
                  </a:cubicBezTo>
                  <a:cubicBezTo>
                    <a:pt x="12021" y="2618"/>
                    <a:pt x="12981" y="3014"/>
                    <a:pt x="13826" y="3596"/>
                  </a:cubicBezTo>
                  <a:cubicBezTo>
                    <a:pt x="13922" y="3663"/>
                    <a:pt x="14033" y="3696"/>
                    <a:pt x="14146" y="3696"/>
                  </a:cubicBezTo>
                  <a:cubicBezTo>
                    <a:pt x="14247" y="3696"/>
                    <a:pt x="14349" y="3669"/>
                    <a:pt x="14439" y="3614"/>
                  </a:cubicBezTo>
                  <a:lnTo>
                    <a:pt x="15179" y="3171"/>
                  </a:lnTo>
                  <a:lnTo>
                    <a:pt x="16154" y="4146"/>
                  </a:lnTo>
                  <a:lnTo>
                    <a:pt x="15711" y="4889"/>
                  </a:lnTo>
                  <a:cubicBezTo>
                    <a:pt x="15596" y="5079"/>
                    <a:pt x="15602" y="5317"/>
                    <a:pt x="15729" y="5499"/>
                  </a:cubicBezTo>
                  <a:cubicBezTo>
                    <a:pt x="16311" y="6344"/>
                    <a:pt x="16707" y="7304"/>
                    <a:pt x="16891" y="8316"/>
                  </a:cubicBezTo>
                  <a:cubicBezTo>
                    <a:pt x="16933" y="8536"/>
                    <a:pt x="17100" y="8711"/>
                    <a:pt x="17317" y="8763"/>
                  </a:cubicBezTo>
                  <a:lnTo>
                    <a:pt x="18193" y="8974"/>
                  </a:lnTo>
                  <a:lnTo>
                    <a:pt x="18193" y="10351"/>
                  </a:lnTo>
                  <a:lnTo>
                    <a:pt x="17317" y="10562"/>
                  </a:lnTo>
                  <a:cubicBezTo>
                    <a:pt x="17100" y="10614"/>
                    <a:pt x="16933" y="10789"/>
                    <a:pt x="16894" y="11009"/>
                  </a:cubicBezTo>
                  <a:cubicBezTo>
                    <a:pt x="16710" y="12021"/>
                    <a:pt x="16311" y="12981"/>
                    <a:pt x="15729" y="13826"/>
                  </a:cubicBezTo>
                  <a:cubicBezTo>
                    <a:pt x="15605" y="14007"/>
                    <a:pt x="15596" y="14246"/>
                    <a:pt x="15711" y="14436"/>
                  </a:cubicBezTo>
                  <a:lnTo>
                    <a:pt x="16154" y="15179"/>
                  </a:lnTo>
                  <a:lnTo>
                    <a:pt x="15179" y="16154"/>
                  </a:lnTo>
                  <a:lnTo>
                    <a:pt x="14439" y="15710"/>
                  </a:lnTo>
                  <a:cubicBezTo>
                    <a:pt x="14349" y="15656"/>
                    <a:pt x="14247" y="15629"/>
                    <a:pt x="14146" y="15629"/>
                  </a:cubicBezTo>
                  <a:cubicBezTo>
                    <a:pt x="14033" y="15629"/>
                    <a:pt x="13922" y="15662"/>
                    <a:pt x="13826" y="15729"/>
                  </a:cubicBezTo>
                  <a:cubicBezTo>
                    <a:pt x="12981" y="16311"/>
                    <a:pt x="12021" y="16707"/>
                    <a:pt x="11009" y="16891"/>
                  </a:cubicBezTo>
                  <a:cubicBezTo>
                    <a:pt x="10789" y="16933"/>
                    <a:pt x="10614" y="17099"/>
                    <a:pt x="10562" y="17317"/>
                  </a:cubicBezTo>
                  <a:lnTo>
                    <a:pt x="10351" y="18192"/>
                  </a:lnTo>
                  <a:lnTo>
                    <a:pt x="8974" y="18192"/>
                  </a:lnTo>
                  <a:lnTo>
                    <a:pt x="8763" y="17317"/>
                  </a:lnTo>
                  <a:cubicBezTo>
                    <a:pt x="8712" y="17099"/>
                    <a:pt x="8536" y="16933"/>
                    <a:pt x="8316" y="16891"/>
                  </a:cubicBezTo>
                  <a:cubicBezTo>
                    <a:pt x="7304" y="16707"/>
                    <a:pt x="6344" y="16311"/>
                    <a:pt x="5499" y="15729"/>
                  </a:cubicBezTo>
                  <a:cubicBezTo>
                    <a:pt x="5404" y="15662"/>
                    <a:pt x="5293" y="15629"/>
                    <a:pt x="5181" y="15629"/>
                  </a:cubicBezTo>
                  <a:cubicBezTo>
                    <a:pt x="5081" y="15629"/>
                    <a:pt x="4979" y="15656"/>
                    <a:pt x="4889" y="15710"/>
                  </a:cubicBezTo>
                  <a:lnTo>
                    <a:pt x="4146" y="16154"/>
                  </a:lnTo>
                  <a:lnTo>
                    <a:pt x="3171" y="15179"/>
                  </a:lnTo>
                  <a:lnTo>
                    <a:pt x="3615" y="14436"/>
                  </a:lnTo>
                  <a:cubicBezTo>
                    <a:pt x="3729" y="14246"/>
                    <a:pt x="3723" y="14007"/>
                    <a:pt x="3597" y="13826"/>
                  </a:cubicBezTo>
                  <a:cubicBezTo>
                    <a:pt x="3014" y="12981"/>
                    <a:pt x="2618" y="12021"/>
                    <a:pt x="2434" y="11009"/>
                  </a:cubicBezTo>
                  <a:cubicBezTo>
                    <a:pt x="2392" y="10789"/>
                    <a:pt x="2226" y="10614"/>
                    <a:pt x="2011" y="10562"/>
                  </a:cubicBezTo>
                  <a:lnTo>
                    <a:pt x="1133" y="10351"/>
                  </a:lnTo>
                  <a:lnTo>
                    <a:pt x="1133" y="8974"/>
                  </a:lnTo>
                  <a:lnTo>
                    <a:pt x="2008" y="8763"/>
                  </a:lnTo>
                  <a:cubicBezTo>
                    <a:pt x="2226" y="8711"/>
                    <a:pt x="2392" y="8536"/>
                    <a:pt x="2431" y="8316"/>
                  </a:cubicBezTo>
                  <a:cubicBezTo>
                    <a:pt x="2615" y="7304"/>
                    <a:pt x="3014" y="6344"/>
                    <a:pt x="3597" y="5499"/>
                  </a:cubicBezTo>
                  <a:cubicBezTo>
                    <a:pt x="3720" y="5317"/>
                    <a:pt x="3729" y="5079"/>
                    <a:pt x="3615" y="4889"/>
                  </a:cubicBezTo>
                  <a:lnTo>
                    <a:pt x="3171" y="4146"/>
                  </a:lnTo>
                  <a:lnTo>
                    <a:pt x="4146" y="3171"/>
                  </a:lnTo>
                  <a:lnTo>
                    <a:pt x="4889" y="3614"/>
                  </a:lnTo>
                  <a:cubicBezTo>
                    <a:pt x="4979" y="3669"/>
                    <a:pt x="5081" y="3696"/>
                    <a:pt x="5181" y="3696"/>
                  </a:cubicBezTo>
                  <a:cubicBezTo>
                    <a:pt x="5293" y="3696"/>
                    <a:pt x="5404" y="3663"/>
                    <a:pt x="5499" y="3596"/>
                  </a:cubicBezTo>
                  <a:cubicBezTo>
                    <a:pt x="6344" y="3014"/>
                    <a:pt x="7304" y="2618"/>
                    <a:pt x="8316" y="2434"/>
                  </a:cubicBezTo>
                  <a:cubicBezTo>
                    <a:pt x="8536" y="2392"/>
                    <a:pt x="8712" y="2226"/>
                    <a:pt x="8763" y="2008"/>
                  </a:cubicBezTo>
                  <a:lnTo>
                    <a:pt x="8974" y="1132"/>
                  </a:lnTo>
                  <a:close/>
                  <a:moveTo>
                    <a:pt x="8530" y="0"/>
                  </a:moveTo>
                  <a:cubicBezTo>
                    <a:pt x="8268" y="0"/>
                    <a:pt x="8041" y="178"/>
                    <a:pt x="7981" y="432"/>
                  </a:cubicBezTo>
                  <a:lnTo>
                    <a:pt x="7748" y="1392"/>
                  </a:lnTo>
                  <a:cubicBezTo>
                    <a:pt x="6833" y="1604"/>
                    <a:pt x="5961" y="1963"/>
                    <a:pt x="5167" y="2461"/>
                  </a:cubicBezTo>
                  <a:lnTo>
                    <a:pt x="4348" y="1969"/>
                  </a:lnTo>
                  <a:cubicBezTo>
                    <a:pt x="4260" y="1915"/>
                    <a:pt x="4160" y="1889"/>
                    <a:pt x="4061" y="1889"/>
                  </a:cubicBezTo>
                  <a:cubicBezTo>
                    <a:pt x="3913" y="1889"/>
                    <a:pt x="3767" y="1946"/>
                    <a:pt x="3657" y="2056"/>
                  </a:cubicBezTo>
                  <a:lnTo>
                    <a:pt x="2057" y="3657"/>
                  </a:lnTo>
                  <a:cubicBezTo>
                    <a:pt x="1872" y="3841"/>
                    <a:pt x="1839" y="4125"/>
                    <a:pt x="1972" y="4348"/>
                  </a:cubicBezTo>
                  <a:lnTo>
                    <a:pt x="2461" y="5163"/>
                  </a:lnTo>
                  <a:cubicBezTo>
                    <a:pt x="1963" y="5958"/>
                    <a:pt x="1604" y="6830"/>
                    <a:pt x="1395" y="7745"/>
                  </a:cubicBezTo>
                  <a:lnTo>
                    <a:pt x="435" y="7978"/>
                  </a:lnTo>
                  <a:cubicBezTo>
                    <a:pt x="179" y="8041"/>
                    <a:pt x="0" y="8267"/>
                    <a:pt x="0" y="8530"/>
                  </a:cubicBezTo>
                  <a:lnTo>
                    <a:pt x="0" y="10795"/>
                  </a:lnTo>
                  <a:cubicBezTo>
                    <a:pt x="0" y="11057"/>
                    <a:pt x="179" y="11284"/>
                    <a:pt x="432" y="11344"/>
                  </a:cubicBezTo>
                  <a:lnTo>
                    <a:pt x="1392" y="11580"/>
                  </a:lnTo>
                  <a:cubicBezTo>
                    <a:pt x="1604" y="12492"/>
                    <a:pt x="1963" y="13364"/>
                    <a:pt x="2461" y="14158"/>
                  </a:cubicBezTo>
                  <a:lnTo>
                    <a:pt x="1969" y="14977"/>
                  </a:lnTo>
                  <a:cubicBezTo>
                    <a:pt x="1836" y="15200"/>
                    <a:pt x="1872" y="15484"/>
                    <a:pt x="2057" y="15668"/>
                  </a:cubicBezTo>
                  <a:lnTo>
                    <a:pt x="3657" y="17268"/>
                  </a:lnTo>
                  <a:cubicBezTo>
                    <a:pt x="3766" y="17378"/>
                    <a:pt x="3911" y="17435"/>
                    <a:pt x="4057" y="17435"/>
                  </a:cubicBezTo>
                  <a:cubicBezTo>
                    <a:pt x="4157" y="17435"/>
                    <a:pt x="4258" y="17408"/>
                    <a:pt x="4348" y="17353"/>
                  </a:cubicBezTo>
                  <a:lnTo>
                    <a:pt x="5164" y="16864"/>
                  </a:lnTo>
                  <a:cubicBezTo>
                    <a:pt x="5958" y="17362"/>
                    <a:pt x="6830" y="17721"/>
                    <a:pt x="7745" y="17930"/>
                  </a:cubicBezTo>
                  <a:lnTo>
                    <a:pt x="7978" y="18890"/>
                  </a:lnTo>
                  <a:cubicBezTo>
                    <a:pt x="8041" y="19147"/>
                    <a:pt x="8268" y="19325"/>
                    <a:pt x="8530" y="19325"/>
                  </a:cubicBezTo>
                  <a:lnTo>
                    <a:pt x="10795" y="19325"/>
                  </a:lnTo>
                  <a:cubicBezTo>
                    <a:pt x="11058" y="19325"/>
                    <a:pt x="11284" y="19147"/>
                    <a:pt x="11344" y="18893"/>
                  </a:cubicBezTo>
                  <a:lnTo>
                    <a:pt x="11577" y="17933"/>
                  </a:lnTo>
                  <a:cubicBezTo>
                    <a:pt x="12492" y="17721"/>
                    <a:pt x="13364" y="17362"/>
                    <a:pt x="14159" y="16864"/>
                  </a:cubicBezTo>
                  <a:lnTo>
                    <a:pt x="14977" y="17356"/>
                  </a:lnTo>
                  <a:cubicBezTo>
                    <a:pt x="15066" y="17410"/>
                    <a:pt x="15166" y="17436"/>
                    <a:pt x="15266" y="17436"/>
                  </a:cubicBezTo>
                  <a:cubicBezTo>
                    <a:pt x="15413" y="17436"/>
                    <a:pt x="15559" y="17379"/>
                    <a:pt x="15668" y="17271"/>
                  </a:cubicBezTo>
                  <a:lnTo>
                    <a:pt x="17269" y="15668"/>
                  </a:lnTo>
                  <a:cubicBezTo>
                    <a:pt x="17453" y="15484"/>
                    <a:pt x="17489" y="15200"/>
                    <a:pt x="17353" y="14977"/>
                  </a:cubicBezTo>
                  <a:lnTo>
                    <a:pt x="16864" y="14161"/>
                  </a:lnTo>
                  <a:cubicBezTo>
                    <a:pt x="17362" y="13367"/>
                    <a:pt x="17722" y="12495"/>
                    <a:pt x="17930" y="11580"/>
                  </a:cubicBezTo>
                  <a:lnTo>
                    <a:pt x="18890" y="11347"/>
                  </a:lnTo>
                  <a:cubicBezTo>
                    <a:pt x="19147" y="11284"/>
                    <a:pt x="19325" y="11057"/>
                    <a:pt x="19325" y="10795"/>
                  </a:cubicBezTo>
                  <a:lnTo>
                    <a:pt x="19325" y="8530"/>
                  </a:lnTo>
                  <a:cubicBezTo>
                    <a:pt x="19325" y="8267"/>
                    <a:pt x="19147" y="8041"/>
                    <a:pt x="18893" y="7981"/>
                  </a:cubicBezTo>
                  <a:lnTo>
                    <a:pt x="17933" y="7748"/>
                  </a:lnTo>
                  <a:cubicBezTo>
                    <a:pt x="17722" y="6833"/>
                    <a:pt x="17362" y="5961"/>
                    <a:pt x="16864" y="5166"/>
                  </a:cubicBezTo>
                  <a:lnTo>
                    <a:pt x="17356" y="4348"/>
                  </a:lnTo>
                  <a:cubicBezTo>
                    <a:pt x="17489" y="4128"/>
                    <a:pt x="17453" y="3841"/>
                    <a:pt x="17272" y="3657"/>
                  </a:cubicBezTo>
                  <a:lnTo>
                    <a:pt x="15668" y="2056"/>
                  </a:lnTo>
                  <a:cubicBezTo>
                    <a:pt x="15559" y="1947"/>
                    <a:pt x="15415" y="1890"/>
                    <a:pt x="15268" y="1890"/>
                  </a:cubicBezTo>
                  <a:cubicBezTo>
                    <a:pt x="15168" y="1890"/>
                    <a:pt x="15068" y="1917"/>
                    <a:pt x="14977" y="1972"/>
                  </a:cubicBezTo>
                  <a:lnTo>
                    <a:pt x="14162" y="2461"/>
                  </a:lnTo>
                  <a:cubicBezTo>
                    <a:pt x="13367" y="1963"/>
                    <a:pt x="12495" y="1604"/>
                    <a:pt x="11580" y="1395"/>
                  </a:cubicBezTo>
                  <a:lnTo>
                    <a:pt x="11347" y="435"/>
                  </a:lnTo>
                  <a:cubicBezTo>
                    <a:pt x="11284" y="178"/>
                    <a:pt x="11058" y="0"/>
                    <a:pt x="1079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4" name="Google Shape;12267;p21">
              <a:extLst>
                <a:ext uri="{FF2B5EF4-FFF2-40B4-BE49-F238E27FC236}">
                  <a16:creationId xmlns:a16="http://schemas.microsoft.com/office/drawing/2014/main" id="{718B28ED-276D-4B15-E093-02067DF4A637}"/>
                </a:ext>
              </a:extLst>
            </p:cNvPr>
            <p:cNvSpPr/>
            <p:nvPr/>
          </p:nvSpPr>
          <p:spPr>
            <a:xfrm>
              <a:off x="2762000" y="918475"/>
              <a:ext cx="311400" cy="311400"/>
            </a:xfrm>
            <a:custGeom>
              <a:avLst/>
              <a:gdLst/>
              <a:ahLst/>
              <a:cxnLst/>
              <a:rect l="l" t="t" r="r" b="b"/>
              <a:pathLst>
                <a:path w="12456" h="12456" extrusionOk="0">
                  <a:moveTo>
                    <a:pt x="6227" y="1133"/>
                  </a:moveTo>
                  <a:cubicBezTo>
                    <a:pt x="9038" y="1133"/>
                    <a:pt x="11323" y="3418"/>
                    <a:pt x="11323" y="6226"/>
                  </a:cubicBezTo>
                  <a:cubicBezTo>
                    <a:pt x="11323" y="9038"/>
                    <a:pt x="9038" y="11323"/>
                    <a:pt x="6227" y="11323"/>
                  </a:cubicBezTo>
                  <a:cubicBezTo>
                    <a:pt x="3419" y="11323"/>
                    <a:pt x="1133" y="9038"/>
                    <a:pt x="1133" y="6226"/>
                  </a:cubicBezTo>
                  <a:cubicBezTo>
                    <a:pt x="1133" y="3418"/>
                    <a:pt x="3419" y="1133"/>
                    <a:pt x="6227" y="1133"/>
                  </a:cubicBezTo>
                  <a:close/>
                  <a:moveTo>
                    <a:pt x="6227" y="0"/>
                  </a:moveTo>
                  <a:cubicBezTo>
                    <a:pt x="2794" y="0"/>
                    <a:pt x="1" y="2793"/>
                    <a:pt x="1" y="6226"/>
                  </a:cubicBezTo>
                  <a:cubicBezTo>
                    <a:pt x="1" y="9663"/>
                    <a:pt x="2794" y="12456"/>
                    <a:pt x="6227" y="12456"/>
                  </a:cubicBezTo>
                  <a:cubicBezTo>
                    <a:pt x="9663" y="12456"/>
                    <a:pt x="12456" y="9663"/>
                    <a:pt x="12456" y="6226"/>
                  </a:cubicBezTo>
                  <a:cubicBezTo>
                    <a:pt x="12456" y="2793"/>
                    <a:pt x="9663" y="0"/>
                    <a:pt x="622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5" name="Google Shape;12268;p21">
              <a:extLst>
                <a:ext uri="{FF2B5EF4-FFF2-40B4-BE49-F238E27FC236}">
                  <a16:creationId xmlns:a16="http://schemas.microsoft.com/office/drawing/2014/main" id="{D1BCFFB9-AE65-95E8-5EA7-60D96F122AC4}"/>
                </a:ext>
              </a:extLst>
            </p:cNvPr>
            <p:cNvSpPr/>
            <p:nvPr/>
          </p:nvSpPr>
          <p:spPr>
            <a:xfrm>
              <a:off x="2810775" y="975075"/>
              <a:ext cx="206025" cy="198150"/>
            </a:xfrm>
            <a:custGeom>
              <a:avLst/>
              <a:gdLst/>
              <a:ahLst/>
              <a:cxnLst/>
              <a:rect l="l" t="t" r="r" b="b"/>
              <a:pathLst>
                <a:path w="8241" h="7926" extrusionOk="0">
                  <a:moveTo>
                    <a:pt x="4275" y="1132"/>
                  </a:moveTo>
                  <a:cubicBezTo>
                    <a:pt x="4640" y="1132"/>
                    <a:pt x="5009" y="1203"/>
                    <a:pt x="5360" y="1348"/>
                  </a:cubicBezTo>
                  <a:cubicBezTo>
                    <a:pt x="6416" y="1785"/>
                    <a:pt x="7108" y="2818"/>
                    <a:pt x="7108" y="3962"/>
                  </a:cubicBezTo>
                  <a:cubicBezTo>
                    <a:pt x="7105" y="5527"/>
                    <a:pt x="5840" y="6792"/>
                    <a:pt x="4276" y="6795"/>
                  </a:cubicBezTo>
                  <a:cubicBezTo>
                    <a:pt x="3131" y="6795"/>
                    <a:pt x="2099" y="6103"/>
                    <a:pt x="1661" y="5046"/>
                  </a:cubicBezTo>
                  <a:cubicBezTo>
                    <a:pt x="1223" y="3987"/>
                    <a:pt x="1465" y="2770"/>
                    <a:pt x="2274" y="1961"/>
                  </a:cubicBezTo>
                  <a:cubicBezTo>
                    <a:pt x="2815" y="1419"/>
                    <a:pt x="3538" y="1132"/>
                    <a:pt x="4275" y="1132"/>
                  </a:cubicBezTo>
                  <a:close/>
                  <a:moveTo>
                    <a:pt x="4276" y="1"/>
                  </a:moveTo>
                  <a:cubicBezTo>
                    <a:pt x="2672" y="1"/>
                    <a:pt x="1229" y="964"/>
                    <a:pt x="613" y="2447"/>
                  </a:cubicBezTo>
                  <a:cubicBezTo>
                    <a:pt x="0" y="3926"/>
                    <a:pt x="341" y="5632"/>
                    <a:pt x="1474" y="6764"/>
                  </a:cubicBezTo>
                  <a:cubicBezTo>
                    <a:pt x="2232" y="7523"/>
                    <a:pt x="3247" y="7926"/>
                    <a:pt x="4279" y="7926"/>
                  </a:cubicBezTo>
                  <a:cubicBezTo>
                    <a:pt x="4789" y="7926"/>
                    <a:pt x="5302" y="7828"/>
                    <a:pt x="5791" y="7625"/>
                  </a:cubicBezTo>
                  <a:cubicBezTo>
                    <a:pt x="7274" y="7009"/>
                    <a:pt x="8240" y="5566"/>
                    <a:pt x="8240" y="3962"/>
                  </a:cubicBezTo>
                  <a:cubicBezTo>
                    <a:pt x="8237" y="1773"/>
                    <a:pt x="6465" y="1"/>
                    <a:pt x="42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26" name="Google Shape;12269;p21">
            <a:extLst>
              <a:ext uri="{FF2B5EF4-FFF2-40B4-BE49-F238E27FC236}">
                <a16:creationId xmlns:a16="http://schemas.microsoft.com/office/drawing/2014/main" id="{568727DF-36C5-F589-A929-77AC709FD08D}"/>
              </a:ext>
            </a:extLst>
          </p:cNvPr>
          <p:cNvGrpSpPr/>
          <p:nvPr/>
        </p:nvGrpSpPr>
        <p:grpSpPr>
          <a:xfrm>
            <a:off x="3743216" y="2882661"/>
            <a:ext cx="408788" cy="395486"/>
            <a:chOff x="3270550" y="832575"/>
            <a:chExt cx="499375" cy="483125"/>
          </a:xfrm>
        </p:grpSpPr>
        <p:sp>
          <p:nvSpPr>
            <p:cNvPr id="27" name="Google Shape;12270;p21">
              <a:extLst>
                <a:ext uri="{FF2B5EF4-FFF2-40B4-BE49-F238E27FC236}">
                  <a16:creationId xmlns:a16="http://schemas.microsoft.com/office/drawing/2014/main" id="{897E47C5-193C-4E60-0BB8-B603F5E75B4B}"/>
                </a:ext>
              </a:extLst>
            </p:cNvPr>
            <p:cNvSpPr/>
            <p:nvPr/>
          </p:nvSpPr>
          <p:spPr>
            <a:xfrm>
              <a:off x="3270550" y="865975"/>
              <a:ext cx="463725" cy="449725"/>
            </a:xfrm>
            <a:custGeom>
              <a:avLst/>
              <a:gdLst/>
              <a:ahLst/>
              <a:cxnLst/>
              <a:rect l="l" t="t" r="r" b="b"/>
              <a:pathLst>
                <a:path w="18549" h="17989" extrusionOk="0">
                  <a:moveTo>
                    <a:pt x="4823" y="1361"/>
                  </a:moveTo>
                  <a:lnTo>
                    <a:pt x="9177" y="8619"/>
                  </a:lnTo>
                  <a:cubicBezTo>
                    <a:pt x="9237" y="8716"/>
                    <a:pt x="9325" y="8794"/>
                    <a:pt x="9427" y="8843"/>
                  </a:cubicBezTo>
                  <a:lnTo>
                    <a:pt x="17136" y="12345"/>
                  </a:lnTo>
                  <a:cubicBezTo>
                    <a:pt x="15653" y="15102"/>
                    <a:pt x="12779" y="16856"/>
                    <a:pt x="9663" y="16856"/>
                  </a:cubicBezTo>
                  <a:cubicBezTo>
                    <a:pt x="4958" y="16856"/>
                    <a:pt x="1133" y="13031"/>
                    <a:pt x="1133" y="8326"/>
                  </a:cubicBezTo>
                  <a:cubicBezTo>
                    <a:pt x="1133" y="5573"/>
                    <a:pt x="2534" y="2952"/>
                    <a:pt x="4823" y="1361"/>
                  </a:cubicBezTo>
                  <a:close/>
                  <a:moveTo>
                    <a:pt x="5005" y="0"/>
                  </a:moveTo>
                  <a:cubicBezTo>
                    <a:pt x="4907" y="0"/>
                    <a:pt x="4807" y="26"/>
                    <a:pt x="4717" y="80"/>
                  </a:cubicBezTo>
                  <a:cubicBezTo>
                    <a:pt x="3313" y="926"/>
                    <a:pt x="2141" y="2106"/>
                    <a:pt x="1311" y="3516"/>
                  </a:cubicBezTo>
                  <a:cubicBezTo>
                    <a:pt x="453" y="4975"/>
                    <a:pt x="1" y="6636"/>
                    <a:pt x="1" y="8326"/>
                  </a:cubicBezTo>
                  <a:cubicBezTo>
                    <a:pt x="1" y="10896"/>
                    <a:pt x="1009" y="13321"/>
                    <a:pt x="2839" y="15150"/>
                  </a:cubicBezTo>
                  <a:cubicBezTo>
                    <a:pt x="4669" y="16980"/>
                    <a:pt x="7093" y="17989"/>
                    <a:pt x="9663" y="17989"/>
                  </a:cubicBezTo>
                  <a:cubicBezTo>
                    <a:pt x="13410" y="17989"/>
                    <a:pt x="16846" y="15757"/>
                    <a:pt x="18419" y="12306"/>
                  </a:cubicBezTo>
                  <a:cubicBezTo>
                    <a:pt x="18549" y="12022"/>
                    <a:pt x="18422" y="11687"/>
                    <a:pt x="18138" y="11557"/>
                  </a:cubicBezTo>
                  <a:lnTo>
                    <a:pt x="10058" y="7886"/>
                  </a:lnTo>
                  <a:lnTo>
                    <a:pt x="5493" y="277"/>
                  </a:lnTo>
                  <a:cubicBezTo>
                    <a:pt x="5387" y="99"/>
                    <a:pt x="5198" y="0"/>
                    <a:pt x="500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8" name="Google Shape;12271;p21">
              <a:extLst>
                <a:ext uri="{FF2B5EF4-FFF2-40B4-BE49-F238E27FC236}">
                  <a16:creationId xmlns:a16="http://schemas.microsoft.com/office/drawing/2014/main" id="{3BBA0E4A-7F89-38D7-2D9F-BC32374EC99E}"/>
                </a:ext>
              </a:extLst>
            </p:cNvPr>
            <p:cNvSpPr/>
            <p:nvPr/>
          </p:nvSpPr>
          <p:spPr>
            <a:xfrm>
              <a:off x="3562600" y="876075"/>
              <a:ext cx="207325" cy="241775"/>
            </a:xfrm>
            <a:custGeom>
              <a:avLst/>
              <a:gdLst/>
              <a:ahLst/>
              <a:cxnLst/>
              <a:rect l="l" t="t" r="r" b="b"/>
              <a:pathLst>
                <a:path w="8293" h="9671" extrusionOk="0">
                  <a:moveTo>
                    <a:pt x="4204" y="1437"/>
                  </a:moveTo>
                  <a:cubicBezTo>
                    <a:pt x="5680" y="2826"/>
                    <a:pt x="6517" y="4764"/>
                    <a:pt x="6511" y="6790"/>
                  </a:cubicBezTo>
                  <a:cubicBezTo>
                    <a:pt x="6511" y="7300"/>
                    <a:pt x="6459" y="7811"/>
                    <a:pt x="6354" y="8309"/>
                  </a:cubicBezTo>
                  <a:lnTo>
                    <a:pt x="1468" y="6090"/>
                  </a:lnTo>
                  <a:lnTo>
                    <a:pt x="4204" y="1437"/>
                  </a:lnTo>
                  <a:close/>
                  <a:moveTo>
                    <a:pt x="4060" y="1"/>
                  </a:moveTo>
                  <a:cubicBezTo>
                    <a:pt x="3867" y="1"/>
                    <a:pt x="3677" y="99"/>
                    <a:pt x="3570" y="280"/>
                  </a:cubicBezTo>
                  <a:lnTo>
                    <a:pt x="173" y="6056"/>
                  </a:lnTo>
                  <a:cubicBezTo>
                    <a:pt x="1" y="6346"/>
                    <a:pt x="119" y="6721"/>
                    <a:pt x="427" y="6860"/>
                  </a:cubicBezTo>
                  <a:lnTo>
                    <a:pt x="6499" y="9622"/>
                  </a:lnTo>
                  <a:cubicBezTo>
                    <a:pt x="6574" y="9656"/>
                    <a:pt x="6653" y="9671"/>
                    <a:pt x="6734" y="9671"/>
                  </a:cubicBezTo>
                  <a:cubicBezTo>
                    <a:pt x="6982" y="9671"/>
                    <a:pt x="7202" y="9508"/>
                    <a:pt x="7275" y="9269"/>
                  </a:cubicBezTo>
                  <a:cubicBezTo>
                    <a:pt x="8292" y="5921"/>
                    <a:pt x="7157" y="2291"/>
                    <a:pt x="4409" y="123"/>
                  </a:cubicBezTo>
                  <a:cubicBezTo>
                    <a:pt x="4305" y="40"/>
                    <a:pt x="4182" y="1"/>
                    <a:pt x="4060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9" name="Google Shape;12272;p21">
              <a:extLst>
                <a:ext uri="{FF2B5EF4-FFF2-40B4-BE49-F238E27FC236}">
                  <a16:creationId xmlns:a16="http://schemas.microsoft.com/office/drawing/2014/main" id="{9EFBD201-C682-686D-3BE0-70A3BD090D61}"/>
                </a:ext>
              </a:extLst>
            </p:cNvPr>
            <p:cNvSpPr/>
            <p:nvPr/>
          </p:nvSpPr>
          <p:spPr>
            <a:xfrm>
              <a:off x="3443500" y="832575"/>
              <a:ext cx="187300" cy="173625"/>
            </a:xfrm>
            <a:custGeom>
              <a:avLst/>
              <a:gdLst/>
              <a:ahLst/>
              <a:cxnLst/>
              <a:rect l="l" t="t" r="r" b="b"/>
              <a:pathLst>
                <a:path w="7492" h="6945" extrusionOk="0">
                  <a:moveTo>
                    <a:pt x="3877" y="1133"/>
                  </a:moveTo>
                  <a:cubicBezTo>
                    <a:pt x="4588" y="1133"/>
                    <a:pt x="5300" y="1235"/>
                    <a:pt x="5991" y="1440"/>
                  </a:cubicBezTo>
                  <a:lnTo>
                    <a:pt x="3735" y="5269"/>
                  </a:lnTo>
                  <a:lnTo>
                    <a:pt x="1492" y="1528"/>
                  </a:lnTo>
                  <a:cubicBezTo>
                    <a:pt x="2264" y="1265"/>
                    <a:pt x="3070" y="1133"/>
                    <a:pt x="3877" y="1133"/>
                  </a:cubicBezTo>
                  <a:close/>
                  <a:moveTo>
                    <a:pt x="3877" y="0"/>
                  </a:moveTo>
                  <a:cubicBezTo>
                    <a:pt x="2702" y="0"/>
                    <a:pt x="1528" y="243"/>
                    <a:pt x="432" y="728"/>
                  </a:cubicBezTo>
                  <a:cubicBezTo>
                    <a:pt x="121" y="867"/>
                    <a:pt x="0" y="1244"/>
                    <a:pt x="175" y="1537"/>
                  </a:cubicBezTo>
                  <a:lnTo>
                    <a:pt x="3255" y="6670"/>
                  </a:lnTo>
                  <a:cubicBezTo>
                    <a:pt x="3358" y="6839"/>
                    <a:pt x="3542" y="6945"/>
                    <a:pt x="3741" y="6945"/>
                  </a:cubicBezTo>
                  <a:lnTo>
                    <a:pt x="3744" y="6945"/>
                  </a:lnTo>
                  <a:cubicBezTo>
                    <a:pt x="3943" y="6945"/>
                    <a:pt x="4128" y="6839"/>
                    <a:pt x="4230" y="6667"/>
                  </a:cubicBezTo>
                  <a:lnTo>
                    <a:pt x="7313" y="1419"/>
                  </a:lnTo>
                  <a:cubicBezTo>
                    <a:pt x="7491" y="1120"/>
                    <a:pt x="7358" y="737"/>
                    <a:pt x="7038" y="607"/>
                  </a:cubicBezTo>
                  <a:cubicBezTo>
                    <a:pt x="6023" y="202"/>
                    <a:pt x="4950" y="0"/>
                    <a:pt x="3877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30" name="Google Shape;12273;p21">
            <a:extLst>
              <a:ext uri="{FF2B5EF4-FFF2-40B4-BE49-F238E27FC236}">
                <a16:creationId xmlns:a16="http://schemas.microsoft.com/office/drawing/2014/main" id="{185556F5-1690-5520-3DB4-57DF22DDD61F}"/>
              </a:ext>
            </a:extLst>
          </p:cNvPr>
          <p:cNvGrpSpPr/>
          <p:nvPr/>
        </p:nvGrpSpPr>
        <p:grpSpPr>
          <a:xfrm>
            <a:off x="5650402" y="2896763"/>
            <a:ext cx="395548" cy="395486"/>
            <a:chOff x="3270475" y="1427025"/>
            <a:chExt cx="483200" cy="483125"/>
          </a:xfrm>
        </p:grpSpPr>
        <p:sp>
          <p:nvSpPr>
            <p:cNvPr id="31" name="Google Shape;12274;p21">
              <a:extLst>
                <a:ext uri="{FF2B5EF4-FFF2-40B4-BE49-F238E27FC236}">
                  <a16:creationId xmlns:a16="http://schemas.microsoft.com/office/drawing/2014/main" id="{689D005A-CC50-5D9B-30D9-7F4D60588439}"/>
                </a:ext>
              </a:extLst>
            </p:cNvPr>
            <p:cNvSpPr/>
            <p:nvPr/>
          </p:nvSpPr>
          <p:spPr>
            <a:xfrm>
              <a:off x="3270475" y="1427025"/>
              <a:ext cx="483200" cy="483125"/>
            </a:xfrm>
            <a:custGeom>
              <a:avLst/>
              <a:gdLst/>
              <a:ahLst/>
              <a:cxnLst/>
              <a:rect l="l" t="t" r="r" b="b"/>
              <a:pathLst>
                <a:path w="19328" h="19325" extrusionOk="0">
                  <a:moveTo>
                    <a:pt x="9630" y="1133"/>
                  </a:moveTo>
                  <a:cubicBezTo>
                    <a:pt x="14352" y="1133"/>
                    <a:pt x="18196" y="4943"/>
                    <a:pt x="18196" y="9626"/>
                  </a:cubicBezTo>
                  <a:cubicBezTo>
                    <a:pt x="18196" y="14349"/>
                    <a:pt x="14352" y="18193"/>
                    <a:pt x="9630" y="18193"/>
                  </a:cubicBezTo>
                  <a:cubicBezTo>
                    <a:pt x="4946" y="18193"/>
                    <a:pt x="1136" y="14349"/>
                    <a:pt x="1136" y="9626"/>
                  </a:cubicBezTo>
                  <a:cubicBezTo>
                    <a:pt x="1136" y="4943"/>
                    <a:pt x="4946" y="1133"/>
                    <a:pt x="9630" y="1133"/>
                  </a:cubicBezTo>
                  <a:close/>
                  <a:moveTo>
                    <a:pt x="9641" y="0"/>
                  </a:moveTo>
                  <a:cubicBezTo>
                    <a:pt x="9637" y="0"/>
                    <a:pt x="9633" y="0"/>
                    <a:pt x="9630" y="0"/>
                  </a:cubicBezTo>
                  <a:cubicBezTo>
                    <a:pt x="4312" y="0"/>
                    <a:pt x="4" y="4309"/>
                    <a:pt x="4" y="9626"/>
                  </a:cubicBezTo>
                  <a:cubicBezTo>
                    <a:pt x="1" y="12187"/>
                    <a:pt x="1012" y="14648"/>
                    <a:pt x="2821" y="16465"/>
                  </a:cubicBezTo>
                  <a:cubicBezTo>
                    <a:pt x="4644" y="18310"/>
                    <a:pt x="7063" y="19325"/>
                    <a:pt x="9630" y="19325"/>
                  </a:cubicBezTo>
                  <a:cubicBezTo>
                    <a:pt x="10922" y="19325"/>
                    <a:pt x="12199" y="19065"/>
                    <a:pt x="13389" y="18555"/>
                  </a:cubicBezTo>
                  <a:cubicBezTo>
                    <a:pt x="15711" y="17558"/>
                    <a:pt x="17562" y="15708"/>
                    <a:pt x="18558" y="13386"/>
                  </a:cubicBezTo>
                  <a:cubicBezTo>
                    <a:pt x="19068" y="12196"/>
                    <a:pt x="19328" y="10919"/>
                    <a:pt x="19328" y="9626"/>
                  </a:cubicBezTo>
                  <a:cubicBezTo>
                    <a:pt x="19328" y="7060"/>
                    <a:pt x="18313" y="4641"/>
                    <a:pt x="16469" y="2818"/>
                  </a:cubicBezTo>
                  <a:cubicBezTo>
                    <a:pt x="14654" y="1012"/>
                    <a:pt x="12197" y="0"/>
                    <a:pt x="964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2" name="Google Shape;12275;p21">
              <a:extLst>
                <a:ext uri="{FF2B5EF4-FFF2-40B4-BE49-F238E27FC236}">
                  <a16:creationId xmlns:a16="http://schemas.microsoft.com/office/drawing/2014/main" id="{490B2E04-4BE9-24B1-005A-1545FDACF157}"/>
                </a:ext>
              </a:extLst>
            </p:cNvPr>
            <p:cNvSpPr/>
            <p:nvPr/>
          </p:nvSpPr>
          <p:spPr>
            <a:xfrm>
              <a:off x="3497550" y="1596875"/>
              <a:ext cx="87650" cy="141525"/>
            </a:xfrm>
            <a:custGeom>
              <a:avLst/>
              <a:gdLst/>
              <a:ahLst/>
              <a:cxnLst/>
              <a:rect l="l" t="t" r="r" b="b"/>
              <a:pathLst>
                <a:path w="3506" h="5661" extrusionOk="0">
                  <a:moveTo>
                    <a:pt x="2885" y="1"/>
                  </a:moveTo>
                  <a:cubicBezTo>
                    <a:pt x="2740" y="1"/>
                    <a:pt x="2595" y="56"/>
                    <a:pt x="2485" y="166"/>
                  </a:cubicBezTo>
                  <a:lnTo>
                    <a:pt x="220" y="2431"/>
                  </a:lnTo>
                  <a:cubicBezTo>
                    <a:pt x="0" y="2651"/>
                    <a:pt x="0" y="3011"/>
                    <a:pt x="220" y="3231"/>
                  </a:cubicBezTo>
                  <a:lnTo>
                    <a:pt x="2485" y="5496"/>
                  </a:lnTo>
                  <a:cubicBezTo>
                    <a:pt x="2595" y="5606"/>
                    <a:pt x="2740" y="5661"/>
                    <a:pt x="2885" y="5661"/>
                  </a:cubicBezTo>
                  <a:cubicBezTo>
                    <a:pt x="3030" y="5661"/>
                    <a:pt x="3175" y="5606"/>
                    <a:pt x="3285" y="5496"/>
                  </a:cubicBezTo>
                  <a:cubicBezTo>
                    <a:pt x="3506" y="5275"/>
                    <a:pt x="3506" y="4916"/>
                    <a:pt x="3285" y="4695"/>
                  </a:cubicBezTo>
                  <a:lnTo>
                    <a:pt x="1422" y="2832"/>
                  </a:lnTo>
                  <a:lnTo>
                    <a:pt x="3285" y="966"/>
                  </a:lnTo>
                  <a:cubicBezTo>
                    <a:pt x="3506" y="746"/>
                    <a:pt x="3506" y="387"/>
                    <a:pt x="3285" y="166"/>
                  </a:cubicBezTo>
                  <a:cubicBezTo>
                    <a:pt x="3175" y="56"/>
                    <a:pt x="3030" y="1"/>
                    <a:pt x="288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3" name="Google Shape;12276;p21">
              <a:extLst>
                <a:ext uri="{FF2B5EF4-FFF2-40B4-BE49-F238E27FC236}">
                  <a16:creationId xmlns:a16="http://schemas.microsoft.com/office/drawing/2014/main" id="{0D2A248E-08AD-E45C-0555-D402A5ED5E28}"/>
                </a:ext>
              </a:extLst>
            </p:cNvPr>
            <p:cNvSpPr/>
            <p:nvPr/>
          </p:nvSpPr>
          <p:spPr>
            <a:xfrm>
              <a:off x="3327100" y="1483625"/>
              <a:ext cx="369975" cy="369925"/>
            </a:xfrm>
            <a:custGeom>
              <a:avLst/>
              <a:gdLst/>
              <a:ahLst/>
              <a:cxnLst/>
              <a:rect l="l" t="t" r="r" b="b"/>
              <a:pathLst>
                <a:path w="14799" h="14797" extrusionOk="0">
                  <a:moveTo>
                    <a:pt x="7929" y="1157"/>
                  </a:moveTo>
                  <a:cubicBezTo>
                    <a:pt x="9206" y="1272"/>
                    <a:pt x="10420" y="1770"/>
                    <a:pt x="11411" y="2589"/>
                  </a:cubicBezTo>
                  <a:lnTo>
                    <a:pt x="11042" y="2957"/>
                  </a:lnTo>
                  <a:cubicBezTo>
                    <a:pt x="10828" y="3180"/>
                    <a:pt x="10831" y="3534"/>
                    <a:pt x="11048" y="3751"/>
                  </a:cubicBezTo>
                  <a:cubicBezTo>
                    <a:pt x="11158" y="3861"/>
                    <a:pt x="11303" y="3916"/>
                    <a:pt x="11448" y="3916"/>
                  </a:cubicBezTo>
                  <a:cubicBezTo>
                    <a:pt x="11590" y="3916"/>
                    <a:pt x="11732" y="3863"/>
                    <a:pt x="11842" y="3757"/>
                  </a:cubicBezTo>
                  <a:lnTo>
                    <a:pt x="12214" y="3389"/>
                  </a:lnTo>
                  <a:cubicBezTo>
                    <a:pt x="13026" y="4349"/>
                    <a:pt x="13524" y="5539"/>
                    <a:pt x="13639" y="6795"/>
                  </a:cubicBezTo>
                  <a:lnTo>
                    <a:pt x="13101" y="6795"/>
                  </a:lnTo>
                  <a:cubicBezTo>
                    <a:pt x="12787" y="6795"/>
                    <a:pt x="12534" y="7048"/>
                    <a:pt x="12534" y="7362"/>
                  </a:cubicBezTo>
                  <a:cubicBezTo>
                    <a:pt x="12534" y="7673"/>
                    <a:pt x="12787" y="7927"/>
                    <a:pt x="13101" y="7927"/>
                  </a:cubicBezTo>
                  <a:lnTo>
                    <a:pt x="13639" y="7927"/>
                  </a:lnTo>
                  <a:cubicBezTo>
                    <a:pt x="13515" y="9198"/>
                    <a:pt x="13005" y="10400"/>
                    <a:pt x="12178" y="11375"/>
                  </a:cubicBezTo>
                  <a:lnTo>
                    <a:pt x="11842" y="11040"/>
                  </a:lnTo>
                  <a:cubicBezTo>
                    <a:pt x="11732" y="10934"/>
                    <a:pt x="11590" y="10881"/>
                    <a:pt x="11448" y="10881"/>
                  </a:cubicBezTo>
                  <a:cubicBezTo>
                    <a:pt x="11303" y="10881"/>
                    <a:pt x="11158" y="10936"/>
                    <a:pt x="11048" y="11046"/>
                  </a:cubicBezTo>
                  <a:cubicBezTo>
                    <a:pt x="10831" y="11264"/>
                    <a:pt x="10828" y="11617"/>
                    <a:pt x="11042" y="11840"/>
                  </a:cubicBezTo>
                  <a:lnTo>
                    <a:pt x="11377" y="12175"/>
                  </a:lnTo>
                  <a:cubicBezTo>
                    <a:pt x="10402" y="13003"/>
                    <a:pt x="9200" y="13513"/>
                    <a:pt x="7929" y="13637"/>
                  </a:cubicBezTo>
                  <a:lnTo>
                    <a:pt x="7929" y="13099"/>
                  </a:lnTo>
                  <a:cubicBezTo>
                    <a:pt x="7929" y="12785"/>
                    <a:pt x="7676" y="12532"/>
                    <a:pt x="7365" y="12532"/>
                  </a:cubicBezTo>
                  <a:cubicBezTo>
                    <a:pt x="7051" y="12532"/>
                    <a:pt x="6797" y="12785"/>
                    <a:pt x="6797" y="13099"/>
                  </a:cubicBezTo>
                  <a:lnTo>
                    <a:pt x="6797" y="13637"/>
                  </a:lnTo>
                  <a:cubicBezTo>
                    <a:pt x="5541" y="13522"/>
                    <a:pt x="4351" y="13024"/>
                    <a:pt x="3391" y="12212"/>
                  </a:cubicBezTo>
                  <a:lnTo>
                    <a:pt x="3759" y="11840"/>
                  </a:lnTo>
                  <a:cubicBezTo>
                    <a:pt x="3974" y="11617"/>
                    <a:pt x="3971" y="11264"/>
                    <a:pt x="3753" y="11046"/>
                  </a:cubicBezTo>
                  <a:cubicBezTo>
                    <a:pt x="3643" y="10936"/>
                    <a:pt x="3499" y="10881"/>
                    <a:pt x="3354" y="10881"/>
                  </a:cubicBezTo>
                  <a:cubicBezTo>
                    <a:pt x="3212" y="10881"/>
                    <a:pt x="3070" y="10934"/>
                    <a:pt x="2959" y="11040"/>
                  </a:cubicBezTo>
                  <a:lnTo>
                    <a:pt x="2591" y="11408"/>
                  </a:lnTo>
                  <a:cubicBezTo>
                    <a:pt x="1773" y="10418"/>
                    <a:pt x="1274" y="9204"/>
                    <a:pt x="1160" y="7927"/>
                  </a:cubicBezTo>
                  <a:lnTo>
                    <a:pt x="1703" y="7927"/>
                  </a:lnTo>
                  <a:cubicBezTo>
                    <a:pt x="2014" y="7927"/>
                    <a:pt x="2268" y="7673"/>
                    <a:pt x="2268" y="7362"/>
                  </a:cubicBezTo>
                  <a:cubicBezTo>
                    <a:pt x="2268" y="7048"/>
                    <a:pt x="2014" y="6795"/>
                    <a:pt x="1703" y="6795"/>
                  </a:cubicBezTo>
                  <a:lnTo>
                    <a:pt x="1163" y="6795"/>
                  </a:lnTo>
                  <a:cubicBezTo>
                    <a:pt x="1274" y="5539"/>
                    <a:pt x="1770" y="4346"/>
                    <a:pt x="2579" y="3377"/>
                  </a:cubicBezTo>
                  <a:lnTo>
                    <a:pt x="2959" y="3757"/>
                  </a:lnTo>
                  <a:cubicBezTo>
                    <a:pt x="3070" y="3863"/>
                    <a:pt x="3212" y="3916"/>
                    <a:pt x="3354" y="3916"/>
                  </a:cubicBezTo>
                  <a:cubicBezTo>
                    <a:pt x="3499" y="3916"/>
                    <a:pt x="3643" y="3861"/>
                    <a:pt x="3753" y="3751"/>
                  </a:cubicBezTo>
                  <a:cubicBezTo>
                    <a:pt x="3971" y="3534"/>
                    <a:pt x="3974" y="3180"/>
                    <a:pt x="3759" y="2957"/>
                  </a:cubicBezTo>
                  <a:lnTo>
                    <a:pt x="3379" y="2577"/>
                  </a:lnTo>
                  <a:cubicBezTo>
                    <a:pt x="4348" y="1767"/>
                    <a:pt x="5541" y="1272"/>
                    <a:pt x="6797" y="1160"/>
                  </a:cubicBezTo>
                  <a:lnTo>
                    <a:pt x="6797" y="1701"/>
                  </a:lnTo>
                  <a:cubicBezTo>
                    <a:pt x="6797" y="2012"/>
                    <a:pt x="7051" y="2266"/>
                    <a:pt x="7365" y="2266"/>
                  </a:cubicBezTo>
                  <a:cubicBezTo>
                    <a:pt x="7676" y="2266"/>
                    <a:pt x="7929" y="2012"/>
                    <a:pt x="7929" y="1701"/>
                  </a:cubicBezTo>
                  <a:lnTo>
                    <a:pt x="7929" y="1157"/>
                  </a:lnTo>
                  <a:close/>
                  <a:moveTo>
                    <a:pt x="7376" y="1"/>
                  </a:moveTo>
                  <a:cubicBezTo>
                    <a:pt x="7372" y="1"/>
                    <a:pt x="7368" y="1"/>
                    <a:pt x="7365" y="1"/>
                  </a:cubicBezTo>
                  <a:cubicBezTo>
                    <a:pt x="5435" y="1"/>
                    <a:pt x="3581" y="759"/>
                    <a:pt x="2210" y="2115"/>
                  </a:cubicBezTo>
                  <a:cubicBezTo>
                    <a:pt x="2174" y="2142"/>
                    <a:pt x="2141" y="2172"/>
                    <a:pt x="2114" y="2208"/>
                  </a:cubicBezTo>
                  <a:cubicBezTo>
                    <a:pt x="761" y="3582"/>
                    <a:pt x="3" y="5433"/>
                    <a:pt x="3" y="7362"/>
                  </a:cubicBezTo>
                  <a:cubicBezTo>
                    <a:pt x="0" y="9322"/>
                    <a:pt x="776" y="11206"/>
                    <a:pt x="2159" y="12598"/>
                  </a:cubicBezTo>
                  <a:lnTo>
                    <a:pt x="2177" y="12616"/>
                  </a:lnTo>
                  <a:lnTo>
                    <a:pt x="2180" y="12619"/>
                  </a:lnTo>
                  <a:lnTo>
                    <a:pt x="2186" y="12625"/>
                  </a:lnTo>
                  <a:cubicBezTo>
                    <a:pt x="3578" y="14023"/>
                    <a:pt x="5414" y="14796"/>
                    <a:pt x="7365" y="14796"/>
                  </a:cubicBezTo>
                  <a:cubicBezTo>
                    <a:pt x="9327" y="14796"/>
                    <a:pt x="11187" y="14017"/>
                    <a:pt x="12603" y="12601"/>
                  </a:cubicBezTo>
                  <a:cubicBezTo>
                    <a:pt x="14019" y="11185"/>
                    <a:pt x="14798" y="9325"/>
                    <a:pt x="14798" y="7362"/>
                  </a:cubicBezTo>
                  <a:cubicBezTo>
                    <a:pt x="14798" y="5415"/>
                    <a:pt x="14028" y="3576"/>
                    <a:pt x="12627" y="2184"/>
                  </a:cubicBezTo>
                  <a:lnTo>
                    <a:pt x="12621" y="2178"/>
                  </a:lnTo>
                  <a:cubicBezTo>
                    <a:pt x="12621" y="2175"/>
                    <a:pt x="12618" y="2175"/>
                    <a:pt x="12618" y="2175"/>
                  </a:cubicBezTo>
                  <a:lnTo>
                    <a:pt x="12600" y="2157"/>
                  </a:lnTo>
                  <a:cubicBezTo>
                    <a:pt x="11211" y="777"/>
                    <a:pt x="9331" y="1"/>
                    <a:pt x="7376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</p:grpSp>
      <p:sp>
        <p:nvSpPr>
          <p:cNvPr id="34" name="Google Shape;12277;p21">
            <a:extLst>
              <a:ext uri="{FF2B5EF4-FFF2-40B4-BE49-F238E27FC236}">
                <a16:creationId xmlns:a16="http://schemas.microsoft.com/office/drawing/2014/main" id="{47E002D3-7688-C893-5AD7-31DFE26935C7}"/>
              </a:ext>
            </a:extLst>
          </p:cNvPr>
          <p:cNvSpPr/>
          <p:nvPr/>
        </p:nvSpPr>
        <p:spPr>
          <a:xfrm>
            <a:off x="5650340" y="6887307"/>
            <a:ext cx="395568" cy="395486"/>
          </a:xfrm>
          <a:custGeom>
            <a:avLst/>
            <a:gdLst/>
            <a:ahLst/>
            <a:cxnLst/>
            <a:rect l="l" t="t" r="r" b="b"/>
            <a:pathLst>
              <a:path w="19329" h="19325" extrusionOk="0">
                <a:moveTo>
                  <a:pt x="9062" y="1229"/>
                </a:moveTo>
                <a:lnTo>
                  <a:pt x="9062" y="4539"/>
                </a:lnTo>
                <a:cubicBezTo>
                  <a:pt x="8470" y="4557"/>
                  <a:pt x="7885" y="4602"/>
                  <a:pt x="7311" y="4674"/>
                </a:cubicBezTo>
                <a:cubicBezTo>
                  <a:pt x="7223" y="4339"/>
                  <a:pt x="7036" y="4037"/>
                  <a:pt x="6773" y="3811"/>
                </a:cubicBezTo>
                <a:cubicBezTo>
                  <a:pt x="7392" y="2428"/>
                  <a:pt x="8211" y="1513"/>
                  <a:pt x="9062" y="1229"/>
                </a:cubicBezTo>
                <a:close/>
                <a:moveTo>
                  <a:pt x="10194" y="1226"/>
                </a:moveTo>
                <a:cubicBezTo>
                  <a:pt x="11278" y="1586"/>
                  <a:pt x="12272" y="2944"/>
                  <a:pt x="12912" y="4835"/>
                </a:cubicBezTo>
                <a:cubicBezTo>
                  <a:pt x="12015" y="4662"/>
                  <a:pt x="11106" y="4566"/>
                  <a:pt x="10194" y="4539"/>
                </a:cubicBezTo>
                <a:lnTo>
                  <a:pt x="10194" y="1226"/>
                </a:lnTo>
                <a:close/>
                <a:moveTo>
                  <a:pt x="5665" y="4530"/>
                </a:moveTo>
                <a:cubicBezTo>
                  <a:pt x="6170" y="4530"/>
                  <a:pt x="6423" y="5139"/>
                  <a:pt x="6067" y="5496"/>
                </a:cubicBezTo>
                <a:cubicBezTo>
                  <a:pt x="5950" y="5611"/>
                  <a:pt x="5808" y="5663"/>
                  <a:pt x="5669" y="5663"/>
                </a:cubicBezTo>
                <a:cubicBezTo>
                  <a:pt x="5378" y="5663"/>
                  <a:pt x="5101" y="5438"/>
                  <a:pt x="5101" y="5097"/>
                </a:cubicBezTo>
                <a:cubicBezTo>
                  <a:pt x="5101" y="4783"/>
                  <a:pt x="5351" y="4530"/>
                  <a:pt x="5665" y="4530"/>
                </a:cubicBezTo>
                <a:close/>
                <a:moveTo>
                  <a:pt x="6743" y="1643"/>
                </a:moveTo>
                <a:cubicBezTo>
                  <a:pt x="6363" y="2129"/>
                  <a:pt x="6019" y="2718"/>
                  <a:pt x="5717" y="3397"/>
                </a:cubicBezTo>
                <a:lnTo>
                  <a:pt x="5665" y="3397"/>
                </a:lnTo>
                <a:cubicBezTo>
                  <a:pt x="4578" y="3397"/>
                  <a:pt x="3769" y="4406"/>
                  <a:pt x="4008" y="5469"/>
                </a:cubicBezTo>
                <a:cubicBezTo>
                  <a:pt x="3075" y="5822"/>
                  <a:pt x="2277" y="6266"/>
                  <a:pt x="1646" y="6773"/>
                </a:cubicBezTo>
                <a:cubicBezTo>
                  <a:pt x="2507" y="4394"/>
                  <a:pt x="4373" y="2516"/>
                  <a:pt x="6743" y="1643"/>
                </a:cubicBezTo>
                <a:close/>
                <a:moveTo>
                  <a:pt x="12510" y="1631"/>
                </a:moveTo>
                <a:lnTo>
                  <a:pt x="12510" y="1631"/>
                </a:lnTo>
                <a:cubicBezTo>
                  <a:pt x="14926" y="2500"/>
                  <a:pt x="16828" y="4403"/>
                  <a:pt x="17698" y="6818"/>
                </a:cubicBezTo>
                <a:cubicBezTo>
                  <a:pt x="17269" y="6483"/>
                  <a:pt x="16810" y="6196"/>
                  <a:pt x="16327" y="5955"/>
                </a:cubicBezTo>
                <a:cubicBezTo>
                  <a:pt x="15645" y="5614"/>
                  <a:pt x="14932" y="5342"/>
                  <a:pt x="14195" y="5136"/>
                </a:cubicBezTo>
                <a:cubicBezTo>
                  <a:pt x="13933" y="4203"/>
                  <a:pt x="13585" y="3349"/>
                  <a:pt x="13169" y="2612"/>
                </a:cubicBezTo>
                <a:cubicBezTo>
                  <a:pt x="12975" y="2268"/>
                  <a:pt x="12755" y="1942"/>
                  <a:pt x="12510" y="1631"/>
                </a:cubicBezTo>
                <a:close/>
                <a:moveTo>
                  <a:pt x="4636" y="6444"/>
                </a:moveTo>
                <a:cubicBezTo>
                  <a:pt x="4684" y="6483"/>
                  <a:pt x="4738" y="6519"/>
                  <a:pt x="4793" y="6553"/>
                </a:cubicBezTo>
                <a:cubicBezTo>
                  <a:pt x="4651" y="7407"/>
                  <a:pt x="4566" y="8268"/>
                  <a:pt x="4542" y="9134"/>
                </a:cubicBezTo>
                <a:lnTo>
                  <a:pt x="1230" y="9134"/>
                </a:lnTo>
                <a:cubicBezTo>
                  <a:pt x="1568" y="8083"/>
                  <a:pt x="2821" y="7081"/>
                  <a:pt x="4636" y="6444"/>
                </a:cubicBezTo>
                <a:close/>
                <a:moveTo>
                  <a:pt x="9062" y="5674"/>
                </a:moveTo>
                <a:lnTo>
                  <a:pt x="9062" y="9134"/>
                </a:lnTo>
                <a:lnTo>
                  <a:pt x="5674" y="9134"/>
                </a:lnTo>
                <a:cubicBezTo>
                  <a:pt x="5698" y="8343"/>
                  <a:pt x="5774" y="7558"/>
                  <a:pt x="5904" y="6776"/>
                </a:cubicBezTo>
                <a:lnTo>
                  <a:pt x="5904" y="6779"/>
                </a:lnTo>
                <a:cubicBezTo>
                  <a:pt x="6462" y="6698"/>
                  <a:pt x="6949" y="6344"/>
                  <a:pt x="7196" y="5834"/>
                </a:cubicBezTo>
                <a:cubicBezTo>
                  <a:pt x="7815" y="5746"/>
                  <a:pt x="8437" y="5692"/>
                  <a:pt x="9062" y="5674"/>
                </a:cubicBezTo>
                <a:close/>
                <a:moveTo>
                  <a:pt x="10194" y="5671"/>
                </a:moveTo>
                <a:cubicBezTo>
                  <a:pt x="11227" y="5701"/>
                  <a:pt x="12257" y="5834"/>
                  <a:pt x="13265" y="6063"/>
                </a:cubicBezTo>
                <a:cubicBezTo>
                  <a:pt x="13422" y="6743"/>
                  <a:pt x="13534" y="7431"/>
                  <a:pt x="13597" y="8126"/>
                </a:cubicBezTo>
                <a:cubicBezTo>
                  <a:pt x="13144" y="8310"/>
                  <a:pt x="12794" y="8675"/>
                  <a:pt x="12631" y="9134"/>
                </a:cubicBezTo>
                <a:lnTo>
                  <a:pt x="10194" y="9134"/>
                </a:lnTo>
                <a:lnTo>
                  <a:pt x="10194" y="5671"/>
                </a:lnTo>
                <a:close/>
                <a:moveTo>
                  <a:pt x="14497" y="6417"/>
                </a:moveTo>
                <a:cubicBezTo>
                  <a:pt x="14950" y="6571"/>
                  <a:pt x="15391" y="6752"/>
                  <a:pt x="15817" y="6966"/>
                </a:cubicBezTo>
                <a:cubicBezTo>
                  <a:pt x="17037" y="7585"/>
                  <a:pt x="17837" y="8352"/>
                  <a:pt x="18099" y="9137"/>
                </a:cubicBezTo>
                <a:lnTo>
                  <a:pt x="15835" y="9134"/>
                </a:lnTo>
                <a:cubicBezTo>
                  <a:pt x="15654" y="8627"/>
                  <a:pt x="15243" y="8234"/>
                  <a:pt x="14730" y="8077"/>
                </a:cubicBezTo>
                <a:cubicBezTo>
                  <a:pt x="14678" y="7519"/>
                  <a:pt x="14603" y="6966"/>
                  <a:pt x="14497" y="6417"/>
                </a:cubicBezTo>
                <a:close/>
                <a:moveTo>
                  <a:pt x="14241" y="9137"/>
                </a:moveTo>
                <a:cubicBezTo>
                  <a:pt x="14555" y="9137"/>
                  <a:pt x="14808" y="9391"/>
                  <a:pt x="14808" y="9702"/>
                </a:cubicBezTo>
                <a:cubicBezTo>
                  <a:pt x="14808" y="10016"/>
                  <a:pt x="14555" y="10270"/>
                  <a:pt x="14241" y="10270"/>
                </a:cubicBezTo>
                <a:lnTo>
                  <a:pt x="14241" y="10267"/>
                </a:lnTo>
                <a:lnTo>
                  <a:pt x="14204" y="10267"/>
                </a:lnTo>
                <a:cubicBezTo>
                  <a:pt x="13902" y="10251"/>
                  <a:pt x="13667" y="10004"/>
                  <a:pt x="13667" y="9702"/>
                </a:cubicBezTo>
                <a:cubicBezTo>
                  <a:pt x="13667" y="9403"/>
                  <a:pt x="13899" y="9155"/>
                  <a:pt x="14195" y="9137"/>
                </a:cubicBezTo>
                <a:close/>
                <a:moveTo>
                  <a:pt x="18099" y="10270"/>
                </a:moveTo>
                <a:cubicBezTo>
                  <a:pt x="17861" y="10967"/>
                  <a:pt x="17194" y="11643"/>
                  <a:pt x="16161" y="12217"/>
                </a:cubicBezTo>
                <a:cubicBezTo>
                  <a:pt x="15632" y="12504"/>
                  <a:pt x="15080" y="12742"/>
                  <a:pt x="14506" y="12930"/>
                </a:cubicBezTo>
                <a:cubicBezTo>
                  <a:pt x="14606" y="12407"/>
                  <a:pt x="14678" y="11873"/>
                  <a:pt x="14730" y="11323"/>
                </a:cubicBezTo>
                <a:lnTo>
                  <a:pt x="14730" y="11326"/>
                </a:lnTo>
                <a:cubicBezTo>
                  <a:pt x="15243" y="11166"/>
                  <a:pt x="15654" y="10774"/>
                  <a:pt x="15835" y="10270"/>
                </a:cubicBezTo>
                <a:close/>
                <a:moveTo>
                  <a:pt x="4542" y="10267"/>
                </a:moveTo>
                <a:cubicBezTo>
                  <a:pt x="4566" y="11163"/>
                  <a:pt x="4660" y="12060"/>
                  <a:pt x="4820" y="12945"/>
                </a:cubicBezTo>
                <a:cubicBezTo>
                  <a:pt x="2927" y="12320"/>
                  <a:pt x="1583" y="11351"/>
                  <a:pt x="1230" y="10267"/>
                </a:cubicBezTo>
                <a:close/>
                <a:moveTo>
                  <a:pt x="9062" y="10267"/>
                </a:moveTo>
                <a:lnTo>
                  <a:pt x="9062" y="12628"/>
                </a:lnTo>
                <a:cubicBezTo>
                  <a:pt x="8603" y="12791"/>
                  <a:pt x="8238" y="13141"/>
                  <a:pt x="8054" y="13594"/>
                </a:cubicBezTo>
                <a:cubicBezTo>
                  <a:pt x="7377" y="13534"/>
                  <a:pt x="6707" y="13428"/>
                  <a:pt x="6046" y="13280"/>
                </a:cubicBezTo>
                <a:cubicBezTo>
                  <a:pt x="5828" y="12290"/>
                  <a:pt x="5702" y="11281"/>
                  <a:pt x="5674" y="10267"/>
                </a:cubicBezTo>
                <a:close/>
                <a:moveTo>
                  <a:pt x="12631" y="10267"/>
                </a:moveTo>
                <a:cubicBezTo>
                  <a:pt x="12794" y="10725"/>
                  <a:pt x="13144" y="11091"/>
                  <a:pt x="13597" y="11275"/>
                </a:cubicBezTo>
                <a:cubicBezTo>
                  <a:pt x="13534" y="11945"/>
                  <a:pt x="13431" y="12613"/>
                  <a:pt x="13280" y="13268"/>
                </a:cubicBezTo>
                <a:cubicBezTo>
                  <a:pt x="12595" y="13422"/>
                  <a:pt x="11900" y="13531"/>
                  <a:pt x="11203" y="13594"/>
                </a:cubicBezTo>
                <a:cubicBezTo>
                  <a:pt x="11019" y="13141"/>
                  <a:pt x="10653" y="12791"/>
                  <a:pt x="10194" y="12628"/>
                </a:cubicBezTo>
                <a:lnTo>
                  <a:pt x="10194" y="10267"/>
                </a:lnTo>
                <a:close/>
                <a:moveTo>
                  <a:pt x="9627" y="13678"/>
                </a:moveTo>
                <a:cubicBezTo>
                  <a:pt x="9923" y="13678"/>
                  <a:pt x="10170" y="13905"/>
                  <a:pt x="10191" y="14201"/>
                </a:cubicBezTo>
                <a:lnTo>
                  <a:pt x="10191" y="14231"/>
                </a:lnTo>
                <a:cubicBezTo>
                  <a:pt x="10191" y="14231"/>
                  <a:pt x="10191" y="14234"/>
                  <a:pt x="10191" y="14237"/>
                </a:cubicBezTo>
                <a:cubicBezTo>
                  <a:pt x="10188" y="14545"/>
                  <a:pt x="9938" y="14793"/>
                  <a:pt x="9630" y="14796"/>
                </a:cubicBezTo>
                <a:cubicBezTo>
                  <a:pt x="9319" y="14796"/>
                  <a:pt x="9065" y="14545"/>
                  <a:pt x="9062" y="14237"/>
                </a:cubicBezTo>
                <a:lnTo>
                  <a:pt x="9062" y="14231"/>
                </a:lnTo>
                <a:lnTo>
                  <a:pt x="9062" y="14201"/>
                </a:lnTo>
                <a:cubicBezTo>
                  <a:pt x="9083" y="13905"/>
                  <a:pt x="9331" y="13678"/>
                  <a:pt x="9627" y="13678"/>
                </a:cubicBezTo>
                <a:close/>
                <a:moveTo>
                  <a:pt x="1640" y="12579"/>
                </a:moveTo>
                <a:lnTo>
                  <a:pt x="1640" y="12579"/>
                </a:lnTo>
                <a:cubicBezTo>
                  <a:pt x="1936" y="12812"/>
                  <a:pt x="2250" y="13020"/>
                  <a:pt x="2579" y="13204"/>
                </a:cubicBezTo>
                <a:cubicBezTo>
                  <a:pt x="3313" y="13615"/>
                  <a:pt x="4168" y="13953"/>
                  <a:pt x="5110" y="14213"/>
                </a:cubicBezTo>
                <a:cubicBezTo>
                  <a:pt x="5496" y="15620"/>
                  <a:pt x="6061" y="16813"/>
                  <a:pt x="6752" y="17691"/>
                </a:cubicBezTo>
                <a:cubicBezTo>
                  <a:pt x="4373" y="16828"/>
                  <a:pt x="2501" y="14956"/>
                  <a:pt x="1640" y="12579"/>
                </a:cubicBezTo>
                <a:close/>
                <a:moveTo>
                  <a:pt x="17698" y="12555"/>
                </a:moveTo>
                <a:cubicBezTo>
                  <a:pt x="16837" y="14938"/>
                  <a:pt x="14932" y="16831"/>
                  <a:pt x="12535" y="17691"/>
                </a:cubicBezTo>
                <a:cubicBezTo>
                  <a:pt x="12770" y="17395"/>
                  <a:pt x="12981" y="17081"/>
                  <a:pt x="13169" y="16752"/>
                </a:cubicBezTo>
                <a:cubicBezTo>
                  <a:pt x="13594" y="16013"/>
                  <a:pt x="13945" y="15149"/>
                  <a:pt x="14213" y="14201"/>
                </a:cubicBezTo>
                <a:cubicBezTo>
                  <a:pt x="15140" y="13944"/>
                  <a:pt x="15986" y="13609"/>
                  <a:pt x="16713" y="13204"/>
                </a:cubicBezTo>
                <a:cubicBezTo>
                  <a:pt x="17058" y="13014"/>
                  <a:pt x="17387" y="12797"/>
                  <a:pt x="17698" y="12555"/>
                </a:cubicBezTo>
                <a:close/>
                <a:moveTo>
                  <a:pt x="6381" y="14503"/>
                </a:moveTo>
                <a:cubicBezTo>
                  <a:pt x="6906" y="14602"/>
                  <a:pt x="7450" y="14678"/>
                  <a:pt x="8005" y="14726"/>
                </a:cubicBezTo>
                <a:cubicBezTo>
                  <a:pt x="8162" y="15240"/>
                  <a:pt x="8555" y="15650"/>
                  <a:pt x="9062" y="15831"/>
                </a:cubicBezTo>
                <a:lnTo>
                  <a:pt x="9062" y="18096"/>
                </a:lnTo>
                <a:cubicBezTo>
                  <a:pt x="8286" y="17833"/>
                  <a:pt x="7531" y="17048"/>
                  <a:pt x="6933" y="15853"/>
                </a:cubicBezTo>
                <a:cubicBezTo>
                  <a:pt x="6716" y="15415"/>
                  <a:pt x="6532" y="14965"/>
                  <a:pt x="6381" y="14503"/>
                </a:cubicBezTo>
                <a:close/>
                <a:moveTo>
                  <a:pt x="12933" y="14497"/>
                </a:moveTo>
                <a:cubicBezTo>
                  <a:pt x="12740" y="15083"/>
                  <a:pt x="12486" y="15650"/>
                  <a:pt x="12184" y="16188"/>
                </a:cubicBezTo>
                <a:cubicBezTo>
                  <a:pt x="11595" y="17211"/>
                  <a:pt x="10904" y="17869"/>
                  <a:pt x="10194" y="18099"/>
                </a:cubicBezTo>
                <a:lnTo>
                  <a:pt x="10194" y="15831"/>
                </a:lnTo>
                <a:cubicBezTo>
                  <a:pt x="10702" y="15650"/>
                  <a:pt x="11094" y="15240"/>
                  <a:pt x="11251" y="14726"/>
                </a:cubicBezTo>
                <a:cubicBezTo>
                  <a:pt x="11828" y="14675"/>
                  <a:pt x="12390" y="14596"/>
                  <a:pt x="12933" y="14497"/>
                </a:cubicBezTo>
                <a:close/>
                <a:moveTo>
                  <a:pt x="9630" y="0"/>
                </a:moveTo>
                <a:cubicBezTo>
                  <a:pt x="7063" y="0"/>
                  <a:pt x="4645" y="1015"/>
                  <a:pt x="2821" y="2860"/>
                </a:cubicBezTo>
                <a:cubicBezTo>
                  <a:pt x="1012" y="4678"/>
                  <a:pt x="1" y="7138"/>
                  <a:pt x="4" y="9702"/>
                </a:cubicBezTo>
                <a:cubicBezTo>
                  <a:pt x="4" y="15016"/>
                  <a:pt x="4313" y="19325"/>
                  <a:pt x="9630" y="19325"/>
                </a:cubicBezTo>
                <a:cubicBezTo>
                  <a:pt x="9634" y="19325"/>
                  <a:pt x="9637" y="19325"/>
                  <a:pt x="9641" y="19325"/>
                </a:cubicBezTo>
                <a:cubicBezTo>
                  <a:pt x="12198" y="19325"/>
                  <a:pt x="14654" y="18314"/>
                  <a:pt x="16469" y="16508"/>
                </a:cubicBezTo>
                <a:cubicBezTo>
                  <a:pt x="18314" y="14687"/>
                  <a:pt x="19328" y="12268"/>
                  <a:pt x="19328" y="9702"/>
                </a:cubicBezTo>
                <a:cubicBezTo>
                  <a:pt x="19328" y="8407"/>
                  <a:pt x="19069" y="7129"/>
                  <a:pt x="18558" y="5940"/>
                </a:cubicBezTo>
                <a:cubicBezTo>
                  <a:pt x="18066" y="4789"/>
                  <a:pt x="17360" y="3741"/>
                  <a:pt x="16472" y="2857"/>
                </a:cubicBezTo>
                <a:cubicBezTo>
                  <a:pt x="15587" y="1969"/>
                  <a:pt x="14539" y="1263"/>
                  <a:pt x="13389" y="770"/>
                </a:cubicBezTo>
                <a:cubicBezTo>
                  <a:pt x="12199" y="260"/>
                  <a:pt x="10922" y="0"/>
                  <a:pt x="9630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35" name="Google Shape;12278;p21">
            <a:extLst>
              <a:ext uri="{FF2B5EF4-FFF2-40B4-BE49-F238E27FC236}">
                <a16:creationId xmlns:a16="http://schemas.microsoft.com/office/drawing/2014/main" id="{70DD7D87-AD88-AC3A-74B7-5582C484E6FE}"/>
              </a:ext>
            </a:extLst>
          </p:cNvPr>
          <p:cNvSpPr/>
          <p:nvPr/>
        </p:nvSpPr>
        <p:spPr>
          <a:xfrm>
            <a:off x="1845409" y="6887297"/>
            <a:ext cx="399394" cy="395506"/>
          </a:xfrm>
          <a:custGeom>
            <a:avLst/>
            <a:gdLst/>
            <a:ahLst/>
            <a:cxnLst/>
            <a:rect l="l" t="t" r="r" b="b"/>
            <a:pathLst>
              <a:path w="19516" h="19326" extrusionOk="0">
                <a:moveTo>
                  <a:pt x="15929" y="1934"/>
                </a:moveTo>
                <a:lnTo>
                  <a:pt x="15929" y="2834"/>
                </a:lnTo>
                <a:cubicBezTo>
                  <a:pt x="15929" y="3145"/>
                  <a:pt x="16182" y="3398"/>
                  <a:pt x="16496" y="3398"/>
                </a:cubicBezTo>
                <a:lnTo>
                  <a:pt x="17393" y="3398"/>
                </a:lnTo>
                <a:lnTo>
                  <a:pt x="16261" y="4531"/>
                </a:lnTo>
                <a:lnTo>
                  <a:pt x="14796" y="4531"/>
                </a:lnTo>
                <a:lnTo>
                  <a:pt x="14796" y="3066"/>
                </a:lnTo>
                <a:lnTo>
                  <a:pt x="15929" y="1934"/>
                </a:lnTo>
                <a:close/>
                <a:moveTo>
                  <a:pt x="9663" y="7927"/>
                </a:moveTo>
                <a:cubicBezTo>
                  <a:pt x="9926" y="7927"/>
                  <a:pt x="10183" y="7991"/>
                  <a:pt x="10418" y="8109"/>
                </a:cubicBezTo>
                <a:lnTo>
                  <a:pt x="9262" y="9262"/>
                </a:lnTo>
                <a:cubicBezTo>
                  <a:pt x="9041" y="9485"/>
                  <a:pt x="9041" y="9842"/>
                  <a:pt x="9262" y="10065"/>
                </a:cubicBezTo>
                <a:cubicBezTo>
                  <a:pt x="9372" y="10175"/>
                  <a:pt x="9517" y="10231"/>
                  <a:pt x="9662" y="10231"/>
                </a:cubicBezTo>
                <a:cubicBezTo>
                  <a:pt x="9807" y="10231"/>
                  <a:pt x="9952" y="10175"/>
                  <a:pt x="10062" y="10065"/>
                </a:cubicBezTo>
                <a:lnTo>
                  <a:pt x="11218" y="8909"/>
                </a:lnTo>
                <a:cubicBezTo>
                  <a:pt x="11336" y="9141"/>
                  <a:pt x="11399" y="9401"/>
                  <a:pt x="11399" y="9664"/>
                </a:cubicBezTo>
                <a:cubicBezTo>
                  <a:pt x="11399" y="10585"/>
                  <a:pt x="10605" y="11364"/>
                  <a:pt x="9663" y="11364"/>
                </a:cubicBezTo>
                <a:cubicBezTo>
                  <a:pt x="8721" y="11364"/>
                  <a:pt x="7927" y="10585"/>
                  <a:pt x="7927" y="9664"/>
                </a:cubicBezTo>
                <a:cubicBezTo>
                  <a:pt x="7927" y="8722"/>
                  <a:pt x="8721" y="7927"/>
                  <a:pt x="9663" y="7927"/>
                </a:cubicBezTo>
                <a:close/>
                <a:moveTo>
                  <a:pt x="9663" y="5663"/>
                </a:moveTo>
                <a:cubicBezTo>
                  <a:pt x="10527" y="5666"/>
                  <a:pt x="11363" y="5953"/>
                  <a:pt x="12049" y="6478"/>
                </a:cubicBezTo>
                <a:lnTo>
                  <a:pt x="11242" y="7287"/>
                </a:lnTo>
                <a:cubicBezTo>
                  <a:pt x="10777" y="6967"/>
                  <a:pt x="10228" y="6798"/>
                  <a:pt x="9663" y="6795"/>
                </a:cubicBezTo>
                <a:cubicBezTo>
                  <a:pt x="8108" y="6795"/>
                  <a:pt x="6795" y="8109"/>
                  <a:pt x="6795" y="9664"/>
                </a:cubicBezTo>
                <a:cubicBezTo>
                  <a:pt x="6795" y="10422"/>
                  <a:pt x="7103" y="11143"/>
                  <a:pt x="7649" y="11669"/>
                </a:cubicBezTo>
                <a:cubicBezTo>
                  <a:pt x="8208" y="12220"/>
                  <a:pt x="8935" y="12495"/>
                  <a:pt x="9663" y="12495"/>
                </a:cubicBezTo>
                <a:cubicBezTo>
                  <a:pt x="10391" y="12495"/>
                  <a:pt x="11119" y="12220"/>
                  <a:pt x="11677" y="11669"/>
                </a:cubicBezTo>
                <a:cubicBezTo>
                  <a:pt x="12224" y="11143"/>
                  <a:pt x="12532" y="10422"/>
                  <a:pt x="12532" y="9664"/>
                </a:cubicBezTo>
                <a:cubicBezTo>
                  <a:pt x="12529" y="9099"/>
                  <a:pt x="12360" y="8549"/>
                  <a:pt x="12043" y="8084"/>
                </a:cubicBezTo>
                <a:lnTo>
                  <a:pt x="12849" y="7278"/>
                </a:lnTo>
                <a:cubicBezTo>
                  <a:pt x="13374" y="7964"/>
                  <a:pt x="13661" y="8800"/>
                  <a:pt x="13664" y="9664"/>
                </a:cubicBezTo>
                <a:cubicBezTo>
                  <a:pt x="13664" y="11850"/>
                  <a:pt x="11870" y="13628"/>
                  <a:pt x="9663" y="13628"/>
                </a:cubicBezTo>
                <a:cubicBezTo>
                  <a:pt x="7456" y="13628"/>
                  <a:pt x="5662" y="11850"/>
                  <a:pt x="5662" y="9664"/>
                </a:cubicBezTo>
                <a:cubicBezTo>
                  <a:pt x="5662" y="7496"/>
                  <a:pt x="7495" y="5663"/>
                  <a:pt x="9663" y="5663"/>
                </a:cubicBezTo>
                <a:close/>
                <a:moveTo>
                  <a:pt x="9676" y="3398"/>
                </a:moveTo>
                <a:cubicBezTo>
                  <a:pt x="11130" y="3398"/>
                  <a:pt x="12541" y="3902"/>
                  <a:pt x="13664" y="4826"/>
                </a:cubicBezTo>
                <a:lnTo>
                  <a:pt x="13664" y="4863"/>
                </a:lnTo>
                <a:lnTo>
                  <a:pt x="12861" y="5663"/>
                </a:lnTo>
                <a:cubicBezTo>
                  <a:pt x="11911" y="4901"/>
                  <a:pt x="10770" y="4528"/>
                  <a:pt x="9634" y="4528"/>
                </a:cubicBezTo>
                <a:cubicBezTo>
                  <a:pt x="8214" y="4528"/>
                  <a:pt x="6803" y="5111"/>
                  <a:pt x="5786" y="6246"/>
                </a:cubicBezTo>
                <a:cubicBezTo>
                  <a:pt x="3959" y="8287"/>
                  <a:pt x="4047" y="11403"/>
                  <a:pt x="5985" y="13341"/>
                </a:cubicBezTo>
                <a:cubicBezTo>
                  <a:pt x="6991" y="14346"/>
                  <a:pt x="8313" y="14852"/>
                  <a:pt x="9638" y="14852"/>
                </a:cubicBezTo>
                <a:cubicBezTo>
                  <a:pt x="10866" y="14852"/>
                  <a:pt x="12096" y="14417"/>
                  <a:pt x="13078" y="13538"/>
                </a:cubicBezTo>
                <a:cubicBezTo>
                  <a:pt x="15119" y="11711"/>
                  <a:pt x="15376" y="8604"/>
                  <a:pt x="13664" y="6463"/>
                </a:cubicBezTo>
                <a:lnTo>
                  <a:pt x="14464" y="5663"/>
                </a:lnTo>
                <a:lnTo>
                  <a:pt x="14503" y="5663"/>
                </a:lnTo>
                <a:cubicBezTo>
                  <a:pt x="15430" y="6789"/>
                  <a:pt x="15935" y="8205"/>
                  <a:pt x="15929" y="9664"/>
                </a:cubicBezTo>
                <a:cubicBezTo>
                  <a:pt x="15929" y="13100"/>
                  <a:pt x="13117" y="15893"/>
                  <a:pt x="9663" y="15893"/>
                </a:cubicBezTo>
                <a:cubicBezTo>
                  <a:pt x="6209" y="15893"/>
                  <a:pt x="3398" y="13100"/>
                  <a:pt x="3398" y="9664"/>
                </a:cubicBezTo>
                <a:cubicBezTo>
                  <a:pt x="3398" y="6209"/>
                  <a:pt x="6209" y="3398"/>
                  <a:pt x="9663" y="3398"/>
                </a:cubicBezTo>
                <a:cubicBezTo>
                  <a:pt x="9668" y="3398"/>
                  <a:pt x="9672" y="3398"/>
                  <a:pt x="9676" y="3398"/>
                </a:cubicBezTo>
                <a:close/>
                <a:moveTo>
                  <a:pt x="9663" y="1134"/>
                </a:moveTo>
                <a:cubicBezTo>
                  <a:pt x="11176" y="1134"/>
                  <a:pt x="12661" y="1532"/>
                  <a:pt x="13975" y="2287"/>
                </a:cubicBezTo>
                <a:lnTo>
                  <a:pt x="13830" y="2432"/>
                </a:lnTo>
                <a:cubicBezTo>
                  <a:pt x="13724" y="2538"/>
                  <a:pt x="13664" y="2683"/>
                  <a:pt x="13664" y="2834"/>
                </a:cubicBezTo>
                <a:lnTo>
                  <a:pt x="13664" y="3428"/>
                </a:lnTo>
                <a:cubicBezTo>
                  <a:pt x="12473" y="2670"/>
                  <a:pt x="11090" y="2266"/>
                  <a:pt x="9679" y="2266"/>
                </a:cubicBezTo>
                <a:cubicBezTo>
                  <a:pt x="9674" y="2266"/>
                  <a:pt x="9668" y="2266"/>
                  <a:pt x="9663" y="2266"/>
                </a:cubicBezTo>
                <a:cubicBezTo>
                  <a:pt x="7701" y="2266"/>
                  <a:pt x="5847" y="3039"/>
                  <a:pt x="4443" y="4443"/>
                </a:cubicBezTo>
                <a:cubicBezTo>
                  <a:pt x="3039" y="5847"/>
                  <a:pt x="2266" y="7701"/>
                  <a:pt x="2266" y="9664"/>
                </a:cubicBezTo>
                <a:cubicBezTo>
                  <a:pt x="2266" y="11626"/>
                  <a:pt x="3039" y="13474"/>
                  <a:pt x="4443" y="14866"/>
                </a:cubicBezTo>
                <a:cubicBezTo>
                  <a:pt x="5886" y="16305"/>
                  <a:pt x="7775" y="17024"/>
                  <a:pt x="9663" y="17024"/>
                </a:cubicBezTo>
                <a:cubicBezTo>
                  <a:pt x="11552" y="17024"/>
                  <a:pt x="13441" y="16305"/>
                  <a:pt x="14884" y="14866"/>
                </a:cubicBezTo>
                <a:cubicBezTo>
                  <a:pt x="16288" y="13474"/>
                  <a:pt x="17061" y="11626"/>
                  <a:pt x="17061" y="9664"/>
                </a:cubicBezTo>
                <a:cubicBezTo>
                  <a:pt x="17064" y="8248"/>
                  <a:pt x="16659" y="6859"/>
                  <a:pt x="15898" y="5663"/>
                </a:cubicBezTo>
                <a:lnTo>
                  <a:pt x="16496" y="5663"/>
                </a:lnTo>
                <a:cubicBezTo>
                  <a:pt x="16644" y="5663"/>
                  <a:pt x="16789" y="5602"/>
                  <a:pt x="16895" y="5497"/>
                </a:cubicBezTo>
                <a:lnTo>
                  <a:pt x="17040" y="5352"/>
                </a:lnTo>
                <a:cubicBezTo>
                  <a:pt x="17795" y="6665"/>
                  <a:pt x="18193" y="8151"/>
                  <a:pt x="18193" y="9664"/>
                </a:cubicBezTo>
                <a:cubicBezTo>
                  <a:pt x="18193" y="14368"/>
                  <a:pt x="14367" y="18194"/>
                  <a:pt x="9663" y="18194"/>
                </a:cubicBezTo>
                <a:cubicBezTo>
                  <a:pt x="4959" y="18194"/>
                  <a:pt x="1133" y="14368"/>
                  <a:pt x="1133" y="9664"/>
                </a:cubicBezTo>
                <a:cubicBezTo>
                  <a:pt x="1133" y="4959"/>
                  <a:pt x="4959" y="1134"/>
                  <a:pt x="9663" y="1134"/>
                </a:cubicBezTo>
                <a:close/>
                <a:moveTo>
                  <a:pt x="16491" y="0"/>
                </a:moveTo>
                <a:cubicBezTo>
                  <a:pt x="16352" y="0"/>
                  <a:pt x="16210" y="52"/>
                  <a:pt x="16095" y="167"/>
                </a:cubicBezTo>
                <a:lnTo>
                  <a:pt x="14799" y="1463"/>
                </a:lnTo>
                <a:cubicBezTo>
                  <a:pt x="13256" y="509"/>
                  <a:pt x="11478" y="4"/>
                  <a:pt x="9663" y="1"/>
                </a:cubicBezTo>
                <a:cubicBezTo>
                  <a:pt x="7094" y="1"/>
                  <a:pt x="4669" y="1010"/>
                  <a:pt x="2839" y="2840"/>
                </a:cubicBezTo>
                <a:cubicBezTo>
                  <a:pt x="1009" y="4669"/>
                  <a:pt x="1" y="7094"/>
                  <a:pt x="1" y="9664"/>
                </a:cubicBezTo>
                <a:cubicBezTo>
                  <a:pt x="1" y="12233"/>
                  <a:pt x="1009" y="14658"/>
                  <a:pt x="2839" y="16488"/>
                </a:cubicBezTo>
                <a:cubicBezTo>
                  <a:pt x="4669" y="18317"/>
                  <a:pt x="7094" y="19326"/>
                  <a:pt x="9663" y="19326"/>
                </a:cubicBezTo>
                <a:cubicBezTo>
                  <a:pt x="12233" y="19326"/>
                  <a:pt x="14657" y="18317"/>
                  <a:pt x="16487" y="16488"/>
                </a:cubicBezTo>
                <a:cubicBezTo>
                  <a:pt x="18317" y="14658"/>
                  <a:pt x="19325" y="12233"/>
                  <a:pt x="19325" y="9664"/>
                </a:cubicBezTo>
                <a:cubicBezTo>
                  <a:pt x="19322" y="7849"/>
                  <a:pt x="18818" y="6070"/>
                  <a:pt x="17864" y="4528"/>
                </a:cubicBezTo>
                <a:lnTo>
                  <a:pt x="19159" y="3232"/>
                </a:lnTo>
                <a:cubicBezTo>
                  <a:pt x="19516" y="2876"/>
                  <a:pt x="19265" y="2266"/>
                  <a:pt x="18761" y="2266"/>
                </a:cubicBezTo>
                <a:lnTo>
                  <a:pt x="17061" y="2266"/>
                </a:lnTo>
                <a:lnTo>
                  <a:pt x="17061" y="569"/>
                </a:lnTo>
                <a:cubicBezTo>
                  <a:pt x="17061" y="226"/>
                  <a:pt x="16782" y="0"/>
                  <a:pt x="16491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grpSp>
        <p:nvGrpSpPr>
          <p:cNvPr id="36" name="Google Shape;12279;p21">
            <a:extLst>
              <a:ext uri="{FF2B5EF4-FFF2-40B4-BE49-F238E27FC236}">
                <a16:creationId xmlns:a16="http://schemas.microsoft.com/office/drawing/2014/main" id="{34D3D856-D6D2-55B0-7321-8CD09C0BB026}"/>
              </a:ext>
            </a:extLst>
          </p:cNvPr>
          <p:cNvGrpSpPr/>
          <p:nvPr/>
        </p:nvGrpSpPr>
        <p:grpSpPr>
          <a:xfrm>
            <a:off x="3743189" y="6891003"/>
            <a:ext cx="408850" cy="388118"/>
            <a:chOff x="6222125" y="2025975"/>
            <a:chExt cx="499450" cy="474125"/>
          </a:xfrm>
        </p:grpSpPr>
        <p:sp>
          <p:nvSpPr>
            <p:cNvPr id="37" name="Google Shape;12280;p21">
              <a:extLst>
                <a:ext uri="{FF2B5EF4-FFF2-40B4-BE49-F238E27FC236}">
                  <a16:creationId xmlns:a16="http://schemas.microsoft.com/office/drawing/2014/main" id="{4F427D62-8ABD-37AE-A5FF-2EB4DF3D0A81}"/>
                </a:ext>
              </a:extLst>
            </p:cNvPr>
            <p:cNvSpPr/>
            <p:nvPr/>
          </p:nvSpPr>
          <p:spPr>
            <a:xfrm>
              <a:off x="6222125" y="2025975"/>
              <a:ext cx="499450" cy="474125"/>
            </a:xfrm>
            <a:custGeom>
              <a:avLst/>
              <a:gdLst/>
              <a:ahLst/>
              <a:cxnLst/>
              <a:rect l="l" t="t" r="r" b="b"/>
              <a:pathLst>
                <a:path w="19978" h="18965" extrusionOk="0">
                  <a:moveTo>
                    <a:pt x="10490" y="1134"/>
                  </a:moveTo>
                  <a:cubicBezTo>
                    <a:pt x="15095" y="1134"/>
                    <a:pt x="18839" y="4878"/>
                    <a:pt x="18839" y="9483"/>
                  </a:cubicBezTo>
                  <a:cubicBezTo>
                    <a:pt x="18839" y="14087"/>
                    <a:pt x="15095" y="17832"/>
                    <a:pt x="10490" y="17832"/>
                  </a:cubicBezTo>
                  <a:cubicBezTo>
                    <a:pt x="5886" y="17832"/>
                    <a:pt x="2142" y="14087"/>
                    <a:pt x="2142" y="9483"/>
                  </a:cubicBezTo>
                  <a:cubicBezTo>
                    <a:pt x="2142" y="4878"/>
                    <a:pt x="5886" y="1134"/>
                    <a:pt x="10490" y="1134"/>
                  </a:cubicBezTo>
                  <a:close/>
                  <a:moveTo>
                    <a:pt x="10488" y="0"/>
                  </a:moveTo>
                  <a:cubicBezTo>
                    <a:pt x="6717" y="0"/>
                    <a:pt x="3222" y="2259"/>
                    <a:pt x="1731" y="5853"/>
                  </a:cubicBezTo>
                  <a:cubicBezTo>
                    <a:pt x="1" y="10032"/>
                    <a:pt x="1462" y="14854"/>
                    <a:pt x="5222" y="17367"/>
                  </a:cubicBezTo>
                  <a:cubicBezTo>
                    <a:pt x="6828" y="18439"/>
                    <a:pt x="8663" y="18964"/>
                    <a:pt x="10487" y="18964"/>
                  </a:cubicBezTo>
                  <a:cubicBezTo>
                    <a:pt x="12934" y="18964"/>
                    <a:pt x="15362" y="18020"/>
                    <a:pt x="17194" y="16186"/>
                  </a:cubicBezTo>
                  <a:cubicBezTo>
                    <a:pt x="18978" y="14414"/>
                    <a:pt x="19978" y="11998"/>
                    <a:pt x="19972" y="9483"/>
                  </a:cubicBezTo>
                  <a:cubicBezTo>
                    <a:pt x="19972" y="4960"/>
                    <a:pt x="16777" y="1065"/>
                    <a:pt x="12341" y="183"/>
                  </a:cubicBezTo>
                  <a:cubicBezTo>
                    <a:pt x="11721" y="60"/>
                    <a:pt x="11101" y="0"/>
                    <a:pt x="1048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8" name="Google Shape;12281;p21">
              <a:extLst>
                <a:ext uri="{FF2B5EF4-FFF2-40B4-BE49-F238E27FC236}">
                  <a16:creationId xmlns:a16="http://schemas.microsoft.com/office/drawing/2014/main" id="{2569E9D3-25FA-3BDF-383F-5CDBE196D6E4}"/>
                </a:ext>
              </a:extLst>
            </p:cNvPr>
            <p:cNvSpPr/>
            <p:nvPr/>
          </p:nvSpPr>
          <p:spPr>
            <a:xfrm>
              <a:off x="6309175" y="2087825"/>
              <a:ext cx="350425" cy="350425"/>
            </a:xfrm>
            <a:custGeom>
              <a:avLst/>
              <a:gdLst/>
              <a:ahLst/>
              <a:cxnLst/>
              <a:rect l="l" t="t" r="r" b="b"/>
              <a:pathLst>
                <a:path w="14017" h="14017" extrusionOk="0">
                  <a:moveTo>
                    <a:pt x="7008" y="1133"/>
                  </a:moveTo>
                  <a:cubicBezTo>
                    <a:pt x="10248" y="1133"/>
                    <a:pt x="12884" y="3769"/>
                    <a:pt x="12884" y="7009"/>
                  </a:cubicBezTo>
                  <a:cubicBezTo>
                    <a:pt x="12884" y="10249"/>
                    <a:pt x="10248" y="12885"/>
                    <a:pt x="7008" y="12885"/>
                  </a:cubicBezTo>
                  <a:cubicBezTo>
                    <a:pt x="3769" y="12885"/>
                    <a:pt x="1133" y="10249"/>
                    <a:pt x="1133" y="7009"/>
                  </a:cubicBezTo>
                  <a:cubicBezTo>
                    <a:pt x="1133" y="3769"/>
                    <a:pt x="3769" y="1133"/>
                    <a:pt x="7008" y="1133"/>
                  </a:cubicBezTo>
                  <a:close/>
                  <a:moveTo>
                    <a:pt x="7008" y="1"/>
                  </a:moveTo>
                  <a:cubicBezTo>
                    <a:pt x="3144" y="1"/>
                    <a:pt x="0" y="3144"/>
                    <a:pt x="0" y="7009"/>
                  </a:cubicBezTo>
                  <a:cubicBezTo>
                    <a:pt x="0" y="10874"/>
                    <a:pt x="3144" y="14017"/>
                    <a:pt x="7008" y="14017"/>
                  </a:cubicBezTo>
                  <a:cubicBezTo>
                    <a:pt x="10873" y="14017"/>
                    <a:pt x="14017" y="10874"/>
                    <a:pt x="14017" y="7009"/>
                  </a:cubicBezTo>
                  <a:cubicBezTo>
                    <a:pt x="14017" y="3144"/>
                    <a:pt x="10873" y="1"/>
                    <a:pt x="700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9" name="Google Shape;12282;p21">
              <a:extLst>
                <a:ext uri="{FF2B5EF4-FFF2-40B4-BE49-F238E27FC236}">
                  <a16:creationId xmlns:a16="http://schemas.microsoft.com/office/drawing/2014/main" id="{A90B860B-F9D7-F005-4475-07D92A740EB9}"/>
                </a:ext>
              </a:extLst>
            </p:cNvPr>
            <p:cNvSpPr/>
            <p:nvPr/>
          </p:nvSpPr>
          <p:spPr>
            <a:xfrm>
              <a:off x="6431600" y="2142250"/>
              <a:ext cx="105575" cy="241575"/>
            </a:xfrm>
            <a:custGeom>
              <a:avLst/>
              <a:gdLst/>
              <a:ahLst/>
              <a:cxnLst/>
              <a:rect l="l" t="t" r="r" b="b"/>
              <a:pathLst>
                <a:path w="4223" h="9663" extrusionOk="0">
                  <a:moveTo>
                    <a:pt x="2111" y="1"/>
                  </a:moveTo>
                  <a:cubicBezTo>
                    <a:pt x="1797" y="1"/>
                    <a:pt x="1547" y="254"/>
                    <a:pt x="1547" y="568"/>
                  </a:cubicBezTo>
                  <a:lnTo>
                    <a:pt x="1547" y="1504"/>
                  </a:lnTo>
                  <a:cubicBezTo>
                    <a:pt x="599" y="1785"/>
                    <a:pt x="1" y="2718"/>
                    <a:pt x="143" y="3697"/>
                  </a:cubicBezTo>
                  <a:cubicBezTo>
                    <a:pt x="285" y="4675"/>
                    <a:pt x="1124" y="5399"/>
                    <a:pt x="2111" y="5399"/>
                  </a:cubicBezTo>
                  <a:cubicBezTo>
                    <a:pt x="2872" y="5399"/>
                    <a:pt x="3256" y="6320"/>
                    <a:pt x="2715" y="6858"/>
                  </a:cubicBezTo>
                  <a:cubicBezTo>
                    <a:pt x="2542" y="7033"/>
                    <a:pt x="2328" y="7111"/>
                    <a:pt x="2118" y="7111"/>
                  </a:cubicBezTo>
                  <a:cubicBezTo>
                    <a:pt x="1679" y="7111"/>
                    <a:pt x="1257" y="6769"/>
                    <a:pt x="1257" y="6254"/>
                  </a:cubicBezTo>
                  <a:cubicBezTo>
                    <a:pt x="1257" y="5940"/>
                    <a:pt x="1003" y="5686"/>
                    <a:pt x="689" y="5686"/>
                  </a:cubicBezTo>
                  <a:cubicBezTo>
                    <a:pt x="378" y="5686"/>
                    <a:pt x="125" y="5940"/>
                    <a:pt x="125" y="6254"/>
                  </a:cubicBezTo>
                  <a:cubicBezTo>
                    <a:pt x="125" y="7133"/>
                    <a:pt x="701" y="7909"/>
                    <a:pt x="1547" y="8159"/>
                  </a:cubicBezTo>
                  <a:lnTo>
                    <a:pt x="1547" y="9098"/>
                  </a:lnTo>
                  <a:cubicBezTo>
                    <a:pt x="1547" y="9409"/>
                    <a:pt x="1797" y="9663"/>
                    <a:pt x="2111" y="9663"/>
                  </a:cubicBezTo>
                  <a:cubicBezTo>
                    <a:pt x="2425" y="9663"/>
                    <a:pt x="2679" y="9409"/>
                    <a:pt x="2679" y="9098"/>
                  </a:cubicBezTo>
                  <a:lnTo>
                    <a:pt x="2679" y="8159"/>
                  </a:lnTo>
                  <a:cubicBezTo>
                    <a:pt x="3624" y="7878"/>
                    <a:pt x="4222" y="6945"/>
                    <a:pt x="4080" y="5967"/>
                  </a:cubicBezTo>
                  <a:cubicBezTo>
                    <a:pt x="3939" y="4991"/>
                    <a:pt x="3102" y="4267"/>
                    <a:pt x="2118" y="4267"/>
                  </a:cubicBezTo>
                  <a:cubicBezTo>
                    <a:pt x="2116" y="4267"/>
                    <a:pt x="2114" y="4267"/>
                    <a:pt x="2111" y="4267"/>
                  </a:cubicBezTo>
                  <a:cubicBezTo>
                    <a:pt x="2106" y="4267"/>
                    <a:pt x="2100" y="4267"/>
                    <a:pt x="2095" y="4267"/>
                  </a:cubicBezTo>
                  <a:cubicBezTo>
                    <a:pt x="1622" y="4267"/>
                    <a:pt x="1239" y="3884"/>
                    <a:pt x="1239" y="3410"/>
                  </a:cubicBezTo>
                  <a:cubicBezTo>
                    <a:pt x="1239" y="2935"/>
                    <a:pt x="1622" y="2555"/>
                    <a:pt x="2095" y="2555"/>
                  </a:cubicBezTo>
                  <a:cubicBezTo>
                    <a:pt x="2100" y="2555"/>
                    <a:pt x="2106" y="2555"/>
                    <a:pt x="2111" y="2555"/>
                  </a:cubicBezTo>
                  <a:cubicBezTo>
                    <a:pt x="2582" y="2555"/>
                    <a:pt x="2966" y="2939"/>
                    <a:pt x="2966" y="3410"/>
                  </a:cubicBezTo>
                  <a:cubicBezTo>
                    <a:pt x="2966" y="3724"/>
                    <a:pt x="3220" y="3977"/>
                    <a:pt x="3534" y="3977"/>
                  </a:cubicBezTo>
                  <a:cubicBezTo>
                    <a:pt x="3845" y="3977"/>
                    <a:pt x="4098" y="3724"/>
                    <a:pt x="4098" y="3410"/>
                  </a:cubicBezTo>
                  <a:cubicBezTo>
                    <a:pt x="4098" y="2531"/>
                    <a:pt x="3522" y="1755"/>
                    <a:pt x="2679" y="1504"/>
                  </a:cubicBezTo>
                  <a:lnTo>
                    <a:pt x="2679" y="568"/>
                  </a:lnTo>
                  <a:cubicBezTo>
                    <a:pt x="2679" y="254"/>
                    <a:pt x="2425" y="1"/>
                    <a:pt x="211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</p:grpSp>
      <p:sp>
        <p:nvSpPr>
          <p:cNvPr id="40" name="Google Shape;12283;p21">
            <a:extLst>
              <a:ext uri="{FF2B5EF4-FFF2-40B4-BE49-F238E27FC236}">
                <a16:creationId xmlns:a16="http://schemas.microsoft.com/office/drawing/2014/main" id="{BDC35C17-8893-353A-93A0-5DD0DE9FB8EE}"/>
              </a:ext>
            </a:extLst>
          </p:cNvPr>
          <p:cNvSpPr txBox="1"/>
          <p:nvPr/>
        </p:nvSpPr>
        <p:spPr>
          <a:xfrm>
            <a:off x="1322880" y="3477026"/>
            <a:ext cx="14484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kern="0" dirty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متن</a:t>
            </a:r>
            <a:r>
              <a:rPr lang="es" kern="0" dirty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 1</a:t>
            </a:r>
            <a:endParaRPr kern="0" dirty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41" name="Google Shape;12284;p21">
            <a:extLst>
              <a:ext uri="{FF2B5EF4-FFF2-40B4-BE49-F238E27FC236}">
                <a16:creationId xmlns:a16="http://schemas.microsoft.com/office/drawing/2014/main" id="{E93A0574-F500-DA2A-C7A3-241A455AE5D5}"/>
              </a:ext>
            </a:extLst>
          </p:cNvPr>
          <p:cNvSpPr txBox="1"/>
          <p:nvPr/>
        </p:nvSpPr>
        <p:spPr>
          <a:xfrm>
            <a:off x="3223446" y="3475118"/>
            <a:ext cx="14484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kern="0" dirty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متن</a:t>
            </a:r>
            <a:r>
              <a:rPr lang="es" kern="0" dirty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 2</a:t>
            </a:r>
            <a:endParaRPr kern="0" dirty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42" name="Google Shape;12285;p21">
            <a:extLst>
              <a:ext uri="{FF2B5EF4-FFF2-40B4-BE49-F238E27FC236}">
                <a16:creationId xmlns:a16="http://schemas.microsoft.com/office/drawing/2014/main" id="{C4A4A988-DD15-A41C-3303-A696B032D4AE}"/>
              </a:ext>
            </a:extLst>
          </p:cNvPr>
          <p:cNvSpPr txBox="1"/>
          <p:nvPr/>
        </p:nvSpPr>
        <p:spPr>
          <a:xfrm>
            <a:off x="5124012" y="3475118"/>
            <a:ext cx="14484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kern="0" dirty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متن</a:t>
            </a:r>
            <a:r>
              <a:rPr lang="es" kern="0" dirty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 3</a:t>
            </a:r>
            <a:endParaRPr kern="0" dirty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43" name="Google Shape;12286;p21">
            <a:extLst>
              <a:ext uri="{FF2B5EF4-FFF2-40B4-BE49-F238E27FC236}">
                <a16:creationId xmlns:a16="http://schemas.microsoft.com/office/drawing/2014/main" id="{40C88481-3854-7E75-16DD-5848682C80C7}"/>
              </a:ext>
            </a:extLst>
          </p:cNvPr>
          <p:cNvSpPr txBox="1"/>
          <p:nvPr/>
        </p:nvSpPr>
        <p:spPr>
          <a:xfrm>
            <a:off x="1322674" y="7501764"/>
            <a:ext cx="14484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kern="0" dirty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متن</a:t>
            </a:r>
            <a:r>
              <a:rPr lang="es" kern="0" dirty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 4</a:t>
            </a:r>
            <a:endParaRPr kern="0" dirty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44" name="Google Shape;12287;p21">
            <a:extLst>
              <a:ext uri="{FF2B5EF4-FFF2-40B4-BE49-F238E27FC236}">
                <a16:creationId xmlns:a16="http://schemas.microsoft.com/office/drawing/2014/main" id="{54818306-696D-6D7C-F960-0CB1FD388339}"/>
              </a:ext>
            </a:extLst>
          </p:cNvPr>
          <p:cNvSpPr txBox="1"/>
          <p:nvPr/>
        </p:nvSpPr>
        <p:spPr>
          <a:xfrm>
            <a:off x="3223342" y="7501764"/>
            <a:ext cx="14484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kern="0" dirty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متن</a:t>
            </a:r>
            <a:r>
              <a:rPr lang="es" kern="0" dirty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 5</a:t>
            </a:r>
            <a:endParaRPr kern="0" dirty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45" name="Google Shape;12288;p21">
            <a:extLst>
              <a:ext uri="{FF2B5EF4-FFF2-40B4-BE49-F238E27FC236}">
                <a16:creationId xmlns:a16="http://schemas.microsoft.com/office/drawing/2014/main" id="{A752DF92-136A-0E65-A0DD-54200CFA006F}"/>
              </a:ext>
            </a:extLst>
          </p:cNvPr>
          <p:cNvSpPr txBox="1"/>
          <p:nvPr/>
        </p:nvSpPr>
        <p:spPr>
          <a:xfrm>
            <a:off x="5124012" y="7501764"/>
            <a:ext cx="1448400" cy="47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kern="0" dirty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متن</a:t>
            </a:r>
            <a:r>
              <a:rPr lang="es" kern="0" dirty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 6</a:t>
            </a:r>
            <a:endParaRPr kern="0" dirty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46" name="Google Shape;12289;p21">
            <a:extLst>
              <a:ext uri="{FF2B5EF4-FFF2-40B4-BE49-F238E27FC236}">
                <a16:creationId xmlns:a16="http://schemas.microsoft.com/office/drawing/2014/main" id="{94CF06A7-C7B6-89FB-7062-E8A6F0D42AD6}"/>
              </a:ext>
            </a:extLst>
          </p:cNvPr>
          <p:cNvSpPr/>
          <p:nvPr/>
        </p:nvSpPr>
        <p:spPr>
          <a:xfrm>
            <a:off x="1975548" y="4040300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47" name="Google Shape;12290;p21">
            <a:extLst>
              <a:ext uri="{FF2B5EF4-FFF2-40B4-BE49-F238E27FC236}">
                <a16:creationId xmlns:a16="http://schemas.microsoft.com/office/drawing/2014/main" id="{06344548-5AD1-E2F4-3EE2-48A958A66980}"/>
              </a:ext>
            </a:extLst>
          </p:cNvPr>
          <p:cNvSpPr/>
          <p:nvPr/>
        </p:nvSpPr>
        <p:spPr>
          <a:xfrm>
            <a:off x="3879234" y="4040300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48" name="Google Shape;12291;p21">
            <a:extLst>
              <a:ext uri="{FF2B5EF4-FFF2-40B4-BE49-F238E27FC236}">
                <a16:creationId xmlns:a16="http://schemas.microsoft.com/office/drawing/2014/main" id="{636338D7-4FB6-F83B-8511-08B951B4DD6F}"/>
              </a:ext>
            </a:extLst>
          </p:cNvPr>
          <p:cNvSpPr/>
          <p:nvPr/>
        </p:nvSpPr>
        <p:spPr>
          <a:xfrm>
            <a:off x="5782944" y="4040300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49" name="Google Shape;12292;p21">
            <a:extLst>
              <a:ext uri="{FF2B5EF4-FFF2-40B4-BE49-F238E27FC236}">
                <a16:creationId xmlns:a16="http://schemas.microsoft.com/office/drawing/2014/main" id="{74F754EA-CAAA-BCA4-5ACE-B4CE55BA021E}"/>
              </a:ext>
            </a:extLst>
          </p:cNvPr>
          <p:cNvSpPr/>
          <p:nvPr/>
        </p:nvSpPr>
        <p:spPr>
          <a:xfrm>
            <a:off x="1975522" y="6564518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50" name="Google Shape;12293;p21">
            <a:extLst>
              <a:ext uri="{FF2B5EF4-FFF2-40B4-BE49-F238E27FC236}">
                <a16:creationId xmlns:a16="http://schemas.microsoft.com/office/drawing/2014/main" id="{96D24992-B316-F0AF-1E26-5E8BC5E6AE79}"/>
              </a:ext>
            </a:extLst>
          </p:cNvPr>
          <p:cNvSpPr/>
          <p:nvPr/>
        </p:nvSpPr>
        <p:spPr>
          <a:xfrm>
            <a:off x="3879208" y="6564518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51" name="Google Shape;12294;p21">
            <a:extLst>
              <a:ext uri="{FF2B5EF4-FFF2-40B4-BE49-F238E27FC236}">
                <a16:creationId xmlns:a16="http://schemas.microsoft.com/office/drawing/2014/main" id="{8BE87710-79A6-DBA1-2F6A-F19368E9A6E1}"/>
              </a:ext>
            </a:extLst>
          </p:cNvPr>
          <p:cNvSpPr/>
          <p:nvPr/>
        </p:nvSpPr>
        <p:spPr>
          <a:xfrm>
            <a:off x="5782918" y="6564518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52" name="Google Shape;12295;p21">
            <a:extLst>
              <a:ext uri="{FF2B5EF4-FFF2-40B4-BE49-F238E27FC236}">
                <a16:creationId xmlns:a16="http://schemas.microsoft.com/office/drawing/2014/main" id="{4A19207B-41DC-E063-2445-DD2B785912EE}"/>
              </a:ext>
            </a:extLst>
          </p:cNvPr>
          <p:cNvSpPr/>
          <p:nvPr/>
        </p:nvSpPr>
        <p:spPr>
          <a:xfrm>
            <a:off x="3627432" y="4571858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53" name="Google Shape;12296;p21">
            <a:extLst>
              <a:ext uri="{FF2B5EF4-FFF2-40B4-BE49-F238E27FC236}">
                <a16:creationId xmlns:a16="http://schemas.microsoft.com/office/drawing/2014/main" id="{788A07AF-FFB2-78F4-1412-4890FE62F353}"/>
              </a:ext>
            </a:extLst>
          </p:cNvPr>
          <p:cNvSpPr/>
          <p:nvPr/>
        </p:nvSpPr>
        <p:spPr>
          <a:xfrm>
            <a:off x="3883538" y="4571858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54" name="Google Shape;12297;p21">
            <a:extLst>
              <a:ext uri="{FF2B5EF4-FFF2-40B4-BE49-F238E27FC236}">
                <a16:creationId xmlns:a16="http://schemas.microsoft.com/office/drawing/2014/main" id="{06613C86-BDF4-72E0-73D0-B5BCA632FDDE}"/>
              </a:ext>
            </a:extLst>
          </p:cNvPr>
          <p:cNvSpPr/>
          <p:nvPr/>
        </p:nvSpPr>
        <p:spPr>
          <a:xfrm>
            <a:off x="4139646" y="4571858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55" name="Google Shape;12298;p21">
            <a:extLst>
              <a:ext uri="{FF2B5EF4-FFF2-40B4-BE49-F238E27FC236}">
                <a16:creationId xmlns:a16="http://schemas.microsoft.com/office/drawing/2014/main" id="{93EB660B-7ED8-81D5-6944-C16093E302AE}"/>
              </a:ext>
            </a:extLst>
          </p:cNvPr>
          <p:cNvSpPr/>
          <p:nvPr/>
        </p:nvSpPr>
        <p:spPr>
          <a:xfrm>
            <a:off x="3627432" y="6029284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56" name="Google Shape;12299;p21">
            <a:extLst>
              <a:ext uri="{FF2B5EF4-FFF2-40B4-BE49-F238E27FC236}">
                <a16:creationId xmlns:a16="http://schemas.microsoft.com/office/drawing/2014/main" id="{0AE3F0AE-247B-5069-27E6-08DFD8E2D083}"/>
              </a:ext>
            </a:extLst>
          </p:cNvPr>
          <p:cNvSpPr/>
          <p:nvPr/>
        </p:nvSpPr>
        <p:spPr>
          <a:xfrm>
            <a:off x="3883538" y="6029284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57" name="Google Shape;12300;p21">
            <a:extLst>
              <a:ext uri="{FF2B5EF4-FFF2-40B4-BE49-F238E27FC236}">
                <a16:creationId xmlns:a16="http://schemas.microsoft.com/office/drawing/2014/main" id="{391E5A50-A46B-42EF-07C5-F95B468159AE}"/>
              </a:ext>
            </a:extLst>
          </p:cNvPr>
          <p:cNvSpPr/>
          <p:nvPr/>
        </p:nvSpPr>
        <p:spPr>
          <a:xfrm>
            <a:off x="4139646" y="6029284"/>
            <a:ext cx="127800" cy="1278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cxnSp>
        <p:nvCxnSpPr>
          <p:cNvPr id="58" name="Google Shape;12301;p21">
            <a:extLst>
              <a:ext uri="{FF2B5EF4-FFF2-40B4-BE49-F238E27FC236}">
                <a16:creationId xmlns:a16="http://schemas.microsoft.com/office/drawing/2014/main" id="{53F8A1D8-8574-672B-6B6C-1CFC6FA8E838}"/>
              </a:ext>
            </a:extLst>
          </p:cNvPr>
          <p:cNvCxnSpPr>
            <a:stCxn id="46" idx="4"/>
            <a:endCxn id="52" idx="0"/>
          </p:cNvCxnSpPr>
          <p:nvPr/>
        </p:nvCxnSpPr>
        <p:spPr>
          <a:xfrm rot="-5400000" flipH="1">
            <a:off x="2663448" y="3544100"/>
            <a:ext cx="403800" cy="1651800"/>
          </a:xfrm>
          <a:prstGeom prst="curvedConnector3">
            <a:avLst>
              <a:gd name="adj1" fmla="val 49995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" name="Google Shape;12302;p21">
            <a:extLst>
              <a:ext uri="{FF2B5EF4-FFF2-40B4-BE49-F238E27FC236}">
                <a16:creationId xmlns:a16="http://schemas.microsoft.com/office/drawing/2014/main" id="{6F9A0620-B109-14D4-642E-17F7B8E83F6A}"/>
              </a:ext>
            </a:extLst>
          </p:cNvPr>
          <p:cNvCxnSpPr>
            <a:stCxn id="48" idx="4"/>
            <a:endCxn id="54" idx="0"/>
          </p:cNvCxnSpPr>
          <p:nvPr/>
        </p:nvCxnSpPr>
        <p:spPr>
          <a:xfrm rot="5400000">
            <a:off x="4823244" y="3548300"/>
            <a:ext cx="403800" cy="1643400"/>
          </a:xfrm>
          <a:prstGeom prst="curvedConnector3">
            <a:avLst>
              <a:gd name="adj1" fmla="val 49995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" name="Google Shape;12303;p21">
            <a:extLst>
              <a:ext uri="{FF2B5EF4-FFF2-40B4-BE49-F238E27FC236}">
                <a16:creationId xmlns:a16="http://schemas.microsoft.com/office/drawing/2014/main" id="{DECB5664-AA0F-D075-7536-965C2F1DACF5}"/>
              </a:ext>
            </a:extLst>
          </p:cNvPr>
          <p:cNvCxnSpPr>
            <a:stCxn id="47" idx="4"/>
            <a:endCxn id="53" idx="0"/>
          </p:cNvCxnSpPr>
          <p:nvPr/>
        </p:nvCxnSpPr>
        <p:spPr>
          <a:xfrm rot="-5400000" flipH="1">
            <a:off x="3743334" y="4367900"/>
            <a:ext cx="403800" cy="4200"/>
          </a:xfrm>
          <a:prstGeom prst="curvedConnector3">
            <a:avLst>
              <a:gd name="adj1" fmla="val 49995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1" name="Google Shape;12304;p21">
            <a:extLst>
              <a:ext uri="{FF2B5EF4-FFF2-40B4-BE49-F238E27FC236}">
                <a16:creationId xmlns:a16="http://schemas.microsoft.com/office/drawing/2014/main" id="{D60657C5-93B6-3A2A-00D7-0849ACC036EE}"/>
              </a:ext>
            </a:extLst>
          </p:cNvPr>
          <p:cNvCxnSpPr>
            <a:stCxn id="49" idx="0"/>
            <a:endCxn id="55" idx="4"/>
          </p:cNvCxnSpPr>
          <p:nvPr/>
        </p:nvCxnSpPr>
        <p:spPr>
          <a:xfrm rot="-5400000">
            <a:off x="2661622" y="5534918"/>
            <a:ext cx="407400" cy="1651800"/>
          </a:xfrm>
          <a:prstGeom prst="curvedConnector3">
            <a:avLst>
              <a:gd name="adj1" fmla="val 50004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2" name="Google Shape;12305;p21">
            <a:extLst>
              <a:ext uri="{FF2B5EF4-FFF2-40B4-BE49-F238E27FC236}">
                <a16:creationId xmlns:a16="http://schemas.microsoft.com/office/drawing/2014/main" id="{F92E241D-3CE4-0F9A-7651-3901140E7D57}"/>
              </a:ext>
            </a:extLst>
          </p:cNvPr>
          <p:cNvCxnSpPr>
            <a:stCxn id="51" idx="0"/>
            <a:endCxn id="57" idx="4"/>
          </p:cNvCxnSpPr>
          <p:nvPr/>
        </p:nvCxnSpPr>
        <p:spPr>
          <a:xfrm rot="5400000" flipH="1">
            <a:off x="4821418" y="5539118"/>
            <a:ext cx="407400" cy="1643400"/>
          </a:xfrm>
          <a:prstGeom prst="curvedConnector3">
            <a:avLst>
              <a:gd name="adj1" fmla="val 50004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12306;p21">
            <a:extLst>
              <a:ext uri="{FF2B5EF4-FFF2-40B4-BE49-F238E27FC236}">
                <a16:creationId xmlns:a16="http://schemas.microsoft.com/office/drawing/2014/main" id="{6BA15B57-5689-8EEE-E305-345553E01BC3}"/>
              </a:ext>
            </a:extLst>
          </p:cNvPr>
          <p:cNvCxnSpPr>
            <a:stCxn id="50" idx="0"/>
            <a:endCxn id="56" idx="4"/>
          </p:cNvCxnSpPr>
          <p:nvPr/>
        </p:nvCxnSpPr>
        <p:spPr>
          <a:xfrm rot="-5400000">
            <a:off x="3741508" y="6358718"/>
            <a:ext cx="407400" cy="4200"/>
          </a:xfrm>
          <a:prstGeom prst="curvedConnector3">
            <a:avLst>
              <a:gd name="adj1" fmla="val 50004"/>
            </a:avLst>
          </a:prstGeom>
          <a:noFill/>
          <a:ln w="19050" cap="flat" cmpd="sng">
            <a:solidFill>
              <a:srgbClr val="5F7D9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4" name="Google Shape;12307;p21">
            <a:extLst>
              <a:ext uri="{FF2B5EF4-FFF2-40B4-BE49-F238E27FC236}">
                <a16:creationId xmlns:a16="http://schemas.microsoft.com/office/drawing/2014/main" id="{16C98C11-FCE4-3CB4-4FA2-96030BBC7B75}"/>
              </a:ext>
            </a:extLst>
          </p:cNvPr>
          <p:cNvSpPr/>
          <p:nvPr/>
        </p:nvSpPr>
        <p:spPr>
          <a:xfrm>
            <a:off x="7705422" y="5072086"/>
            <a:ext cx="1558272" cy="504468"/>
          </a:xfrm>
          <a:custGeom>
            <a:avLst/>
            <a:gdLst/>
            <a:ahLst/>
            <a:cxnLst/>
            <a:rect l="l" t="t" r="r" b="b"/>
            <a:pathLst>
              <a:path w="44351" h="14358" extrusionOk="0">
                <a:moveTo>
                  <a:pt x="1599" y="0"/>
                </a:moveTo>
                <a:cubicBezTo>
                  <a:pt x="708" y="0"/>
                  <a:pt x="1" y="708"/>
                  <a:pt x="1" y="1598"/>
                </a:cubicBezTo>
                <a:lnTo>
                  <a:pt x="1" y="5706"/>
                </a:lnTo>
                <a:lnTo>
                  <a:pt x="1484" y="7190"/>
                </a:lnTo>
                <a:lnTo>
                  <a:pt x="1" y="8674"/>
                </a:lnTo>
                <a:lnTo>
                  <a:pt x="1" y="12759"/>
                </a:lnTo>
                <a:cubicBezTo>
                  <a:pt x="1" y="13650"/>
                  <a:pt x="708" y="14357"/>
                  <a:pt x="1599" y="14357"/>
                </a:cubicBezTo>
                <a:lnTo>
                  <a:pt x="41269" y="14357"/>
                </a:lnTo>
                <a:cubicBezTo>
                  <a:pt x="42136" y="14357"/>
                  <a:pt x="42867" y="13650"/>
                  <a:pt x="42867" y="12759"/>
                </a:cubicBezTo>
                <a:lnTo>
                  <a:pt x="42867" y="8674"/>
                </a:lnTo>
                <a:lnTo>
                  <a:pt x="44350" y="7190"/>
                </a:lnTo>
                <a:lnTo>
                  <a:pt x="42867" y="5706"/>
                </a:lnTo>
                <a:lnTo>
                  <a:pt x="42867" y="1598"/>
                </a:lnTo>
                <a:cubicBezTo>
                  <a:pt x="42867" y="708"/>
                  <a:pt x="42136" y="0"/>
                  <a:pt x="41269" y="0"/>
                </a:cubicBezTo>
                <a:close/>
              </a:path>
            </a:pathLst>
          </a:custGeom>
          <a:noFill/>
          <a:ln w="9525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65" name="Google Shape;12308;p21">
            <a:extLst>
              <a:ext uri="{FF2B5EF4-FFF2-40B4-BE49-F238E27FC236}">
                <a16:creationId xmlns:a16="http://schemas.microsoft.com/office/drawing/2014/main" id="{DE0A1AA4-C592-4EF4-43BF-F6E523798B25}"/>
              </a:ext>
            </a:extLst>
          </p:cNvPr>
          <p:cNvSpPr/>
          <p:nvPr/>
        </p:nvSpPr>
        <p:spPr>
          <a:xfrm>
            <a:off x="9263659" y="5072086"/>
            <a:ext cx="1558238" cy="504468"/>
          </a:xfrm>
          <a:custGeom>
            <a:avLst/>
            <a:gdLst/>
            <a:ahLst/>
            <a:cxnLst/>
            <a:rect l="l" t="t" r="r" b="b"/>
            <a:pathLst>
              <a:path w="44350" h="14358" extrusionOk="0">
                <a:moveTo>
                  <a:pt x="42866" y="5706"/>
                </a:moveTo>
                <a:lnTo>
                  <a:pt x="42866" y="1598"/>
                </a:lnTo>
                <a:cubicBezTo>
                  <a:pt x="42866" y="708"/>
                  <a:pt x="42136" y="0"/>
                  <a:pt x="41268" y="0"/>
                </a:cubicBezTo>
                <a:lnTo>
                  <a:pt x="1598" y="0"/>
                </a:lnTo>
                <a:cubicBezTo>
                  <a:pt x="708" y="0"/>
                  <a:pt x="0" y="708"/>
                  <a:pt x="0" y="1598"/>
                </a:cubicBezTo>
                <a:lnTo>
                  <a:pt x="0" y="5706"/>
                </a:lnTo>
                <a:lnTo>
                  <a:pt x="1484" y="7190"/>
                </a:lnTo>
                <a:lnTo>
                  <a:pt x="0" y="8674"/>
                </a:lnTo>
                <a:lnTo>
                  <a:pt x="0" y="12759"/>
                </a:lnTo>
                <a:cubicBezTo>
                  <a:pt x="0" y="13650"/>
                  <a:pt x="708" y="14357"/>
                  <a:pt x="1598" y="14357"/>
                </a:cubicBezTo>
                <a:lnTo>
                  <a:pt x="41268" y="14357"/>
                </a:lnTo>
                <a:cubicBezTo>
                  <a:pt x="42136" y="14357"/>
                  <a:pt x="42866" y="13650"/>
                  <a:pt x="42866" y="12759"/>
                </a:cubicBezTo>
                <a:lnTo>
                  <a:pt x="42866" y="8674"/>
                </a:lnTo>
                <a:lnTo>
                  <a:pt x="44350" y="7190"/>
                </a:lnTo>
                <a:lnTo>
                  <a:pt x="42866" y="5706"/>
                </a:lnTo>
              </a:path>
            </a:pathLst>
          </a:custGeom>
          <a:noFill/>
          <a:ln w="9525" cap="flat" cmpd="sng">
            <a:solidFill>
              <a:srgbClr val="5F7D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66" name="Google Shape;12309;p21">
            <a:extLst>
              <a:ext uri="{FF2B5EF4-FFF2-40B4-BE49-F238E27FC236}">
                <a16:creationId xmlns:a16="http://schemas.microsoft.com/office/drawing/2014/main" id="{E64B111D-063D-E5ED-3729-7EF85F610015}"/>
              </a:ext>
            </a:extLst>
          </p:cNvPr>
          <p:cNvSpPr/>
          <p:nvPr/>
        </p:nvSpPr>
        <p:spPr>
          <a:xfrm>
            <a:off x="10821860" y="5072086"/>
            <a:ext cx="1557464" cy="504468"/>
          </a:xfrm>
          <a:custGeom>
            <a:avLst/>
            <a:gdLst/>
            <a:ahLst/>
            <a:cxnLst/>
            <a:rect l="l" t="t" r="r" b="b"/>
            <a:pathLst>
              <a:path w="44328" h="14358" extrusionOk="0">
                <a:moveTo>
                  <a:pt x="42844" y="5706"/>
                </a:moveTo>
                <a:lnTo>
                  <a:pt x="42844" y="1598"/>
                </a:lnTo>
                <a:cubicBezTo>
                  <a:pt x="42844" y="708"/>
                  <a:pt x="42136" y="0"/>
                  <a:pt x="41246" y="0"/>
                </a:cubicBezTo>
                <a:lnTo>
                  <a:pt x="1599" y="0"/>
                </a:lnTo>
                <a:cubicBezTo>
                  <a:pt x="708" y="0"/>
                  <a:pt x="1" y="708"/>
                  <a:pt x="1" y="1598"/>
                </a:cubicBezTo>
                <a:lnTo>
                  <a:pt x="1" y="5706"/>
                </a:lnTo>
                <a:lnTo>
                  <a:pt x="1485" y="7190"/>
                </a:lnTo>
                <a:lnTo>
                  <a:pt x="1" y="8674"/>
                </a:lnTo>
                <a:lnTo>
                  <a:pt x="1" y="12759"/>
                </a:lnTo>
                <a:cubicBezTo>
                  <a:pt x="1" y="13650"/>
                  <a:pt x="708" y="14357"/>
                  <a:pt x="1599" y="14357"/>
                </a:cubicBezTo>
                <a:lnTo>
                  <a:pt x="41246" y="14357"/>
                </a:lnTo>
                <a:cubicBezTo>
                  <a:pt x="42136" y="14357"/>
                  <a:pt x="42844" y="13650"/>
                  <a:pt x="42844" y="12759"/>
                </a:cubicBezTo>
                <a:lnTo>
                  <a:pt x="42844" y="8674"/>
                </a:lnTo>
                <a:lnTo>
                  <a:pt x="44328" y="7190"/>
                </a:lnTo>
                <a:lnTo>
                  <a:pt x="42844" y="5706"/>
                </a:lnTo>
                <a:close/>
              </a:path>
            </a:pathLst>
          </a:custGeom>
          <a:noFill/>
          <a:ln w="9525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67" name="Google Shape;12310;p21">
            <a:extLst>
              <a:ext uri="{FF2B5EF4-FFF2-40B4-BE49-F238E27FC236}">
                <a16:creationId xmlns:a16="http://schemas.microsoft.com/office/drawing/2014/main" id="{CC11CA47-500D-3C63-3C36-22C2BE696F97}"/>
              </a:ext>
            </a:extLst>
          </p:cNvPr>
          <p:cNvSpPr/>
          <p:nvPr/>
        </p:nvSpPr>
        <p:spPr>
          <a:xfrm>
            <a:off x="12379290" y="5072086"/>
            <a:ext cx="1558272" cy="504468"/>
          </a:xfrm>
          <a:custGeom>
            <a:avLst/>
            <a:gdLst/>
            <a:ahLst/>
            <a:cxnLst/>
            <a:rect l="l" t="t" r="r" b="b"/>
            <a:pathLst>
              <a:path w="44351" h="14358" extrusionOk="0">
                <a:moveTo>
                  <a:pt x="42867" y="5706"/>
                </a:moveTo>
                <a:lnTo>
                  <a:pt x="42867" y="1598"/>
                </a:lnTo>
                <a:cubicBezTo>
                  <a:pt x="42867" y="708"/>
                  <a:pt x="42159" y="0"/>
                  <a:pt x="41269" y="0"/>
                </a:cubicBezTo>
                <a:lnTo>
                  <a:pt x="1598" y="0"/>
                </a:lnTo>
                <a:cubicBezTo>
                  <a:pt x="731" y="0"/>
                  <a:pt x="1" y="708"/>
                  <a:pt x="1" y="1598"/>
                </a:cubicBezTo>
                <a:lnTo>
                  <a:pt x="1" y="5706"/>
                </a:lnTo>
                <a:lnTo>
                  <a:pt x="1507" y="7190"/>
                </a:lnTo>
                <a:lnTo>
                  <a:pt x="1" y="8674"/>
                </a:lnTo>
                <a:lnTo>
                  <a:pt x="1" y="12759"/>
                </a:lnTo>
                <a:cubicBezTo>
                  <a:pt x="1" y="13650"/>
                  <a:pt x="731" y="14357"/>
                  <a:pt x="1598" y="14357"/>
                </a:cubicBezTo>
                <a:lnTo>
                  <a:pt x="41269" y="14357"/>
                </a:lnTo>
                <a:cubicBezTo>
                  <a:pt x="42159" y="14357"/>
                  <a:pt x="42867" y="13650"/>
                  <a:pt x="42867" y="12759"/>
                </a:cubicBezTo>
                <a:lnTo>
                  <a:pt x="42867" y="8674"/>
                </a:lnTo>
                <a:lnTo>
                  <a:pt x="44350" y="7190"/>
                </a:lnTo>
                <a:lnTo>
                  <a:pt x="42867" y="5706"/>
                </a:lnTo>
                <a:close/>
              </a:path>
            </a:pathLst>
          </a:custGeom>
          <a:noFill/>
          <a:ln w="9525" cap="flat" cmpd="sng">
            <a:solidFill>
              <a:srgbClr val="5F7D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68" name="Google Shape;12311;p21">
            <a:extLst>
              <a:ext uri="{FF2B5EF4-FFF2-40B4-BE49-F238E27FC236}">
                <a16:creationId xmlns:a16="http://schemas.microsoft.com/office/drawing/2014/main" id="{EA1D22EC-0D51-B64F-4A7F-62C2CBC5C629}"/>
              </a:ext>
            </a:extLst>
          </p:cNvPr>
          <p:cNvSpPr/>
          <p:nvPr/>
        </p:nvSpPr>
        <p:spPr>
          <a:xfrm>
            <a:off x="13937527" y="5072086"/>
            <a:ext cx="1558238" cy="504468"/>
          </a:xfrm>
          <a:custGeom>
            <a:avLst/>
            <a:gdLst/>
            <a:ahLst/>
            <a:cxnLst/>
            <a:rect l="l" t="t" r="r" b="b"/>
            <a:pathLst>
              <a:path w="44350" h="14358" extrusionOk="0">
                <a:moveTo>
                  <a:pt x="42866" y="5706"/>
                </a:moveTo>
                <a:lnTo>
                  <a:pt x="42866" y="1598"/>
                </a:lnTo>
                <a:cubicBezTo>
                  <a:pt x="42866" y="708"/>
                  <a:pt x="42159" y="0"/>
                  <a:pt x="41268" y="0"/>
                </a:cubicBezTo>
                <a:lnTo>
                  <a:pt x="1598" y="0"/>
                </a:lnTo>
                <a:cubicBezTo>
                  <a:pt x="731" y="0"/>
                  <a:pt x="0" y="708"/>
                  <a:pt x="0" y="1598"/>
                </a:cubicBezTo>
                <a:lnTo>
                  <a:pt x="0" y="5706"/>
                </a:lnTo>
                <a:lnTo>
                  <a:pt x="1484" y="7190"/>
                </a:lnTo>
                <a:lnTo>
                  <a:pt x="0" y="8674"/>
                </a:lnTo>
                <a:lnTo>
                  <a:pt x="0" y="12759"/>
                </a:lnTo>
                <a:cubicBezTo>
                  <a:pt x="0" y="13650"/>
                  <a:pt x="731" y="14357"/>
                  <a:pt x="1598" y="14357"/>
                </a:cubicBezTo>
                <a:lnTo>
                  <a:pt x="41268" y="14357"/>
                </a:lnTo>
                <a:cubicBezTo>
                  <a:pt x="42159" y="14357"/>
                  <a:pt x="42866" y="13650"/>
                  <a:pt x="42866" y="12759"/>
                </a:cubicBezTo>
                <a:lnTo>
                  <a:pt x="42866" y="8674"/>
                </a:lnTo>
                <a:lnTo>
                  <a:pt x="44350" y="7190"/>
                </a:lnTo>
                <a:lnTo>
                  <a:pt x="42866" y="5706"/>
                </a:lnTo>
                <a:close/>
              </a:path>
            </a:pathLst>
          </a:custGeom>
          <a:noFill/>
          <a:ln w="9525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69" name="Google Shape;12312;p21">
            <a:extLst>
              <a:ext uri="{FF2B5EF4-FFF2-40B4-BE49-F238E27FC236}">
                <a16:creationId xmlns:a16="http://schemas.microsoft.com/office/drawing/2014/main" id="{763448C5-7413-0D10-409F-02DD53EC20B2}"/>
              </a:ext>
            </a:extLst>
          </p:cNvPr>
          <p:cNvSpPr/>
          <p:nvPr/>
        </p:nvSpPr>
        <p:spPr>
          <a:xfrm>
            <a:off x="8084775" y="2980149"/>
            <a:ext cx="685694" cy="773110"/>
          </a:xfrm>
          <a:custGeom>
            <a:avLst/>
            <a:gdLst/>
            <a:ahLst/>
            <a:cxnLst/>
            <a:rect l="l" t="t" r="r" b="b"/>
            <a:pathLst>
              <a:path w="19516" h="22004" extrusionOk="0">
                <a:moveTo>
                  <a:pt x="9758" y="0"/>
                </a:moveTo>
                <a:cubicBezTo>
                  <a:pt x="9456" y="0"/>
                  <a:pt x="9153" y="80"/>
                  <a:pt x="8879" y="240"/>
                </a:cubicBezTo>
                <a:lnTo>
                  <a:pt x="867" y="4851"/>
                </a:lnTo>
                <a:cubicBezTo>
                  <a:pt x="320" y="5170"/>
                  <a:pt x="0" y="5741"/>
                  <a:pt x="0" y="6380"/>
                </a:cubicBezTo>
                <a:lnTo>
                  <a:pt x="0" y="15624"/>
                </a:lnTo>
                <a:cubicBezTo>
                  <a:pt x="0" y="16263"/>
                  <a:pt x="320" y="16834"/>
                  <a:pt x="867" y="17131"/>
                </a:cubicBezTo>
                <a:lnTo>
                  <a:pt x="8879" y="21764"/>
                </a:lnTo>
                <a:cubicBezTo>
                  <a:pt x="9153" y="21924"/>
                  <a:pt x="9456" y="22004"/>
                  <a:pt x="9758" y="22004"/>
                </a:cubicBezTo>
                <a:cubicBezTo>
                  <a:pt x="10060" y="22004"/>
                  <a:pt x="10363" y="21924"/>
                  <a:pt x="10637" y="21764"/>
                </a:cubicBezTo>
                <a:lnTo>
                  <a:pt x="18648" y="17131"/>
                </a:lnTo>
                <a:cubicBezTo>
                  <a:pt x="19196" y="16834"/>
                  <a:pt x="19516" y="16263"/>
                  <a:pt x="19516" y="15624"/>
                </a:cubicBezTo>
                <a:lnTo>
                  <a:pt x="19516" y="6380"/>
                </a:lnTo>
                <a:cubicBezTo>
                  <a:pt x="19516" y="5741"/>
                  <a:pt x="19196" y="5170"/>
                  <a:pt x="18648" y="4851"/>
                </a:cubicBezTo>
                <a:lnTo>
                  <a:pt x="10637" y="240"/>
                </a:lnTo>
                <a:cubicBezTo>
                  <a:pt x="10363" y="80"/>
                  <a:pt x="10060" y="0"/>
                  <a:pt x="9758" y="0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70" name="Google Shape;12313;p21">
            <a:extLst>
              <a:ext uri="{FF2B5EF4-FFF2-40B4-BE49-F238E27FC236}">
                <a16:creationId xmlns:a16="http://schemas.microsoft.com/office/drawing/2014/main" id="{9AAEE9FD-AB36-9CA8-6B97-BBE0BA56CB13}"/>
              </a:ext>
            </a:extLst>
          </p:cNvPr>
          <p:cNvSpPr/>
          <p:nvPr/>
        </p:nvSpPr>
        <p:spPr>
          <a:xfrm>
            <a:off x="9714371" y="6972116"/>
            <a:ext cx="685694" cy="773356"/>
          </a:xfrm>
          <a:custGeom>
            <a:avLst/>
            <a:gdLst/>
            <a:ahLst/>
            <a:cxnLst/>
            <a:rect l="l" t="t" r="r" b="b"/>
            <a:pathLst>
              <a:path w="19516" h="22011" extrusionOk="0">
                <a:moveTo>
                  <a:pt x="9758" y="1"/>
                </a:moveTo>
                <a:cubicBezTo>
                  <a:pt x="9456" y="1"/>
                  <a:pt x="9153" y="75"/>
                  <a:pt x="8879" y="223"/>
                </a:cubicBezTo>
                <a:lnTo>
                  <a:pt x="868" y="4857"/>
                </a:lnTo>
                <a:cubicBezTo>
                  <a:pt x="320" y="5177"/>
                  <a:pt x="0" y="5747"/>
                  <a:pt x="0" y="6363"/>
                </a:cubicBezTo>
                <a:lnTo>
                  <a:pt x="0" y="15630"/>
                </a:lnTo>
                <a:cubicBezTo>
                  <a:pt x="0" y="16247"/>
                  <a:pt x="320" y="16817"/>
                  <a:pt x="868" y="17137"/>
                </a:cubicBezTo>
                <a:lnTo>
                  <a:pt x="8879" y="21770"/>
                </a:lnTo>
                <a:cubicBezTo>
                  <a:pt x="9153" y="21930"/>
                  <a:pt x="9456" y="22010"/>
                  <a:pt x="9758" y="22010"/>
                </a:cubicBezTo>
                <a:cubicBezTo>
                  <a:pt x="10060" y="22010"/>
                  <a:pt x="10363" y="21930"/>
                  <a:pt x="10637" y="21770"/>
                </a:cubicBezTo>
                <a:lnTo>
                  <a:pt x="18648" y="17137"/>
                </a:lnTo>
                <a:cubicBezTo>
                  <a:pt x="19196" y="16817"/>
                  <a:pt x="19516" y="16247"/>
                  <a:pt x="19516" y="15630"/>
                </a:cubicBezTo>
                <a:lnTo>
                  <a:pt x="19516" y="6363"/>
                </a:lnTo>
                <a:cubicBezTo>
                  <a:pt x="19516" y="5747"/>
                  <a:pt x="19196" y="5177"/>
                  <a:pt x="18648" y="4857"/>
                </a:cubicBezTo>
                <a:lnTo>
                  <a:pt x="10637" y="223"/>
                </a:lnTo>
                <a:cubicBezTo>
                  <a:pt x="10363" y="75"/>
                  <a:pt x="10060" y="1"/>
                  <a:pt x="9758" y="1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71" name="Google Shape;12314;p21">
            <a:extLst>
              <a:ext uri="{FF2B5EF4-FFF2-40B4-BE49-F238E27FC236}">
                <a16:creationId xmlns:a16="http://schemas.microsoft.com/office/drawing/2014/main" id="{01385377-D35A-AFD1-56A7-CB317E6142A8}"/>
              </a:ext>
            </a:extLst>
          </p:cNvPr>
          <p:cNvSpPr/>
          <p:nvPr/>
        </p:nvSpPr>
        <p:spPr>
          <a:xfrm>
            <a:off x="11240495" y="2980149"/>
            <a:ext cx="685730" cy="773110"/>
          </a:xfrm>
          <a:custGeom>
            <a:avLst/>
            <a:gdLst/>
            <a:ahLst/>
            <a:cxnLst/>
            <a:rect l="l" t="t" r="r" b="b"/>
            <a:pathLst>
              <a:path w="19517" h="22004" extrusionOk="0">
                <a:moveTo>
                  <a:pt x="9759" y="0"/>
                </a:moveTo>
                <a:cubicBezTo>
                  <a:pt x="9456" y="0"/>
                  <a:pt x="9154" y="80"/>
                  <a:pt x="8880" y="240"/>
                </a:cubicBezTo>
                <a:lnTo>
                  <a:pt x="868" y="4851"/>
                </a:lnTo>
                <a:cubicBezTo>
                  <a:pt x="320" y="5170"/>
                  <a:pt x="1" y="5741"/>
                  <a:pt x="1" y="6380"/>
                </a:cubicBezTo>
                <a:lnTo>
                  <a:pt x="1" y="15624"/>
                </a:lnTo>
                <a:cubicBezTo>
                  <a:pt x="1" y="16263"/>
                  <a:pt x="320" y="16834"/>
                  <a:pt x="868" y="17131"/>
                </a:cubicBezTo>
                <a:lnTo>
                  <a:pt x="8880" y="21764"/>
                </a:lnTo>
                <a:cubicBezTo>
                  <a:pt x="9154" y="21924"/>
                  <a:pt x="9456" y="22004"/>
                  <a:pt x="9759" y="22004"/>
                </a:cubicBezTo>
                <a:cubicBezTo>
                  <a:pt x="10061" y="22004"/>
                  <a:pt x="10363" y="21924"/>
                  <a:pt x="10637" y="21764"/>
                </a:cubicBezTo>
                <a:lnTo>
                  <a:pt x="18649" y="17131"/>
                </a:lnTo>
                <a:cubicBezTo>
                  <a:pt x="19197" y="16834"/>
                  <a:pt x="19516" y="16263"/>
                  <a:pt x="19516" y="15624"/>
                </a:cubicBezTo>
                <a:lnTo>
                  <a:pt x="19516" y="6380"/>
                </a:lnTo>
                <a:cubicBezTo>
                  <a:pt x="19516" y="5741"/>
                  <a:pt x="19197" y="5170"/>
                  <a:pt x="18649" y="4851"/>
                </a:cubicBezTo>
                <a:lnTo>
                  <a:pt x="10637" y="240"/>
                </a:lnTo>
                <a:cubicBezTo>
                  <a:pt x="10363" y="80"/>
                  <a:pt x="10061" y="0"/>
                  <a:pt x="9759" y="0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72" name="Google Shape;12315;p21">
            <a:extLst>
              <a:ext uri="{FF2B5EF4-FFF2-40B4-BE49-F238E27FC236}">
                <a16:creationId xmlns:a16="http://schemas.microsoft.com/office/drawing/2014/main" id="{70983A01-B197-6B06-729C-227B76DCF1CC}"/>
              </a:ext>
            </a:extLst>
          </p:cNvPr>
          <p:cNvSpPr/>
          <p:nvPr/>
        </p:nvSpPr>
        <p:spPr>
          <a:xfrm>
            <a:off x="12817985" y="6972327"/>
            <a:ext cx="686502" cy="773322"/>
          </a:xfrm>
          <a:custGeom>
            <a:avLst/>
            <a:gdLst/>
            <a:ahLst/>
            <a:cxnLst/>
            <a:rect l="l" t="t" r="r" b="b"/>
            <a:pathLst>
              <a:path w="19539" h="22010" extrusionOk="0">
                <a:moveTo>
                  <a:pt x="9761" y="1"/>
                </a:moveTo>
                <a:cubicBezTo>
                  <a:pt x="9461" y="1"/>
                  <a:pt x="9164" y="80"/>
                  <a:pt x="8902" y="240"/>
                </a:cubicBezTo>
                <a:lnTo>
                  <a:pt x="867" y="4874"/>
                </a:lnTo>
                <a:cubicBezTo>
                  <a:pt x="342" y="5171"/>
                  <a:pt x="0" y="5741"/>
                  <a:pt x="0" y="6380"/>
                </a:cubicBezTo>
                <a:lnTo>
                  <a:pt x="0" y="15647"/>
                </a:lnTo>
                <a:cubicBezTo>
                  <a:pt x="0" y="16264"/>
                  <a:pt x="342" y="16834"/>
                  <a:pt x="867" y="17154"/>
                </a:cubicBezTo>
                <a:lnTo>
                  <a:pt x="8902" y="21787"/>
                </a:lnTo>
                <a:cubicBezTo>
                  <a:pt x="9164" y="21936"/>
                  <a:pt x="9461" y="22010"/>
                  <a:pt x="9761" y="22010"/>
                </a:cubicBezTo>
                <a:cubicBezTo>
                  <a:pt x="10060" y="22010"/>
                  <a:pt x="10363" y="21936"/>
                  <a:pt x="10637" y="21787"/>
                </a:cubicBezTo>
                <a:lnTo>
                  <a:pt x="18671" y="17154"/>
                </a:lnTo>
                <a:cubicBezTo>
                  <a:pt x="19196" y="16834"/>
                  <a:pt x="19539" y="16264"/>
                  <a:pt x="19539" y="15647"/>
                </a:cubicBezTo>
                <a:lnTo>
                  <a:pt x="19539" y="6380"/>
                </a:lnTo>
                <a:cubicBezTo>
                  <a:pt x="19539" y="5741"/>
                  <a:pt x="19196" y="5171"/>
                  <a:pt x="18671" y="4874"/>
                </a:cubicBezTo>
                <a:lnTo>
                  <a:pt x="10637" y="240"/>
                </a:lnTo>
                <a:cubicBezTo>
                  <a:pt x="10363" y="80"/>
                  <a:pt x="10060" y="1"/>
                  <a:pt x="9761" y="1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73" name="Google Shape;12316;p21">
            <a:extLst>
              <a:ext uri="{FF2B5EF4-FFF2-40B4-BE49-F238E27FC236}">
                <a16:creationId xmlns:a16="http://schemas.microsoft.com/office/drawing/2014/main" id="{2688122F-3C33-8116-85E6-CE68F0963F94}"/>
              </a:ext>
            </a:extLst>
          </p:cNvPr>
          <p:cNvSpPr/>
          <p:nvPr/>
        </p:nvSpPr>
        <p:spPr>
          <a:xfrm>
            <a:off x="14396249" y="2980149"/>
            <a:ext cx="685694" cy="773110"/>
          </a:xfrm>
          <a:custGeom>
            <a:avLst/>
            <a:gdLst/>
            <a:ahLst/>
            <a:cxnLst/>
            <a:rect l="l" t="t" r="r" b="b"/>
            <a:pathLst>
              <a:path w="19516" h="22004" extrusionOk="0">
                <a:moveTo>
                  <a:pt x="9758" y="0"/>
                </a:moveTo>
                <a:cubicBezTo>
                  <a:pt x="9456" y="0"/>
                  <a:pt x="9153" y="80"/>
                  <a:pt x="8879" y="240"/>
                </a:cubicBezTo>
                <a:lnTo>
                  <a:pt x="868" y="4851"/>
                </a:lnTo>
                <a:cubicBezTo>
                  <a:pt x="320" y="5170"/>
                  <a:pt x="0" y="5741"/>
                  <a:pt x="0" y="6380"/>
                </a:cubicBezTo>
                <a:lnTo>
                  <a:pt x="0" y="15624"/>
                </a:lnTo>
                <a:cubicBezTo>
                  <a:pt x="0" y="16263"/>
                  <a:pt x="320" y="16834"/>
                  <a:pt x="868" y="17131"/>
                </a:cubicBezTo>
                <a:lnTo>
                  <a:pt x="8879" y="21764"/>
                </a:lnTo>
                <a:cubicBezTo>
                  <a:pt x="9153" y="21924"/>
                  <a:pt x="9456" y="22004"/>
                  <a:pt x="9758" y="22004"/>
                </a:cubicBezTo>
                <a:cubicBezTo>
                  <a:pt x="10061" y="22004"/>
                  <a:pt x="10363" y="21924"/>
                  <a:pt x="10637" y="21764"/>
                </a:cubicBezTo>
                <a:lnTo>
                  <a:pt x="18649" y="17131"/>
                </a:lnTo>
                <a:cubicBezTo>
                  <a:pt x="19196" y="16834"/>
                  <a:pt x="19516" y="16263"/>
                  <a:pt x="19516" y="15624"/>
                </a:cubicBezTo>
                <a:lnTo>
                  <a:pt x="19516" y="6380"/>
                </a:lnTo>
                <a:cubicBezTo>
                  <a:pt x="19516" y="5741"/>
                  <a:pt x="19196" y="5170"/>
                  <a:pt x="18649" y="4851"/>
                </a:cubicBezTo>
                <a:lnTo>
                  <a:pt x="10637" y="240"/>
                </a:lnTo>
                <a:cubicBezTo>
                  <a:pt x="10363" y="80"/>
                  <a:pt x="10061" y="0"/>
                  <a:pt x="9758" y="0"/>
                </a:cubicBezTo>
                <a:close/>
              </a:path>
            </a:pathLst>
          </a:custGeom>
          <a:noFill/>
          <a:ln w="9525" cap="flat" cmpd="sng">
            <a:solidFill>
              <a:srgbClr val="E1E7E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74" name="Google Shape;12317;p21">
            <a:extLst>
              <a:ext uri="{FF2B5EF4-FFF2-40B4-BE49-F238E27FC236}">
                <a16:creationId xmlns:a16="http://schemas.microsoft.com/office/drawing/2014/main" id="{303B0653-31AB-20E4-3F0C-1F6D63DABCAC}"/>
              </a:ext>
            </a:extLst>
          </p:cNvPr>
          <p:cNvSpPr/>
          <p:nvPr/>
        </p:nvSpPr>
        <p:spPr>
          <a:xfrm>
            <a:off x="8365500" y="4814212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75" name="Google Shape;12318;p21">
            <a:extLst>
              <a:ext uri="{FF2B5EF4-FFF2-40B4-BE49-F238E27FC236}">
                <a16:creationId xmlns:a16="http://schemas.microsoft.com/office/drawing/2014/main" id="{F1BE92FE-843D-985C-1E93-C12C888C8508}"/>
              </a:ext>
            </a:extLst>
          </p:cNvPr>
          <p:cNvSpPr/>
          <p:nvPr/>
        </p:nvSpPr>
        <p:spPr>
          <a:xfrm>
            <a:off x="11521224" y="4814212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76" name="Google Shape;12319;p21">
            <a:extLst>
              <a:ext uri="{FF2B5EF4-FFF2-40B4-BE49-F238E27FC236}">
                <a16:creationId xmlns:a16="http://schemas.microsoft.com/office/drawing/2014/main" id="{68F20D97-E14B-DFEF-7FAD-FF1A1BD157E1}"/>
              </a:ext>
            </a:extLst>
          </p:cNvPr>
          <p:cNvSpPr/>
          <p:nvPr/>
        </p:nvSpPr>
        <p:spPr>
          <a:xfrm>
            <a:off x="14676924" y="4814212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77" name="Google Shape;12320;p21">
            <a:extLst>
              <a:ext uri="{FF2B5EF4-FFF2-40B4-BE49-F238E27FC236}">
                <a16:creationId xmlns:a16="http://schemas.microsoft.com/office/drawing/2014/main" id="{3601578E-DC51-68F7-E29A-6D1EDCFAB114}"/>
              </a:ext>
            </a:extLst>
          </p:cNvPr>
          <p:cNvSpPr/>
          <p:nvPr/>
        </p:nvSpPr>
        <p:spPr>
          <a:xfrm>
            <a:off x="9995100" y="5654888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78" name="Google Shape;12321;p21">
            <a:extLst>
              <a:ext uri="{FF2B5EF4-FFF2-40B4-BE49-F238E27FC236}">
                <a16:creationId xmlns:a16="http://schemas.microsoft.com/office/drawing/2014/main" id="{5C97C36B-04D8-B4B2-6FCE-F9CA74138179}"/>
              </a:ext>
            </a:extLst>
          </p:cNvPr>
          <p:cNvSpPr/>
          <p:nvPr/>
        </p:nvSpPr>
        <p:spPr>
          <a:xfrm>
            <a:off x="13099100" y="5654988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79" name="Google Shape;12322;p21">
            <a:extLst>
              <a:ext uri="{FF2B5EF4-FFF2-40B4-BE49-F238E27FC236}">
                <a16:creationId xmlns:a16="http://schemas.microsoft.com/office/drawing/2014/main" id="{C3ABB6AA-72BA-052A-740F-7B41C6061630}"/>
              </a:ext>
            </a:extLst>
          </p:cNvPr>
          <p:cNvSpPr txBox="1"/>
          <p:nvPr/>
        </p:nvSpPr>
        <p:spPr>
          <a:xfrm>
            <a:off x="7888818" y="5095266"/>
            <a:ext cx="10776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s" b="1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2016</a:t>
            </a:r>
            <a:endParaRPr b="1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80" name="Google Shape;12323;p21">
            <a:extLst>
              <a:ext uri="{FF2B5EF4-FFF2-40B4-BE49-F238E27FC236}">
                <a16:creationId xmlns:a16="http://schemas.microsoft.com/office/drawing/2014/main" id="{95FB5150-0961-D2BD-893A-821717CC5812}"/>
              </a:ext>
            </a:extLst>
          </p:cNvPr>
          <p:cNvSpPr/>
          <p:nvPr/>
        </p:nvSpPr>
        <p:spPr>
          <a:xfrm>
            <a:off x="8365500" y="3805962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81" name="Google Shape;12324;p21">
            <a:extLst>
              <a:ext uri="{FF2B5EF4-FFF2-40B4-BE49-F238E27FC236}">
                <a16:creationId xmlns:a16="http://schemas.microsoft.com/office/drawing/2014/main" id="{EE538AA6-E708-991F-32DA-A29403CA97E8}"/>
              </a:ext>
            </a:extLst>
          </p:cNvPr>
          <p:cNvSpPr/>
          <p:nvPr/>
        </p:nvSpPr>
        <p:spPr>
          <a:xfrm>
            <a:off x="11532074" y="3805962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82" name="Google Shape;12325;p21">
            <a:extLst>
              <a:ext uri="{FF2B5EF4-FFF2-40B4-BE49-F238E27FC236}">
                <a16:creationId xmlns:a16="http://schemas.microsoft.com/office/drawing/2014/main" id="{33491F6E-A7B0-B501-BCF2-A01F18A41946}"/>
              </a:ext>
            </a:extLst>
          </p:cNvPr>
          <p:cNvSpPr/>
          <p:nvPr/>
        </p:nvSpPr>
        <p:spPr>
          <a:xfrm>
            <a:off x="14676924" y="3805962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83" name="Google Shape;12326;p21">
            <a:extLst>
              <a:ext uri="{FF2B5EF4-FFF2-40B4-BE49-F238E27FC236}">
                <a16:creationId xmlns:a16="http://schemas.microsoft.com/office/drawing/2014/main" id="{B2CF099C-89CD-6730-5739-E3EAFB4E255F}"/>
              </a:ext>
            </a:extLst>
          </p:cNvPr>
          <p:cNvSpPr/>
          <p:nvPr/>
        </p:nvSpPr>
        <p:spPr>
          <a:xfrm>
            <a:off x="9994306" y="6794642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84" name="Google Shape;12327;p21">
            <a:extLst>
              <a:ext uri="{FF2B5EF4-FFF2-40B4-BE49-F238E27FC236}">
                <a16:creationId xmlns:a16="http://schemas.microsoft.com/office/drawing/2014/main" id="{EDCC06EB-8DFA-1571-4909-FAC78C286C9A}"/>
              </a:ext>
            </a:extLst>
          </p:cNvPr>
          <p:cNvSpPr/>
          <p:nvPr/>
        </p:nvSpPr>
        <p:spPr>
          <a:xfrm>
            <a:off x="13099106" y="6794642"/>
            <a:ext cx="124200" cy="124200"/>
          </a:xfrm>
          <a:prstGeom prst="ellipse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cxnSp>
        <p:nvCxnSpPr>
          <p:cNvPr id="85" name="Google Shape;12328;p21">
            <a:extLst>
              <a:ext uri="{FF2B5EF4-FFF2-40B4-BE49-F238E27FC236}">
                <a16:creationId xmlns:a16="http://schemas.microsoft.com/office/drawing/2014/main" id="{C7417448-0EF2-1714-5C2F-F4BA2BC9D09C}"/>
              </a:ext>
            </a:extLst>
          </p:cNvPr>
          <p:cNvCxnSpPr>
            <a:stCxn id="74" idx="0"/>
            <a:endCxn id="80" idx="4"/>
          </p:cNvCxnSpPr>
          <p:nvPr/>
        </p:nvCxnSpPr>
        <p:spPr>
          <a:xfrm rot="10800000">
            <a:off x="8427600" y="3930412"/>
            <a:ext cx="0" cy="883800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6" name="Google Shape;12329;p21">
            <a:extLst>
              <a:ext uri="{FF2B5EF4-FFF2-40B4-BE49-F238E27FC236}">
                <a16:creationId xmlns:a16="http://schemas.microsoft.com/office/drawing/2014/main" id="{6698BFA2-14B6-F68A-0AA1-FAAAA510CD9C}"/>
              </a:ext>
            </a:extLst>
          </p:cNvPr>
          <p:cNvCxnSpPr>
            <a:stCxn id="75" idx="0"/>
            <a:endCxn id="81" idx="4"/>
          </p:cNvCxnSpPr>
          <p:nvPr/>
        </p:nvCxnSpPr>
        <p:spPr>
          <a:xfrm rot="10800000" flipH="1">
            <a:off x="11583324" y="3930412"/>
            <a:ext cx="10800" cy="883800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7" name="Google Shape;12330;p21">
            <a:extLst>
              <a:ext uri="{FF2B5EF4-FFF2-40B4-BE49-F238E27FC236}">
                <a16:creationId xmlns:a16="http://schemas.microsoft.com/office/drawing/2014/main" id="{A843FEFE-A5D1-31CE-E0F3-FCB1D166A788}"/>
              </a:ext>
            </a:extLst>
          </p:cNvPr>
          <p:cNvCxnSpPr>
            <a:stCxn id="76" idx="0"/>
            <a:endCxn id="82" idx="4"/>
          </p:cNvCxnSpPr>
          <p:nvPr/>
        </p:nvCxnSpPr>
        <p:spPr>
          <a:xfrm rot="10800000">
            <a:off x="14739024" y="3930412"/>
            <a:ext cx="0" cy="883800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8" name="Google Shape;12331;p21">
            <a:extLst>
              <a:ext uri="{FF2B5EF4-FFF2-40B4-BE49-F238E27FC236}">
                <a16:creationId xmlns:a16="http://schemas.microsoft.com/office/drawing/2014/main" id="{671C3E58-4B88-1EC8-DB35-F1FF7ED2EFC2}"/>
              </a:ext>
            </a:extLst>
          </p:cNvPr>
          <p:cNvCxnSpPr>
            <a:stCxn id="77" idx="4"/>
            <a:endCxn id="83" idx="0"/>
          </p:cNvCxnSpPr>
          <p:nvPr/>
        </p:nvCxnSpPr>
        <p:spPr>
          <a:xfrm flipH="1">
            <a:off x="10056600" y="5779088"/>
            <a:ext cx="600" cy="1015800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9" name="Google Shape;12332;p21">
            <a:extLst>
              <a:ext uri="{FF2B5EF4-FFF2-40B4-BE49-F238E27FC236}">
                <a16:creationId xmlns:a16="http://schemas.microsoft.com/office/drawing/2014/main" id="{5681485D-1C0D-66BE-DBDE-BF23F99954A1}"/>
              </a:ext>
            </a:extLst>
          </p:cNvPr>
          <p:cNvCxnSpPr>
            <a:stCxn id="78" idx="4"/>
            <a:endCxn id="84" idx="0"/>
          </p:cNvCxnSpPr>
          <p:nvPr/>
        </p:nvCxnSpPr>
        <p:spPr>
          <a:xfrm>
            <a:off x="13161200" y="5779188"/>
            <a:ext cx="0" cy="1015200"/>
          </a:xfrm>
          <a:prstGeom prst="straightConnector1">
            <a:avLst/>
          </a:prstGeom>
          <a:noFill/>
          <a:ln w="9525" cap="flat" cmpd="sng">
            <a:solidFill>
              <a:srgbClr val="A5B7C6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90" name="Google Shape;12333;p21">
            <a:extLst>
              <a:ext uri="{FF2B5EF4-FFF2-40B4-BE49-F238E27FC236}">
                <a16:creationId xmlns:a16="http://schemas.microsoft.com/office/drawing/2014/main" id="{D6E1A376-8D51-DB31-5734-B2D264B8DAC3}"/>
              </a:ext>
            </a:extLst>
          </p:cNvPr>
          <p:cNvSpPr txBox="1"/>
          <p:nvPr/>
        </p:nvSpPr>
        <p:spPr>
          <a:xfrm>
            <a:off x="9503968" y="5095266"/>
            <a:ext cx="10776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s" b="1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2017</a:t>
            </a:r>
            <a:endParaRPr b="1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91" name="Google Shape;12334;p21">
            <a:extLst>
              <a:ext uri="{FF2B5EF4-FFF2-40B4-BE49-F238E27FC236}">
                <a16:creationId xmlns:a16="http://schemas.microsoft.com/office/drawing/2014/main" id="{1BC7DEED-C918-342A-1729-5B765E3E7C94}"/>
              </a:ext>
            </a:extLst>
          </p:cNvPr>
          <p:cNvSpPr txBox="1"/>
          <p:nvPr/>
        </p:nvSpPr>
        <p:spPr>
          <a:xfrm>
            <a:off x="11035318" y="5095266"/>
            <a:ext cx="10776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s" b="1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2018</a:t>
            </a:r>
            <a:endParaRPr b="1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92" name="Google Shape;12335;p21">
            <a:extLst>
              <a:ext uri="{FF2B5EF4-FFF2-40B4-BE49-F238E27FC236}">
                <a16:creationId xmlns:a16="http://schemas.microsoft.com/office/drawing/2014/main" id="{F797A9CF-F26D-62B3-9430-529ED56696D6}"/>
              </a:ext>
            </a:extLst>
          </p:cNvPr>
          <p:cNvSpPr txBox="1"/>
          <p:nvPr/>
        </p:nvSpPr>
        <p:spPr>
          <a:xfrm>
            <a:off x="12619618" y="5095266"/>
            <a:ext cx="10776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s" b="1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2019</a:t>
            </a:r>
            <a:endParaRPr b="1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93" name="Google Shape;12336;p21">
            <a:extLst>
              <a:ext uri="{FF2B5EF4-FFF2-40B4-BE49-F238E27FC236}">
                <a16:creationId xmlns:a16="http://schemas.microsoft.com/office/drawing/2014/main" id="{4168E942-7DFD-F6CD-9C8C-3DBF770EE2B6}"/>
              </a:ext>
            </a:extLst>
          </p:cNvPr>
          <p:cNvSpPr txBox="1"/>
          <p:nvPr/>
        </p:nvSpPr>
        <p:spPr>
          <a:xfrm>
            <a:off x="14203918" y="5095266"/>
            <a:ext cx="10776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s" b="1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2020</a:t>
            </a:r>
            <a:endParaRPr b="1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94" name="Google Shape;12337;p21">
            <a:extLst>
              <a:ext uri="{FF2B5EF4-FFF2-40B4-BE49-F238E27FC236}">
                <a16:creationId xmlns:a16="http://schemas.microsoft.com/office/drawing/2014/main" id="{F346E3FA-2F31-41AA-8CD6-A2884677D4CA}"/>
              </a:ext>
            </a:extLst>
          </p:cNvPr>
          <p:cNvSpPr/>
          <p:nvPr/>
        </p:nvSpPr>
        <p:spPr>
          <a:xfrm>
            <a:off x="12957928" y="7114293"/>
            <a:ext cx="408976" cy="410050"/>
          </a:xfrm>
          <a:custGeom>
            <a:avLst/>
            <a:gdLst/>
            <a:ahLst/>
            <a:cxnLst/>
            <a:rect l="l" t="t" r="r" b="b"/>
            <a:pathLst>
              <a:path w="11815" h="11846" extrusionOk="0">
                <a:moveTo>
                  <a:pt x="5829" y="693"/>
                </a:moveTo>
                <a:cubicBezTo>
                  <a:pt x="6238" y="693"/>
                  <a:pt x="6553" y="1008"/>
                  <a:pt x="6553" y="1418"/>
                </a:cubicBezTo>
                <a:cubicBezTo>
                  <a:pt x="6553" y="1796"/>
                  <a:pt x="6238" y="2111"/>
                  <a:pt x="5829" y="2111"/>
                </a:cubicBezTo>
                <a:cubicBezTo>
                  <a:pt x="5451" y="2111"/>
                  <a:pt x="5136" y="1796"/>
                  <a:pt x="5136" y="1418"/>
                </a:cubicBezTo>
                <a:cubicBezTo>
                  <a:pt x="5136" y="1008"/>
                  <a:pt x="5482" y="693"/>
                  <a:pt x="5829" y="693"/>
                </a:cubicBezTo>
                <a:close/>
                <a:moveTo>
                  <a:pt x="5829" y="2773"/>
                </a:moveTo>
                <a:cubicBezTo>
                  <a:pt x="6774" y="2773"/>
                  <a:pt x="7562" y="3560"/>
                  <a:pt x="7562" y="4568"/>
                </a:cubicBezTo>
                <a:lnTo>
                  <a:pt x="7562" y="4915"/>
                </a:lnTo>
                <a:lnTo>
                  <a:pt x="4096" y="4915"/>
                </a:lnTo>
                <a:lnTo>
                  <a:pt x="4096" y="4568"/>
                </a:lnTo>
                <a:cubicBezTo>
                  <a:pt x="4096" y="3560"/>
                  <a:pt x="4884" y="2773"/>
                  <a:pt x="5829" y="2773"/>
                </a:cubicBezTo>
                <a:close/>
                <a:moveTo>
                  <a:pt x="2363" y="6963"/>
                </a:moveTo>
                <a:cubicBezTo>
                  <a:pt x="2773" y="6963"/>
                  <a:pt x="3088" y="7278"/>
                  <a:pt x="3088" y="7656"/>
                </a:cubicBezTo>
                <a:cubicBezTo>
                  <a:pt x="3088" y="8065"/>
                  <a:pt x="2773" y="8380"/>
                  <a:pt x="2363" y="8380"/>
                </a:cubicBezTo>
                <a:cubicBezTo>
                  <a:pt x="1985" y="8380"/>
                  <a:pt x="1670" y="8065"/>
                  <a:pt x="1670" y="7656"/>
                </a:cubicBezTo>
                <a:cubicBezTo>
                  <a:pt x="1670" y="7278"/>
                  <a:pt x="1985" y="6963"/>
                  <a:pt x="2363" y="6963"/>
                </a:cubicBezTo>
                <a:close/>
                <a:moveTo>
                  <a:pt x="9357" y="6963"/>
                </a:moveTo>
                <a:cubicBezTo>
                  <a:pt x="9735" y="6963"/>
                  <a:pt x="10050" y="7278"/>
                  <a:pt x="10050" y="7656"/>
                </a:cubicBezTo>
                <a:cubicBezTo>
                  <a:pt x="10050" y="8065"/>
                  <a:pt x="9735" y="8380"/>
                  <a:pt x="9357" y="8380"/>
                </a:cubicBezTo>
                <a:cubicBezTo>
                  <a:pt x="8948" y="8380"/>
                  <a:pt x="8633" y="8065"/>
                  <a:pt x="8633" y="7656"/>
                </a:cubicBezTo>
                <a:cubicBezTo>
                  <a:pt x="8633" y="7278"/>
                  <a:pt x="8948" y="6963"/>
                  <a:pt x="9357" y="6963"/>
                </a:cubicBezTo>
                <a:close/>
                <a:moveTo>
                  <a:pt x="2363" y="9042"/>
                </a:moveTo>
                <a:cubicBezTo>
                  <a:pt x="3308" y="9042"/>
                  <a:pt x="4096" y="9830"/>
                  <a:pt x="4096" y="10806"/>
                </a:cubicBezTo>
                <a:lnTo>
                  <a:pt x="4096" y="11184"/>
                </a:lnTo>
                <a:lnTo>
                  <a:pt x="630" y="11184"/>
                </a:lnTo>
                <a:lnTo>
                  <a:pt x="630" y="10806"/>
                </a:lnTo>
                <a:cubicBezTo>
                  <a:pt x="630" y="9830"/>
                  <a:pt x="1418" y="9042"/>
                  <a:pt x="2363" y="9042"/>
                </a:cubicBezTo>
                <a:close/>
                <a:moveTo>
                  <a:pt x="9357" y="9042"/>
                </a:moveTo>
                <a:cubicBezTo>
                  <a:pt x="10302" y="9042"/>
                  <a:pt x="11090" y="9830"/>
                  <a:pt x="11090" y="10806"/>
                </a:cubicBezTo>
                <a:lnTo>
                  <a:pt x="11090" y="11184"/>
                </a:lnTo>
                <a:lnTo>
                  <a:pt x="7625" y="11184"/>
                </a:lnTo>
                <a:lnTo>
                  <a:pt x="7625" y="10806"/>
                </a:lnTo>
                <a:cubicBezTo>
                  <a:pt x="7625" y="9830"/>
                  <a:pt x="8412" y="9042"/>
                  <a:pt x="9357" y="9042"/>
                </a:cubicBezTo>
                <a:close/>
                <a:moveTo>
                  <a:pt x="5892" y="0"/>
                </a:moveTo>
                <a:cubicBezTo>
                  <a:pt x="5136" y="0"/>
                  <a:pt x="4506" y="630"/>
                  <a:pt x="4506" y="1355"/>
                </a:cubicBezTo>
                <a:cubicBezTo>
                  <a:pt x="4506" y="1733"/>
                  <a:pt x="4632" y="2016"/>
                  <a:pt x="4852" y="2300"/>
                </a:cubicBezTo>
                <a:cubicBezTo>
                  <a:pt x="4033" y="2710"/>
                  <a:pt x="3466" y="3529"/>
                  <a:pt x="3466" y="4505"/>
                </a:cubicBezTo>
                <a:lnTo>
                  <a:pt x="3466" y="5230"/>
                </a:lnTo>
                <a:cubicBezTo>
                  <a:pt x="3466" y="5419"/>
                  <a:pt x="3623" y="5577"/>
                  <a:pt x="3844" y="5577"/>
                </a:cubicBezTo>
                <a:lnTo>
                  <a:pt x="5577" y="5577"/>
                </a:lnTo>
                <a:lnTo>
                  <a:pt x="5577" y="7152"/>
                </a:lnTo>
                <a:lnTo>
                  <a:pt x="3875" y="8822"/>
                </a:lnTo>
                <a:cubicBezTo>
                  <a:pt x="3749" y="8696"/>
                  <a:pt x="3592" y="8601"/>
                  <a:pt x="3434" y="8569"/>
                </a:cubicBezTo>
                <a:cubicBezTo>
                  <a:pt x="3686" y="8349"/>
                  <a:pt x="3781" y="8034"/>
                  <a:pt x="3781" y="7624"/>
                </a:cubicBezTo>
                <a:cubicBezTo>
                  <a:pt x="3781" y="6868"/>
                  <a:pt x="3151" y="6238"/>
                  <a:pt x="2426" y="6238"/>
                </a:cubicBezTo>
                <a:cubicBezTo>
                  <a:pt x="1670" y="6238"/>
                  <a:pt x="1040" y="6868"/>
                  <a:pt x="1040" y="7624"/>
                </a:cubicBezTo>
                <a:cubicBezTo>
                  <a:pt x="1040" y="7971"/>
                  <a:pt x="1166" y="8286"/>
                  <a:pt x="1387" y="8569"/>
                </a:cubicBezTo>
                <a:cubicBezTo>
                  <a:pt x="567" y="8979"/>
                  <a:pt x="0" y="9798"/>
                  <a:pt x="0" y="10775"/>
                </a:cubicBezTo>
                <a:lnTo>
                  <a:pt x="0" y="11499"/>
                </a:lnTo>
                <a:cubicBezTo>
                  <a:pt x="0" y="11688"/>
                  <a:pt x="158" y="11846"/>
                  <a:pt x="378" y="11846"/>
                </a:cubicBezTo>
                <a:lnTo>
                  <a:pt x="4474" y="11846"/>
                </a:lnTo>
                <a:cubicBezTo>
                  <a:pt x="4663" y="11846"/>
                  <a:pt x="4821" y="11688"/>
                  <a:pt x="4821" y="11499"/>
                </a:cubicBezTo>
                <a:lnTo>
                  <a:pt x="4821" y="10775"/>
                </a:lnTo>
                <a:cubicBezTo>
                  <a:pt x="4821" y="10239"/>
                  <a:pt x="4632" y="9704"/>
                  <a:pt x="4348" y="9326"/>
                </a:cubicBezTo>
                <a:lnTo>
                  <a:pt x="5860" y="7782"/>
                </a:lnTo>
                <a:lnTo>
                  <a:pt x="7404" y="9326"/>
                </a:lnTo>
                <a:cubicBezTo>
                  <a:pt x="7089" y="9704"/>
                  <a:pt x="6931" y="10239"/>
                  <a:pt x="6931" y="10775"/>
                </a:cubicBezTo>
                <a:lnTo>
                  <a:pt x="6931" y="11499"/>
                </a:lnTo>
                <a:cubicBezTo>
                  <a:pt x="6931" y="11688"/>
                  <a:pt x="7089" y="11846"/>
                  <a:pt x="7309" y="11846"/>
                </a:cubicBezTo>
                <a:lnTo>
                  <a:pt x="11468" y="11846"/>
                </a:lnTo>
                <a:cubicBezTo>
                  <a:pt x="11657" y="11846"/>
                  <a:pt x="11815" y="11688"/>
                  <a:pt x="11815" y="11499"/>
                </a:cubicBezTo>
                <a:lnTo>
                  <a:pt x="11815" y="10775"/>
                </a:lnTo>
                <a:cubicBezTo>
                  <a:pt x="11783" y="9830"/>
                  <a:pt x="11185" y="8979"/>
                  <a:pt x="10365" y="8569"/>
                </a:cubicBezTo>
                <a:cubicBezTo>
                  <a:pt x="10586" y="8349"/>
                  <a:pt x="10712" y="8034"/>
                  <a:pt x="10712" y="7624"/>
                </a:cubicBezTo>
                <a:cubicBezTo>
                  <a:pt x="10712" y="6868"/>
                  <a:pt x="10082" y="6238"/>
                  <a:pt x="9357" y="6238"/>
                </a:cubicBezTo>
                <a:cubicBezTo>
                  <a:pt x="8601" y="6238"/>
                  <a:pt x="7971" y="6868"/>
                  <a:pt x="7971" y="7624"/>
                </a:cubicBezTo>
                <a:cubicBezTo>
                  <a:pt x="7971" y="7971"/>
                  <a:pt x="8097" y="8286"/>
                  <a:pt x="8318" y="8569"/>
                </a:cubicBezTo>
                <a:cubicBezTo>
                  <a:pt x="8160" y="8664"/>
                  <a:pt x="8034" y="8727"/>
                  <a:pt x="7877" y="8822"/>
                </a:cubicBezTo>
                <a:lnTo>
                  <a:pt x="6207" y="7152"/>
                </a:lnTo>
                <a:lnTo>
                  <a:pt x="6207" y="5577"/>
                </a:lnTo>
                <a:lnTo>
                  <a:pt x="7940" y="5577"/>
                </a:lnTo>
                <a:cubicBezTo>
                  <a:pt x="8129" y="5577"/>
                  <a:pt x="8286" y="5419"/>
                  <a:pt x="8286" y="5230"/>
                </a:cubicBezTo>
                <a:lnTo>
                  <a:pt x="8286" y="4505"/>
                </a:lnTo>
                <a:cubicBezTo>
                  <a:pt x="8286" y="3529"/>
                  <a:pt x="7688" y="2710"/>
                  <a:pt x="6900" y="2300"/>
                </a:cubicBezTo>
                <a:cubicBezTo>
                  <a:pt x="7152" y="2080"/>
                  <a:pt x="7246" y="1764"/>
                  <a:pt x="7246" y="1355"/>
                </a:cubicBezTo>
                <a:cubicBezTo>
                  <a:pt x="7246" y="630"/>
                  <a:pt x="6616" y="0"/>
                  <a:pt x="5892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grpSp>
        <p:nvGrpSpPr>
          <p:cNvPr id="95" name="Google Shape;12338;p21">
            <a:extLst>
              <a:ext uri="{FF2B5EF4-FFF2-40B4-BE49-F238E27FC236}">
                <a16:creationId xmlns:a16="http://schemas.microsoft.com/office/drawing/2014/main" id="{E25ECDE6-FE89-137E-C1DA-AA419C57C9D7}"/>
              </a:ext>
            </a:extLst>
          </p:cNvPr>
          <p:cNvGrpSpPr/>
          <p:nvPr/>
        </p:nvGrpSpPr>
        <p:grpSpPr>
          <a:xfrm>
            <a:off x="9840687" y="7152387"/>
            <a:ext cx="412230" cy="412230"/>
            <a:chOff x="1049375" y="2680675"/>
            <a:chExt cx="297725" cy="297725"/>
          </a:xfrm>
        </p:grpSpPr>
        <p:sp>
          <p:nvSpPr>
            <p:cNvPr id="96" name="Google Shape;12339;p21">
              <a:extLst>
                <a:ext uri="{FF2B5EF4-FFF2-40B4-BE49-F238E27FC236}">
                  <a16:creationId xmlns:a16="http://schemas.microsoft.com/office/drawing/2014/main" id="{25C1C1F1-19DA-2F44-B6FE-0D64F30360DA}"/>
                </a:ext>
              </a:extLst>
            </p:cNvPr>
            <p:cNvSpPr/>
            <p:nvPr/>
          </p:nvSpPr>
          <p:spPr>
            <a:xfrm>
              <a:off x="1113175" y="2752350"/>
              <a:ext cx="161475" cy="155975"/>
            </a:xfrm>
            <a:custGeom>
              <a:avLst/>
              <a:gdLst/>
              <a:ahLst/>
              <a:cxnLst/>
              <a:rect l="l" t="t" r="r" b="b"/>
              <a:pathLst>
                <a:path w="6459" h="6239" extrusionOk="0">
                  <a:moveTo>
                    <a:pt x="3403" y="2079"/>
                  </a:moveTo>
                  <a:cubicBezTo>
                    <a:pt x="3781" y="2079"/>
                    <a:pt x="4096" y="2394"/>
                    <a:pt x="4096" y="2773"/>
                  </a:cubicBezTo>
                  <a:cubicBezTo>
                    <a:pt x="4096" y="3182"/>
                    <a:pt x="3781" y="3497"/>
                    <a:pt x="3403" y="3497"/>
                  </a:cubicBezTo>
                  <a:cubicBezTo>
                    <a:pt x="2993" y="3434"/>
                    <a:pt x="2678" y="3119"/>
                    <a:pt x="2678" y="2773"/>
                  </a:cubicBezTo>
                  <a:cubicBezTo>
                    <a:pt x="2678" y="2394"/>
                    <a:pt x="2993" y="2079"/>
                    <a:pt x="3403" y="2079"/>
                  </a:cubicBezTo>
                  <a:close/>
                  <a:moveTo>
                    <a:pt x="3371" y="693"/>
                  </a:moveTo>
                  <a:cubicBezTo>
                    <a:pt x="4694" y="693"/>
                    <a:pt x="5765" y="1796"/>
                    <a:pt x="5765" y="3119"/>
                  </a:cubicBezTo>
                  <a:cubicBezTo>
                    <a:pt x="5765" y="3686"/>
                    <a:pt x="5545" y="4222"/>
                    <a:pt x="5198" y="4663"/>
                  </a:cubicBezTo>
                  <a:cubicBezTo>
                    <a:pt x="5072" y="4442"/>
                    <a:pt x="4915" y="4190"/>
                    <a:pt x="4694" y="4001"/>
                  </a:cubicBezTo>
                  <a:cubicBezTo>
                    <a:pt x="4568" y="3907"/>
                    <a:pt x="4442" y="3812"/>
                    <a:pt x="4348" y="3749"/>
                  </a:cubicBezTo>
                  <a:cubicBezTo>
                    <a:pt x="4568" y="3529"/>
                    <a:pt x="4726" y="3182"/>
                    <a:pt x="4726" y="2804"/>
                  </a:cubicBezTo>
                  <a:cubicBezTo>
                    <a:pt x="4726" y="2079"/>
                    <a:pt x="4096" y="1449"/>
                    <a:pt x="3340" y="1449"/>
                  </a:cubicBezTo>
                  <a:cubicBezTo>
                    <a:pt x="2615" y="1449"/>
                    <a:pt x="1985" y="2079"/>
                    <a:pt x="1985" y="2804"/>
                  </a:cubicBezTo>
                  <a:cubicBezTo>
                    <a:pt x="1985" y="3182"/>
                    <a:pt x="2142" y="3529"/>
                    <a:pt x="2363" y="3749"/>
                  </a:cubicBezTo>
                  <a:lnTo>
                    <a:pt x="2016" y="4001"/>
                  </a:lnTo>
                  <a:cubicBezTo>
                    <a:pt x="1827" y="4190"/>
                    <a:pt x="1607" y="4442"/>
                    <a:pt x="1512" y="4663"/>
                  </a:cubicBezTo>
                  <a:cubicBezTo>
                    <a:pt x="1040" y="4064"/>
                    <a:pt x="882" y="3434"/>
                    <a:pt x="945" y="2773"/>
                  </a:cubicBezTo>
                  <a:cubicBezTo>
                    <a:pt x="1103" y="1670"/>
                    <a:pt x="2111" y="693"/>
                    <a:pt x="3371" y="693"/>
                  </a:cubicBezTo>
                  <a:close/>
                  <a:moveTo>
                    <a:pt x="3371" y="4159"/>
                  </a:moveTo>
                  <a:cubicBezTo>
                    <a:pt x="4001" y="4159"/>
                    <a:pt x="4505" y="4600"/>
                    <a:pt x="4694" y="5135"/>
                  </a:cubicBezTo>
                  <a:cubicBezTo>
                    <a:pt x="4316" y="5387"/>
                    <a:pt x="3875" y="5545"/>
                    <a:pt x="3371" y="5545"/>
                  </a:cubicBezTo>
                  <a:cubicBezTo>
                    <a:pt x="2898" y="5545"/>
                    <a:pt x="2426" y="5387"/>
                    <a:pt x="2016" y="5135"/>
                  </a:cubicBezTo>
                  <a:cubicBezTo>
                    <a:pt x="2174" y="4537"/>
                    <a:pt x="2741" y="4159"/>
                    <a:pt x="3371" y="4159"/>
                  </a:cubicBezTo>
                  <a:close/>
                  <a:moveTo>
                    <a:pt x="3308" y="0"/>
                  </a:moveTo>
                  <a:cubicBezTo>
                    <a:pt x="1701" y="0"/>
                    <a:pt x="441" y="1229"/>
                    <a:pt x="252" y="2710"/>
                  </a:cubicBezTo>
                  <a:cubicBezTo>
                    <a:pt x="0" y="4600"/>
                    <a:pt x="1512" y="6238"/>
                    <a:pt x="3371" y="6238"/>
                  </a:cubicBezTo>
                  <a:cubicBezTo>
                    <a:pt x="5104" y="6238"/>
                    <a:pt x="6459" y="4820"/>
                    <a:pt x="6459" y="3119"/>
                  </a:cubicBezTo>
                  <a:cubicBezTo>
                    <a:pt x="6459" y="1386"/>
                    <a:pt x="5041" y="0"/>
                    <a:pt x="3308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97" name="Google Shape;12340;p21">
              <a:extLst>
                <a:ext uri="{FF2B5EF4-FFF2-40B4-BE49-F238E27FC236}">
                  <a16:creationId xmlns:a16="http://schemas.microsoft.com/office/drawing/2014/main" id="{7001A128-B941-C36E-8718-B51BCACDF2E8}"/>
                </a:ext>
              </a:extLst>
            </p:cNvPr>
            <p:cNvSpPr/>
            <p:nvPr/>
          </p:nvSpPr>
          <p:spPr>
            <a:xfrm>
              <a:off x="1049375" y="2680675"/>
              <a:ext cx="297725" cy="297725"/>
            </a:xfrm>
            <a:custGeom>
              <a:avLst/>
              <a:gdLst/>
              <a:ahLst/>
              <a:cxnLst/>
              <a:rect l="l" t="t" r="r" b="b"/>
              <a:pathLst>
                <a:path w="11909" h="11909" extrusionOk="0">
                  <a:moveTo>
                    <a:pt x="6270" y="1512"/>
                  </a:moveTo>
                  <a:cubicBezTo>
                    <a:pt x="8475" y="1670"/>
                    <a:pt x="10239" y="3434"/>
                    <a:pt x="10397" y="5640"/>
                  </a:cubicBezTo>
                  <a:lnTo>
                    <a:pt x="10082" y="5640"/>
                  </a:lnTo>
                  <a:cubicBezTo>
                    <a:pt x="9893" y="5640"/>
                    <a:pt x="9735" y="5797"/>
                    <a:pt x="9735" y="5986"/>
                  </a:cubicBezTo>
                  <a:cubicBezTo>
                    <a:pt x="9735" y="6207"/>
                    <a:pt x="9893" y="6364"/>
                    <a:pt x="10082" y="6364"/>
                  </a:cubicBezTo>
                  <a:lnTo>
                    <a:pt x="10397" y="6364"/>
                  </a:lnTo>
                  <a:cubicBezTo>
                    <a:pt x="10239" y="8569"/>
                    <a:pt x="8475" y="10334"/>
                    <a:pt x="6270" y="10491"/>
                  </a:cubicBezTo>
                  <a:lnTo>
                    <a:pt x="6270" y="10176"/>
                  </a:lnTo>
                  <a:cubicBezTo>
                    <a:pt x="6270" y="9987"/>
                    <a:pt x="6112" y="9830"/>
                    <a:pt x="5923" y="9830"/>
                  </a:cubicBezTo>
                  <a:cubicBezTo>
                    <a:pt x="5703" y="9830"/>
                    <a:pt x="5545" y="9987"/>
                    <a:pt x="5545" y="10176"/>
                  </a:cubicBezTo>
                  <a:lnTo>
                    <a:pt x="5545" y="10491"/>
                  </a:lnTo>
                  <a:cubicBezTo>
                    <a:pt x="3340" y="10334"/>
                    <a:pt x="1575" y="8569"/>
                    <a:pt x="1418" y="6364"/>
                  </a:cubicBezTo>
                  <a:lnTo>
                    <a:pt x="1733" y="6364"/>
                  </a:lnTo>
                  <a:cubicBezTo>
                    <a:pt x="1922" y="6364"/>
                    <a:pt x="2079" y="6207"/>
                    <a:pt x="2079" y="5986"/>
                  </a:cubicBezTo>
                  <a:cubicBezTo>
                    <a:pt x="2142" y="5797"/>
                    <a:pt x="1985" y="5640"/>
                    <a:pt x="1764" y="5640"/>
                  </a:cubicBezTo>
                  <a:lnTo>
                    <a:pt x="1418" y="5640"/>
                  </a:lnTo>
                  <a:cubicBezTo>
                    <a:pt x="1575" y="3434"/>
                    <a:pt x="3340" y="1670"/>
                    <a:pt x="5545" y="1512"/>
                  </a:cubicBezTo>
                  <a:lnTo>
                    <a:pt x="5545" y="1827"/>
                  </a:lnTo>
                  <a:cubicBezTo>
                    <a:pt x="5545" y="2016"/>
                    <a:pt x="5703" y="2174"/>
                    <a:pt x="5923" y="2174"/>
                  </a:cubicBezTo>
                  <a:cubicBezTo>
                    <a:pt x="6112" y="2174"/>
                    <a:pt x="6270" y="2016"/>
                    <a:pt x="6270" y="1827"/>
                  </a:cubicBezTo>
                  <a:lnTo>
                    <a:pt x="6270" y="1512"/>
                  </a:lnTo>
                  <a:close/>
                  <a:moveTo>
                    <a:pt x="5955" y="0"/>
                  </a:moveTo>
                  <a:cubicBezTo>
                    <a:pt x="5766" y="0"/>
                    <a:pt x="5608" y="158"/>
                    <a:pt x="5608" y="347"/>
                  </a:cubicBezTo>
                  <a:lnTo>
                    <a:pt x="5608" y="756"/>
                  </a:lnTo>
                  <a:cubicBezTo>
                    <a:pt x="2993" y="914"/>
                    <a:pt x="914" y="2993"/>
                    <a:pt x="756" y="5608"/>
                  </a:cubicBezTo>
                  <a:lnTo>
                    <a:pt x="347" y="5608"/>
                  </a:lnTo>
                  <a:cubicBezTo>
                    <a:pt x="158" y="5608"/>
                    <a:pt x="0" y="5766"/>
                    <a:pt x="0" y="5955"/>
                  </a:cubicBezTo>
                  <a:cubicBezTo>
                    <a:pt x="0" y="6144"/>
                    <a:pt x="158" y="6301"/>
                    <a:pt x="347" y="6301"/>
                  </a:cubicBezTo>
                  <a:lnTo>
                    <a:pt x="756" y="6301"/>
                  </a:lnTo>
                  <a:cubicBezTo>
                    <a:pt x="914" y="8916"/>
                    <a:pt x="2993" y="10995"/>
                    <a:pt x="5608" y="11153"/>
                  </a:cubicBezTo>
                  <a:lnTo>
                    <a:pt x="5608" y="11562"/>
                  </a:lnTo>
                  <a:cubicBezTo>
                    <a:pt x="5608" y="11751"/>
                    <a:pt x="5766" y="11909"/>
                    <a:pt x="5955" y="11909"/>
                  </a:cubicBezTo>
                  <a:cubicBezTo>
                    <a:pt x="6144" y="11909"/>
                    <a:pt x="6301" y="11751"/>
                    <a:pt x="6301" y="11562"/>
                  </a:cubicBezTo>
                  <a:lnTo>
                    <a:pt x="6301" y="11153"/>
                  </a:lnTo>
                  <a:cubicBezTo>
                    <a:pt x="8916" y="10995"/>
                    <a:pt x="10995" y="8916"/>
                    <a:pt x="11153" y="6301"/>
                  </a:cubicBezTo>
                  <a:lnTo>
                    <a:pt x="11531" y="6301"/>
                  </a:lnTo>
                  <a:cubicBezTo>
                    <a:pt x="11751" y="6301"/>
                    <a:pt x="11909" y="6144"/>
                    <a:pt x="11909" y="5955"/>
                  </a:cubicBezTo>
                  <a:cubicBezTo>
                    <a:pt x="11909" y="5766"/>
                    <a:pt x="11751" y="5608"/>
                    <a:pt x="11531" y="5608"/>
                  </a:cubicBezTo>
                  <a:lnTo>
                    <a:pt x="11153" y="5608"/>
                  </a:lnTo>
                  <a:cubicBezTo>
                    <a:pt x="10995" y="2993"/>
                    <a:pt x="8916" y="914"/>
                    <a:pt x="6301" y="756"/>
                  </a:cubicBezTo>
                  <a:lnTo>
                    <a:pt x="6301" y="347"/>
                  </a:lnTo>
                  <a:cubicBezTo>
                    <a:pt x="6301" y="158"/>
                    <a:pt x="6144" y="0"/>
                    <a:pt x="595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98" name="Google Shape;12341;p21">
            <a:extLst>
              <a:ext uri="{FF2B5EF4-FFF2-40B4-BE49-F238E27FC236}">
                <a16:creationId xmlns:a16="http://schemas.microsoft.com/office/drawing/2014/main" id="{E53AD296-B71C-9625-C178-FC4DBF4257DF}"/>
              </a:ext>
            </a:extLst>
          </p:cNvPr>
          <p:cNvGrpSpPr/>
          <p:nvPr/>
        </p:nvGrpSpPr>
        <p:grpSpPr>
          <a:xfrm>
            <a:off x="14532572" y="3173152"/>
            <a:ext cx="411156" cy="408664"/>
            <a:chOff x="5045775" y="1946400"/>
            <a:chExt cx="296950" cy="295150"/>
          </a:xfrm>
        </p:grpSpPr>
        <p:sp>
          <p:nvSpPr>
            <p:cNvPr id="99" name="Google Shape;12342;p21">
              <a:extLst>
                <a:ext uri="{FF2B5EF4-FFF2-40B4-BE49-F238E27FC236}">
                  <a16:creationId xmlns:a16="http://schemas.microsoft.com/office/drawing/2014/main" id="{9A95D163-9A37-B707-03E0-3026E2E634E4}"/>
                </a:ext>
              </a:extLst>
            </p:cNvPr>
            <p:cNvSpPr/>
            <p:nvPr/>
          </p:nvSpPr>
          <p:spPr>
            <a:xfrm>
              <a:off x="5113500" y="1998600"/>
              <a:ext cx="160700" cy="155950"/>
            </a:xfrm>
            <a:custGeom>
              <a:avLst/>
              <a:gdLst/>
              <a:ahLst/>
              <a:cxnLst/>
              <a:rect l="l" t="t" r="r" b="b"/>
              <a:pathLst>
                <a:path w="6428" h="6238" extrusionOk="0">
                  <a:moveTo>
                    <a:pt x="3309" y="2079"/>
                  </a:moveTo>
                  <a:cubicBezTo>
                    <a:pt x="3718" y="2079"/>
                    <a:pt x="4033" y="2394"/>
                    <a:pt x="4033" y="2804"/>
                  </a:cubicBezTo>
                  <a:cubicBezTo>
                    <a:pt x="4033" y="3182"/>
                    <a:pt x="3718" y="3497"/>
                    <a:pt x="3309" y="3497"/>
                  </a:cubicBezTo>
                  <a:cubicBezTo>
                    <a:pt x="2931" y="3497"/>
                    <a:pt x="2616" y="3150"/>
                    <a:pt x="2616" y="2804"/>
                  </a:cubicBezTo>
                  <a:cubicBezTo>
                    <a:pt x="2616" y="2394"/>
                    <a:pt x="2931" y="2079"/>
                    <a:pt x="3309" y="2079"/>
                  </a:cubicBezTo>
                  <a:close/>
                  <a:moveTo>
                    <a:pt x="3403" y="662"/>
                  </a:moveTo>
                  <a:cubicBezTo>
                    <a:pt x="4726" y="662"/>
                    <a:pt x="5798" y="1764"/>
                    <a:pt x="5798" y="3119"/>
                  </a:cubicBezTo>
                  <a:cubicBezTo>
                    <a:pt x="5703" y="3655"/>
                    <a:pt x="5546" y="4222"/>
                    <a:pt x="5199" y="4663"/>
                  </a:cubicBezTo>
                  <a:cubicBezTo>
                    <a:pt x="5010" y="4253"/>
                    <a:pt x="4726" y="3938"/>
                    <a:pt x="4348" y="3686"/>
                  </a:cubicBezTo>
                  <a:cubicBezTo>
                    <a:pt x="4569" y="3466"/>
                    <a:pt x="4726" y="3119"/>
                    <a:pt x="4726" y="2741"/>
                  </a:cubicBezTo>
                  <a:cubicBezTo>
                    <a:pt x="4726" y="2016"/>
                    <a:pt x="4096" y="1386"/>
                    <a:pt x="3340" y="1386"/>
                  </a:cubicBezTo>
                  <a:cubicBezTo>
                    <a:pt x="2616" y="1386"/>
                    <a:pt x="1986" y="2016"/>
                    <a:pt x="1986" y="2741"/>
                  </a:cubicBezTo>
                  <a:cubicBezTo>
                    <a:pt x="1986" y="3119"/>
                    <a:pt x="2143" y="3466"/>
                    <a:pt x="2364" y="3686"/>
                  </a:cubicBezTo>
                  <a:cubicBezTo>
                    <a:pt x="1986" y="3907"/>
                    <a:pt x="1702" y="4253"/>
                    <a:pt x="1513" y="4663"/>
                  </a:cubicBezTo>
                  <a:cubicBezTo>
                    <a:pt x="1072" y="4096"/>
                    <a:pt x="883" y="3434"/>
                    <a:pt x="977" y="2772"/>
                  </a:cubicBezTo>
                  <a:cubicBezTo>
                    <a:pt x="1135" y="1670"/>
                    <a:pt x="2143" y="662"/>
                    <a:pt x="3403" y="662"/>
                  </a:cubicBezTo>
                  <a:close/>
                  <a:moveTo>
                    <a:pt x="3309" y="4190"/>
                  </a:moveTo>
                  <a:cubicBezTo>
                    <a:pt x="3939" y="4190"/>
                    <a:pt x="4443" y="4600"/>
                    <a:pt x="4663" y="5167"/>
                  </a:cubicBezTo>
                  <a:cubicBezTo>
                    <a:pt x="4254" y="5450"/>
                    <a:pt x="3781" y="5545"/>
                    <a:pt x="3309" y="5545"/>
                  </a:cubicBezTo>
                  <a:cubicBezTo>
                    <a:pt x="2836" y="5545"/>
                    <a:pt x="2364" y="5387"/>
                    <a:pt x="1986" y="5167"/>
                  </a:cubicBezTo>
                  <a:cubicBezTo>
                    <a:pt x="2143" y="4568"/>
                    <a:pt x="2679" y="4190"/>
                    <a:pt x="3309" y="4190"/>
                  </a:cubicBezTo>
                  <a:close/>
                  <a:moveTo>
                    <a:pt x="3309" y="0"/>
                  </a:moveTo>
                  <a:cubicBezTo>
                    <a:pt x="1733" y="0"/>
                    <a:pt x="410" y="1229"/>
                    <a:pt x="253" y="2678"/>
                  </a:cubicBezTo>
                  <a:cubicBezTo>
                    <a:pt x="1" y="4600"/>
                    <a:pt x="1450" y="6238"/>
                    <a:pt x="3309" y="6238"/>
                  </a:cubicBezTo>
                  <a:cubicBezTo>
                    <a:pt x="5042" y="6238"/>
                    <a:pt x="6428" y="4820"/>
                    <a:pt x="6428" y="3119"/>
                  </a:cubicBezTo>
                  <a:cubicBezTo>
                    <a:pt x="6428" y="1418"/>
                    <a:pt x="5042" y="0"/>
                    <a:pt x="3309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00" name="Google Shape;12343;p21">
              <a:extLst>
                <a:ext uri="{FF2B5EF4-FFF2-40B4-BE49-F238E27FC236}">
                  <a16:creationId xmlns:a16="http://schemas.microsoft.com/office/drawing/2014/main" id="{BB77B996-55C0-2103-8B4F-822273DBE2BB}"/>
                </a:ext>
              </a:extLst>
            </p:cNvPr>
            <p:cNvSpPr/>
            <p:nvPr/>
          </p:nvSpPr>
          <p:spPr>
            <a:xfrm>
              <a:off x="5045775" y="1946400"/>
              <a:ext cx="296950" cy="295150"/>
            </a:xfrm>
            <a:custGeom>
              <a:avLst/>
              <a:gdLst/>
              <a:ahLst/>
              <a:cxnLst/>
              <a:rect l="l" t="t" r="r" b="b"/>
              <a:pathLst>
                <a:path w="11878" h="11806" extrusionOk="0">
                  <a:moveTo>
                    <a:pt x="6018" y="765"/>
                  </a:moveTo>
                  <a:lnTo>
                    <a:pt x="6868" y="1426"/>
                  </a:lnTo>
                  <a:cubicBezTo>
                    <a:pt x="6963" y="1458"/>
                    <a:pt x="7026" y="1489"/>
                    <a:pt x="7152" y="1489"/>
                  </a:cubicBezTo>
                  <a:lnTo>
                    <a:pt x="8223" y="1332"/>
                  </a:lnTo>
                  <a:lnTo>
                    <a:pt x="8664" y="2372"/>
                  </a:lnTo>
                  <a:cubicBezTo>
                    <a:pt x="8696" y="2435"/>
                    <a:pt x="8790" y="2529"/>
                    <a:pt x="8853" y="2561"/>
                  </a:cubicBezTo>
                  <a:lnTo>
                    <a:pt x="9893" y="2970"/>
                  </a:lnTo>
                  <a:lnTo>
                    <a:pt x="9735" y="4073"/>
                  </a:lnTo>
                  <a:cubicBezTo>
                    <a:pt x="9735" y="4136"/>
                    <a:pt x="9735" y="4262"/>
                    <a:pt x="9798" y="4325"/>
                  </a:cubicBezTo>
                  <a:lnTo>
                    <a:pt x="10460" y="5207"/>
                  </a:lnTo>
                  <a:lnTo>
                    <a:pt x="9798" y="6058"/>
                  </a:lnTo>
                  <a:cubicBezTo>
                    <a:pt x="9767" y="6152"/>
                    <a:pt x="9735" y="6215"/>
                    <a:pt x="9735" y="6341"/>
                  </a:cubicBezTo>
                  <a:lnTo>
                    <a:pt x="9893" y="7444"/>
                  </a:lnTo>
                  <a:lnTo>
                    <a:pt x="8853" y="7853"/>
                  </a:lnTo>
                  <a:cubicBezTo>
                    <a:pt x="8790" y="7885"/>
                    <a:pt x="8696" y="7948"/>
                    <a:pt x="8664" y="8042"/>
                  </a:cubicBezTo>
                  <a:lnTo>
                    <a:pt x="8255" y="9051"/>
                  </a:lnTo>
                  <a:lnTo>
                    <a:pt x="7120" y="8893"/>
                  </a:lnTo>
                  <a:cubicBezTo>
                    <a:pt x="7057" y="8893"/>
                    <a:pt x="6931" y="8893"/>
                    <a:pt x="6837" y="8988"/>
                  </a:cubicBezTo>
                  <a:lnTo>
                    <a:pt x="5986" y="9649"/>
                  </a:lnTo>
                  <a:lnTo>
                    <a:pt x="5104" y="8988"/>
                  </a:lnTo>
                  <a:cubicBezTo>
                    <a:pt x="5041" y="8925"/>
                    <a:pt x="5010" y="8893"/>
                    <a:pt x="4915" y="8893"/>
                  </a:cubicBezTo>
                  <a:lnTo>
                    <a:pt x="4884" y="8893"/>
                  </a:lnTo>
                  <a:lnTo>
                    <a:pt x="3781" y="9051"/>
                  </a:lnTo>
                  <a:lnTo>
                    <a:pt x="3371" y="8042"/>
                  </a:lnTo>
                  <a:cubicBezTo>
                    <a:pt x="3340" y="7948"/>
                    <a:pt x="3277" y="7885"/>
                    <a:pt x="3182" y="7853"/>
                  </a:cubicBezTo>
                  <a:lnTo>
                    <a:pt x="2143" y="7444"/>
                  </a:lnTo>
                  <a:lnTo>
                    <a:pt x="2300" y="6341"/>
                  </a:lnTo>
                  <a:cubicBezTo>
                    <a:pt x="2300" y="6278"/>
                    <a:pt x="2300" y="6152"/>
                    <a:pt x="2237" y="6058"/>
                  </a:cubicBezTo>
                  <a:lnTo>
                    <a:pt x="1576" y="5207"/>
                  </a:lnTo>
                  <a:lnTo>
                    <a:pt x="2237" y="4325"/>
                  </a:lnTo>
                  <a:cubicBezTo>
                    <a:pt x="2269" y="4262"/>
                    <a:pt x="2300" y="4167"/>
                    <a:pt x="2300" y="4073"/>
                  </a:cubicBezTo>
                  <a:lnTo>
                    <a:pt x="2143" y="2970"/>
                  </a:lnTo>
                  <a:lnTo>
                    <a:pt x="3182" y="2561"/>
                  </a:lnTo>
                  <a:cubicBezTo>
                    <a:pt x="3277" y="2529"/>
                    <a:pt x="3340" y="2435"/>
                    <a:pt x="3371" y="2372"/>
                  </a:cubicBezTo>
                  <a:lnTo>
                    <a:pt x="3812" y="1332"/>
                  </a:lnTo>
                  <a:lnTo>
                    <a:pt x="4884" y="1489"/>
                  </a:lnTo>
                  <a:cubicBezTo>
                    <a:pt x="4947" y="1489"/>
                    <a:pt x="5073" y="1489"/>
                    <a:pt x="5167" y="1426"/>
                  </a:cubicBezTo>
                  <a:lnTo>
                    <a:pt x="6018" y="765"/>
                  </a:lnTo>
                  <a:close/>
                  <a:moveTo>
                    <a:pt x="2174" y="8168"/>
                  </a:moveTo>
                  <a:lnTo>
                    <a:pt x="2804" y="8420"/>
                  </a:lnTo>
                  <a:lnTo>
                    <a:pt x="3277" y="9586"/>
                  </a:lnTo>
                  <a:cubicBezTo>
                    <a:pt x="3308" y="9681"/>
                    <a:pt x="3434" y="9775"/>
                    <a:pt x="3529" y="9775"/>
                  </a:cubicBezTo>
                  <a:lnTo>
                    <a:pt x="2647" y="10720"/>
                  </a:lnTo>
                  <a:lnTo>
                    <a:pt x="2426" y="9649"/>
                  </a:lnTo>
                  <a:cubicBezTo>
                    <a:pt x="2395" y="9523"/>
                    <a:pt x="2332" y="9429"/>
                    <a:pt x="2174" y="9366"/>
                  </a:cubicBezTo>
                  <a:lnTo>
                    <a:pt x="1134" y="9177"/>
                  </a:lnTo>
                  <a:lnTo>
                    <a:pt x="2174" y="8168"/>
                  </a:lnTo>
                  <a:close/>
                  <a:moveTo>
                    <a:pt x="9861" y="8105"/>
                  </a:moveTo>
                  <a:lnTo>
                    <a:pt x="10901" y="9145"/>
                  </a:lnTo>
                  <a:lnTo>
                    <a:pt x="9893" y="9366"/>
                  </a:lnTo>
                  <a:cubicBezTo>
                    <a:pt x="9767" y="9429"/>
                    <a:pt x="9641" y="9492"/>
                    <a:pt x="9609" y="9649"/>
                  </a:cubicBezTo>
                  <a:lnTo>
                    <a:pt x="9389" y="10720"/>
                  </a:lnTo>
                  <a:lnTo>
                    <a:pt x="8507" y="9712"/>
                  </a:lnTo>
                  <a:cubicBezTo>
                    <a:pt x="8601" y="9712"/>
                    <a:pt x="8727" y="9649"/>
                    <a:pt x="8759" y="9523"/>
                  </a:cubicBezTo>
                  <a:lnTo>
                    <a:pt x="9231" y="8389"/>
                  </a:lnTo>
                  <a:lnTo>
                    <a:pt x="9861" y="8105"/>
                  </a:lnTo>
                  <a:close/>
                  <a:moveTo>
                    <a:pt x="6002" y="1"/>
                  </a:moveTo>
                  <a:cubicBezTo>
                    <a:pt x="5923" y="1"/>
                    <a:pt x="5844" y="24"/>
                    <a:pt x="5797" y="72"/>
                  </a:cubicBezTo>
                  <a:lnTo>
                    <a:pt x="4852" y="828"/>
                  </a:lnTo>
                  <a:lnTo>
                    <a:pt x="3623" y="670"/>
                  </a:lnTo>
                  <a:cubicBezTo>
                    <a:pt x="3607" y="667"/>
                    <a:pt x="3590" y="665"/>
                    <a:pt x="3573" y="665"/>
                  </a:cubicBezTo>
                  <a:cubicBezTo>
                    <a:pt x="3434" y="665"/>
                    <a:pt x="3305" y="775"/>
                    <a:pt x="3277" y="859"/>
                  </a:cubicBezTo>
                  <a:lnTo>
                    <a:pt x="2804" y="2025"/>
                  </a:lnTo>
                  <a:lnTo>
                    <a:pt x="1639" y="2498"/>
                  </a:lnTo>
                  <a:cubicBezTo>
                    <a:pt x="1481" y="2561"/>
                    <a:pt x="1418" y="2687"/>
                    <a:pt x="1450" y="2844"/>
                  </a:cubicBezTo>
                  <a:lnTo>
                    <a:pt x="1607" y="4073"/>
                  </a:lnTo>
                  <a:lnTo>
                    <a:pt x="851" y="5018"/>
                  </a:lnTo>
                  <a:cubicBezTo>
                    <a:pt x="788" y="5112"/>
                    <a:pt x="788" y="5333"/>
                    <a:pt x="851" y="5428"/>
                  </a:cubicBezTo>
                  <a:lnTo>
                    <a:pt x="1607" y="6373"/>
                  </a:lnTo>
                  <a:lnTo>
                    <a:pt x="1450" y="7601"/>
                  </a:lnTo>
                  <a:cubicBezTo>
                    <a:pt x="1450" y="7696"/>
                    <a:pt x="1450" y="7759"/>
                    <a:pt x="1481" y="7853"/>
                  </a:cubicBezTo>
                  <a:lnTo>
                    <a:pt x="189" y="9145"/>
                  </a:lnTo>
                  <a:cubicBezTo>
                    <a:pt x="0" y="9334"/>
                    <a:pt x="126" y="9649"/>
                    <a:pt x="347" y="9744"/>
                  </a:cubicBezTo>
                  <a:lnTo>
                    <a:pt x="1765" y="10059"/>
                  </a:lnTo>
                  <a:lnTo>
                    <a:pt x="2080" y="11539"/>
                  </a:lnTo>
                  <a:cubicBezTo>
                    <a:pt x="2099" y="11714"/>
                    <a:pt x="2250" y="11805"/>
                    <a:pt x="2407" y="11805"/>
                  </a:cubicBezTo>
                  <a:cubicBezTo>
                    <a:pt x="2505" y="11805"/>
                    <a:pt x="2606" y="11770"/>
                    <a:pt x="2678" y="11697"/>
                  </a:cubicBezTo>
                  <a:cubicBezTo>
                    <a:pt x="4410" y="9858"/>
                    <a:pt x="4587" y="9665"/>
                    <a:pt x="4601" y="9649"/>
                  </a:cubicBezTo>
                  <a:lnTo>
                    <a:pt x="4601" y="9649"/>
                  </a:lnTo>
                  <a:lnTo>
                    <a:pt x="4789" y="9618"/>
                  </a:lnTo>
                  <a:lnTo>
                    <a:pt x="5734" y="10374"/>
                  </a:lnTo>
                  <a:cubicBezTo>
                    <a:pt x="5829" y="10405"/>
                    <a:pt x="5860" y="10437"/>
                    <a:pt x="5955" y="10437"/>
                  </a:cubicBezTo>
                  <a:cubicBezTo>
                    <a:pt x="6018" y="10437"/>
                    <a:pt x="6112" y="10405"/>
                    <a:pt x="6144" y="10374"/>
                  </a:cubicBezTo>
                  <a:lnTo>
                    <a:pt x="7089" y="9618"/>
                  </a:lnTo>
                  <a:lnTo>
                    <a:pt x="7278" y="9649"/>
                  </a:lnTo>
                  <a:lnTo>
                    <a:pt x="9200" y="11697"/>
                  </a:lnTo>
                  <a:cubicBezTo>
                    <a:pt x="9284" y="11770"/>
                    <a:pt x="9388" y="11805"/>
                    <a:pt x="9485" y="11805"/>
                  </a:cubicBezTo>
                  <a:cubicBezTo>
                    <a:pt x="9640" y="11805"/>
                    <a:pt x="9779" y="11714"/>
                    <a:pt x="9798" y="11539"/>
                  </a:cubicBezTo>
                  <a:lnTo>
                    <a:pt x="10113" y="10059"/>
                  </a:lnTo>
                  <a:lnTo>
                    <a:pt x="11531" y="9744"/>
                  </a:lnTo>
                  <a:cubicBezTo>
                    <a:pt x="11815" y="9681"/>
                    <a:pt x="11878" y="9334"/>
                    <a:pt x="11689" y="9145"/>
                  </a:cubicBezTo>
                  <a:lnTo>
                    <a:pt x="10523" y="7853"/>
                  </a:lnTo>
                  <a:cubicBezTo>
                    <a:pt x="10554" y="7759"/>
                    <a:pt x="10586" y="7696"/>
                    <a:pt x="10554" y="7601"/>
                  </a:cubicBezTo>
                  <a:lnTo>
                    <a:pt x="10397" y="6373"/>
                  </a:lnTo>
                  <a:lnTo>
                    <a:pt x="11153" y="5428"/>
                  </a:lnTo>
                  <a:cubicBezTo>
                    <a:pt x="11216" y="5333"/>
                    <a:pt x="11216" y="5112"/>
                    <a:pt x="11153" y="5018"/>
                  </a:cubicBezTo>
                  <a:lnTo>
                    <a:pt x="10397" y="4073"/>
                  </a:lnTo>
                  <a:lnTo>
                    <a:pt x="10554" y="2844"/>
                  </a:lnTo>
                  <a:cubicBezTo>
                    <a:pt x="10586" y="2687"/>
                    <a:pt x="10460" y="2529"/>
                    <a:pt x="10365" y="2498"/>
                  </a:cubicBezTo>
                  <a:lnTo>
                    <a:pt x="9200" y="2025"/>
                  </a:lnTo>
                  <a:lnTo>
                    <a:pt x="8727" y="859"/>
                  </a:lnTo>
                  <a:cubicBezTo>
                    <a:pt x="8675" y="728"/>
                    <a:pt x="8578" y="662"/>
                    <a:pt x="8457" y="662"/>
                  </a:cubicBezTo>
                  <a:cubicBezTo>
                    <a:pt x="8432" y="662"/>
                    <a:pt x="8407" y="665"/>
                    <a:pt x="8381" y="670"/>
                  </a:cubicBezTo>
                  <a:lnTo>
                    <a:pt x="7152" y="828"/>
                  </a:lnTo>
                  <a:lnTo>
                    <a:pt x="6207" y="72"/>
                  </a:lnTo>
                  <a:cubicBezTo>
                    <a:pt x="6160" y="24"/>
                    <a:pt x="6081" y="1"/>
                    <a:pt x="6002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101" name="Google Shape;12344;p21">
            <a:extLst>
              <a:ext uri="{FF2B5EF4-FFF2-40B4-BE49-F238E27FC236}">
                <a16:creationId xmlns:a16="http://schemas.microsoft.com/office/drawing/2014/main" id="{5F5C5C04-FA52-611D-B3E6-D062D063E75F}"/>
              </a:ext>
            </a:extLst>
          </p:cNvPr>
          <p:cNvGrpSpPr/>
          <p:nvPr/>
        </p:nvGrpSpPr>
        <p:grpSpPr>
          <a:xfrm>
            <a:off x="11378300" y="3184531"/>
            <a:ext cx="410084" cy="409010"/>
            <a:chOff x="3599700" y="1954475"/>
            <a:chExt cx="296175" cy="295400"/>
          </a:xfrm>
        </p:grpSpPr>
        <p:sp>
          <p:nvSpPr>
            <p:cNvPr id="102" name="Google Shape;12345;p21">
              <a:extLst>
                <a:ext uri="{FF2B5EF4-FFF2-40B4-BE49-F238E27FC236}">
                  <a16:creationId xmlns:a16="http://schemas.microsoft.com/office/drawing/2014/main" id="{9D13A873-0831-1130-9749-39E440C02470}"/>
                </a:ext>
              </a:extLst>
            </p:cNvPr>
            <p:cNvSpPr/>
            <p:nvPr/>
          </p:nvSpPr>
          <p:spPr>
            <a:xfrm>
              <a:off x="3599700" y="1954475"/>
              <a:ext cx="296175" cy="295400"/>
            </a:xfrm>
            <a:custGeom>
              <a:avLst/>
              <a:gdLst/>
              <a:ahLst/>
              <a:cxnLst/>
              <a:rect l="l" t="t" r="r" b="b"/>
              <a:pathLst>
                <a:path w="11847" h="11816" extrusionOk="0">
                  <a:moveTo>
                    <a:pt x="3151" y="694"/>
                  </a:moveTo>
                  <a:cubicBezTo>
                    <a:pt x="3718" y="694"/>
                    <a:pt x="4159" y="1166"/>
                    <a:pt x="4159" y="1734"/>
                  </a:cubicBezTo>
                  <a:cubicBezTo>
                    <a:pt x="4159" y="2301"/>
                    <a:pt x="3686" y="2742"/>
                    <a:pt x="3151" y="2742"/>
                  </a:cubicBezTo>
                  <a:cubicBezTo>
                    <a:pt x="2584" y="2742"/>
                    <a:pt x="2111" y="2269"/>
                    <a:pt x="2111" y="1734"/>
                  </a:cubicBezTo>
                  <a:cubicBezTo>
                    <a:pt x="2080" y="1166"/>
                    <a:pt x="2552" y="694"/>
                    <a:pt x="3151" y="694"/>
                  </a:cubicBezTo>
                  <a:close/>
                  <a:moveTo>
                    <a:pt x="8727" y="694"/>
                  </a:moveTo>
                  <a:cubicBezTo>
                    <a:pt x="9326" y="694"/>
                    <a:pt x="9767" y="1166"/>
                    <a:pt x="9767" y="1734"/>
                  </a:cubicBezTo>
                  <a:cubicBezTo>
                    <a:pt x="9767" y="2301"/>
                    <a:pt x="9294" y="2742"/>
                    <a:pt x="8727" y="2742"/>
                  </a:cubicBezTo>
                  <a:cubicBezTo>
                    <a:pt x="8128" y="2742"/>
                    <a:pt x="7719" y="2269"/>
                    <a:pt x="7719" y="1734"/>
                  </a:cubicBezTo>
                  <a:cubicBezTo>
                    <a:pt x="7656" y="1166"/>
                    <a:pt x="8128" y="694"/>
                    <a:pt x="8727" y="694"/>
                  </a:cubicBezTo>
                  <a:close/>
                  <a:moveTo>
                    <a:pt x="5923" y="4852"/>
                  </a:moveTo>
                  <a:cubicBezTo>
                    <a:pt x="6522" y="4852"/>
                    <a:pt x="6994" y="5325"/>
                    <a:pt x="6994" y="5861"/>
                  </a:cubicBezTo>
                  <a:cubicBezTo>
                    <a:pt x="6994" y="6396"/>
                    <a:pt x="6522" y="6869"/>
                    <a:pt x="5923" y="6869"/>
                  </a:cubicBezTo>
                  <a:cubicBezTo>
                    <a:pt x="5356" y="6869"/>
                    <a:pt x="4883" y="6428"/>
                    <a:pt x="4883" y="5861"/>
                  </a:cubicBezTo>
                  <a:cubicBezTo>
                    <a:pt x="4883" y="5294"/>
                    <a:pt x="5356" y="4852"/>
                    <a:pt x="5923" y="4852"/>
                  </a:cubicBezTo>
                  <a:close/>
                  <a:moveTo>
                    <a:pt x="3151" y="3466"/>
                  </a:moveTo>
                  <a:cubicBezTo>
                    <a:pt x="3875" y="3466"/>
                    <a:pt x="4600" y="3813"/>
                    <a:pt x="5072" y="4380"/>
                  </a:cubicBezTo>
                  <a:cubicBezTo>
                    <a:pt x="4537" y="4695"/>
                    <a:pt x="4159" y="5231"/>
                    <a:pt x="4159" y="5861"/>
                  </a:cubicBezTo>
                  <a:cubicBezTo>
                    <a:pt x="4159" y="6239"/>
                    <a:pt x="4285" y="6617"/>
                    <a:pt x="4505" y="6900"/>
                  </a:cubicBezTo>
                  <a:lnTo>
                    <a:pt x="693" y="6900"/>
                  </a:lnTo>
                  <a:lnTo>
                    <a:pt x="693" y="5892"/>
                  </a:lnTo>
                  <a:cubicBezTo>
                    <a:pt x="693" y="4569"/>
                    <a:pt x="1796" y="3466"/>
                    <a:pt x="3151" y="3466"/>
                  </a:cubicBezTo>
                  <a:close/>
                  <a:moveTo>
                    <a:pt x="8696" y="3498"/>
                  </a:moveTo>
                  <a:cubicBezTo>
                    <a:pt x="10019" y="3498"/>
                    <a:pt x="11121" y="4600"/>
                    <a:pt x="11121" y="5955"/>
                  </a:cubicBezTo>
                  <a:lnTo>
                    <a:pt x="11121" y="6932"/>
                  </a:lnTo>
                  <a:lnTo>
                    <a:pt x="7309" y="6932"/>
                  </a:lnTo>
                  <a:cubicBezTo>
                    <a:pt x="7561" y="6617"/>
                    <a:pt x="7656" y="6270"/>
                    <a:pt x="7656" y="5892"/>
                  </a:cubicBezTo>
                  <a:cubicBezTo>
                    <a:pt x="7656" y="5262"/>
                    <a:pt x="7309" y="4726"/>
                    <a:pt x="6774" y="4411"/>
                  </a:cubicBezTo>
                  <a:cubicBezTo>
                    <a:pt x="7215" y="3813"/>
                    <a:pt x="7939" y="3498"/>
                    <a:pt x="8696" y="3498"/>
                  </a:cubicBezTo>
                  <a:close/>
                  <a:moveTo>
                    <a:pt x="5923" y="7625"/>
                  </a:moveTo>
                  <a:cubicBezTo>
                    <a:pt x="6207" y="7625"/>
                    <a:pt x="6490" y="7656"/>
                    <a:pt x="6711" y="7751"/>
                  </a:cubicBezTo>
                  <a:lnTo>
                    <a:pt x="5923" y="8791"/>
                  </a:lnTo>
                  <a:lnTo>
                    <a:pt x="5135" y="7751"/>
                  </a:lnTo>
                  <a:cubicBezTo>
                    <a:pt x="5388" y="7688"/>
                    <a:pt x="5671" y="7625"/>
                    <a:pt x="5923" y="7625"/>
                  </a:cubicBezTo>
                  <a:close/>
                  <a:moveTo>
                    <a:pt x="4505" y="8066"/>
                  </a:moveTo>
                  <a:lnTo>
                    <a:pt x="5577" y="9484"/>
                  </a:lnTo>
                  <a:lnTo>
                    <a:pt x="5577" y="11153"/>
                  </a:lnTo>
                  <a:lnTo>
                    <a:pt x="3497" y="11153"/>
                  </a:lnTo>
                  <a:lnTo>
                    <a:pt x="3497" y="10019"/>
                  </a:lnTo>
                  <a:cubicBezTo>
                    <a:pt x="3497" y="9200"/>
                    <a:pt x="3875" y="8507"/>
                    <a:pt x="4505" y="8066"/>
                  </a:cubicBezTo>
                  <a:close/>
                  <a:moveTo>
                    <a:pt x="7341" y="8066"/>
                  </a:moveTo>
                  <a:cubicBezTo>
                    <a:pt x="7939" y="8507"/>
                    <a:pt x="8381" y="9263"/>
                    <a:pt x="8381" y="10051"/>
                  </a:cubicBezTo>
                  <a:lnTo>
                    <a:pt x="8381" y="11153"/>
                  </a:lnTo>
                  <a:lnTo>
                    <a:pt x="6301" y="11153"/>
                  </a:lnTo>
                  <a:lnTo>
                    <a:pt x="6301" y="9484"/>
                  </a:lnTo>
                  <a:lnTo>
                    <a:pt x="7341" y="8066"/>
                  </a:lnTo>
                  <a:close/>
                  <a:moveTo>
                    <a:pt x="3088" y="1"/>
                  </a:moveTo>
                  <a:cubicBezTo>
                    <a:pt x="2143" y="1"/>
                    <a:pt x="1355" y="788"/>
                    <a:pt x="1355" y="1734"/>
                  </a:cubicBezTo>
                  <a:cubicBezTo>
                    <a:pt x="1355" y="2238"/>
                    <a:pt x="1575" y="2679"/>
                    <a:pt x="1922" y="2994"/>
                  </a:cubicBezTo>
                  <a:cubicBezTo>
                    <a:pt x="788" y="3466"/>
                    <a:pt x="0" y="4569"/>
                    <a:pt x="0" y="5861"/>
                  </a:cubicBezTo>
                  <a:lnTo>
                    <a:pt x="0" y="7247"/>
                  </a:lnTo>
                  <a:cubicBezTo>
                    <a:pt x="0" y="7436"/>
                    <a:pt x="158" y="7593"/>
                    <a:pt x="347" y="7593"/>
                  </a:cubicBezTo>
                  <a:lnTo>
                    <a:pt x="3938" y="7593"/>
                  </a:lnTo>
                  <a:cubicBezTo>
                    <a:pt x="3214" y="8192"/>
                    <a:pt x="2741" y="9043"/>
                    <a:pt x="2741" y="10019"/>
                  </a:cubicBezTo>
                  <a:lnTo>
                    <a:pt x="2741" y="11437"/>
                  </a:lnTo>
                  <a:cubicBezTo>
                    <a:pt x="2741" y="11658"/>
                    <a:pt x="2899" y="11815"/>
                    <a:pt x="3088" y="11815"/>
                  </a:cubicBezTo>
                  <a:lnTo>
                    <a:pt x="8696" y="11815"/>
                  </a:lnTo>
                  <a:cubicBezTo>
                    <a:pt x="8885" y="11815"/>
                    <a:pt x="9042" y="11658"/>
                    <a:pt x="9042" y="11437"/>
                  </a:cubicBezTo>
                  <a:lnTo>
                    <a:pt x="9042" y="10019"/>
                  </a:lnTo>
                  <a:cubicBezTo>
                    <a:pt x="9042" y="9043"/>
                    <a:pt x="8570" y="8192"/>
                    <a:pt x="7876" y="7593"/>
                  </a:cubicBezTo>
                  <a:lnTo>
                    <a:pt x="11436" y="7593"/>
                  </a:lnTo>
                  <a:cubicBezTo>
                    <a:pt x="11657" y="7593"/>
                    <a:pt x="11815" y="7436"/>
                    <a:pt x="11815" y="7247"/>
                  </a:cubicBezTo>
                  <a:lnTo>
                    <a:pt x="11815" y="5861"/>
                  </a:lnTo>
                  <a:cubicBezTo>
                    <a:pt x="11846" y="4600"/>
                    <a:pt x="11027" y="3466"/>
                    <a:pt x="9861" y="2994"/>
                  </a:cubicBezTo>
                  <a:cubicBezTo>
                    <a:pt x="10239" y="2679"/>
                    <a:pt x="10428" y="2206"/>
                    <a:pt x="10428" y="1734"/>
                  </a:cubicBezTo>
                  <a:cubicBezTo>
                    <a:pt x="10428" y="788"/>
                    <a:pt x="9641" y="1"/>
                    <a:pt x="8696" y="1"/>
                  </a:cubicBezTo>
                  <a:cubicBezTo>
                    <a:pt x="7750" y="1"/>
                    <a:pt x="6963" y="788"/>
                    <a:pt x="6963" y="1734"/>
                  </a:cubicBezTo>
                  <a:cubicBezTo>
                    <a:pt x="6963" y="2238"/>
                    <a:pt x="7152" y="2679"/>
                    <a:pt x="7498" y="2994"/>
                  </a:cubicBezTo>
                  <a:cubicBezTo>
                    <a:pt x="6931" y="3214"/>
                    <a:pt x="6396" y="3624"/>
                    <a:pt x="6049" y="4159"/>
                  </a:cubicBezTo>
                  <a:lnTo>
                    <a:pt x="5734" y="4159"/>
                  </a:lnTo>
                  <a:cubicBezTo>
                    <a:pt x="5388" y="3655"/>
                    <a:pt x="4883" y="3214"/>
                    <a:pt x="4285" y="2994"/>
                  </a:cubicBezTo>
                  <a:cubicBezTo>
                    <a:pt x="4631" y="2679"/>
                    <a:pt x="4820" y="2238"/>
                    <a:pt x="4820" y="1734"/>
                  </a:cubicBezTo>
                  <a:cubicBezTo>
                    <a:pt x="4820" y="788"/>
                    <a:pt x="4033" y="1"/>
                    <a:pt x="3088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03" name="Google Shape;12346;p21">
              <a:extLst>
                <a:ext uri="{FF2B5EF4-FFF2-40B4-BE49-F238E27FC236}">
                  <a16:creationId xmlns:a16="http://schemas.microsoft.com/office/drawing/2014/main" id="{B6486AD3-D169-67DA-37D6-4F49C77099F6}"/>
                </a:ext>
              </a:extLst>
            </p:cNvPr>
            <p:cNvSpPr/>
            <p:nvPr/>
          </p:nvSpPr>
          <p:spPr>
            <a:xfrm>
              <a:off x="3825750" y="2075775"/>
              <a:ext cx="35450" cy="17350"/>
            </a:xfrm>
            <a:custGeom>
              <a:avLst/>
              <a:gdLst/>
              <a:ahLst/>
              <a:cxnLst/>
              <a:rect l="l" t="t" r="r" b="b"/>
              <a:pathLst>
                <a:path w="1418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1071" y="694"/>
                  </a:lnTo>
                  <a:cubicBezTo>
                    <a:pt x="1260" y="694"/>
                    <a:pt x="1418" y="536"/>
                    <a:pt x="1418" y="347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04" name="Google Shape;12347;p21">
              <a:extLst>
                <a:ext uri="{FF2B5EF4-FFF2-40B4-BE49-F238E27FC236}">
                  <a16:creationId xmlns:a16="http://schemas.microsoft.com/office/drawing/2014/main" id="{766744FE-7CB3-F8D1-404E-C3327C1542A1}"/>
                </a:ext>
              </a:extLst>
            </p:cNvPr>
            <p:cNvSpPr/>
            <p:nvPr/>
          </p:nvSpPr>
          <p:spPr>
            <a:xfrm>
              <a:off x="3633550" y="2075775"/>
              <a:ext cx="35475" cy="17350"/>
            </a:xfrm>
            <a:custGeom>
              <a:avLst/>
              <a:gdLst/>
              <a:ahLst/>
              <a:cxnLst/>
              <a:rect l="l" t="t" r="r" b="b"/>
              <a:pathLst>
                <a:path w="1419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lnTo>
                    <a:pt x="1072" y="694"/>
                  </a:lnTo>
                  <a:cubicBezTo>
                    <a:pt x="1261" y="694"/>
                    <a:pt x="1419" y="536"/>
                    <a:pt x="1419" y="347"/>
                  </a:cubicBezTo>
                  <a:cubicBezTo>
                    <a:pt x="1419" y="158"/>
                    <a:pt x="1261" y="0"/>
                    <a:pt x="1072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105" name="Google Shape;12348;p21">
            <a:extLst>
              <a:ext uri="{FF2B5EF4-FFF2-40B4-BE49-F238E27FC236}">
                <a16:creationId xmlns:a16="http://schemas.microsoft.com/office/drawing/2014/main" id="{A63EC0D1-4F3F-6267-884F-12E67D29056D}"/>
              </a:ext>
            </a:extLst>
          </p:cNvPr>
          <p:cNvGrpSpPr/>
          <p:nvPr/>
        </p:nvGrpSpPr>
        <p:grpSpPr>
          <a:xfrm>
            <a:off x="8196772" y="3222065"/>
            <a:ext cx="411192" cy="310842"/>
            <a:chOff x="3962775" y="1990700"/>
            <a:chExt cx="296975" cy="224500"/>
          </a:xfrm>
        </p:grpSpPr>
        <p:sp>
          <p:nvSpPr>
            <p:cNvPr id="106" name="Google Shape;12349;p21">
              <a:extLst>
                <a:ext uri="{FF2B5EF4-FFF2-40B4-BE49-F238E27FC236}">
                  <a16:creationId xmlns:a16="http://schemas.microsoft.com/office/drawing/2014/main" id="{39041424-DE00-00E9-D2AE-137F474D9A9C}"/>
                </a:ext>
              </a:extLst>
            </p:cNvPr>
            <p:cNvSpPr/>
            <p:nvPr/>
          </p:nvSpPr>
          <p:spPr>
            <a:xfrm>
              <a:off x="4216400" y="2093100"/>
              <a:ext cx="43350" cy="18150"/>
            </a:xfrm>
            <a:custGeom>
              <a:avLst/>
              <a:gdLst/>
              <a:ahLst/>
              <a:cxnLst/>
              <a:rect l="l" t="t" r="r" b="b"/>
              <a:pathLst>
                <a:path w="1734" h="726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79" y="725"/>
                  </a:cubicBezTo>
                  <a:lnTo>
                    <a:pt x="1387" y="725"/>
                  </a:lnTo>
                  <a:cubicBezTo>
                    <a:pt x="1576" y="725"/>
                    <a:pt x="1733" y="568"/>
                    <a:pt x="1733" y="347"/>
                  </a:cubicBezTo>
                  <a:cubicBezTo>
                    <a:pt x="1702" y="158"/>
                    <a:pt x="1544" y="1"/>
                    <a:pt x="138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07" name="Google Shape;12350;p21">
              <a:extLst>
                <a:ext uri="{FF2B5EF4-FFF2-40B4-BE49-F238E27FC236}">
                  <a16:creationId xmlns:a16="http://schemas.microsoft.com/office/drawing/2014/main" id="{C181A1F3-D8A7-3413-29D1-8CDB8658528D}"/>
                </a:ext>
              </a:extLst>
            </p:cNvPr>
            <p:cNvSpPr/>
            <p:nvPr/>
          </p:nvSpPr>
          <p:spPr>
            <a:xfrm>
              <a:off x="4206950" y="2129325"/>
              <a:ext cx="35475" cy="33900"/>
            </a:xfrm>
            <a:custGeom>
              <a:avLst/>
              <a:gdLst/>
              <a:ahLst/>
              <a:cxnLst/>
              <a:rect l="l" t="t" r="r" b="b"/>
              <a:pathLst>
                <a:path w="1419" h="1356" extrusionOk="0">
                  <a:moveTo>
                    <a:pt x="351" y="1"/>
                  </a:moveTo>
                  <a:cubicBezTo>
                    <a:pt x="260" y="1"/>
                    <a:pt x="174" y="32"/>
                    <a:pt x="127" y="95"/>
                  </a:cubicBezTo>
                  <a:cubicBezTo>
                    <a:pt x="1" y="221"/>
                    <a:pt x="1" y="410"/>
                    <a:pt x="127" y="568"/>
                  </a:cubicBezTo>
                  <a:lnTo>
                    <a:pt x="820" y="1261"/>
                  </a:lnTo>
                  <a:cubicBezTo>
                    <a:pt x="883" y="1324"/>
                    <a:pt x="969" y="1356"/>
                    <a:pt x="1056" y="1356"/>
                  </a:cubicBezTo>
                  <a:cubicBezTo>
                    <a:pt x="1143" y="1356"/>
                    <a:pt x="1229" y="1324"/>
                    <a:pt x="1292" y="1261"/>
                  </a:cubicBezTo>
                  <a:cubicBezTo>
                    <a:pt x="1418" y="1166"/>
                    <a:pt x="1418" y="914"/>
                    <a:pt x="1292" y="788"/>
                  </a:cubicBezTo>
                  <a:lnTo>
                    <a:pt x="599" y="95"/>
                  </a:lnTo>
                  <a:cubicBezTo>
                    <a:pt x="536" y="32"/>
                    <a:pt x="442" y="1"/>
                    <a:pt x="351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08" name="Google Shape;12351;p21">
              <a:extLst>
                <a:ext uri="{FF2B5EF4-FFF2-40B4-BE49-F238E27FC236}">
                  <a16:creationId xmlns:a16="http://schemas.microsoft.com/office/drawing/2014/main" id="{FC805D85-7793-CF3F-D439-852CF0A58790}"/>
                </a:ext>
              </a:extLst>
            </p:cNvPr>
            <p:cNvSpPr/>
            <p:nvPr/>
          </p:nvSpPr>
          <p:spPr>
            <a:xfrm>
              <a:off x="4207750" y="2041900"/>
              <a:ext cx="35450" cy="34500"/>
            </a:xfrm>
            <a:custGeom>
              <a:avLst/>
              <a:gdLst/>
              <a:ahLst/>
              <a:cxnLst/>
              <a:rect l="l" t="t" r="r" b="b"/>
              <a:pathLst>
                <a:path w="1418" h="1380" extrusionOk="0">
                  <a:moveTo>
                    <a:pt x="1067" y="1"/>
                  </a:moveTo>
                  <a:cubicBezTo>
                    <a:pt x="977" y="1"/>
                    <a:pt x="882" y="32"/>
                    <a:pt x="819" y="95"/>
                  </a:cubicBezTo>
                  <a:lnTo>
                    <a:pt x="126" y="788"/>
                  </a:lnTo>
                  <a:cubicBezTo>
                    <a:pt x="0" y="914"/>
                    <a:pt x="0" y="1135"/>
                    <a:pt x="126" y="1261"/>
                  </a:cubicBezTo>
                  <a:cubicBezTo>
                    <a:pt x="189" y="1340"/>
                    <a:pt x="268" y="1379"/>
                    <a:pt x="351" y="1379"/>
                  </a:cubicBezTo>
                  <a:cubicBezTo>
                    <a:pt x="433" y="1379"/>
                    <a:pt x="520" y="1340"/>
                    <a:pt x="599" y="1261"/>
                  </a:cubicBezTo>
                  <a:lnTo>
                    <a:pt x="1292" y="568"/>
                  </a:lnTo>
                  <a:cubicBezTo>
                    <a:pt x="1418" y="442"/>
                    <a:pt x="1418" y="190"/>
                    <a:pt x="1292" y="95"/>
                  </a:cubicBezTo>
                  <a:cubicBezTo>
                    <a:pt x="1244" y="32"/>
                    <a:pt x="1158" y="1"/>
                    <a:pt x="1067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09" name="Google Shape;12352;p21">
              <a:extLst>
                <a:ext uri="{FF2B5EF4-FFF2-40B4-BE49-F238E27FC236}">
                  <a16:creationId xmlns:a16="http://schemas.microsoft.com/office/drawing/2014/main" id="{B69D3249-CBD8-0F7C-E1F8-D0851159B3A6}"/>
                </a:ext>
              </a:extLst>
            </p:cNvPr>
            <p:cNvSpPr/>
            <p:nvPr/>
          </p:nvSpPr>
          <p:spPr>
            <a:xfrm>
              <a:off x="3962775" y="1990700"/>
              <a:ext cx="226075" cy="224500"/>
            </a:xfrm>
            <a:custGeom>
              <a:avLst/>
              <a:gdLst/>
              <a:ahLst/>
              <a:cxnLst/>
              <a:rect l="l" t="t" r="r" b="b"/>
              <a:pathLst>
                <a:path w="9043" h="8980" extrusionOk="0">
                  <a:moveTo>
                    <a:pt x="1419" y="3403"/>
                  </a:moveTo>
                  <a:lnTo>
                    <a:pt x="1419" y="4790"/>
                  </a:lnTo>
                  <a:cubicBezTo>
                    <a:pt x="1009" y="4790"/>
                    <a:pt x="694" y="4506"/>
                    <a:pt x="694" y="4097"/>
                  </a:cubicBezTo>
                  <a:cubicBezTo>
                    <a:pt x="694" y="3719"/>
                    <a:pt x="1009" y="3403"/>
                    <a:pt x="1419" y="3403"/>
                  </a:cubicBezTo>
                  <a:close/>
                  <a:moveTo>
                    <a:pt x="4191" y="2710"/>
                  </a:moveTo>
                  <a:lnTo>
                    <a:pt x="4191" y="5483"/>
                  </a:lnTo>
                  <a:lnTo>
                    <a:pt x="2490" y="5483"/>
                  </a:lnTo>
                  <a:cubicBezTo>
                    <a:pt x="2269" y="5483"/>
                    <a:pt x="2112" y="5325"/>
                    <a:pt x="2112" y="5105"/>
                  </a:cubicBezTo>
                  <a:lnTo>
                    <a:pt x="2112" y="3088"/>
                  </a:lnTo>
                  <a:cubicBezTo>
                    <a:pt x="2112" y="2868"/>
                    <a:pt x="2269" y="2710"/>
                    <a:pt x="2490" y="2710"/>
                  </a:cubicBezTo>
                  <a:close/>
                  <a:moveTo>
                    <a:pt x="6995" y="1828"/>
                  </a:moveTo>
                  <a:lnTo>
                    <a:pt x="6995" y="6428"/>
                  </a:lnTo>
                  <a:cubicBezTo>
                    <a:pt x="6428" y="5924"/>
                    <a:pt x="5672" y="5609"/>
                    <a:pt x="4884" y="5514"/>
                  </a:cubicBezTo>
                  <a:lnTo>
                    <a:pt x="4884" y="2710"/>
                  </a:lnTo>
                  <a:cubicBezTo>
                    <a:pt x="5672" y="2647"/>
                    <a:pt x="6428" y="2332"/>
                    <a:pt x="6995" y="1828"/>
                  </a:cubicBezTo>
                  <a:close/>
                  <a:moveTo>
                    <a:pt x="8066" y="631"/>
                  </a:moveTo>
                  <a:cubicBezTo>
                    <a:pt x="8255" y="631"/>
                    <a:pt x="8413" y="789"/>
                    <a:pt x="8413" y="978"/>
                  </a:cubicBezTo>
                  <a:lnTo>
                    <a:pt x="8413" y="7216"/>
                  </a:lnTo>
                  <a:cubicBezTo>
                    <a:pt x="8413" y="7405"/>
                    <a:pt x="8255" y="7562"/>
                    <a:pt x="8066" y="7562"/>
                  </a:cubicBezTo>
                  <a:cubicBezTo>
                    <a:pt x="7877" y="7562"/>
                    <a:pt x="7720" y="7405"/>
                    <a:pt x="7720" y="7216"/>
                  </a:cubicBezTo>
                  <a:lnTo>
                    <a:pt x="7720" y="978"/>
                  </a:lnTo>
                  <a:cubicBezTo>
                    <a:pt x="7720" y="789"/>
                    <a:pt x="7877" y="631"/>
                    <a:pt x="8066" y="631"/>
                  </a:cubicBezTo>
                  <a:close/>
                  <a:moveTo>
                    <a:pt x="3498" y="6176"/>
                  </a:moveTo>
                  <a:lnTo>
                    <a:pt x="3498" y="7909"/>
                  </a:lnTo>
                  <a:cubicBezTo>
                    <a:pt x="3498" y="8129"/>
                    <a:pt x="3340" y="8287"/>
                    <a:pt x="3151" y="8287"/>
                  </a:cubicBezTo>
                  <a:cubicBezTo>
                    <a:pt x="2962" y="8287"/>
                    <a:pt x="2805" y="8129"/>
                    <a:pt x="2805" y="7909"/>
                  </a:cubicBezTo>
                  <a:lnTo>
                    <a:pt x="2805" y="6176"/>
                  </a:lnTo>
                  <a:close/>
                  <a:moveTo>
                    <a:pt x="8035" y="1"/>
                  </a:moveTo>
                  <a:cubicBezTo>
                    <a:pt x="7531" y="1"/>
                    <a:pt x="7090" y="411"/>
                    <a:pt x="6995" y="883"/>
                  </a:cubicBezTo>
                  <a:lnTo>
                    <a:pt x="6680" y="1198"/>
                  </a:lnTo>
                  <a:cubicBezTo>
                    <a:pt x="6144" y="1734"/>
                    <a:pt x="5325" y="2049"/>
                    <a:pt x="4538" y="2049"/>
                  </a:cubicBezTo>
                  <a:lnTo>
                    <a:pt x="2427" y="2049"/>
                  </a:lnTo>
                  <a:cubicBezTo>
                    <a:pt x="2017" y="2049"/>
                    <a:pt x="1608" y="2332"/>
                    <a:pt x="1450" y="2773"/>
                  </a:cubicBezTo>
                  <a:lnTo>
                    <a:pt x="1387" y="2773"/>
                  </a:lnTo>
                  <a:cubicBezTo>
                    <a:pt x="631" y="2773"/>
                    <a:pt x="1" y="3403"/>
                    <a:pt x="1" y="4128"/>
                  </a:cubicBezTo>
                  <a:cubicBezTo>
                    <a:pt x="1" y="4884"/>
                    <a:pt x="631" y="5514"/>
                    <a:pt x="1387" y="5514"/>
                  </a:cubicBezTo>
                  <a:lnTo>
                    <a:pt x="1450" y="5514"/>
                  </a:lnTo>
                  <a:cubicBezTo>
                    <a:pt x="1576" y="5798"/>
                    <a:pt x="1797" y="6018"/>
                    <a:pt x="2080" y="6144"/>
                  </a:cubicBezTo>
                  <a:lnTo>
                    <a:pt x="2080" y="7940"/>
                  </a:lnTo>
                  <a:cubicBezTo>
                    <a:pt x="2112" y="8507"/>
                    <a:pt x="2584" y="8980"/>
                    <a:pt x="3151" y="8980"/>
                  </a:cubicBezTo>
                  <a:cubicBezTo>
                    <a:pt x="3750" y="8980"/>
                    <a:pt x="4160" y="8507"/>
                    <a:pt x="4160" y="7972"/>
                  </a:cubicBezTo>
                  <a:lnTo>
                    <a:pt x="4160" y="6239"/>
                  </a:lnTo>
                  <a:lnTo>
                    <a:pt x="4538" y="6239"/>
                  </a:lnTo>
                  <a:cubicBezTo>
                    <a:pt x="5325" y="6239"/>
                    <a:pt x="6144" y="6554"/>
                    <a:pt x="6680" y="7090"/>
                  </a:cubicBezTo>
                  <a:lnTo>
                    <a:pt x="6995" y="7405"/>
                  </a:lnTo>
                  <a:cubicBezTo>
                    <a:pt x="7090" y="7909"/>
                    <a:pt x="7531" y="8287"/>
                    <a:pt x="8035" y="8287"/>
                  </a:cubicBezTo>
                  <a:cubicBezTo>
                    <a:pt x="8633" y="8287"/>
                    <a:pt x="9043" y="7814"/>
                    <a:pt x="9043" y="7247"/>
                  </a:cubicBezTo>
                  <a:lnTo>
                    <a:pt x="9043" y="1041"/>
                  </a:lnTo>
                  <a:cubicBezTo>
                    <a:pt x="9043" y="442"/>
                    <a:pt x="8570" y="1"/>
                    <a:pt x="8035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</p:grpSp>
      <p:sp>
        <p:nvSpPr>
          <p:cNvPr id="110" name="Google Shape;12353;p21">
            <a:extLst>
              <a:ext uri="{FF2B5EF4-FFF2-40B4-BE49-F238E27FC236}">
                <a16:creationId xmlns:a16="http://schemas.microsoft.com/office/drawing/2014/main" id="{F432EB3C-2C49-EF32-A62C-614650CE8DAB}"/>
              </a:ext>
            </a:extLst>
          </p:cNvPr>
          <p:cNvSpPr txBox="1"/>
          <p:nvPr/>
        </p:nvSpPr>
        <p:spPr>
          <a:xfrm>
            <a:off x="12036500" y="3836066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قالب پاورپوینت قابل ویرایش می باشد</a:t>
            </a:r>
          </a:p>
        </p:txBody>
      </p:sp>
      <p:sp>
        <p:nvSpPr>
          <p:cNvPr id="111" name="Google Shape;12354;p21">
            <a:extLst>
              <a:ext uri="{FF2B5EF4-FFF2-40B4-BE49-F238E27FC236}">
                <a16:creationId xmlns:a16="http://schemas.microsoft.com/office/drawing/2014/main" id="{4D72BADC-88D3-96EC-1446-D4CB20425744}"/>
              </a:ext>
            </a:extLst>
          </p:cNvPr>
          <p:cNvSpPr txBox="1"/>
          <p:nvPr/>
        </p:nvSpPr>
        <p:spPr>
          <a:xfrm>
            <a:off x="8880796" y="3836066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قالب پاورپوینت قابل ویرایش می باشد</a:t>
            </a:r>
          </a:p>
        </p:txBody>
      </p:sp>
      <p:sp>
        <p:nvSpPr>
          <p:cNvPr id="112" name="Google Shape;12355;p21">
            <a:extLst>
              <a:ext uri="{FF2B5EF4-FFF2-40B4-BE49-F238E27FC236}">
                <a16:creationId xmlns:a16="http://schemas.microsoft.com/office/drawing/2014/main" id="{7AE9873F-74D6-E1A3-4B25-E530A1D09593}"/>
              </a:ext>
            </a:extLst>
          </p:cNvPr>
          <p:cNvSpPr txBox="1"/>
          <p:nvPr/>
        </p:nvSpPr>
        <p:spPr>
          <a:xfrm>
            <a:off x="10478728" y="5954940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قالب پاورپوینت قابل ویرایش می باشد</a:t>
            </a:r>
          </a:p>
        </p:txBody>
      </p:sp>
      <p:sp>
        <p:nvSpPr>
          <p:cNvPr id="113" name="Google Shape;12356;p21">
            <a:extLst>
              <a:ext uri="{FF2B5EF4-FFF2-40B4-BE49-F238E27FC236}">
                <a16:creationId xmlns:a16="http://schemas.microsoft.com/office/drawing/2014/main" id="{ADE8AD60-1FBE-86F9-1752-EF7D74D2C4F7}"/>
              </a:ext>
            </a:extLst>
          </p:cNvPr>
          <p:cNvSpPr txBox="1"/>
          <p:nvPr/>
        </p:nvSpPr>
        <p:spPr>
          <a:xfrm>
            <a:off x="13583528" y="5928790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قالب پاورپوینت قابل ویرایش می باشد</a:t>
            </a:r>
          </a:p>
        </p:txBody>
      </p:sp>
      <p:sp>
        <p:nvSpPr>
          <p:cNvPr id="114" name="Google Shape;12357;p21">
            <a:extLst>
              <a:ext uri="{FF2B5EF4-FFF2-40B4-BE49-F238E27FC236}">
                <a16:creationId xmlns:a16="http://schemas.microsoft.com/office/drawing/2014/main" id="{D9EEAB2C-6FDD-34A5-90DC-6050AB82FBAC}"/>
              </a:ext>
            </a:extLst>
          </p:cNvPr>
          <p:cNvSpPr txBox="1"/>
          <p:nvPr/>
        </p:nvSpPr>
        <p:spPr>
          <a:xfrm>
            <a:off x="7300728" y="5928790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قالب پاورپوینت قابل ویرایش می باشد</a:t>
            </a:r>
          </a:p>
        </p:txBody>
      </p:sp>
      <p:sp>
        <p:nvSpPr>
          <p:cNvPr id="115" name="Google Shape;12358;p21">
            <a:extLst>
              <a:ext uri="{FF2B5EF4-FFF2-40B4-BE49-F238E27FC236}">
                <a16:creationId xmlns:a16="http://schemas.microsoft.com/office/drawing/2014/main" id="{38D15ECE-6126-84BF-65CF-79B8816E8C20}"/>
              </a:ext>
            </a:extLst>
          </p:cNvPr>
          <p:cNvSpPr txBox="1">
            <a:spLocks/>
          </p:cNvSpPr>
          <p:nvPr/>
        </p:nvSpPr>
        <p:spPr>
          <a:xfrm>
            <a:off x="1322674" y="303148"/>
            <a:ext cx="14094600" cy="964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rPr>
              <a:t>اینفوگرافیک ممتاز</a:t>
            </a:r>
            <a:endParaRPr lang="fa-IR" dirty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15510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9802620"/>
            <a:ext cx="18288180" cy="507600"/>
          </a:xfrm>
          <a:custGeom>
            <a:avLst/>
            <a:gdLst/>
            <a:ahLst/>
            <a:cxnLst/>
            <a:rect l="l" t="t" r="r" b="b"/>
            <a:pathLst>
              <a:path w="18288180" h="507600">
                <a:moveTo>
                  <a:pt x="0" y="0"/>
                </a:moveTo>
                <a:lnTo>
                  <a:pt x="18288180" y="0"/>
                </a:lnTo>
                <a:lnTo>
                  <a:pt x="18288180" y="507600"/>
                </a:lnTo>
                <a:lnTo>
                  <a:pt x="0" y="50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51640" y="8950500"/>
            <a:ext cx="1761480" cy="881280"/>
          </a:xfrm>
          <a:custGeom>
            <a:avLst/>
            <a:gdLst/>
            <a:ahLst/>
            <a:cxnLst/>
            <a:rect l="l" t="t" r="r" b="b"/>
            <a:pathLst>
              <a:path w="1761480" h="881280">
                <a:moveTo>
                  <a:pt x="0" y="0"/>
                </a:moveTo>
                <a:lnTo>
                  <a:pt x="1761480" y="0"/>
                </a:lnTo>
                <a:lnTo>
                  <a:pt x="1761480" y="881280"/>
                </a:lnTo>
                <a:lnTo>
                  <a:pt x="0" y="8812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CC46512B-C192-FBD5-4545-14165F894D09}"/>
              </a:ext>
            </a:extLst>
          </p:cNvPr>
          <p:cNvSpPr/>
          <p:nvPr/>
        </p:nvSpPr>
        <p:spPr>
          <a:xfrm>
            <a:off x="16605000" y="0"/>
            <a:ext cx="1682640" cy="10287000"/>
          </a:xfrm>
          <a:custGeom>
            <a:avLst/>
            <a:gdLst/>
            <a:ahLst/>
            <a:cxnLst/>
            <a:rect l="l" t="t" r="r" b="b"/>
            <a:pathLst>
              <a:path w="1682640" h="10287000">
                <a:moveTo>
                  <a:pt x="0" y="0"/>
                </a:moveTo>
                <a:lnTo>
                  <a:pt x="1682640" y="0"/>
                </a:lnTo>
                <a:lnTo>
                  <a:pt x="16826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170257D3-BA5B-C38C-6C4E-E711BBFF45DD}"/>
              </a:ext>
            </a:extLst>
          </p:cNvPr>
          <p:cNvSpPr/>
          <p:nvPr/>
        </p:nvSpPr>
        <p:spPr>
          <a:xfrm>
            <a:off x="-7020" y="1333500"/>
            <a:ext cx="18323820" cy="8419980"/>
          </a:xfrm>
          <a:custGeom>
            <a:avLst/>
            <a:gdLst/>
            <a:ahLst/>
            <a:cxnLst/>
            <a:rect l="l" t="t" r="r" b="b"/>
            <a:pathLst>
              <a:path w="18323820" h="7828380">
                <a:moveTo>
                  <a:pt x="0" y="0"/>
                </a:moveTo>
                <a:lnTo>
                  <a:pt x="18323820" y="0"/>
                </a:lnTo>
                <a:lnTo>
                  <a:pt x="18323820" y="7828380"/>
                </a:lnTo>
                <a:lnTo>
                  <a:pt x="0" y="78283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" name="Google Shape;12363;p22">
            <a:extLst>
              <a:ext uri="{FF2B5EF4-FFF2-40B4-BE49-F238E27FC236}">
                <a16:creationId xmlns:a16="http://schemas.microsoft.com/office/drawing/2014/main" id="{2C1B43DA-FCB9-2D1F-D5A4-CD0C96399920}"/>
              </a:ext>
            </a:extLst>
          </p:cNvPr>
          <p:cNvSpPr/>
          <p:nvPr/>
        </p:nvSpPr>
        <p:spPr>
          <a:xfrm>
            <a:off x="1422623" y="7681360"/>
            <a:ext cx="3311400" cy="147600"/>
          </a:xfrm>
          <a:prstGeom prst="rect">
            <a:avLst/>
          </a:prstGeom>
          <a:solidFill>
            <a:srgbClr val="A5B7C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grpSp>
        <p:nvGrpSpPr>
          <p:cNvPr id="4" name="Google Shape;12364;p22">
            <a:extLst>
              <a:ext uri="{FF2B5EF4-FFF2-40B4-BE49-F238E27FC236}">
                <a16:creationId xmlns:a16="http://schemas.microsoft.com/office/drawing/2014/main" id="{A46C32CF-E2AA-59E0-47FE-DB45945DE422}"/>
              </a:ext>
            </a:extLst>
          </p:cNvPr>
          <p:cNvGrpSpPr/>
          <p:nvPr/>
        </p:nvGrpSpPr>
        <p:grpSpPr>
          <a:xfrm>
            <a:off x="2315108" y="2848127"/>
            <a:ext cx="1526438" cy="1526438"/>
            <a:chOff x="4049800" y="640400"/>
            <a:chExt cx="858900" cy="858900"/>
          </a:xfrm>
        </p:grpSpPr>
        <p:sp>
          <p:nvSpPr>
            <p:cNvPr id="5" name="Google Shape;12365;p22">
              <a:extLst>
                <a:ext uri="{FF2B5EF4-FFF2-40B4-BE49-F238E27FC236}">
                  <a16:creationId xmlns:a16="http://schemas.microsoft.com/office/drawing/2014/main" id="{02EDBE6B-E541-8278-B71C-006185C4A73B}"/>
                </a:ext>
              </a:extLst>
            </p:cNvPr>
            <p:cNvSpPr/>
            <p:nvPr/>
          </p:nvSpPr>
          <p:spPr>
            <a:xfrm>
              <a:off x="4049800" y="640400"/>
              <a:ext cx="858900" cy="858900"/>
            </a:xfrm>
            <a:prstGeom prst="donut">
              <a:avLst>
                <a:gd name="adj" fmla="val 11951"/>
              </a:avLst>
            </a:prstGeom>
            <a:noFill/>
            <a:ln w="19050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6" name="Google Shape;12366;p22">
              <a:extLst>
                <a:ext uri="{FF2B5EF4-FFF2-40B4-BE49-F238E27FC236}">
                  <a16:creationId xmlns:a16="http://schemas.microsoft.com/office/drawing/2014/main" id="{22FE0B9C-7C52-2459-A6A2-155621451701}"/>
                </a:ext>
              </a:extLst>
            </p:cNvPr>
            <p:cNvSpPr/>
            <p:nvPr/>
          </p:nvSpPr>
          <p:spPr>
            <a:xfrm>
              <a:off x="4049800" y="640400"/>
              <a:ext cx="858900" cy="858900"/>
            </a:xfrm>
            <a:prstGeom prst="blockArc">
              <a:avLst>
                <a:gd name="adj1" fmla="val 7914150"/>
                <a:gd name="adj2" fmla="val 1926007"/>
                <a:gd name="adj3" fmla="val 12032"/>
              </a:avLst>
            </a:prstGeom>
            <a:solidFill>
              <a:srgbClr val="A5B7C6"/>
            </a:solidFill>
            <a:ln w="19050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</p:grpSp>
      <p:sp>
        <p:nvSpPr>
          <p:cNvPr id="7" name="Google Shape;12367;p22">
            <a:extLst>
              <a:ext uri="{FF2B5EF4-FFF2-40B4-BE49-F238E27FC236}">
                <a16:creationId xmlns:a16="http://schemas.microsoft.com/office/drawing/2014/main" id="{F2439D6C-49DD-37C7-75DC-E5B9ABEE4B2C}"/>
              </a:ext>
            </a:extLst>
          </p:cNvPr>
          <p:cNvSpPr/>
          <p:nvPr/>
        </p:nvSpPr>
        <p:spPr>
          <a:xfrm>
            <a:off x="1746127" y="4816298"/>
            <a:ext cx="2664000" cy="22632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8" name="Google Shape;12368;p22">
            <a:extLst>
              <a:ext uri="{FF2B5EF4-FFF2-40B4-BE49-F238E27FC236}">
                <a16:creationId xmlns:a16="http://schemas.microsoft.com/office/drawing/2014/main" id="{1FDCEE2B-1862-CC21-079D-94355AC731F7}"/>
              </a:ext>
            </a:extLst>
          </p:cNvPr>
          <p:cNvSpPr/>
          <p:nvPr/>
        </p:nvSpPr>
        <p:spPr>
          <a:xfrm>
            <a:off x="2844093" y="7520952"/>
            <a:ext cx="468600" cy="468600"/>
          </a:xfrm>
          <a:prstGeom prst="ellipse">
            <a:avLst/>
          </a:prstGeom>
          <a:solidFill>
            <a:srgbClr val="0E2A47"/>
          </a:solidFill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cxnSp>
        <p:nvCxnSpPr>
          <p:cNvPr id="9" name="Google Shape;12369;p22">
            <a:extLst>
              <a:ext uri="{FF2B5EF4-FFF2-40B4-BE49-F238E27FC236}">
                <a16:creationId xmlns:a16="http://schemas.microsoft.com/office/drawing/2014/main" id="{20E450B7-668D-362B-C2A0-6AC71D0C061F}"/>
              </a:ext>
            </a:extLst>
          </p:cNvPr>
          <p:cNvCxnSpPr>
            <a:stCxn id="5" idx="4"/>
            <a:endCxn id="7" idx="0"/>
          </p:cNvCxnSpPr>
          <p:nvPr/>
        </p:nvCxnSpPr>
        <p:spPr>
          <a:xfrm>
            <a:off x="3078325" y="4374564"/>
            <a:ext cx="0" cy="441600"/>
          </a:xfrm>
          <a:prstGeom prst="straightConnector1">
            <a:avLst/>
          </a:prstGeom>
          <a:noFill/>
          <a:ln w="9525" cap="flat" cmpd="sng">
            <a:solidFill>
              <a:srgbClr val="D7DF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12370;p22">
            <a:extLst>
              <a:ext uri="{FF2B5EF4-FFF2-40B4-BE49-F238E27FC236}">
                <a16:creationId xmlns:a16="http://schemas.microsoft.com/office/drawing/2014/main" id="{35FA6214-23FC-7859-C7F7-264BD5C8A6A3}"/>
              </a:ext>
            </a:extLst>
          </p:cNvPr>
          <p:cNvCxnSpPr/>
          <p:nvPr/>
        </p:nvCxnSpPr>
        <p:spPr>
          <a:xfrm>
            <a:off x="3078281" y="7079198"/>
            <a:ext cx="0" cy="441600"/>
          </a:xfrm>
          <a:prstGeom prst="straightConnector1">
            <a:avLst/>
          </a:prstGeom>
          <a:noFill/>
          <a:ln w="9525" cap="flat" cmpd="sng">
            <a:solidFill>
              <a:srgbClr val="D7DF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12371;p22">
            <a:extLst>
              <a:ext uri="{FF2B5EF4-FFF2-40B4-BE49-F238E27FC236}">
                <a16:creationId xmlns:a16="http://schemas.microsoft.com/office/drawing/2014/main" id="{99141524-89FF-8A65-5251-976A9B1065CB}"/>
              </a:ext>
            </a:extLst>
          </p:cNvPr>
          <p:cNvSpPr txBox="1"/>
          <p:nvPr/>
        </p:nvSpPr>
        <p:spPr>
          <a:xfrm>
            <a:off x="1920719" y="5912436"/>
            <a:ext cx="2315400" cy="9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sz="1600" kern="0" dirty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قالب پاورپوینت قابل ویرایش می باشد</a:t>
            </a:r>
            <a:endParaRPr lang="en-US" sz="1600" kern="0" dirty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cxnSp>
        <p:nvCxnSpPr>
          <p:cNvPr id="13" name="Google Shape;12372;p22">
            <a:extLst>
              <a:ext uri="{FF2B5EF4-FFF2-40B4-BE49-F238E27FC236}">
                <a16:creationId xmlns:a16="http://schemas.microsoft.com/office/drawing/2014/main" id="{AA7D378E-2F7F-A8F0-4AFE-7D3036AE7EA1}"/>
              </a:ext>
            </a:extLst>
          </p:cNvPr>
          <p:cNvCxnSpPr/>
          <p:nvPr/>
        </p:nvCxnSpPr>
        <p:spPr>
          <a:xfrm>
            <a:off x="2569397" y="5650910"/>
            <a:ext cx="1017600" cy="0"/>
          </a:xfrm>
          <a:prstGeom prst="straightConnector1">
            <a:avLst/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12373;p22">
            <a:extLst>
              <a:ext uri="{FF2B5EF4-FFF2-40B4-BE49-F238E27FC236}">
                <a16:creationId xmlns:a16="http://schemas.microsoft.com/office/drawing/2014/main" id="{248717A6-0EE2-DC95-FC77-CA125E28E336}"/>
              </a:ext>
            </a:extLst>
          </p:cNvPr>
          <p:cNvSpPr txBox="1"/>
          <p:nvPr/>
        </p:nvSpPr>
        <p:spPr>
          <a:xfrm>
            <a:off x="2234195" y="5143500"/>
            <a:ext cx="16884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sz="1600" b="1" kern="0" dirty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عنوان</a:t>
            </a:r>
            <a:r>
              <a:rPr lang="es" sz="1600" b="1" kern="0" dirty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 1</a:t>
            </a:r>
            <a:endParaRPr sz="1600" b="1" kern="0" dirty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7" name="Google Shape;12374;p22">
            <a:extLst>
              <a:ext uri="{FF2B5EF4-FFF2-40B4-BE49-F238E27FC236}">
                <a16:creationId xmlns:a16="http://schemas.microsoft.com/office/drawing/2014/main" id="{4B6AD29A-A05B-2820-5D45-7DBA5D3BD0F5}"/>
              </a:ext>
            </a:extLst>
          </p:cNvPr>
          <p:cNvSpPr txBox="1"/>
          <p:nvPr/>
        </p:nvSpPr>
        <p:spPr>
          <a:xfrm>
            <a:off x="2497851" y="3245982"/>
            <a:ext cx="1161000" cy="7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s" sz="2600" b="1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75%</a:t>
            </a:r>
            <a:endParaRPr sz="2600" b="1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8" name="Google Shape;12375;p22">
            <a:extLst>
              <a:ext uri="{FF2B5EF4-FFF2-40B4-BE49-F238E27FC236}">
                <a16:creationId xmlns:a16="http://schemas.microsoft.com/office/drawing/2014/main" id="{35EE0191-E39C-74F3-F267-DF729E7177D2}"/>
              </a:ext>
            </a:extLst>
          </p:cNvPr>
          <p:cNvSpPr/>
          <p:nvPr/>
        </p:nvSpPr>
        <p:spPr>
          <a:xfrm>
            <a:off x="6204633" y="3667368"/>
            <a:ext cx="3576600" cy="3576600"/>
          </a:xfrm>
          <a:prstGeom prst="arc">
            <a:avLst>
              <a:gd name="adj1" fmla="val 16200000"/>
              <a:gd name="adj2" fmla="val 5298411"/>
            </a:avLst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9" name="Google Shape;12376;p22">
            <a:extLst>
              <a:ext uri="{FF2B5EF4-FFF2-40B4-BE49-F238E27FC236}">
                <a16:creationId xmlns:a16="http://schemas.microsoft.com/office/drawing/2014/main" id="{4A8B13EA-038B-7FE5-A7DD-0174F64DDCE1}"/>
              </a:ext>
            </a:extLst>
          </p:cNvPr>
          <p:cNvSpPr/>
          <p:nvPr/>
        </p:nvSpPr>
        <p:spPr>
          <a:xfrm>
            <a:off x="12424731" y="3169468"/>
            <a:ext cx="3084600" cy="1404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9BAB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grpSp>
        <p:nvGrpSpPr>
          <p:cNvPr id="20" name="Google Shape;12377;p22">
            <a:extLst>
              <a:ext uri="{FF2B5EF4-FFF2-40B4-BE49-F238E27FC236}">
                <a16:creationId xmlns:a16="http://schemas.microsoft.com/office/drawing/2014/main" id="{46D52A2C-9CFC-1528-2A92-27C4D0398725}"/>
              </a:ext>
            </a:extLst>
          </p:cNvPr>
          <p:cNvGrpSpPr/>
          <p:nvPr/>
        </p:nvGrpSpPr>
        <p:grpSpPr>
          <a:xfrm>
            <a:off x="6478895" y="4013300"/>
            <a:ext cx="2887664" cy="2887664"/>
            <a:chOff x="5681300" y="2527788"/>
            <a:chExt cx="805800" cy="805800"/>
          </a:xfrm>
        </p:grpSpPr>
        <p:sp>
          <p:nvSpPr>
            <p:cNvPr id="21" name="Google Shape;12378;p22">
              <a:extLst>
                <a:ext uri="{FF2B5EF4-FFF2-40B4-BE49-F238E27FC236}">
                  <a16:creationId xmlns:a16="http://schemas.microsoft.com/office/drawing/2014/main" id="{7CCC1FD2-9C87-192D-4F9B-E33FFF4FFB1B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solidFill>
              <a:srgbClr val="A5B7C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2" name="Google Shape;12379;p22">
              <a:extLst>
                <a:ext uri="{FF2B5EF4-FFF2-40B4-BE49-F238E27FC236}">
                  <a16:creationId xmlns:a16="http://schemas.microsoft.com/office/drawing/2014/main" id="{C9237F30-35A7-77C3-62F4-898515496E3A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pie">
              <a:avLst>
                <a:gd name="adj1" fmla="val 0"/>
                <a:gd name="adj2" fmla="val 16200000"/>
              </a:avLst>
            </a:prstGeom>
            <a:solidFill>
              <a:srgbClr val="667E9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23" name="Google Shape;12380;p22">
            <a:extLst>
              <a:ext uri="{FF2B5EF4-FFF2-40B4-BE49-F238E27FC236}">
                <a16:creationId xmlns:a16="http://schemas.microsoft.com/office/drawing/2014/main" id="{25FF6114-F75F-5DB0-E407-ACDD7A357034}"/>
              </a:ext>
            </a:extLst>
          </p:cNvPr>
          <p:cNvGrpSpPr/>
          <p:nvPr/>
        </p:nvGrpSpPr>
        <p:grpSpPr>
          <a:xfrm>
            <a:off x="11807697" y="3244844"/>
            <a:ext cx="1253180" cy="1253180"/>
            <a:chOff x="5681300" y="2527788"/>
            <a:chExt cx="805800" cy="805800"/>
          </a:xfrm>
        </p:grpSpPr>
        <p:sp>
          <p:nvSpPr>
            <p:cNvPr id="24" name="Google Shape;12381;p22">
              <a:extLst>
                <a:ext uri="{FF2B5EF4-FFF2-40B4-BE49-F238E27FC236}">
                  <a16:creationId xmlns:a16="http://schemas.microsoft.com/office/drawing/2014/main" id="{49170ED6-96FB-D931-96CC-30240A818BDC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solidFill>
              <a:srgbClr val="A5B7C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5" name="Google Shape;12382;p22">
              <a:extLst>
                <a:ext uri="{FF2B5EF4-FFF2-40B4-BE49-F238E27FC236}">
                  <a16:creationId xmlns:a16="http://schemas.microsoft.com/office/drawing/2014/main" id="{161C45AC-19EC-0651-0D78-4271DCF60973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pie">
              <a:avLst>
                <a:gd name="adj1" fmla="val 12271918"/>
                <a:gd name="adj2" fmla="val 16200000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</p:grpSp>
      <p:sp>
        <p:nvSpPr>
          <p:cNvPr id="26" name="Google Shape;12383;p22">
            <a:extLst>
              <a:ext uri="{FF2B5EF4-FFF2-40B4-BE49-F238E27FC236}">
                <a16:creationId xmlns:a16="http://schemas.microsoft.com/office/drawing/2014/main" id="{9FEEEE4D-05FF-CF40-AF9A-D78D012A966F}"/>
              </a:ext>
            </a:extLst>
          </p:cNvPr>
          <p:cNvSpPr txBox="1"/>
          <p:nvPr/>
        </p:nvSpPr>
        <p:spPr>
          <a:xfrm>
            <a:off x="13312153" y="3429560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قالب پاورپوینت قابل ویرایش می باشد</a:t>
            </a:r>
            <a:endParaRPr sz="1600" kern="0" dirty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27" name="Google Shape;12384;p22">
            <a:extLst>
              <a:ext uri="{FF2B5EF4-FFF2-40B4-BE49-F238E27FC236}">
                <a16:creationId xmlns:a16="http://schemas.microsoft.com/office/drawing/2014/main" id="{DF2D409E-BE13-6CEB-6A50-04D3BE207760}"/>
              </a:ext>
            </a:extLst>
          </p:cNvPr>
          <p:cNvSpPr/>
          <p:nvPr/>
        </p:nvSpPr>
        <p:spPr>
          <a:xfrm>
            <a:off x="12424731" y="4753668"/>
            <a:ext cx="3084600" cy="1404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9BAB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grpSp>
        <p:nvGrpSpPr>
          <p:cNvPr id="28" name="Google Shape;12385;p22">
            <a:extLst>
              <a:ext uri="{FF2B5EF4-FFF2-40B4-BE49-F238E27FC236}">
                <a16:creationId xmlns:a16="http://schemas.microsoft.com/office/drawing/2014/main" id="{5C44505D-A06F-5DAD-174F-FCB6CEB2ACB4}"/>
              </a:ext>
            </a:extLst>
          </p:cNvPr>
          <p:cNvGrpSpPr/>
          <p:nvPr/>
        </p:nvGrpSpPr>
        <p:grpSpPr>
          <a:xfrm>
            <a:off x="11807697" y="4829044"/>
            <a:ext cx="1253180" cy="1253180"/>
            <a:chOff x="5681300" y="2527788"/>
            <a:chExt cx="805800" cy="805800"/>
          </a:xfrm>
        </p:grpSpPr>
        <p:sp>
          <p:nvSpPr>
            <p:cNvPr id="29" name="Google Shape;12386;p22">
              <a:extLst>
                <a:ext uri="{FF2B5EF4-FFF2-40B4-BE49-F238E27FC236}">
                  <a16:creationId xmlns:a16="http://schemas.microsoft.com/office/drawing/2014/main" id="{A4A7BDB8-FCC5-4B30-4C13-F7A9D5472355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solidFill>
              <a:srgbClr val="A5B7C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0" name="Google Shape;12387;p22">
              <a:extLst>
                <a:ext uri="{FF2B5EF4-FFF2-40B4-BE49-F238E27FC236}">
                  <a16:creationId xmlns:a16="http://schemas.microsoft.com/office/drawing/2014/main" id="{04CC6ED6-E882-04E2-2FDE-1F4EC2ACBCBC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pie">
              <a:avLst>
                <a:gd name="adj1" fmla="val 9253407"/>
                <a:gd name="adj2" fmla="val 16200000"/>
              </a:avLst>
            </a:prstGeom>
            <a:solidFill>
              <a:srgbClr val="40566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</p:grpSp>
      <p:sp>
        <p:nvSpPr>
          <p:cNvPr id="31" name="Google Shape;12388;p22">
            <a:extLst>
              <a:ext uri="{FF2B5EF4-FFF2-40B4-BE49-F238E27FC236}">
                <a16:creationId xmlns:a16="http://schemas.microsoft.com/office/drawing/2014/main" id="{BD96972E-65C0-5A1E-40F1-BE91601662D7}"/>
              </a:ext>
            </a:extLst>
          </p:cNvPr>
          <p:cNvSpPr txBox="1"/>
          <p:nvPr/>
        </p:nvSpPr>
        <p:spPr>
          <a:xfrm>
            <a:off x="13312153" y="5013760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قالب پاورپوینت قابل ویرایش می باشد</a:t>
            </a:r>
          </a:p>
        </p:txBody>
      </p:sp>
      <p:sp>
        <p:nvSpPr>
          <p:cNvPr id="32" name="Google Shape;12389;p22">
            <a:extLst>
              <a:ext uri="{FF2B5EF4-FFF2-40B4-BE49-F238E27FC236}">
                <a16:creationId xmlns:a16="http://schemas.microsoft.com/office/drawing/2014/main" id="{BFFB9929-C9E6-256C-49F0-5D0027564563}"/>
              </a:ext>
            </a:extLst>
          </p:cNvPr>
          <p:cNvSpPr/>
          <p:nvPr/>
        </p:nvSpPr>
        <p:spPr>
          <a:xfrm>
            <a:off x="12424731" y="6337868"/>
            <a:ext cx="3084600" cy="1404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9BABB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grpSp>
        <p:nvGrpSpPr>
          <p:cNvPr id="33" name="Google Shape;12390;p22">
            <a:extLst>
              <a:ext uri="{FF2B5EF4-FFF2-40B4-BE49-F238E27FC236}">
                <a16:creationId xmlns:a16="http://schemas.microsoft.com/office/drawing/2014/main" id="{676AD281-963A-E358-165B-9C118530E598}"/>
              </a:ext>
            </a:extLst>
          </p:cNvPr>
          <p:cNvGrpSpPr/>
          <p:nvPr/>
        </p:nvGrpSpPr>
        <p:grpSpPr>
          <a:xfrm>
            <a:off x="11807697" y="6413244"/>
            <a:ext cx="1253180" cy="1253180"/>
            <a:chOff x="5681300" y="2527788"/>
            <a:chExt cx="805800" cy="805800"/>
          </a:xfrm>
        </p:grpSpPr>
        <p:sp>
          <p:nvSpPr>
            <p:cNvPr id="34" name="Google Shape;12391;p22">
              <a:extLst>
                <a:ext uri="{FF2B5EF4-FFF2-40B4-BE49-F238E27FC236}">
                  <a16:creationId xmlns:a16="http://schemas.microsoft.com/office/drawing/2014/main" id="{7A4E9EC1-41B6-354B-872E-73B4B0ABD0D7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solidFill>
              <a:srgbClr val="A5B7C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5" name="Google Shape;12392;p22">
              <a:extLst>
                <a:ext uri="{FF2B5EF4-FFF2-40B4-BE49-F238E27FC236}">
                  <a16:creationId xmlns:a16="http://schemas.microsoft.com/office/drawing/2014/main" id="{EB670487-E8B9-63B9-1B00-0E8E1BA19B60}"/>
                </a:ext>
              </a:extLst>
            </p:cNvPr>
            <p:cNvSpPr/>
            <p:nvPr/>
          </p:nvSpPr>
          <p:spPr>
            <a:xfrm>
              <a:off x="5681300" y="2527788"/>
              <a:ext cx="805800" cy="805800"/>
            </a:xfrm>
            <a:prstGeom prst="pie">
              <a:avLst>
                <a:gd name="adj1" fmla="val 5544305"/>
                <a:gd name="adj2" fmla="val 16200000"/>
              </a:avLst>
            </a:prstGeom>
            <a:solidFill>
              <a:srgbClr val="667E9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endParaRPr>
            </a:p>
          </p:txBody>
        </p:sp>
      </p:grpSp>
      <p:sp>
        <p:nvSpPr>
          <p:cNvPr id="36" name="Google Shape;12393;p22">
            <a:extLst>
              <a:ext uri="{FF2B5EF4-FFF2-40B4-BE49-F238E27FC236}">
                <a16:creationId xmlns:a16="http://schemas.microsoft.com/office/drawing/2014/main" id="{AC94C2A1-D390-A7F4-39DE-8FA9E0C472F0}"/>
              </a:ext>
            </a:extLst>
          </p:cNvPr>
          <p:cNvSpPr txBox="1"/>
          <p:nvPr/>
        </p:nvSpPr>
        <p:spPr>
          <a:xfrm>
            <a:off x="13312153" y="6597960"/>
            <a:ext cx="22602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 rtl="1">
              <a:buClr>
                <a:srgbClr val="000000"/>
              </a:buClr>
              <a:defRPr/>
            </a:pPr>
            <a:r>
              <a:rPr lang="fa-IR" sz="1600" kern="0" dirty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قالب پاورپوینت قابل ویرایش می باشد</a:t>
            </a:r>
          </a:p>
        </p:txBody>
      </p:sp>
      <p:sp>
        <p:nvSpPr>
          <p:cNvPr id="37" name="Google Shape;12394;p22">
            <a:extLst>
              <a:ext uri="{FF2B5EF4-FFF2-40B4-BE49-F238E27FC236}">
                <a16:creationId xmlns:a16="http://schemas.microsoft.com/office/drawing/2014/main" id="{F0FB0520-CE2C-C012-084D-15233EA504E3}"/>
              </a:ext>
            </a:extLst>
          </p:cNvPr>
          <p:cNvSpPr/>
          <p:nvPr/>
        </p:nvSpPr>
        <p:spPr>
          <a:xfrm>
            <a:off x="7785631" y="3536518"/>
            <a:ext cx="274200" cy="274200"/>
          </a:xfrm>
          <a:prstGeom prst="ellipse">
            <a:avLst/>
          </a:prstGeom>
          <a:solidFill>
            <a:srgbClr val="667E9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38" name="Google Shape;12395;p22">
            <a:extLst>
              <a:ext uri="{FF2B5EF4-FFF2-40B4-BE49-F238E27FC236}">
                <a16:creationId xmlns:a16="http://schemas.microsoft.com/office/drawing/2014/main" id="{6F958F21-7972-BA63-CF67-EC95507019B0}"/>
              </a:ext>
            </a:extLst>
          </p:cNvPr>
          <p:cNvSpPr/>
          <p:nvPr/>
        </p:nvSpPr>
        <p:spPr>
          <a:xfrm>
            <a:off x="7785631" y="7103568"/>
            <a:ext cx="274200" cy="274200"/>
          </a:xfrm>
          <a:prstGeom prst="ellipse">
            <a:avLst/>
          </a:prstGeom>
          <a:solidFill>
            <a:srgbClr val="667E9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39" name="Google Shape;12396;p22">
            <a:extLst>
              <a:ext uri="{FF2B5EF4-FFF2-40B4-BE49-F238E27FC236}">
                <a16:creationId xmlns:a16="http://schemas.microsoft.com/office/drawing/2014/main" id="{AD0A6574-A33E-5C2D-FEA7-BA69E1C35E26}"/>
              </a:ext>
            </a:extLst>
          </p:cNvPr>
          <p:cNvSpPr/>
          <p:nvPr/>
        </p:nvSpPr>
        <p:spPr>
          <a:xfrm>
            <a:off x="9641731" y="5320044"/>
            <a:ext cx="274200" cy="274200"/>
          </a:xfrm>
          <a:prstGeom prst="ellipse">
            <a:avLst/>
          </a:prstGeom>
          <a:solidFill>
            <a:srgbClr val="667E9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cxnSp>
        <p:nvCxnSpPr>
          <p:cNvPr id="40" name="Google Shape;12397;p22">
            <a:extLst>
              <a:ext uri="{FF2B5EF4-FFF2-40B4-BE49-F238E27FC236}">
                <a16:creationId xmlns:a16="http://schemas.microsoft.com/office/drawing/2014/main" id="{E79524C9-2A78-06B7-B90E-666910FF8274}"/>
              </a:ext>
            </a:extLst>
          </p:cNvPr>
          <p:cNvCxnSpPr>
            <a:stCxn id="39" idx="6"/>
            <a:endCxn id="25" idx="2"/>
          </p:cNvCxnSpPr>
          <p:nvPr/>
        </p:nvCxnSpPr>
        <p:spPr>
          <a:xfrm rot="10800000" flipH="1">
            <a:off x="9915931" y="3871344"/>
            <a:ext cx="1891800" cy="1585800"/>
          </a:xfrm>
          <a:prstGeom prst="bentConnector3">
            <a:avLst>
              <a:gd name="adj1" fmla="val 51494"/>
            </a:avLst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12398;p22">
            <a:extLst>
              <a:ext uri="{FF2B5EF4-FFF2-40B4-BE49-F238E27FC236}">
                <a16:creationId xmlns:a16="http://schemas.microsoft.com/office/drawing/2014/main" id="{789B2831-C2E7-E466-5A33-B1B13A26189F}"/>
              </a:ext>
            </a:extLst>
          </p:cNvPr>
          <p:cNvCxnSpPr>
            <a:stCxn id="39" idx="6"/>
            <a:endCxn id="35" idx="2"/>
          </p:cNvCxnSpPr>
          <p:nvPr/>
        </p:nvCxnSpPr>
        <p:spPr>
          <a:xfrm>
            <a:off x="9915931" y="5457144"/>
            <a:ext cx="1891800" cy="1582800"/>
          </a:xfrm>
          <a:prstGeom prst="bentConnector3">
            <a:avLst>
              <a:gd name="adj1" fmla="val 49999"/>
            </a:avLst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12399;p22">
            <a:extLst>
              <a:ext uri="{FF2B5EF4-FFF2-40B4-BE49-F238E27FC236}">
                <a16:creationId xmlns:a16="http://schemas.microsoft.com/office/drawing/2014/main" id="{4734DF69-7CAD-4BAC-6970-369F7AFB3C49}"/>
              </a:ext>
            </a:extLst>
          </p:cNvPr>
          <p:cNvCxnSpPr>
            <a:stCxn id="39" idx="6"/>
            <a:endCxn id="30" idx="2"/>
          </p:cNvCxnSpPr>
          <p:nvPr/>
        </p:nvCxnSpPr>
        <p:spPr>
          <a:xfrm rot="10800000" flipH="1">
            <a:off x="9915931" y="5455344"/>
            <a:ext cx="1891800" cy="1800"/>
          </a:xfrm>
          <a:prstGeom prst="bentConnector3">
            <a:avLst>
              <a:gd name="adj1" fmla="val 49999"/>
            </a:avLst>
          </a:prstGeom>
          <a:noFill/>
          <a:ln w="19050" cap="flat" cmpd="sng">
            <a:solidFill>
              <a:srgbClr val="A5B7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12400;p22">
            <a:extLst>
              <a:ext uri="{FF2B5EF4-FFF2-40B4-BE49-F238E27FC236}">
                <a16:creationId xmlns:a16="http://schemas.microsoft.com/office/drawing/2014/main" id="{3AD18149-558C-86BD-C131-2C3F2BDB8C15}"/>
              </a:ext>
            </a:extLst>
          </p:cNvPr>
          <p:cNvSpPr txBox="1"/>
          <p:nvPr/>
        </p:nvSpPr>
        <p:spPr>
          <a:xfrm>
            <a:off x="6927349" y="4830454"/>
            <a:ext cx="1990800" cy="12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es" sz="6000" b="1" kern="0">
                <a:solidFill>
                  <a:schemeClr val="accent6">
                    <a:lumMod val="75000"/>
                  </a:schemeClr>
                </a:solidFill>
                <a:latin typeface="Arial"/>
                <a:cs typeface="B Nazanin" panose="00000400000000000000" pitchFamily="2" charset="-78"/>
                <a:sym typeface="Arial"/>
              </a:rPr>
              <a:t>75%</a:t>
            </a:r>
            <a:endParaRPr sz="6000" b="1" kern="0">
              <a:solidFill>
                <a:schemeClr val="accent6">
                  <a:lumMod val="75000"/>
                </a:schemeClr>
              </a:solidFill>
              <a:latin typeface="Arial"/>
              <a:cs typeface="B Nazanin" panose="00000400000000000000" pitchFamily="2" charset="-78"/>
              <a:sym typeface="Arial"/>
            </a:endParaRPr>
          </a:p>
        </p:txBody>
      </p:sp>
      <p:sp>
        <p:nvSpPr>
          <p:cNvPr id="44" name="Google Shape;12401;p22">
            <a:extLst>
              <a:ext uri="{FF2B5EF4-FFF2-40B4-BE49-F238E27FC236}">
                <a16:creationId xmlns:a16="http://schemas.microsoft.com/office/drawing/2014/main" id="{EBC66222-6B05-169F-1450-D8515C0DE2D0}"/>
              </a:ext>
            </a:extLst>
          </p:cNvPr>
          <p:cNvSpPr txBox="1">
            <a:spLocks/>
          </p:cNvSpPr>
          <p:nvPr/>
        </p:nvSpPr>
        <p:spPr>
          <a:xfrm>
            <a:off x="1422623" y="324768"/>
            <a:ext cx="14094600" cy="964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rPr>
              <a:t>اینفوگرافیک ممتاز</a:t>
            </a:r>
            <a:endParaRPr lang="fa-IR" dirty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36320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9802620"/>
            <a:ext cx="18288180" cy="507600"/>
          </a:xfrm>
          <a:custGeom>
            <a:avLst/>
            <a:gdLst/>
            <a:ahLst/>
            <a:cxnLst/>
            <a:rect l="l" t="t" r="r" b="b"/>
            <a:pathLst>
              <a:path w="18288180" h="507600">
                <a:moveTo>
                  <a:pt x="0" y="0"/>
                </a:moveTo>
                <a:lnTo>
                  <a:pt x="18288180" y="0"/>
                </a:lnTo>
                <a:lnTo>
                  <a:pt x="18288180" y="507600"/>
                </a:lnTo>
                <a:lnTo>
                  <a:pt x="0" y="50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51640" y="8950500"/>
            <a:ext cx="1761480" cy="881280"/>
          </a:xfrm>
          <a:custGeom>
            <a:avLst/>
            <a:gdLst/>
            <a:ahLst/>
            <a:cxnLst/>
            <a:rect l="l" t="t" r="r" b="b"/>
            <a:pathLst>
              <a:path w="1761480" h="881280">
                <a:moveTo>
                  <a:pt x="0" y="0"/>
                </a:moveTo>
                <a:lnTo>
                  <a:pt x="1761480" y="0"/>
                </a:lnTo>
                <a:lnTo>
                  <a:pt x="1761480" y="881280"/>
                </a:lnTo>
                <a:lnTo>
                  <a:pt x="0" y="8812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CC46512B-C192-FBD5-4545-14165F894D09}"/>
              </a:ext>
            </a:extLst>
          </p:cNvPr>
          <p:cNvSpPr/>
          <p:nvPr/>
        </p:nvSpPr>
        <p:spPr>
          <a:xfrm>
            <a:off x="16605000" y="0"/>
            <a:ext cx="1682640" cy="10287000"/>
          </a:xfrm>
          <a:custGeom>
            <a:avLst/>
            <a:gdLst/>
            <a:ahLst/>
            <a:cxnLst/>
            <a:rect l="l" t="t" r="r" b="b"/>
            <a:pathLst>
              <a:path w="1682640" h="10287000">
                <a:moveTo>
                  <a:pt x="0" y="0"/>
                </a:moveTo>
                <a:lnTo>
                  <a:pt x="1682640" y="0"/>
                </a:lnTo>
                <a:lnTo>
                  <a:pt x="16826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170257D3-BA5B-C38C-6C4E-E711BBFF45DD}"/>
              </a:ext>
            </a:extLst>
          </p:cNvPr>
          <p:cNvSpPr/>
          <p:nvPr/>
        </p:nvSpPr>
        <p:spPr>
          <a:xfrm>
            <a:off x="-7020" y="1333500"/>
            <a:ext cx="18323820" cy="8419980"/>
          </a:xfrm>
          <a:custGeom>
            <a:avLst/>
            <a:gdLst/>
            <a:ahLst/>
            <a:cxnLst/>
            <a:rect l="l" t="t" r="r" b="b"/>
            <a:pathLst>
              <a:path w="18323820" h="7828380">
                <a:moveTo>
                  <a:pt x="0" y="0"/>
                </a:moveTo>
                <a:lnTo>
                  <a:pt x="18323820" y="0"/>
                </a:lnTo>
                <a:lnTo>
                  <a:pt x="18323820" y="7828380"/>
                </a:lnTo>
                <a:lnTo>
                  <a:pt x="0" y="78283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oogle Shape;7448;p72">
            <a:extLst>
              <a:ext uri="{FF2B5EF4-FFF2-40B4-BE49-F238E27FC236}">
                <a16:creationId xmlns:a16="http://schemas.microsoft.com/office/drawing/2014/main" id="{CB6E8053-E90F-B6C0-2C1C-DFF2B0AF0CF9}"/>
              </a:ext>
            </a:extLst>
          </p:cNvPr>
          <p:cNvGrpSpPr/>
          <p:nvPr/>
        </p:nvGrpSpPr>
        <p:grpSpPr>
          <a:xfrm>
            <a:off x="3446092" y="7095238"/>
            <a:ext cx="2205782" cy="1520674"/>
            <a:chOff x="4967783" y="2151471"/>
            <a:chExt cx="3920692" cy="2702940"/>
          </a:xfrm>
        </p:grpSpPr>
        <p:grpSp>
          <p:nvGrpSpPr>
            <p:cNvPr id="4" name="Google Shape;7449;p72">
              <a:extLst>
                <a:ext uri="{FF2B5EF4-FFF2-40B4-BE49-F238E27FC236}">
                  <a16:creationId xmlns:a16="http://schemas.microsoft.com/office/drawing/2014/main" id="{798FD120-BAA6-6492-3971-BD87DBD77C72}"/>
                </a:ext>
              </a:extLst>
            </p:cNvPr>
            <p:cNvGrpSpPr/>
            <p:nvPr/>
          </p:nvGrpSpPr>
          <p:grpSpPr>
            <a:xfrm>
              <a:off x="5045709" y="2252109"/>
              <a:ext cx="3761071" cy="2501708"/>
              <a:chOff x="2691784" y="1805334"/>
              <a:chExt cx="3761071" cy="2501708"/>
            </a:xfrm>
          </p:grpSpPr>
          <p:sp>
            <p:nvSpPr>
              <p:cNvPr id="11" name="Google Shape;7450;p72">
                <a:extLst>
                  <a:ext uri="{FF2B5EF4-FFF2-40B4-BE49-F238E27FC236}">
                    <a16:creationId xmlns:a16="http://schemas.microsoft.com/office/drawing/2014/main" id="{0849B3A1-18CA-6476-2BED-3D14866E8ADA}"/>
                  </a:ext>
                </a:extLst>
              </p:cNvPr>
              <p:cNvSpPr/>
              <p:nvPr/>
            </p:nvSpPr>
            <p:spPr>
              <a:xfrm>
                <a:off x="4306153" y="4266675"/>
                <a:ext cx="932050" cy="40353"/>
              </a:xfrm>
              <a:custGeom>
                <a:avLst/>
                <a:gdLst/>
                <a:ahLst/>
                <a:cxnLst/>
                <a:rect l="l" t="t" r="r" b="b"/>
                <a:pathLst>
                  <a:path w="106520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06520" y="2705"/>
                    </a:lnTo>
                    <a:lnTo>
                      <a:pt x="106520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3" name="Google Shape;7451;p72">
                <a:extLst>
                  <a:ext uri="{FF2B5EF4-FFF2-40B4-BE49-F238E27FC236}">
                    <a16:creationId xmlns:a16="http://schemas.microsoft.com/office/drawing/2014/main" id="{F9219F83-5E6A-D15D-BD4F-A63BCDAAE81B}"/>
                  </a:ext>
                </a:extLst>
              </p:cNvPr>
              <p:cNvSpPr/>
              <p:nvPr/>
            </p:nvSpPr>
            <p:spPr>
              <a:xfrm>
                <a:off x="2691784" y="3762285"/>
                <a:ext cx="1916675" cy="544757"/>
              </a:xfrm>
              <a:custGeom>
                <a:avLst/>
                <a:gdLst/>
                <a:ahLst/>
                <a:cxnLst/>
                <a:rect l="l" t="t" r="r" b="b"/>
                <a:pathLst>
                  <a:path w="128485" h="36518" extrusionOk="0">
                    <a:moveTo>
                      <a:pt x="2706" y="1"/>
                    </a:moveTo>
                    <a:lnTo>
                      <a:pt x="1" y="326"/>
                    </a:lnTo>
                    <a:cubicBezTo>
                      <a:pt x="1461" y="10577"/>
                      <a:pt x="6547" y="19612"/>
                      <a:pt x="13850" y="26130"/>
                    </a:cubicBezTo>
                    <a:cubicBezTo>
                      <a:pt x="21288" y="32568"/>
                      <a:pt x="30999" y="36517"/>
                      <a:pt x="41575" y="36517"/>
                    </a:cubicBezTo>
                    <a:lnTo>
                      <a:pt x="128484" y="36517"/>
                    </a:lnTo>
                    <a:lnTo>
                      <a:pt x="128484" y="33812"/>
                    </a:lnTo>
                    <a:lnTo>
                      <a:pt x="41575" y="33812"/>
                    </a:lnTo>
                    <a:cubicBezTo>
                      <a:pt x="31675" y="33812"/>
                      <a:pt x="22641" y="30188"/>
                      <a:pt x="15662" y="24102"/>
                    </a:cubicBezTo>
                    <a:cubicBezTo>
                      <a:pt x="8792" y="18016"/>
                      <a:pt x="4058" y="9468"/>
                      <a:pt x="2706" y="1"/>
                    </a:cubicBez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6" name="Google Shape;7452;p72">
                <a:extLst>
                  <a:ext uri="{FF2B5EF4-FFF2-40B4-BE49-F238E27FC236}">
                    <a16:creationId xmlns:a16="http://schemas.microsoft.com/office/drawing/2014/main" id="{578E1CF3-B9F7-6941-AE3B-285B2F672478}"/>
                  </a:ext>
                </a:extLst>
              </p:cNvPr>
              <p:cNvSpPr/>
              <p:nvPr/>
            </p:nvSpPr>
            <p:spPr>
              <a:xfrm>
                <a:off x="2695021" y="3035999"/>
                <a:ext cx="754960" cy="529407"/>
              </a:xfrm>
              <a:custGeom>
                <a:avLst/>
                <a:gdLst/>
                <a:ahLst/>
                <a:cxnLst/>
                <a:rect l="l" t="t" r="r" b="b"/>
                <a:pathLst>
                  <a:path w="50609" h="35489" extrusionOk="0">
                    <a:moveTo>
                      <a:pt x="41358" y="0"/>
                    </a:moveTo>
                    <a:cubicBezTo>
                      <a:pt x="30998" y="0"/>
                      <a:pt x="21423" y="3814"/>
                      <a:pt x="14093" y="10144"/>
                    </a:cubicBezTo>
                    <a:cubicBezTo>
                      <a:pt x="6762" y="16338"/>
                      <a:pt x="1596" y="25129"/>
                      <a:pt x="0" y="35029"/>
                    </a:cubicBezTo>
                    <a:lnTo>
                      <a:pt x="2597" y="35489"/>
                    </a:lnTo>
                    <a:cubicBezTo>
                      <a:pt x="4166" y="26238"/>
                      <a:pt x="9034" y="18015"/>
                      <a:pt x="15905" y="12173"/>
                    </a:cubicBezTo>
                    <a:cubicBezTo>
                      <a:pt x="22775" y="6303"/>
                      <a:pt x="31675" y="2705"/>
                      <a:pt x="41358" y="2705"/>
                    </a:cubicBezTo>
                    <a:lnTo>
                      <a:pt x="50609" y="2705"/>
                    </a:lnTo>
                    <a:lnTo>
                      <a:pt x="50609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7" name="Google Shape;7453;p72">
                <a:extLst>
                  <a:ext uri="{FF2B5EF4-FFF2-40B4-BE49-F238E27FC236}">
                    <a16:creationId xmlns:a16="http://schemas.microsoft.com/office/drawing/2014/main" id="{275FE385-F878-EFA3-2F29-8F4978717DBE}"/>
                  </a:ext>
                </a:extLst>
              </p:cNvPr>
              <p:cNvSpPr/>
              <p:nvPr/>
            </p:nvSpPr>
            <p:spPr>
              <a:xfrm>
                <a:off x="3661791" y="2531620"/>
                <a:ext cx="2791064" cy="544757"/>
              </a:xfrm>
              <a:custGeom>
                <a:avLst/>
                <a:gdLst/>
                <a:ahLst/>
                <a:cxnLst/>
                <a:rect l="l" t="t" r="r" b="b"/>
                <a:pathLst>
                  <a:path w="187100" h="36518" extrusionOk="0">
                    <a:moveTo>
                      <a:pt x="184395" y="1"/>
                    </a:moveTo>
                    <a:cubicBezTo>
                      <a:pt x="183150" y="9468"/>
                      <a:pt x="178309" y="17908"/>
                      <a:pt x="171438" y="23994"/>
                    </a:cubicBezTo>
                    <a:cubicBezTo>
                      <a:pt x="164432" y="30080"/>
                      <a:pt x="155425" y="33812"/>
                      <a:pt x="145498" y="33812"/>
                    </a:cubicBezTo>
                    <a:lnTo>
                      <a:pt x="1" y="33812"/>
                    </a:lnTo>
                    <a:lnTo>
                      <a:pt x="1" y="36517"/>
                    </a:lnTo>
                    <a:lnTo>
                      <a:pt x="145498" y="36517"/>
                    </a:lnTo>
                    <a:cubicBezTo>
                      <a:pt x="156101" y="36517"/>
                      <a:pt x="165785" y="32568"/>
                      <a:pt x="173223" y="26022"/>
                    </a:cubicBezTo>
                    <a:cubicBezTo>
                      <a:pt x="180554" y="19612"/>
                      <a:pt x="185747" y="10469"/>
                      <a:pt x="187100" y="326"/>
                    </a:cubicBezTo>
                    <a:lnTo>
                      <a:pt x="184395" y="1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8" name="Google Shape;7454;p72">
                <a:extLst>
                  <a:ext uri="{FF2B5EF4-FFF2-40B4-BE49-F238E27FC236}">
                    <a16:creationId xmlns:a16="http://schemas.microsoft.com/office/drawing/2014/main" id="{55CE7471-8DF0-AF29-EE9B-10831C564F4C}"/>
                  </a:ext>
                </a:extLst>
              </p:cNvPr>
              <p:cNvSpPr/>
              <p:nvPr/>
            </p:nvSpPr>
            <p:spPr>
              <a:xfrm>
                <a:off x="5153124" y="1805334"/>
                <a:ext cx="1294451" cy="512461"/>
              </a:xfrm>
              <a:custGeom>
                <a:avLst/>
                <a:gdLst/>
                <a:ahLst/>
                <a:cxnLst/>
                <a:rect l="l" t="t" r="r" b="b"/>
                <a:pathLst>
                  <a:path w="86774" h="34353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45524" y="2705"/>
                    </a:lnTo>
                    <a:cubicBezTo>
                      <a:pt x="54991" y="2705"/>
                      <a:pt x="63674" y="6195"/>
                      <a:pt x="70545" y="11821"/>
                    </a:cubicBezTo>
                    <a:cubicBezTo>
                      <a:pt x="77415" y="17582"/>
                      <a:pt x="82284" y="25454"/>
                      <a:pt x="84177" y="34353"/>
                    </a:cubicBezTo>
                    <a:lnTo>
                      <a:pt x="86774" y="33920"/>
                    </a:lnTo>
                    <a:cubicBezTo>
                      <a:pt x="84854" y="24345"/>
                      <a:pt x="79579" y="15878"/>
                      <a:pt x="72249" y="9792"/>
                    </a:cubicBezTo>
                    <a:cubicBezTo>
                      <a:pt x="65027" y="3706"/>
                      <a:pt x="55668" y="0"/>
                      <a:pt x="45524" y="0"/>
                    </a:cubicBez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9" name="Google Shape;7455;p72">
                <a:extLst>
                  <a:ext uri="{FF2B5EF4-FFF2-40B4-BE49-F238E27FC236}">
                    <a16:creationId xmlns:a16="http://schemas.microsoft.com/office/drawing/2014/main" id="{6A4287BC-0560-7AC7-83F9-30C430FA8B88}"/>
                  </a:ext>
                </a:extLst>
              </p:cNvPr>
              <p:cNvSpPr/>
              <p:nvPr/>
            </p:nvSpPr>
            <p:spPr>
              <a:xfrm>
                <a:off x="2785807" y="1805334"/>
                <a:ext cx="2143839" cy="40367"/>
              </a:xfrm>
              <a:custGeom>
                <a:avLst/>
                <a:gdLst/>
                <a:ahLst/>
                <a:cxnLst/>
                <a:rect l="l" t="t" r="r" b="b"/>
                <a:pathLst>
                  <a:path w="143713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43712" y="2705"/>
                    </a:lnTo>
                    <a:lnTo>
                      <a:pt x="143712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0" name="Google Shape;7456;p72">
                <a:extLst>
                  <a:ext uri="{FF2B5EF4-FFF2-40B4-BE49-F238E27FC236}">
                    <a16:creationId xmlns:a16="http://schemas.microsoft.com/office/drawing/2014/main" id="{C4E5DD36-8189-1678-61EC-C6B038E18824}"/>
                  </a:ext>
                </a:extLst>
              </p:cNvPr>
              <p:cNvSpPr/>
              <p:nvPr/>
            </p:nvSpPr>
            <p:spPr>
              <a:xfrm>
                <a:off x="5447728" y="4266675"/>
                <a:ext cx="932050" cy="40353"/>
              </a:xfrm>
              <a:custGeom>
                <a:avLst/>
                <a:gdLst/>
                <a:ahLst/>
                <a:cxnLst/>
                <a:rect l="l" t="t" r="r" b="b"/>
                <a:pathLst>
                  <a:path w="106520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06520" y="2705"/>
                    </a:lnTo>
                    <a:lnTo>
                      <a:pt x="106520" y="0"/>
                    </a:lnTo>
                    <a:close/>
                  </a:path>
                </a:pathLst>
              </a:custGeom>
              <a:solidFill>
                <a:srgbClr val="A5B7C6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5" name="Google Shape;7457;p72">
              <a:extLst>
                <a:ext uri="{FF2B5EF4-FFF2-40B4-BE49-F238E27FC236}">
                  <a16:creationId xmlns:a16="http://schemas.microsoft.com/office/drawing/2014/main" id="{99973806-A454-4E69-844D-234E492DEED1}"/>
                </a:ext>
              </a:extLst>
            </p:cNvPr>
            <p:cNvGrpSpPr/>
            <p:nvPr/>
          </p:nvGrpSpPr>
          <p:grpSpPr>
            <a:xfrm>
              <a:off x="4967783" y="2151471"/>
              <a:ext cx="3920692" cy="2702940"/>
              <a:chOff x="2613858" y="1704696"/>
              <a:chExt cx="3920692" cy="2702940"/>
            </a:xfrm>
          </p:grpSpPr>
          <p:sp>
            <p:nvSpPr>
              <p:cNvPr id="6" name="Google Shape;7458;p72">
                <a:extLst>
                  <a:ext uri="{FF2B5EF4-FFF2-40B4-BE49-F238E27FC236}">
                    <a16:creationId xmlns:a16="http://schemas.microsoft.com/office/drawing/2014/main" id="{AC666CBE-5ACC-731A-F825-D25272FC8C60}"/>
                  </a:ext>
                </a:extLst>
              </p:cNvPr>
              <p:cNvSpPr/>
              <p:nvPr/>
            </p:nvSpPr>
            <p:spPr>
              <a:xfrm rot="5400000">
                <a:off x="4924676" y="1720789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7" name="Google Shape;7459;p72">
                <a:extLst>
                  <a:ext uri="{FF2B5EF4-FFF2-40B4-BE49-F238E27FC236}">
                    <a16:creationId xmlns:a16="http://schemas.microsoft.com/office/drawing/2014/main" id="{9610198F-FE5D-FA1E-BBF2-441B22C2AC4C}"/>
                  </a:ext>
                </a:extLst>
              </p:cNvPr>
              <p:cNvSpPr/>
              <p:nvPr/>
            </p:nvSpPr>
            <p:spPr>
              <a:xfrm rot="5400000">
                <a:off x="6309028" y="2311963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8" name="Google Shape;7460;p72">
                <a:extLst>
                  <a:ext uri="{FF2B5EF4-FFF2-40B4-BE49-F238E27FC236}">
                    <a16:creationId xmlns:a16="http://schemas.microsoft.com/office/drawing/2014/main" id="{CCFFC309-C367-291B-2738-96C1C71ECA72}"/>
                  </a:ext>
                </a:extLst>
              </p:cNvPr>
              <p:cNvSpPr/>
              <p:nvPr/>
            </p:nvSpPr>
            <p:spPr>
              <a:xfrm rot="5400000">
                <a:off x="5222154" y="4182115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9" name="Google Shape;7461;p72">
                <a:extLst>
                  <a:ext uri="{FF2B5EF4-FFF2-40B4-BE49-F238E27FC236}">
                    <a16:creationId xmlns:a16="http://schemas.microsoft.com/office/drawing/2014/main" id="{B7138629-8FFC-A4B9-6060-93DB3720A271}"/>
                  </a:ext>
                </a:extLst>
              </p:cNvPr>
              <p:cNvSpPr/>
              <p:nvPr/>
            </p:nvSpPr>
            <p:spPr>
              <a:xfrm rot="5400000">
                <a:off x="2597765" y="3554395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0" name="Google Shape;7462;p72">
                <a:extLst>
                  <a:ext uri="{FF2B5EF4-FFF2-40B4-BE49-F238E27FC236}">
                    <a16:creationId xmlns:a16="http://schemas.microsoft.com/office/drawing/2014/main" id="{44D4AFBE-A67D-A3B0-7276-BCD97F282717}"/>
                  </a:ext>
                </a:extLst>
              </p:cNvPr>
              <p:cNvSpPr/>
              <p:nvPr/>
            </p:nvSpPr>
            <p:spPr>
              <a:xfrm rot="5400000">
                <a:off x="3433899" y="2945028"/>
                <a:ext cx="241614" cy="209428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21" name="Google Shape;7463;p72">
            <a:extLst>
              <a:ext uri="{FF2B5EF4-FFF2-40B4-BE49-F238E27FC236}">
                <a16:creationId xmlns:a16="http://schemas.microsoft.com/office/drawing/2014/main" id="{30A715C0-3077-9F7F-3BC8-A8078B5CE4A4}"/>
              </a:ext>
            </a:extLst>
          </p:cNvPr>
          <p:cNvGrpSpPr/>
          <p:nvPr/>
        </p:nvGrpSpPr>
        <p:grpSpPr>
          <a:xfrm>
            <a:off x="6253908" y="2871791"/>
            <a:ext cx="3123822" cy="1417160"/>
            <a:chOff x="3530532" y="1496185"/>
            <a:chExt cx="1561911" cy="708580"/>
          </a:xfrm>
        </p:grpSpPr>
        <p:grpSp>
          <p:nvGrpSpPr>
            <p:cNvPr id="22" name="Google Shape;7464;p72">
              <a:extLst>
                <a:ext uri="{FF2B5EF4-FFF2-40B4-BE49-F238E27FC236}">
                  <a16:creationId xmlns:a16="http://schemas.microsoft.com/office/drawing/2014/main" id="{1E8C205F-913A-F1FC-BEEE-61407FD6B483}"/>
                </a:ext>
              </a:extLst>
            </p:cNvPr>
            <p:cNvGrpSpPr/>
            <p:nvPr/>
          </p:nvGrpSpPr>
          <p:grpSpPr>
            <a:xfrm>
              <a:off x="3720318" y="1857562"/>
              <a:ext cx="1372125" cy="54"/>
              <a:chOff x="3720318" y="1857562"/>
              <a:chExt cx="1372125" cy="54"/>
            </a:xfrm>
          </p:grpSpPr>
          <p:cxnSp>
            <p:nvCxnSpPr>
              <p:cNvPr id="39" name="Google Shape;7465;p72">
                <a:extLst>
                  <a:ext uri="{FF2B5EF4-FFF2-40B4-BE49-F238E27FC236}">
                    <a16:creationId xmlns:a16="http://schemas.microsoft.com/office/drawing/2014/main" id="{03B13028-295A-38B8-2880-8D131D8E5AD1}"/>
                  </a:ext>
                </a:extLst>
              </p:cNvPr>
              <p:cNvCxnSpPr>
                <a:endCxn id="29" idx="2"/>
              </p:cNvCxnSpPr>
              <p:nvPr/>
            </p:nvCxnSpPr>
            <p:spPr>
              <a:xfrm>
                <a:off x="4440243" y="1857616"/>
                <a:ext cx="173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7467;p72">
                <a:extLst>
                  <a:ext uri="{FF2B5EF4-FFF2-40B4-BE49-F238E27FC236}">
                    <a16:creationId xmlns:a16="http://schemas.microsoft.com/office/drawing/2014/main" id="{DDF853A6-A976-2257-EE80-460E69D46D95}"/>
                  </a:ext>
                </a:extLst>
              </p:cNvPr>
              <p:cNvCxnSpPr/>
              <p:nvPr/>
            </p:nvCxnSpPr>
            <p:spPr>
              <a:xfrm>
                <a:off x="4074943" y="1857562"/>
                <a:ext cx="173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7468;p72">
                <a:extLst>
                  <a:ext uri="{FF2B5EF4-FFF2-40B4-BE49-F238E27FC236}">
                    <a16:creationId xmlns:a16="http://schemas.microsoft.com/office/drawing/2014/main" id="{B686166D-5026-5499-A5D2-843EB47D3B2B}"/>
                  </a:ext>
                </a:extLst>
              </p:cNvPr>
              <p:cNvCxnSpPr/>
              <p:nvPr/>
            </p:nvCxnSpPr>
            <p:spPr>
              <a:xfrm>
                <a:off x="3720318" y="1857562"/>
                <a:ext cx="173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7469;p72">
                <a:extLst>
                  <a:ext uri="{FF2B5EF4-FFF2-40B4-BE49-F238E27FC236}">
                    <a16:creationId xmlns:a16="http://schemas.microsoft.com/office/drawing/2014/main" id="{57635DA1-52D5-78C1-3257-65CD72D06AE0}"/>
                  </a:ext>
                </a:extLst>
              </p:cNvPr>
              <p:cNvCxnSpPr>
                <a:stCxn id="29" idx="6"/>
              </p:cNvCxnSpPr>
              <p:nvPr/>
            </p:nvCxnSpPr>
            <p:spPr>
              <a:xfrm>
                <a:off x="4801443" y="1857616"/>
                <a:ext cx="2910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grpSp>
          <p:nvGrpSpPr>
            <p:cNvPr id="23" name="Google Shape;7470;p72">
              <a:extLst>
                <a:ext uri="{FF2B5EF4-FFF2-40B4-BE49-F238E27FC236}">
                  <a16:creationId xmlns:a16="http://schemas.microsoft.com/office/drawing/2014/main" id="{60B818CF-65CA-A4D5-B920-D81C1AC9E124}"/>
                </a:ext>
              </a:extLst>
            </p:cNvPr>
            <p:cNvGrpSpPr/>
            <p:nvPr/>
          </p:nvGrpSpPr>
          <p:grpSpPr>
            <a:xfrm>
              <a:off x="3567462" y="1496185"/>
              <a:ext cx="286500" cy="272914"/>
              <a:chOff x="3567462" y="1496185"/>
              <a:chExt cx="286500" cy="272914"/>
            </a:xfrm>
          </p:grpSpPr>
          <p:cxnSp>
            <p:nvCxnSpPr>
              <p:cNvPr id="37" name="Google Shape;7471;p72">
                <a:extLst>
                  <a:ext uri="{FF2B5EF4-FFF2-40B4-BE49-F238E27FC236}">
                    <a16:creationId xmlns:a16="http://schemas.microsoft.com/office/drawing/2014/main" id="{AAB5627A-166F-1130-A9F3-37928D0B6FAC}"/>
                  </a:ext>
                </a:extLst>
              </p:cNvPr>
              <p:cNvCxnSpPr/>
              <p:nvPr/>
            </p:nvCxnSpPr>
            <p:spPr>
              <a:xfrm rot="10800000">
                <a:off x="3626625" y="1596000"/>
                <a:ext cx="0" cy="173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8" name="Google Shape;7472;p72">
                <a:extLst>
                  <a:ext uri="{FF2B5EF4-FFF2-40B4-BE49-F238E27FC236}">
                    <a16:creationId xmlns:a16="http://schemas.microsoft.com/office/drawing/2014/main" id="{190FBA36-B2DF-5F45-1561-8A23A45EB020}"/>
                  </a:ext>
                </a:extLst>
              </p:cNvPr>
              <p:cNvSpPr/>
              <p:nvPr/>
            </p:nvSpPr>
            <p:spPr>
              <a:xfrm>
                <a:off x="3567462" y="1496185"/>
                <a:ext cx="286500" cy="99900"/>
              </a:xfrm>
              <a:prstGeom prst="rect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24" name="Google Shape;7473;p72">
              <a:extLst>
                <a:ext uri="{FF2B5EF4-FFF2-40B4-BE49-F238E27FC236}">
                  <a16:creationId xmlns:a16="http://schemas.microsoft.com/office/drawing/2014/main" id="{2B14AE8B-5EB9-E0BD-DD27-ECAF8E48281C}"/>
                </a:ext>
              </a:extLst>
            </p:cNvPr>
            <p:cNvSpPr/>
            <p:nvPr/>
          </p:nvSpPr>
          <p:spPr>
            <a:xfrm>
              <a:off x="3530532" y="1771972"/>
              <a:ext cx="187800" cy="187800"/>
            </a:xfrm>
            <a:prstGeom prst="ellipse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5" name="Google Shape;7474;p72">
              <a:extLst>
                <a:ext uri="{FF2B5EF4-FFF2-40B4-BE49-F238E27FC236}">
                  <a16:creationId xmlns:a16="http://schemas.microsoft.com/office/drawing/2014/main" id="{7B906ABA-9102-DF96-3EF5-F4CD766BBA4F}"/>
                </a:ext>
              </a:extLst>
            </p:cNvPr>
            <p:cNvSpPr/>
            <p:nvPr/>
          </p:nvSpPr>
          <p:spPr>
            <a:xfrm>
              <a:off x="3891569" y="1779209"/>
              <a:ext cx="187800" cy="187800"/>
            </a:xfrm>
            <a:prstGeom prst="ellipse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grpSp>
          <p:nvGrpSpPr>
            <p:cNvPr id="26" name="Google Shape;7475;p72">
              <a:extLst>
                <a:ext uri="{FF2B5EF4-FFF2-40B4-BE49-F238E27FC236}">
                  <a16:creationId xmlns:a16="http://schemas.microsoft.com/office/drawing/2014/main" id="{A0C67B34-6659-D660-57DB-EC466207CBF6}"/>
                </a:ext>
              </a:extLst>
            </p:cNvPr>
            <p:cNvGrpSpPr/>
            <p:nvPr/>
          </p:nvGrpSpPr>
          <p:grpSpPr>
            <a:xfrm>
              <a:off x="3929014" y="1960574"/>
              <a:ext cx="286500" cy="242342"/>
              <a:chOff x="3929014" y="1960574"/>
              <a:chExt cx="286500" cy="242342"/>
            </a:xfrm>
          </p:grpSpPr>
          <p:cxnSp>
            <p:nvCxnSpPr>
              <p:cNvPr id="35" name="Google Shape;7476;p72">
                <a:extLst>
                  <a:ext uri="{FF2B5EF4-FFF2-40B4-BE49-F238E27FC236}">
                    <a16:creationId xmlns:a16="http://schemas.microsoft.com/office/drawing/2014/main" id="{C3CA57C5-8300-69E9-B75C-83D258F4DDB2}"/>
                  </a:ext>
                </a:extLst>
              </p:cNvPr>
              <p:cNvCxnSpPr/>
              <p:nvPr/>
            </p:nvCxnSpPr>
            <p:spPr>
              <a:xfrm rot="10800000">
                <a:off x="3988400" y="1960574"/>
                <a:ext cx="0" cy="144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6" name="Google Shape;7477;p72">
                <a:extLst>
                  <a:ext uri="{FF2B5EF4-FFF2-40B4-BE49-F238E27FC236}">
                    <a16:creationId xmlns:a16="http://schemas.microsoft.com/office/drawing/2014/main" id="{F4B86848-858C-371A-1F7C-BE041D920040}"/>
                  </a:ext>
                </a:extLst>
              </p:cNvPr>
              <p:cNvSpPr/>
              <p:nvPr/>
            </p:nvSpPr>
            <p:spPr>
              <a:xfrm>
                <a:off x="3929014" y="2103016"/>
                <a:ext cx="286500" cy="99900"/>
              </a:xfrm>
              <a:prstGeom prst="rect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7" name="Google Shape;7478;p72">
              <a:extLst>
                <a:ext uri="{FF2B5EF4-FFF2-40B4-BE49-F238E27FC236}">
                  <a16:creationId xmlns:a16="http://schemas.microsoft.com/office/drawing/2014/main" id="{66DD04A3-5D00-841F-3F83-CF56328E56AE}"/>
                </a:ext>
              </a:extLst>
            </p:cNvPr>
            <p:cNvGrpSpPr/>
            <p:nvPr/>
          </p:nvGrpSpPr>
          <p:grpSpPr>
            <a:xfrm>
              <a:off x="4290828" y="1496185"/>
              <a:ext cx="286500" cy="272914"/>
              <a:chOff x="4290828" y="1496185"/>
              <a:chExt cx="286500" cy="272914"/>
            </a:xfrm>
          </p:grpSpPr>
          <p:cxnSp>
            <p:nvCxnSpPr>
              <p:cNvPr id="33" name="Google Shape;7479;p72">
                <a:extLst>
                  <a:ext uri="{FF2B5EF4-FFF2-40B4-BE49-F238E27FC236}">
                    <a16:creationId xmlns:a16="http://schemas.microsoft.com/office/drawing/2014/main" id="{9B2C4696-1210-C7CA-E5CB-54EECE95A626}"/>
                  </a:ext>
                </a:extLst>
              </p:cNvPr>
              <p:cNvCxnSpPr/>
              <p:nvPr/>
            </p:nvCxnSpPr>
            <p:spPr>
              <a:xfrm rot="10800000">
                <a:off x="4350000" y="1596000"/>
                <a:ext cx="0" cy="173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4" name="Google Shape;7480;p72">
                <a:extLst>
                  <a:ext uri="{FF2B5EF4-FFF2-40B4-BE49-F238E27FC236}">
                    <a16:creationId xmlns:a16="http://schemas.microsoft.com/office/drawing/2014/main" id="{47C2C82C-7853-3FFE-4CF1-BE007301AE48}"/>
                  </a:ext>
                </a:extLst>
              </p:cNvPr>
              <p:cNvSpPr/>
              <p:nvPr/>
            </p:nvSpPr>
            <p:spPr>
              <a:xfrm>
                <a:off x="4290828" y="1496185"/>
                <a:ext cx="286500" cy="99900"/>
              </a:xfrm>
              <a:prstGeom prst="rect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28" name="Google Shape;7481;p72">
              <a:extLst>
                <a:ext uri="{FF2B5EF4-FFF2-40B4-BE49-F238E27FC236}">
                  <a16:creationId xmlns:a16="http://schemas.microsoft.com/office/drawing/2014/main" id="{8EACCB43-21D8-F792-E6D7-68517C7E8D8F}"/>
                </a:ext>
              </a:extLst>
            </p:cNvPr>
            <p:cNvSpPr/>
            <p:nvPr/>
          </p:nvSpPr>
          <p:spPr>
            <a:xfrm>
              <a:off x="4252606" y="1771972"/>
              <a:ext cx="187800" cy="187800"/>
            </a:xfrm>
            <a:prstGeom prst="ellipse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9" name="Google Shape;7466;p72">
              <a:extLst>
                <a:ext uri="{FF2B5EF4-FFF2-40B4-BE49-F238E27FC236}">
                  <a16:creationId xmlns:a16="http://schemas.microsoft.com/office/drawing/2014/main" id="{622D59E1-F3B2-80D8-B56D-5D3BDE723E1A}"/>
                </a:ext>
              </a:extLst>
            </p:cNvPr>
            <p:cNvSpPr/>
            <p:nvPr/>
          </p:nvSpPr>
          <p:spPr>
            <a:xfrm>
              <a:off x="4613643" y="1763716"/>
              <a:ext cx="187800" cy="187800"/>
            </a:xfrm>
            <a:prstGeom prst="ellipse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grpSp>
          <p:nvGrpSpPr>
            <p:cNvPr id="30" name="Google Shape;7482;p72">
              <a:extLst>
                <a:ext uri="{FF2B5EF4-FFF2-40B4-BE49-F238E27FC236}">
                  <a16:creationId xmlns:a16="http://schemas.microsoft.com/office/drawing/2014/main" id="{11C8A67E-93FC-E1CC-3A28-7B83F6ABB9B5}"/>
                </a:ext>
              </a:extLst>
            </p:cNvPr>
            <p:cNvGrpSpPr/>
            <p:nvPr/>
          </p:nvGrpSpPr>
          <p:grpSpPr>
            <a:xfrm>
              <a:off x="4657726" y="1959674"/>
              <a:ext cx="286500" cy="245092"/>
              <a:chOff x="4657726" y="1959674"/>
              <a:chExt cx="286500" cy="245092"/>
            </a:xfrm>
          </p:grpSpPr>
          <p:cxnSp>
            <p:nvCxnSpPr>
              <p:cNvPr id="31" name="Google Shape;7483;p72">
                <a:extLst>
                  <a:ext uri="{FF2B5EF4-FFF2-40B4-BE49-F238E27FC236}">
                    <a16:creationId xmlns:a16="http://schemas.microsoft.com/office/drawing/2014/main" id="{815A70E7-2580-8084-F28F-00139F832874}"/>
                  </a:ext>
                </a:extLst>
              </p:cNvPr>
              <p:cNvCxnSpPr/>
              <p:nvPr/>
            </p:nvCxnSpPr>
            <p:spPr>
              <a:xfrm rot="10800000">
                <a:off x="4707475" y="1959674"/>
                <a:ext cx="0" cy="1452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2" name="Google Shape;7484;p72">
                <a:extLst>
                  <a:ext uri="{FF2B5EF4-FFF2-40B4-BE49-F238E27FC236}">
                    <a16:creationId xmlns:a16="http://schemas.microsoft.com/office/drawing/2014/main" id="{D4FBBF13-7CD8-98E1-6EC8-8A470F79C0CC}"/>
                  </a:ext>
                </a:extLst>
              </p:cNvPr>
              <p:cNvSpPr/>
              <p:nvPr/>
            </p:nvSpPr>
            <p:spPr>
              <a:xfrm>
                <a:off x="4657726" y="2104866"/>
                <a:ext cx="286500" cy="99900"/>
              </a:xfrm>
              <a:prstGeom prst="rect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43" name="Google Shape;7485;p72">
            <a:extLst>
              <a:ext uri="{FF2B5EF4-FFF2-40B4-BE49-F238E27FC236}">
                <a16:creationId xmlns:a16="http://schemas.microsoft.com/office/drawing/2014/main" id="{188E9E5A-5185-F598-B6F1-D2AE1B9741A4}"/>
              </a:ext>
            </a:extLst>
          </p:cNvPr>
          <p:cNvGrpSpPr/>
          <p:nvPr/>
        </p:nvGrpSpPr>
        <p:grpSpPr>
          <a:xfrm>
            <a:off x="6217947" y="4595984"/>
            <a:ext cx="3194064" cy="757298"/>
            <a:chOff x="3512551" y="2358282"/>
            <a:chExt cx="1597032" cy="378649"/>
          </a:xfrm>
        </p:grpSpPr>
        <p:grpSp>
          <p:nvGrpSpPr>
            <p:cNvPr id="44" name="Google Shape;7486;p72">
              <a:extLst>
                <a:ext uri="{FF2B5EF4-FFF2-40B4-BE49-F238E27FC236}">
                  <a16:creationId xmlns:a16="http://schemas.microsoft.com/office/drawing/2014/main" id="{61892675-AADF-9CE0-D4B7-6D4D95E5F159}"/>
                </a:ext>
              </a:extLst>
            </p:cNvPr>
            <p:cNvGrpSpPr/>
            <p:nvPr/>
          </p:nvGrpSpPr>
          <p:grpSpPr>
            <a:xfrm>
              <a:off x="3738198" y="2553002"/>
              <a:ext cx="1145834" cy="117"/>
              <a:chOff x="3738198" y="2553002"/>
              <a:chExt cx="1145834" cy="117"/>
            </a:xfrm>
          </p:grpSpPr>
          <p:cxnSp>
            <p:nvCxnSpPr>
              <p:cNvPr id="61" name="Google Shape;7487;p72">
                <a:extLst>
                  <a:ext uri="{FF2B5EF4-FFF2-40B4-BE49-F238E27FC236}">
                    <a16:creationId xmlns:a16="http://schemas.microsoft.com/office/drawing/2014/main" id="{476134BC-4484-3B49-3435-7CDCDB37A389}"/>
                  </a:ext>
                </a:extLst>
              </p:cNvPr>
              <p:cNvCxnSpPr/>
              <p:nvPr/>
            </p:nvCxnSpPr>
            <p:spPr>
              <a:xfrm>
                <a:off x="4195395" y="2553002"/>
                <a:ext cx="231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7488;p72">
                <a:extLst>
                  <a:ext uri="{FF2B5EF4-FFF2-40B4-BE49-F238E27FC236}">
                    <a16:creationId xmlns:a16="http://schemas.microsoft.com/office/drawing/2014/main" id="{61E1A648-193B-454E-D727-70F5DB42F52A}"/>
                  </a:ext>
                </a:extLst>
              </p:cNvPr>
              <p:cNvCxnSpPr/>
              <p:nvPr/>
            </p:nvCxnSpPr>
            <p:spPr>
              <a:xfrm>
                <a:off x="4652432" y="2553002"/>
                <a:ext cx="231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7489;p72">
                <a:extLst>
                  <a:ext uri="{FF2B5EF4-FFF2-40B4-BE49-F238E27FC236}">
                    <a16:creationId xmlns:a16="http://schemas.microsoft.com/office/drawing/2014/main" id="{D12C941B-F263-57A2-0B52-F39791D3D066}"/>
                  </a:ext>
                </a:extLst>
              </p:cNvPr>
              <p:cNvCxnSpPr>
                <a:stCxn id="50" idx="6"/>
                <a:endCxn id="59" idx="2"/>
              </p:cNvCxnSpPr>
              <p:nvPr/>
            </p:nvCxnSpPr>
            <p:spPr>
              <a:xfrm>
                <a:off x="3738198" y="2553118"/>
                <a:ext cx="231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5" name="Google Shape;7492;p72">
              <a:extLst>
                <a:ext uri="{FF2B5EF4-FFF2-40B4-BE49-F238E27FC236}">
                  <a16:creationId xmlns:a16="http://schemas.microsoft.com/office/drawing/2014/main" id="{E3514F5B-B162-1645-38C2-15FDA9A9CBC9}"/>
                </a:ext>
              </a:extLst>
            </p:cNvPr>
            <p:cNvGrpSpPr/>
            <p:nvPr/>
          </p:nvGrpSpPr>
          <p:grpSpPr>
            <a:xfrm>
              <a:off x="3969644" y="2440153"/>
              <a:ext cx="225900" cy="296779"/>
              <a:chOff x="3969644" y="2440153"/>
              <a:chExt cx="225900" cy="296779"/>
            </a:xfrm>
          </p:grpSpPr>
          <p:cxnSp>
            <p:nvCxnSpPr>
              <p:cNvPr id="58" name="Google Shape;7493;p72">
                <a:extLst>
                  <a:ext uri="{FF2B5EF4-FFF2-40B4-BE49-F238E27FC236}">
                    <a16:creationId xmlns:a16="http://schemas.microsoft.com/office/drawing/2014/main" id="{AD4D6447-F32A-B8B1-1FCB-661903C82DA0}"/>
                  </a:ext>
                </a:extLst>
              </p:cNvPr>
              <p:cNvCxnSpPr/>
              <p:nvPr/>
            </p:nvCxnSpPr>
            <p:spPr>
              <a:xfrm>
                <a:off x="4082390" y="2637031"/>
                <a:ext cx="0" cy="99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9" name="Google Shape;7491;p72">
                <a:extLst>
                  <a:ext uri="{FF2B5EF4-FFF2-40B4-BE49-F238E27FC236}">
                    <a16:creationId xmlns:a16="http://schemas.microsoft.com/office/drawing/2014/main" id="{23219146-16A9-DF46-0713-4E28159EC876}"/>
                  </a:ext>
                </a:extLst>
              </p:cNvPr>
              <p:cNvSpPr/>
              <p:nvPr/>
            </p:nvSpPr>
            <p:spPr>
              <a:xfrm>
                <a:off x="3969644" y="2440153"/>
                <a:ext cx="225900" cy="225900"/>
              </a:xfrm>
              <a:prstGeom prst="ellipse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60" name="Google Shape;7494;p72">
                <a:extLst>
                  <a:ext uri="{FF2B5EF4-FFF2-40B4-BE49-F238E27FC236}">
                    <a16:creationId xmlns:a16="http://schemas.microsoft.com/office/drawing/2014/main" id="{D349F9D9-BDDE-0B55-0439-0B2F737CC26F}"/>
                  </a:ext>
                </a:extLst>
              </p:cNvPr>
              <p:cNvSpPr/>
              <p:nvPr/>
            </p:nvSpPr>
            <p:spPr>
              <a:xfrm>
                <a:off x="3998471" y="2468982"/>
                <a:ext cx="168300" cy="168300"/>
              </a:xfrm>
              <a:prstGeom prst="ellipse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46" name="Google Shape;7495;p72">
              <a:extLst>
                <a:ext uri="{FF2B5EF4-FFF2-40B4-BE49-F238E27FC236}">
                  <a16:creationId xmlns:a16="http://schemas.microsoft.com/office/drawing/2014/main" id="{A2939C34-BFAA-F963-2BFF-349482B1409B}"/>
                </a:ext>
              </a:extLst>
            </p:cNvPr>
            <p:cNvGrpSpPr/>
            <p:nvPr/>
          </p:nvGrpSpPr>
          <p:grpSpPr>
            <a:xfrm>
              <a:off x="4426818" y="2358282"/>
              <a:ext cx="225600" cy="307471"/>
              <a:chOff x="4426818" y="2358282"/>
              <a:chExt cx="225600" cy="307471"/>
            </a:xfrm>
          </p:grpSpPr>
          <p:cxnSp>
            <p:nvCxnSpPr>
              <p:cNvPr id="55" name="Google Shape;7496;p72">
                <a:extLst>
                  <a:ext uri="{FF2B5EF4-FFF2-40B4-BE49-F238E27FC236}">
                    <a16:creationId xmlns:a16="http://schemas.microsoft.com/office/drawing/2014/main" id="{94877FC5-D70C-E435-1254-1630CF04EDB9}"/>
                  </a:ext>
                </a:extLst>
              </p:cNvPr>
              <p:cNvCxnSpPr>
                <a:stCxn id="57" idx="0"/>
              </p:cNvCxnSpPr>
              <p:nvPr/>
            </p:nvCxnSpPr>
            <p:spPr>
              <a:xfrm rot="10800000">
                <a:off x="4539644" y="2358282"/>
                <a:ext cx="0" cy="110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6" name="Google Shape;7498;p72">
                <a:extLst>
                  <a:ext uri="{FF2B5EF4-FFF2-40B4-BE49-F238E27FC236}">
                    <a16:creationId xmlns:a16="http://schemas.microsoft.com/office/drawing/2014/main" id="{95715718-A17B-46B8-2445-BD39DC78218E}"/>
                  </a:ext>
                </a:extLst>
              </p:cNvPr>
              <p:cNvSpPr/>
              <p:nvPr/>
            </p:nvSpPr>
            <p:spPr>
              <a:xfrm>
                <a:off x="4426818" y="2440153"/>
                <a:ext cx="225600" cy="225600"/>
              </a:xfrm>
              <a:prstGeom prst="ellipse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57" name="Google Shape;7497;p72">
                <a:extLst>
                  <a:ext uri="{FF2B5EF4-FFF2-40B4-BE49-F238E27FC236}">
                    <a16:creationId xmlns:a16="http://schemas.microsoft.com/office/drawing/2014/main" id="{B898024D-24D8-F290-FB10-04FE74BAB12F}"/>
                  </a:ext>
                </a:extLst>
              </p:cNvPr>
              <p:cNvSpPr/>
              <p:nvPr/>
            </p:nvSpPr>
            <p:spPr>
              <a:xfrm>
                <a:off x="4455644" y="2468982"/>
                <a:ext cx="168000" cy="168000"/>
              </a:xfrm>
              <a:prstGeom prst="ellipse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47" name="Google Shape;7499;p72">
              <a:extLst>
                <a:ext uri="{FF2B5EF4-FFF2-40B4-BE49-F238E27FC236}">
                  <a16:creationId xmlns:a16="http://schemas.microsoft.com/office/drawing/2014/main" id="{97B142BB-CA9F-378D-158D-68C3DE85B11B}"/>
                </a:ext>
              </a:extLst>
            </p:cNvPr>
            <p:cNvGrpSpPr/>
            <p:nvPr/>
          </p:nvGrpSpPr>
          <p:grpSpPr>
            <a:xfrm>
              <a:off x="4883984" y="2440153"/>
              <a:ext cx="225600" cy="296479"/>
              <a:chOff x="4883984" y="2440153"/>
              <a:chExt cx="225600" cy="296479"/>
            </a:xfrm>
          </p:grpSpPr>
          <p:cxnSp>
            <p:nvCxnSpPr>
              <p:cNvPr id="52" name="Google Shape;7500;p72">
                <a:extLst>
                  <a:ext uri="{FF2B5EF4-FFF2-40B4-BE49-F238E27FC236}">
                    <a16:creationId xmlns:a16="http://schemas.microsoft.com/office/drawing/2014/main" id="{6E14C3B9-62FE-ACE3-AD0B-9320CFA7DD18}"/>
                  </a:ext>
                </a:extLst>
              </p:cNvPr>
              <p:cNvCxnSpPr/>
              <p:nvPr/>
            </p:nvCxnSpPr>
            <p:spPr>
              <a:xfrm>
                <a:off x="4996858" y="2637031"/>
                <a:ext cx="0" cy="996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3" name="Google Shape;7501;p72">
                <a:extLst>
                  <a:ext uri="{FF2B5EF4-FFF2-40B4-BE49-F238E27FC236}">
                    <a16:creationId xmlns:a16="http://schemas.microsoft.com/office/drawing/2014/main" id="{D855CFC6-CF2D-B0FF-A20E-56862396AEF6}"/>
                  </a:ext>
                </a:extLst>
              </p:cNvPr>
              <p:cNvSpPr/>
              <p:nvPr/>
            </p:nvSpPr>
            <p:spPr>
              <a:xfrm>
                <a:off x="4883984" y="2440153"/>
                <a:ext cx="225600" cy="225600"/>
              </a:xfrm>
              <a:prstGeom prst="ellipse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54" name="Google Shape;7502;p72">
                <a:extLst>
                  <a:ext uri="{FF2B5EF4-FFF2-40B4-BE49-F238E27FC236}">
                    <a16:creationId xmlns:a16="http://schemas.microsoft.com/office/drawing/2014/main" id="{E7ADD172-5932-AE20-C170-34CE8078231E}"/>
                  </a:ext>
                </a:extLst>
              </p:cNvPr>
              <p:cNvSpPr/>
              <p:nvPr/>
            </p:nvSpPr>
            <p:spPr>
              <a:xfrm>
                <a:off x="4912810" y="2468982"/>
                <a:ext cx="168000" cy="168000"/>
              </a:xfrm>
              <a:prstGeom prst="ellipse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48" name="Google Shape;7503;p72">
              <a:extLst>
                <a:ext uri="{FF2B5EF4-FFF2-40B4-BE49-F238E27FC236}">
                  <a16:creationId xmlns:a16="http://schemas.microsoft.com/office/drawing/2014/main" id="{079A8E0F-DC3E-EB2F-E7DB-CDA87A7A4D60}"/>
                </a:ext>
              </a:extLst>
            </p:cNvPr>
            <p:cNvGrpSpPr/>
            <p:nvPr/>
          </p:nvGrpSpPr>
          <p:grpSpPr>
            <a:xfrm>
              <a:off x="3512551" y="2358356"/>
              <a:ext cx="225647" cy="307629"/>
              <a:chOff x="2182679" y="2005014"/>
              <a:chExt cx="792300" cy="1080158"/>
            </a:xfrm>
          </p:grpSpPr>
          <p:cxnSp>
            <p:nvCxnSpPr>
              <p:cNvPr id="49" name="Google Shape;7504;p72">
                <a:extLst>
                  <a:ext uri="{FF2B5EF4-FFF2-40B4-BE49-F238E27FC236}">
                    <a16:creationId xmlns:a16="http://schemas.microsoft.com/office/drawing/2014/main" id="{F61F6CB7-9AB4-4B6A-BC02-F66F189F263B}"/>
                  </a:ext>
                </a:extLst>
              </p:cNvPr>
              <p:cNvCxnSpPr>
                <a:stCxn id="51" idx="0"/>
              </p:cNvCxnSpPr>
              <p:nvPr/>
            </p:nvCxnSpPr>
            <p:spPr>
              <a:xfrm rot="10800000">
                <a:off x="2578961" y="2005014"/>
                <a:ext cx="0" cy="388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50" name="Google Shape;7490;p72">
                <a:extLst>
                  <a:ext uri="{FF2B5EF4-FFF2-40B4-BE49-F238E27FC236}">
                    <a16:creationId xmlns:a16="http://schemas.microsoft.com/office/drawing/2014/main" id="{F2E34171-C5C6-BAC4-9A31-349313BAF867}"/>
                  </a:ext>
                </a:extLst>
              </p:cNvPr>
              <p:cNvSpPr/>
              <p:nvPr/>
            </p:nvSpPr>
            <p:spPr>
              <a:xfrm>
                <a:off x="2182679" y="2292572"/>
                <a:ext cx="792300" cy="792600"/>
              </a:xfrm>
              <a:prstGeom prst="ellipse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51" name="Google Shape;7505;p72">
                <a:extLst>
                  <a:ext uri="{FF2B5EF4-FFF2-40B4-BE49-F238E27FC236}">
                    <a16:creationId xmlns:a16="http://schemas.microsoft.com/office/drawing/2014/main" id="{0D23B826-4EA6-E24E-5379-0CA0A5124670}"/>
                  </a:ext>
                </a:extLst>
              </p:cNvPr>
              <p:cNvSpPr/>
              <p:nvPr/>
            </p:nvSpPr>
            <p:spPr>
              <a:xfrm>
                <a:off x="2283911" y="2393814"/>
                <a:ext cx="590100" cy="590100"/>
              </a:xfrm>
              <a:prstGeom prst="ellipse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64" name="Google Shape;7506;p72">
            <a:extLst>
              <a:ext uri="{FF2B5EF4-FFF2-40B4-BE49-F238E27FC236}">
                <a16:creationId xmlns:a16="http://schemas.microsoft.com/office/drawing/2014/main" id="{D16A7154-763F-D9A4-3D1C-73734641BABA}"/>
              </a:ext>
            </a:extLst>
          </p:cNvPr>
          <p:cNvGrpSpPr/>
          <p:nvPr/>
        </p:nvGrpSpPr>
        <p:grpSpPr>
          <a:xfrm>
            <a:off x="12938112" y="2243579"/>
            <a:ext cx="3119618" cy="1445220"/>
            <a:chOff x="634175" y="2986275"/>
            <a:chExt cx="3147949" cy="1458344"/>
          </a:xfrm>
        </p:grpSpPr>
        <p:cxnSp>
          <p:nvCxnSpPr>
            <p:cNvPr id="65" name="Google Shape;7507;p72">
              <a:extLst>
                <a:ext uri="{FF2B5EF4-FFF2-40B4-BE49-F238E27FC236}">
                  <a16:creationId xmlns:a16="http://schemas.microsoft.com/office/drawing/2014/main" id="{9A51B76E-1272-0440-565C-82CF9842A519}"/>
                </a:ext>
              </a:extLst>
            </p:cNvPr>
            <p:cNvCxnSpPr>
              <a:stCxn id="71" idx="4"/>
              <a:endCxn id="73" idx="0"/>
            </p:cNvCxnSpPr>
            <p:nvPr/>
          </p:nvCxnSpPr>
          <p:spPr>
            <a:xfrm>
              <a:off x="929975" y="3577875"/>
              <a:ext cx="591300" cy="27510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7510;p72">
              <a:extLst>
                <a:ext uri="{FF2B5EF4-FFF2-40B4-BE49-F238E27FC236}">
                  <a16:creationId xmlns:a16="http://schemas.microsoft.com/office/drawing/2014/main" id="{2F9F054A-BB5B-E0CA-1D8D-ACBB572364C6}"/>
                </a:ext>
              </a:extLst>
            </p:cNvPr>
            <p:cNvCxnSpPr>
              <a:stCxn id="73" idx="0"/>
              <a:endCxn id="70" idx="4"/>
            </p:cNvCxnSpPr>
            <p:nvPr/>
          </p:nvCxnSpPr>
          <p:spPr>
            <a:xfrm rot="10800000" flipH="1">
              <a:off x="1521366" y="3577919"/>
              <a:ext cx="686700" cy="27510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7512;p72">
              <a:extLst>
                <a:ext uri="{FF2B5EF4-FFF2-40B4-BE49-F238E27FC236}">
                  <a16:creationId xmlns:a16="http://schemas.microsoft.com/office/drawing/2014/main" id="{2B6A8A4A-CDCC-6267-E89D-F0A8C3D5A952}"/>
                </a:ext>
              </a:extLst>
            </p:cNvPr>
            <p:cNvCxnSpPr>
              <a:stCxn id="70" idx="4"/>
              <a:endCxn id="72" idx="0"/>
            </p:cNvCxnSpPr>
            <p:nvPr/>
          </p:nvCxnSpPr>
          <p:spPr>
            <a:xfrm>
              <a:off x="2208152" y="3577875"/>
              <a:ext cx="686700" cy="27510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7514;p72">
              <a:extLst>
                <a:ext uri="{FF2B5EF4-FFF2-40B4-BE49-F238E27FC236}">
                  <a16:creationId xmlns:a16="http://schemas.microsoft.com/office/drawing/2014/main" id="{E0088790-4F48-68A6-6A29-2D9B6A80FB3F}"/>
                </a:ext>
              </a:extLst>
            </p:cNvPr>
            <p:cNvCxnSpPr>
              <a:stCxn id="72" idx="0"/>
              <a:endCxn id="69" idx="4"/>
            </p:cNvCxnSpPr>
            <p:nvPr/>
          </p:nvCxnSpPr>
          <p:spPr>
            <a:xfrm rot="10800000" flipH="1">
              <a:off x="2894933" y="3577918"/>
              <a:ext cx="591300" cy="27510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9" name="Google Shape;7515;p72">
              <a:extLst>
                <a:ext uri="{FF2B5EF4-FFF2-40B4-BE49-F238E27FC236}">
                  <a16:creationId xmlns:a16="http://schemas.microsoft.com/office/drawing/2014/main" id="{915ECDF2-D0DD-3222-21DF-48FF21CE0946}"/>
                </a:ext>
              </a:extLst>
            </p:cNvPr>
            <p:cNvSpPr/>
            <p:nvPr/>
          </p:nvSpPr>
          <p:spPr>
            <a:xfrm>
              <a:off x="3190524" y="2986275"/>
              <a:ext cx="591600" cy="591600"/>
            </a:xfrm>
            <a:prstGeom prst="ellipse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algn="ctr"/>
              <a:endParaRPr sz="280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B Nazanin" panose="00000400000000000000" pitchFamily="2" charset="-78"/>
                <a:sym typeface="Calibri"/>
              </a:endParaRPr>
            </a:p>
          </p:txBody>
        </p:sp>
        <p:sp>
          <p:nvSpPr>
            <p:cNvPr id="70" name="Google Shape;7511;p72">
              <a:extLst>
                <a:ext uri="{FF2B5EF4-FFF2-40B4-BE49-F238E27FC236}">
                  <a16:creationId xmlns:a16="http://schemas.microsoft.com/office/drawing/2014/main" id="{61982291-AD5E-CF95-0AD0-B9E11EDED78B}"/>
                </a:ext>
              </a:extLst>
            </p:cNvPr>
            <p:cNvSpPr/>
            <p:nvPr/>
          </p:nvSpPr>
          <p:spPr>
            <a:xfrm>
              <a:off x="1912352" y="2986275"/>
              <a:ext cx="591600" cy="591600"/>
            </a:xfrm>
            <a:prstGeom prst="ellipse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algn="ctr"/>
              <a:endParaRPr sz="280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B Nazanin" panose="00000400000000000000" pitchFamily="2" charset="-78"/>
                <a:sym typeface="Calibri"/>
              </a:endParaRPr>
            </a:p>
          </p:txBody>
        </p:sp>
        <p:sp>
          <p:nvSpPr>
            <p:cNvPr id="71" name="Google Shape;7508;p72">
              <a:extLst>
                <a:ext uri="{FF2B5EF4-FFF2-40B4-BE49-F238E27FC236}">
                  <a16:creationId xmlns:a16="http://schemas.microsoft.com/office/drawing/2014/main" id="{69C3FCCE-7CB4-7F62-6609-96977A48E2A8}"/>
                </a:ext>
              </a:extLst>
            </p:cNvPr>
            <p:cNvSpPr/>
            <p:nvPr/>
          </p:nvSpPr>
          <p:spPr>
            <a:xfrm>
              <a:off x="634175" y="2986275"/>
              <a:ext cx="591600" cy="591600"/>
            </a:xfrm>
            <a:prstGeom prst="ellipse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algn="ctr"/>
              <a:endParaRPr sz="280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B Nazanin" panose="00000400000000000000" pitchFamily="2" charset="-78"/>
                <a:sym typeface="Calibri"/>
              </a:endParaRPr>
            </a:p>
          </p:txBody>
        </p:sp>
        <p:sp>
          <p:nvSpPr>
            <p:cNvPr id="72" name="Google Shape;7513;p72">
              <a:extLst>
                <a:ext uri="{FF2B5EF4-FFF2-40B4-BE49-F238E27FC236}">
                  <a16:creationId xmlns:a16="http://schemas.microsoft.com/office/drawing/2014/main" id="{C596FB75-1C04-9FFE-08DC-BE37C67BFC78}"/>
                </a:ext>
              </a:extLst>
            </p:cNvPr>
            <p:cNvSpPr/>
            <p:nvPr/>
          </p:nvSpPr>
          <p:spPr>
            <a:xfrm>
              <a:off x="2599133" y="3853018"/>
              <a:ext cx="591600" cy="591600"/>
            </a:xfrm>
            <a:prstGeom prst="ellipse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algn="ctr"/>
              <a:endParaRPr sz="280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B Nazanin" panose="00000400000000000000" pitchFamily="2" charset="-78"/>
                <a:sym typeface="Calibri"/>
              </a:endParaRPr>
            </a:p>
          </p:txBody>
        </p:sp>
        <p:sp>
          <p:nvSpPr>
            <p:cNvPr id="73" name="Google Shape;7509;p72">
              <a:extLst>
                <a:ext uri="{FF2B5EF4-FFF2-40B4-BE49-F238E27FC236}">
                  <a16:creationId xmlns:a16="http://schemas.microsoft.com/office/drawing/2014/main" id="{1687D325-8939-DDDF-AE9E-4C902AC81D15}"/>
                </a:ext>
              </a:extLst>
            </p:cNvPr>
            <p:cNvSpPr/>
            <p:nvPr/>
          </p:nvSpPr>
          <p:spPr>
            <a:xfrm>
              <a:off x="1225566" y="3853019"/>
              <a:ext cx="591600" cy="591600"/>
            </a:xfrm>
            <a:prstGeom prst="ellipse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7150" tIns="68550" rIns="137150" bIns="68550" anchor="ctr" anchorCtr="0">
              <a:noAutofit/>
            </a:bodyPr>
            <a:lstStyle/>
            <a:p>
              <a:pPr algn="ctr"/>
              <a:endParaRPr sz="280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B Nazanin" panose="00000400000000000000" pitchFamily="2" charset="-78"/>
                <a:sym typeface="Calibri"/>
              </a:endParaRPr>
            </a:p>
          </p:txBody>
        </p:sp>
      </p:grpSp>
      <p:grpSp>
        <p:nvGrpSpPr>
          <p:cNvPr id="74" name="Google Shape;7516;p72">
            <a:extLst>
              <a:ext uri="{FF2B5EF4-FFF2-40B4-BE49-F238E27FC236}">
                <a16:creationId xmlns:a16="http://schemas.microsoft.com/office/drawing/2014/main" id="{2D405E84-73EC-0BC1-A41E-80B8A9DE327D}"/>
              </a:ext>
            </a:extLst>
          </p:cNvPr>
          <p:cNvGrpSpPr/>
          <p:nvPr/>
        </p:nvGrpSpPr>
        <p:grpSpPr>
          <a:xfrm>
            <a:off x="6245692" y="5663394"/>
            <a:ext cx="3141438" cy="588246"/>
            <a:chOff x="998425" y="1182125"/>
            <a:chExt cx="1065400" cy="199500"/>
          </a:xfrm>
        </p:grpSpPr>
        <p:sp>
          <p:nvSpPr>
            <p:cNvPr id="75" name="Google Shape;7517;p72">
              <a:extLst>
                <a:ext uri="{FF2B5EF4-FFF2-40B4-BE49-F238E27FC236}">
                  <a16:creationId xmlns:a16="http://schemas.microsoft.com/office/drawing/2014/main" id="{62B1356E-0FDC-B21A-0395-884765482C4D}"/>
                </a:ext>
              </a:extLst>
            </p:cNvPr>
            <p:cNvSpPr/>
            <p:nvPr/>
          </p:nvSpPr>
          <p:spPr>
            <a:xfrm>
              <a:off x="998425" y="1182125"/>
              <a:ext cx="1065400" cy="199500"/>
            </a:xfrm>
            <a:custGeom>
              <a:avLst/>
              <a:gdLst/>
              <a:ahLst/>
              <a:cxnLst/>
              <a:rect l="l" t="t" r="r" b="b"/>
              <a:pathLst>
                <a:path w="42616" h="7980" extrusionOk="0">
                  <a:moveTo>
                    <a:pt x="4324" y="1"/>
                  </a:moveTo>
                  <a:cubicBezTo>
                    <a:pt x="3159" y="1"/>
                    <a:pt x="1997" y="512"/>
                    <a:pt x="1246" y="1424"/>
                  </a:cubicBezTo>
                  <a:cubicBezTo>
                    <a:pt x="180" y="2720"/>
                    <a:pt x="1" y="4577"/>
                    <a:pt x="867" y="6031"/>
                  </a:cubicBezTo>
                  <a:cubicBezTo>
                    <a:pt x="1600" y="7262"/>
                    <a:pt x="2935" y="7980"/>
                    <a:pt x="4331" y="7980"/>
                  </a:cubicBezTo>
                  <a:cubicBezTo>
                    <a:pt x="4576" y="7980"/>
                    <a:pt x="4822" y="7958"/>
                    <a:pt x="5067" y="7913"/>
                  </a:cubicBezTo>
                  <a:cubicBezTo>
                    <a:pt x="6219" y="7700"/>
                    <a:pt x="7170" y="6971"/>
                    <a:pt x="7733" y="6006"/>
                  </a:cubicBezTo>
                  <a:cubicBezTo>
                    <a:pt x="8105" y="5370"/>
                    <a:pt x="8773" y="4970"/>
                    <a:pt x="9508" y="4970"/>
                  </a:cubicBezTo>
                  <a:lnTo>
                    <a:pt x="10488" y="4970"/>
                  </a:lnTo>
                  <a:cubicBezTo>
                    <a:pt x="11237" y="4970"/>
                    <a:pt x="11919" y="5376"/>
                    <a:pt x="12300" y="6020"/>
                  </a:cubicBezTo>
                  <a:lnTo>
                    <a:pt x="12307" y="6031"/>
                  </a:lnTo>
                  <a:cubicBezTo>
                    <a:pt x="13039" y="7262"/>
                    <a:pt x="14375" y="7980"/>
                    <a:pt x="15771" y="7980"/>
                  </a:cubicBezTo>
                  <a:cubicBezTo>
                    <a:pt x="16016" y="7980"/>
                    <a:pt x="16262" y="7958"/>
                    <a:pt x="16507" y="7913"/>
                  </a:cubicBezTo>
                  <a:cubicBezTo>
                    <a:pt x="17658" y="7700"/>
                    <a:pt x="18610" y="6971"/>
                    <a:pt x="19173" y="6006"/>
                  </a:cubicBezTo>
                  <a:cubicBezTo>
                    <a:pt x="19545" y="5370"/>
                    <a:pt x="20213" y="4970"/>
                    <a:pt x="20946" y="4970"/>
                  </a:cubicBezTo>
                  <a:lnTo>
                    <a:pt x="21928" y="4970"/>
                  </a:lnTo>
                  <a:cubicBezTo>
                    <a:pt x="22677" y="4970"/>
                    <a:pt x="23359" y="5376"/>
                    <a:pt x="23740" y="6020"/>
                  </a:cubicBezTo>
                  <a:lnTo>
                    <a:pt x="23747" y="6031"/>
                  </a:lnTo>
                  <a:cubicBezTo>
                    <a:pt x="24479" y="7262"/>
                    <a:pt x="25815" y="7980"/>
                    <a:pt x="27210" y="7980"/>
                  </a:cubicBezTo>
                  <a:cubicBezTo>
                    <a:pt x="27454" y="7980"/>
                    <a:pt x="27700" y="7958"/>
                    <a:pt x="27945" y="7913"/>
                  </a:cubicBezTo>
                  <a:cubicBezTo>
                    <a:pt x="29098" y="7700"/>
                    <a:pt x="30048" y="6971"/>
                    <a:pt x="30613" y="6006"/>
                  </a:cubicBezTo>
                  <a:cubicBezTo>
                    <a:pt x="30985" y="5370"/>
                    <a:pt x="31652" y="4970"/>
                    <a:pt x="32388" y="4970"/>
                  </a:cubicBezTo>
                  <a:lnTo>
                    <a:pt x="33368" y="4970"/>
                  </a:lnTo>
                  <a:cubicBezTo>
                    <a:pt x="34117" y="4970"/>
                    <a:pt x="34799" y="5376"/>
                    <a:pt x="35180" y="6020"/>
                  </a:cubicBezTo>
                  <a:lnTo>
                    <a:pt x="35187" y="6031"/>
                  </a:lnTo>
                  <a:cubicBezTo>
                    <a:pt x="35920" y="7262"/>
                    <a:pt x="37255" y="7980"/>
                    <a:pt x="38651" y="7980"/>
                  </a:cubicBezTo>
                  <a:cubicBezTo>
                    <a:pt x="38896" y="7980"/>
                    <a:pt x="39142" y="7958"/>
                    <a:pt x="39387" y="7913"/>
                  </a:cubicBezTo>
                  <a:cubicBezTo>
                    <a:pt x="41256" y="7567"/>
                    <a:pt x="42594" y="5866"/>
                    <a:pt x="42615" y="3993"/>
                  </a:cubicBezTo>
                  <a:cubicBezTo>
                    <a:pt x="42599" y="2323"/>
                    <a:pt x="41557" y="833"/>
                    <a:pt x="39994" y="246"/>
                  </a:cubicBezTo>
                  <a:cubicBezTo>
                    <a:pt x="39559" y="81"/>
                    <a:pt x="39100" y="2"/>
                    <a:pt x="38642" y="2"/>
                  </a:cubicBezTo>
                  <a:cubicBezTo>
                    <a:pt x="37477" y="2"/>
                    <a:pt x="36315" y="513"/>
                    <a:pt x="35565" y="1426"/>
                  </a:cubicBezTo>
                  <a:cubicBezTo>
                    <a:pt x="35428" y="1592"/>
                    <a:pt x="35304" y="1770"/>
                    <a:pt x="35195" y="1957"/>
                  </a:cubicBezTo>
                  <a:cubicBezTo>
                    <a:pt x="34817" y="2606"/>
                    <a:pt x="34133" y="3018"/>
                    <a:pt x="33382" y="3018"/>
                  </a:cubicBezTo>
                  <a:lnTo>
                    <a:pt x="32420" y="3018"/>
                  </a:lnTo>
                  <a:cubicBezTo>
                    <a:pt x="31683" y="3018"/>
                    <a:pt x="30996" y="2632"/>
                    <a:pt x="30624" y="1994"/>
                  </a:cubicBezTo>
                  <a:cubicBezTo>
                    <a:pt x="30157" y="1190"/>
                    <a:pt x="29425" y="572"/>
                    <a:pt x="28556" y="244"/>
                  </a:cubicBezTo>
                  <a:cubicBezTo>
                    <a:pt x="28121" y="80"/>
                    <a:pt x="27663" y="1"/>
                    <a:pt x="27205" y="1"/>
                  </a:cubicBezTo>
                  <a:cubicBezTo>
                    <a:pt x="26039" y="1"/>
                    <a:pt x="24877" y="513"/>
                    <a:pt x="24125" y="1426"/>
                  </a:cubicBezTo>
                  <a:cubicBezTo>
                    <a:pt x="23989" y="1592"/>
                    <a:pt x="23865" y="1770"/>
                    <a:pt x="23755" y="1957"/>
                  </a:cubicBezTo>
                  <a:cubicBezTo>
                    <a:pt x="23377" y="2606"/>
                    <a:pt x="22695" y="3018"/>
                    <a:pt x="21944" y="3018"/>
                  </a:cubicBezTo>
                  <a:lnTo>
                    <a:pt x="20981" y="3018"/>
                  </a:lnTo>
                  <a:cubicBezTo>
                    <a:pt x="20243" y="3018"/>
                    <a:pt x="19556" y="2632"/>
                    <a:pt x="19185" y="1994"/>
                  </a:cubicBezTo>
                  <a:cubicBezTo>
                    <a:pt x="18717" y="1190"/>
                    <a:pt x="17987" y="572"/>
                    <a:pt x="17116" y="244"/>
                  </a:cubicBezTo>
                  <a:cubicBezTo>
                    <a:pt x="16681" y="80"/>
                    <a:pt x="16223" y="1"/>
                    <a:pt x="15766" y="1"/>
                  </a:cubicBezTo>
                  <a:cubicBezTo>
                    <a:pt x="14600" y="1"/>
                    <a:pt x="13437" y="513"/>
                    <a:pt x="12686" y="1426"/>
                  </a:cubicBezTo>
                  <a:cubicBezTo>
                    <a:pt x="12549" y="1592"/>
                    <a:pt x="12425" y="1770"/>
                    <a:pt x="12316" y="1957"/>
                  </a:cubicBezTo>
                  <a:cubicBezTo>
                    <a:pt x="11937" y="2606"/>
                    <a:pt x="11255" y="3016"/>
                    <a:pt x="10504" y="3016"/>
                  </a:cubicBezTo>
                  <a:lnTo>
                    <a:pt x="9541" y="3016"/>
                  </a:lnTo>
                  <a:cubicBezTo>
                    <a:pt x="8805" y="3016"/>
                    <a:pt x="8116" y="2632"/>
                    <a:pt x="7745" y="1994"/>
                  </a:cubicBezTo>
                  <a:cubicBezTo>
                    <a:pt x="7277" y="1190"/>
                    <a:pt x="6547" y="572"/>
                    <a:pt x="5676" y="244"/>
                  </a:cubicBezTo>
                  <a:cubicBezTo>
                    <a:pt x="5241" y="80"/>
                    <a:pt x="4782" y="1"/>
                    <a:pt x="432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6" name="Google Shape;7518;p72">
              <a:extLst>
                <a:ext uri="{FF2B5EF4-FFF2-40B4-BE49-F238E27FC236}">
                  <a16:creationId xmlns:a16="http://schemas.microsoft.com/office/drawing/2014/main" id="{EEC93043-AD11-1EF2-BFBC-EE8B7CC2E211}"/>
                </a:ext>
              </a:extLst>
            </p:cNvPr>
            <p:cNvSpPr/>
            <p:nvPr/>
          </p:nvSpPr>
          <p:spPr>
            <a:xfrm>
              <a:off x="1017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50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50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5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7" name="Google Shape;7519;p72">
              <a:extLst>
                <a:ext uri="{FF2B5EF4-FFF2-40B4-BE49-F238E27FC236}">
                  <a16:creationId xmlns:a16="http://schemas.microsoft.com/office/drawing/2014/main" id="{4EBA0495-5E1E-7EAB-E3BA-F7073FE9B0B8}"/>
                </a:ext>
              </a:extLst>
            </p:cNvPr>
            <p:cNvSpPr/>
            <p:nvPr/>
          </p:nvSpPr>
          <p:spPr>
            <a:xfrm>
              <a:off x="1303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50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50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5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8" name="Google Shape;7520;p72">
              <a:extLst>
                <a:ext uri="{FF2B5EF4-FFF2-40B4-BE49-F238E27FC236}">
                  <a16:creationId xmlns:a16="http://schemas.microsoft.com/office/drawing/2014/main" id="{7D6E2B96-4A41-1EFA-AF26-312906ED20AE}"/>
                </a:ext>
              </a:extLst>
            </p:cNvPr>
            <p:cNvSpPr/>
            <p:nvPr/>
          </p:nvSpPr>
          <p:spPr>
            <a:xfrm>
              <a:off x="1589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49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49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4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9" name="Google Shape;7521;p72">
              <a:extLst>
                <a:ext uri="{FF2B5EF4-FFF2-40B4-BE49-F238E27FC236}">
                  <a16:creationId xmlns:a16="http://schemas.microsoft.com/office/drawing/2014/main" id="{AF6DFB75-EAFA-C342-35A0-8B79AC95C74C}"/>
                </a:ext>
              </a:extLst>
            </p:cNvPr>
            <p:cNvSpPr/>
            <p:nvPr/>
          </p:nvSpPr>
          <p:spPr>
            <a:xfrm>
              <a:off x="1875200" y="1193175"/>
              <a:ext cx="177525" cy="177500"/>
            </a:xfrm>
            <a:custGeom>
              <a:avLst/>
              <a:gdLst/>
              <a:ahLst/>
              <a:cxnLst/>
              <a:rect l="l" t="t" r="r" b="b"/>
              <a:pathLst>
                <a:path w="7101" h="7100" extrusionOk="0">
                  <a:moveTo>
                    <a:pt x="3551" y="1"/>
                  </a:moveTo>
                  <a:cubicBezTo>
                    <a:pt x="1590" y="1"/>
                    <a:pt x="0" y="1589"/>
                    <a:pt x="0" y="3551"/>
                  </a:cubicBezTo>
                  <a:cubicBezTo>
                    <a:pt x="0" y="5511"/>
                    <a:pt x="1590" y="7099"/>
                    <a:pt x="3551" y="7099"/>
                  </a:cubicBezTo>
                  <a:cubicBezTo>
                    <a:pt x="5511" y="7099"/>
                    <a:pt x="7101" y="5511"/>
                    <a:pt x="7101" y="3551"/>
                  </a:cubicBezTo>
                  <a:cubicBezTo>
                    <a:pt x="7101" y="1589"/>
                    <a:pt x="5511" y="1"/>
                    <a:pt x="355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80" name="Google Shape;7522;p72">
            <a:extLst>
              <a:ext uri="{FF2B5EF4-FFF2-40B4-BE49-F238E27FC236}">
                <a16:creationId xmlns:a16="http://schemas.microsoft.com/office/drawing/2014/main" id="{E9DFBB24-F1E5-44B3-0157-CB5513C9D3CE}"/>
              </a:ext>
            </a:extLst>
          </p:cNvPr>
          <p:cNvGrpSpPr/>
          <p:nvPr/>
        </p:nvGrpSpPr>
        <p:grpSpPr>
          <a:xfrm>
            <a:off x="12932203" y="3898368"/>
            <a:ext cx="3131432" cy="733458"/>
            <a:chOff x="1247650" y="2075423"/>
            <a:chExt cx="6648477" cy="1557238"/>
          </a:xfrm>
        </p:grpSpPr>
        <p:sp>
          <p:nvSpPr>
            <p:cNvPr id="81" name="Google Shape;7523;p72">
              <a:extLst>
                <a:ext uri="{FF2B5EF4-FFF2-40B4-BE49-F238E27FC236}">
                  <a16:creationId xmlns:a16="http://schemas.microsoft.com/office/drawing/2014/main" id="{FC7A9B27-B852-78A1-7DF1-21FD152A09F8}"/>
                </a:ext>
              </a:extLst>
            </p:cNvPr>
            <p:cNvSpPr/>
            <p:nvPr/>
          </p:nvSpPr>
          <p:spPr>
            <a:xfrm>
              <a:off x="6633862" y="2075423"/>
              <a:ext cx="953444" cy="825696"/>
            </a:xfrm>
            <a:custGeom>
              <a:avLst/>
              <a:gdLst/>
              <a:ahLst/>
              <a:cxnLst/>
              <a:rect l="l" t="t" r="r" b="b"/>
              <a:pathLst>
                <a:path w="57767" h="50027" extrusionOk="0">
                  <a:moveTo>
                    <a:pt x="14439" y="0"/>
                  </a:moveTo>
                  <a:lnTo>
                    <a:pt x="0" y="25014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7" y="25014"/>
                  </a:lnTo>
                  <a:lnTo>
                    <a:pt x="4332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2" name="Google Shape;7524;p72">
              <a:extLst>
                <a:ext uri="{FF2B5EF4-FFF2-40B4-BE49-F238E27FC236}">
                  <a16:creationId xmlns:a16="http://schemas.microsoft.com/office/drawing/2014/main" id="{74F847FF-F2B7-69BF-78DF-4AA2D97C6C8B}"/>
                </a:ext>
              </a:extLst>
            </p:cNvPr>
            <p:cNvSpPr/>
            <p:nvPr/>
          </p:nvSpPr>
          <p:spPr>
            <a:xfrm>
              <a:off x="5359252" y="2806965"/>
              <a:ext cx="953461" cy="825696"/>
            </a:xfrm>
            <a:custGeom>
              <a:avLst/>
              <a:gdLst/>
              <a:ahLst/>
              <a:cxnLst/>
              <a:rect l="l" t="t" r="r" b="b"/>
              <a:pathLst>
                <a:path w="57768" h="50027" extrusionOk="0">
                  <a:moveTo>
                    <a:pt x="14439" y="0"/>
                  </a:moveTo>
                  <a:lnTo>
                    <a:pt x="1" y="25013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7" y="25013"/>
                  </a:lnTo>
                  <a:lnTo>
                    <a:pt x="4332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3" name="Google Shape;7525;p72">
              <a:extLst>
                <a:ext uri="{FF2B5EF4-FFF2-40B4-BE49-F238E27FC236}">
                  <a16:creationId xmlns:a16="http://schemas.microsoft.com/office/drawing/2014/main" id="{185C41CB-AACA-6577-AA0A-2B208A5E5FE8}"/>
                </a:ext>
              </a:extLst>
            </p:cNvPr>
            <p:cNvSpPr/>
            <p:nvPr/>
          </p:nvSpPr>
          <p:spPr>
            <a:xfrm>
              <a:off x="1601478" y="2075425"/>
              <a:ext cx="953316" cy="825696"/>
            </a:xfrm>
            <a:custGeom>
              <a:avLst/>
              <a:gdLst/>
              <a:ahLst/>
              <a:cxnLst/>
              <a:rect l="l" t="t" r="r" b="b"/>
              <a:pathLst>
                <a:path w="57768" h="50027" extrusionOk="0">
                  <a:moveTo>
                    <a:pt x="14439" y="0"/>
                  </a:moveTo>
                  <a:lnTo>
                    <a:pt x="1" y="25013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8" y="25013"/>
                  </a:lnTo>
                  <a:lnTo>
                    <a:pt x="4332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4" name="Google Shape;7526;p72">
              <a:extLst>
                <a:ext uri="{FF2B5EF4-FFF2-40B4-BE49-F238E27FC236}">
                  <a16:creationId xmlns:a16="http://schemas.microsoft.com/office/drawing/2014/main" id="{797286F3-120A-74C8-2C1B-638671D042CB}"/>
                </a:ext>
              </a:extLst>
            </p:cNvPr>
            <p:cNvSpPr/>
            <p:nvPr/>
          </p:nvSpPr>
          <p:spPr>
            <a:xfrm>
              <a:off x="2857827" y="2807112"/>
              <a:ext cx="953370" cy="825320"/>
            </a:xfrm>
            <a:custGeom>
              <a:avLst/>
              <a:gdLst/>
              <a:ahLst/>
              <a:cxnLst/>
              <a:rect l="l" t="t" r="r" b="b"/>
              <a:pathLst>
                <a:path w="57780" h="50027" extrusionOk="0">
                  <a:moveTo>
                    <a:pt x="14452" y="0"/>
                  </a:moveTo>
                  <a:lnTo>
                    <a:pt x="0" y="25013"/>
                  </a:lnTo>
                  <a:lnTo>
                    <a:pt x="14452" y="50027"/>
                  </a:lnTo>
                  <a:lnTo>
                    <a:pt x="43328" y="50027"/>
                  </a:lnTo>
                  <a:lnTo>
                    <a:pt x="57780" y="25013"/>
                  </a:lnTo>
                  <a:lnTo>
                    <a:pt x="4332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5" name="Google Shape;7527;p72">
              <a:extLst>
                <a:ext uri="{FF2B5EF4-FFF2-40B4-BE49-F238E27FC236}">
                  <a16:creationId xmlns:a16="http://schemas.microsoft.com/office/drawing/2014/main" id="{FF812CE1-5162-1775-D7E5-08ED1D4BA504}"/>
                </a:ext>
              </a:extLst>
            </p:cNvPr>
            <p:cNvSpPr/>
            <p:nvPr/>
          </p:nvSpPr>
          <p:spPr>
            <a:xfrm>
              <a:off x="4097386" y="2075425"/>
              <a:ext cx="953444" cy="825696"/>
            </a:xfrm>
            <a:custGeom>
              <a:avLst/>
              <a:gdLst/>
              <a:ahLst/>
              <a:cxnLst/>
              <a:rect l="l" t="t" r="r" b="b"/>
              <a:pathLst>
                <a:path w="57767" h="50027" extrusionOk="0">
                  <a:moveTo>
                    <a:pt x="14439" y="0"/>
                  </a:moveTo>
                  <a:lnTo>
                    <a:pt x="0" y="25013"/>
                  </a:lnTo>
                  <a:lnTo>
                    <a:pt x="14439" y="50027"/>
                  </a:lnTo>
                  <a:lnTo>
                    <a:pt x="43328" y="50027"/>
                  </a:lnTo>
                  <a:lnTo>
                    <a:pt x="57767" y="25013"/>
                  </a:lnTo>
                  <a:lnTo>
                    <a:pt x="4332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6" name="Google Shape;7528;p72">
              <a:extLst>
                <a:ext uri="{FF2B5EF4-FFF2-40B4-BE49-F238E27FC236}">
                  <a16:creationId xmlns:a16="http://schemas.microsoft.com/office/drawing/2014/main" id="{F68BD510-9FB7-09B3-DF38-E6BA6D084CA7}"/>
                </a:ext>
              </a:extLst>
            </p:cNvPr>
            <p:cNvSpPr/>
            <p:nvPr/>
          </p:nvSpPr>
          <p:spPr>
            <a:xfrm>
              <a:off x="1247650" y="2490334"/>
              <a:ext cx="6648477" cy="729445"/>
            </a:xfrm>
            <a:custGeom>
              <a:avLst/>
              <a:gdLst/>
              <a:ahLst/>
              <a:cxnLst/>
              <a:rect l="l" t="t" r="r" b="b"/>
              <a:pathLst>
                <a:path w="285373" h="31310" fill="none" extrusionOk="0">
                  <a:moveTo>
                    <a:pt x="285373" y="3317"/>
                  </a:moveTo>
                  <a:lnTo>
                    <a:pt x="269256" y="31309"/>
                  </a:lnTo>
                  <a:lnTo>
                    <a:pt x="233095" y="31309"/>
                  </a:lnTo>
                  <a:lnTo>
                    <a:pt x="215067" y="352"/>
                  </a:lnTo>
                  <a:lnTo>
                    <a:pt x="179426" y="352"/>
                  </a:lnTo>
                  <a:lnTo>
                    <a:pt x="161606" y="31218"/>
                  </a:lnTo>
                  <a:lnTo>
                    <a:pt x="125718" y="31309"/>
                  </a:lnTo>
                  <a:lnTo>
                    <a:pt x="107651" y="0"/>
                  </a:lnTo>
                  <a:lnTo>
                    <a:pt x="71490" y="0"/>
                  </a:lnTo>
                  <a:lnTo>
                    <a:pt x="53669" y="31075"/>
                  </a:lnTo>
                  <a:lnTo>
                    <a:pt x="18042" y="31075"/>
                  </a:lnTo>
                  <a:lnTo>
                    <a:pt x="0" y="118"/>
                  </a:lnTo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miter lim="1300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87" name="Google Shape;7529;p72">
            <a:extLst>
              <a:ext uri="{FF2B5EF4-FFF2-40B4-BE49-F238E27FC236}">
                <a16:creationId xmlns:a16="http://schemas.microsoft.com/office/drawing/2014/main" id="{AFACABD5-C86A-A6B1-3FF3-0CDF91C0B98C}"/>
              </a:ext>
            </a:extLst>
          </p:cNvPr>
          <p:cNvGrpSpPr/>
          <p:nvPr/>
        </p:nvGrpSpPr>
        <p:grpSpPr>
          <a:xfrm>
            <a:off x="12900828" y="6195997"/>
            <a:ext cx="3194122" cy="1326880"/>
            <a:chOff x="6796238" y="3158297"/>
            <a:chExt cx="1630319" cy="677257"/>
          </a:xfrm>
        </p:grpSpPr>
        <p:cxnSp>
          <p:nvCxnSpPr>
            <p:cNvPr id="88" name="Google Shape;7530;p72">
              <a:extLst>
                <a:ext uri="{FF2B5EF4-FFF2-40B4-BE49-F238E27FC236}">
                  <a16:creationId xmlns:a16="http://schemas.microsoft.com/office/drawing/2014/main" id="{EEFDD406-EFF0-9E68-C904-85ED3B5B9FB1}"/>
                </a:ext>
              </a:extLst>
            </p:cNvPr>
            <p:cNvCxnSpPr/>
            <p:nvPr/>
          </p:nvCxnSpPr>
          <p:spPr>
            <a:xfrm>
              <a:off x="7012244" y="3664854"/>
              <a:ext cx="0" cy="170700"/>
            </a:xfrm>
            <a:prstGeom prst="straightConnector1">
              <a:avLst/>
            </a:pr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cxnSp>
          <p:nvCxnSpPr>
            <p:cNvPr id="89" name="Google Shape;7531;p72">
              <a:extLst>
                <a:ext uri="{FF2B5EF4-FFF2-40B4-BE49-F238E27FC236}">
                  <a16:creationId xmlns:a16="http://schemas.microsoft.com/office/drawing/2014/main" id="{93A41ABB-8637-FDC5-4002-51F4469EC690}"/>
                </a:ext>
              </a:extLst>
            </p:cNvPr>
            <p:cNvCxnSpPr/>
            <p:nvPr/>
          </p:nvCxnSpPr>
          <p:spPr>
            <a:xfrm>
              <a:off x="7810957" y="3664854"/>
              <a:ext cx="0" cy="170700"/>
            </a:xfrm>
            <a:prstGeom prst="straightConnector1">
              <a:avLst/>
            </a:pr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cxnSp>
          <p:nvCxnSpPr>
            <p:cNvPr id="90" name="Google Shape;7532;p72">
              <a:extLst>
                <a:ext uri="{FF2B5EF4-FFF2-40B4-BE49-F238E27FC236}">
                  <a16:creationId xmlns:a16="http://schemas.microsoft.com/office/drawing/2014/main" id="{1277D633-ECB3-D0F9-53E3-2F2050140E5C}"/>
                </a:ext>
              </a:extLst>
            </p:cNvPr>
            <p:cNvCxnSpPr/>
            <p:nvPr/>
          </p:nvCxnSpPr>
          <p:spPr>
            <a:xfrm rot="10800000">
              <a:off x="8196652" y="3170826"/>
              <a:ext cx="0" cy="169800"/>
            </a:xfrm>
            <a:prstGeom prst="straightConnector1">
              <a:avLst/>
            </a:pr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cxnSp>
          <p:nvCxnSpPr>
            <p:cNvPr id="91" name="Google Shape;7533;p72">
              <a:extLst>
                <a:ext uri="{FF2B5EF4-FFF2-40B4-BE49-F238E27FC236}">
                  <a16:creationId xmlns:a16="http://schemas.microsoft.com/office/drawing/2014/main" id="{C45DE4CC-87DD-4021-A625-6267E3D02D4E}"/>
                </a:ext>
              </a:extLst>
            </p:cNvPr>
            <p:cNvCxnSpPr/>
            <p:nvPr/>
          </p:nvCxnSpPr>
          <p:spPr>
            <a:xfrm rot="10800000">
              <a:off x="7411601" y="3158297"/>
              <a:ext cx="0" cy="170700"/>
            </a:xfrm>
            <a:prstGeom prst="straightConnector1">
              <a:avLst/>
            </a:pr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med" len="med"/>
              <a:tailEnd type="diamond" w="med" len="med"/>
            </a:ln>
          </p:spPr>
        </p:cxnSp>
        <p:grpSp>
          <p:nvGrpSpPr>
            <p:cNvPr id="92" name="Google Shape;7534;p72">
              <a:extLst>
                <a:ext uri="{FF2B5EF4-FFF2-40B4-BE49-F238E27FC236}">
                  <a16:creationId xmlns:a16="http://schemas.microsoft.com/office/drawing/2014/main" id="{C67A17DB-2C44-DF48-4186-3C5D5F2FE782}"/>
                </a:ext>
              </a:extLst>
            </p:cNvPr>
            <p:cNvGrpSpPr/>
            <p:nvPr/>
          </p:nvGrpSpPr>
          <p:grpSpPr>
            <a:xfrm>
              <a:off x="6796238" y="3311904"/>
              <a:ext cx="1630319" cy="377697"/>
              <a:chOff x="6796238" y="3311904"/>
              <a:chExt cx="1630319" cy="377697"/>
            </a:xfrm>
          </p:grpSpPr>
          <p:sp>
            <p:nvSpPr>
              <p:cNvPr id="93" name="Google Shape;7535;p72">
                <a:extLst>
                  <a:ext uri="{FF2B5EF4-FFF2-40B4-BE49-F238E27FC236}">
                    <a16:creationId xmlns:a16="http://schemas.microsoft.com/office/drawing/2014/main" id="{BBA4E9A1-81DC-DD61-691F-E467267DAE0D}"/>
                  </a:ext>
                </a:extLst>
              </p:cNvPr>
              <p:cNvSpPr/>
              <p:nvPr/>
            </p:nvSpPr>
            <p:spPr>
              <a:xfrm>
                <a:off x="6796238" y="3311904"/>
                <a:ext cx="798025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4368" h="16266" extrusionOk="0">
                    <a:moveTo>
                      <a:pt x="4679" y="0"/>
                    </a:moveTo>
                    <a:lnTo>
                      <a:pt x="0" y="8133"/>
                    </a:lnTo>
                    <a:lnTo>
                      <a:pt x="4679" y="16265"/>
                    </a:lnTo>
                    <a:lnTo>
                      <a:pt x="14094" y="16265"/>
                    </a:lnTo>
                    <a:lnTo>
                      <a:pt x="17913" y="9590"/>
                    </a:lnTo>
                    <a:lnTo>
                      <a:pt x="22591" y="1458"/>
                    </a:lnTo>
                    <a:lnTo>
                      <a:pt x="30301" y="1458"/>
                    </a:lnTo>
                    <a:lnTo>
                      <a:pt x="33522" y="7098"/>
                    </a:lnTo>
                    <a:lnTo>
                      <a:pt x="34367" y="5640"/>
                    </a:lnTo>
                    <a:lnTo>
                      <a:pt x="33522" y="4183"/>
                    </a:lnTo>
                    <a:lnTo>
                      <a:pt x="31146" y="0"/>
                    </a:lnTo>
                    <a:lnTo>
                      <a:pt x="21746" y="0"/>
                    </a:lnTo>
                    <a:lnTo>
                      <a:pt x="17067" y="8133"/>
                    </a:lnTo>
                    <a:lnTo>
                      <a:pt x="13234" y="14808"/>
                    </a:lnTo>
                    <a:lnTo>
                      <a:pt x="5524" y="14808"/>
                    </a:lnTo>
                    <a:lnTo>
                      <a:pt x="1706" y="8133"/>
                    </a:lnTo>
                    <a:lnTo>
                      <a:pt x="5524" y="1458"/>
                    </a:lnTo>
                    <a:lnTo>
                      <a:pt x="13234" y="1458"/>
                    </a:lnTo>
                    <a:lnTo>
                      <a:pt x="16455" y="7098"/>
                    </a:lnTo>
                    <a:lnTo>
                      <a:pt x="17301" y="5640"/>
                    </a:lnTo>
                    <a:lnTo>
                      <a:pt x="16455" y="4183"/>
                    </a:lnTo>
                    <a:lnTo>
                      <a:pt x="14094" y="0"/>
                    </a:ln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94" name="Google Shape;7536;p72">
                <a:extLst>
                  <a:ext uri="{FF2B5EF4-FFF2-40B4-BE49-F238E27FC236}">
                    <a16:creationId xmlns:a16="http://schemas.microsoft.com/office/drawing/2014/main" id="{F408F527-9549-9DEE-27BD-A1243CD734F2}"/>
                  </a:ext>
                </a:extLst>
              </p:cNvPr>
              <p:cNvSpPr/>
              <p:nvPr/>
            </p:nvSpPr>
            <p:spPr>
              <a:xfrm>
                <a:off x="7628207" y="3311904"/>
                <a:ext cx="798350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4382" h="16266" extrusionOk="0">
                    <a:moveTo>
                      <a:pt x="20288" y="0"/>
                    </a:moveTo>
                    <a:lnTo>
                      <a:pt x="16470" y="6675"/>
                    </a:lnTo>
                    <a:lnTo>
                      <a:pt x="11791" y="14808"/>
                    </a:lnTo>
                    <a:lnTo>
                      <a:pt x="4081" y="14808"/>
                    </a:lnTo>
                    <a:lnTo>
                      <a:pt x="860" y="9167"/>
                    </a:lnTo>
                    <a:lnTo>
                      <a:pt x="0" y="10625"/>
                    </a:lnTo>
                    <a:lnTo>
                      <a:pt x="860" y="12082"/>
                    </a:lnTo>
                    <a:lnTo>
                      <a:pt x="3221" y="16265"/>
                    </a:lnTo>
                    <a:lnTo>
                      <a:pt x="12637" y="16265"/>
                    </a:lnTo>
                    <a:lnTo>
                      <a:pt x="17315" y="8133"/>
                    </a:lnTo>
                    <a:lnTo>
                      <a:pt x="21134" y="1458"/>
                    </a:lnTo>
                    <a:lnTo>
                      <a:pt x="28858" y="1458"/>
                    </a:lnTo>
                    <a:lnTo>
                      <a:pt x="32677" y="8133"/>
                    </a:lnTo>
                    <a:lnTo>
                      <a:pt x="28858" y="14808"/>
                    </a:lnTo>
                    <a:lnTo>
                      <a:pt x="21134" y="14808"/>
                    </a:lnTo>
                    <a:lnTo>
                      <a:pt x="17927" y="9167"/>
                    </a:lnTo>
                    <a:lnTo>
                      <a:pt x="17067" y="10625"/>
                    </a:lnTo>
                    <a:lnTo>
                      <a:pt x="17927" y="12082"/>
                    </a:lnTo>
                    <a:lnTo>
                      <a:pt x="20288" y="16265"/>
                    </a:lnTo>
                    <a:lnTo>
                      <a:pt x="29703" y="16265"/>
                    </a:lnTo>
                    <a:lnTo>
                      <a:pt x="34382" y="8133"/>
                    </a:lnTo>
                    <a:lnTo>
                      <a:pt x="29703" y="0"/>
                    </a:ln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95" name="Google Shape;7537;p72">
                <a:extLst>
                  <a:ext uri="{FF2B5EF4-FFF2-40B4-BE49-F238E27FC236}">
                    <a16:creationId xmlns:a16="http://schemas.microsoft.com/office/drawing/2014/main" id="{8F37AE12-0CD8-FA6C-A139-474EDE260ECE}"/>
                  </a:ext>
                </a:extLst>
              </p:cNvPr>
              <p:cNvSpPr/>
              <p:nvPr/>
            </p:nvSpPr>
            <p:spPr>
              <a:xfrm>
                <a:off x="7229098" y="3311904"/>
                <a:ext cx="762823" cy="377697"/>
              </a:xfrm>
              <a:custGeom>
                <a:avLst/>
                <a:gdLst/>
                <a:ahLst/>
                <a:cxnLst/>
                <a:rect l="l" t="t" r="r" b="b"/>
                <a:pathLst>
                  <a:path w="32852" h="16266" extrusionOk="0">
                    <a:moveTo>
                      <a:pt x="20347" y="0"/>
                    </a:moveTo>
                    <a:lnTo>
                      <a:pt x="16455" y="6675"/>
                    </a:lnTo>
                    <a:lnTo>
                      <a:pt x="11850" y="14808"/>
                    </a:lnTo>
                    <a:lnTo>
                      <a:pt x="4125" y="14808"/>
                    </a:lnTo>
                    <a:lnTo>
                      <a:pt x="846" y="9167"/>
                    </a:lnTo>
                    <a:lnTo>
                      <a:pt x="0" y="10625"/>
                    </a:lnTo>
                    <a:lnTo>
                      <a:pt x="846" y="12082"/>
                    </a:lnTo>
                    <a:lnTo>
                      <a:pt x="3280" y="16265"/>
                    </a:lnTo>
                    <a:lnTo>
                      <a:pt x="12695" y="16265"/>
                    </a:lnTo>
                    <a:lnTo>
                      <a:pt x="17315" y="8133"/>
                    </a:lnTo>
                    <a:lnTo>
                      <a:pt x="21134" y="1458"/>
                    </a:lnTo>
                    <a:lnTo>
                      <a:pt x="28902" y="1458"/>
                    </a:lnTo>
                    <a:lnTo>
                      <a:pt x="32065" y="6981"/>
                    </a:lnTo>
                    <a:lnTo>
                      <a:pt x="32852" y="5524"/>
                    </a:lnTo>
                    <a:lnTo>
                      <a:pt x="29703" y="0"/>
                    </a:lnTo>
                    <a:close/>
                  </a:path>
                </a:pathLst>
              </a:custGeom>
              <a:solidFill>
                <a:srgbClr val="435D74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96" name="Google Shape;7538;p72">
            <a:extLst>
              <a:ext uri="{FF2B5EF4-FFF2-40B4-BE49-F238E27FC236}">
                <a16:creationId xmlns:a16="http://schemas.microsoft.com/office/drawing/2014/main" id="{95CB8628-4B92-EC1E-0257-1DD3B7F85320}"/>
              </a:ext>
            </a:extLst>
          </p:cNvPr>
          <p:cNvGrpSpPr/>
          <p:nvPr/>
        </p:nvGrpSpPr>
        <p:grpSpPr>
          <a:xfrm>
            <a:off x="9943103" y="2238782"/>
            <a:ext cx="2737212" cy="3187610"/>
            <a:chOff x="1839112" y="2209163"/>
            <a:chExt cx="1918159" cy="2233784"/>
          </a:xfrm>
        </p:grpSpPr>
        <p:sp>
          <p:nvSpPr>
            <p:cNvPr id="97" name="Google Shape;7539;p72">
              <a:extLst>
                <a:ext uri="{FF2B5EF4-FFF2-40B4-BE49-F238E27FC236}">
                  <a16:creationId xmlns:a16="http://schemas.microsoft.com/office/drawing/2014/main" id="{3820D5B5-7D8C-8AA3-0E60-95573223B66F}"/>
                </a:ext>
              </a:extLst>
            </p:cNvPr>
            <p:cNvSpPr/>
            <p:nvPr/>
          </p:nvSpPr>
          <p:spPr>
            <a:xfrm>
              <a:off x="1839112" y="2209163"/>
              <a:ext cx="575100" cy="575100"/>
            </a:xfrm>
            <a:prstGeom prst="flowChartConnector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8" name="Google Shape;7540;p72">
              <a:extLst>
                <a:ext uri="{FF2B5EF4-FFF2-40B4-BE49-F238E27FC236}">
                  <a16:creationId xmlns:a16="http://schemas.microsoft.com/office/drawing/2014/main" id="{0681D417-5ACC-8063-ABE9-B09725B1AD84}"/>
                </a:ext>
              </a:extLst>
            </p:cNvPr>
            <p:cNvSpPr/>
            <p:nvPr/>
          </p:nvSpPr>
          <p:spPr>
            <a:xfrm>
              <a:off x="3182171" y="2209163"/>
              <a:ext cx="575100" cy="575100"/>
            </a:xfrm>
            <a:prstGeom prst="flowChartConnector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9" name="Google Shape;7541;p72">
              <a:extLst>
                <a:ext uri="{FF2B5EF4-FFF2-40B4-BE49-F238E27FC236}">
                  <a16:creationId xmlns:a16="http://schemas.microsoft.com/office/drawing/2014/main" id="{494FAF66-893C-9DA1-5789-55BE00D0E023}"/>
                </a:ext>
              </a:extLst>
            </p:cNvPr>
            <p:cNvSpPr/>
            <p:nvPr/>
          </p:nvSpPr>
          <p:spPr>
            <a:xfrm>
              <a:off x="3182171" y="3040766"/>
              <a:ext cx="575100" cy="575100"/>
            </a:xfrm>
            <a:prstGeom prst="flowChartConnector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cxnSp>
          <p:nvCxnSpPr>
            <p:cNvPr id="100" name="Google Shape;7542;p72">
              <a:extLst>
                <a:ext uri="{FF2B5EF4-FFF2-40B4-BE49-F238E27FC236}">
                  <a16:creationId xmlns:a16="http://schemas.microsoft.com/office/drawing/2014/main" id="{4DD4C6DC-D585-541D-4367-A5B5F9120901}"/>
                </a:ext>
              </a:extLst>
            </p:cNvPr>
            <p:cNvCxnSpPr>
              <a:stCxn id="97" idx="6"/>
              <a:endCxn id="98" idx="2"/>
            </p:cNvCxnSpPr>
            <p:nvPr/>
          </p:nvCxnSpPr>
          <p:spPr>
            <a:xfrm>
              <a:off x="2414212" y="2496713"/>
              <a:ext cx="768000" cy="600"/>
            </a:xfrm>
            <a:prstGeom prst="bentConnector3">
              <a:avLst>
                <a:gd name="adj1" fmla="val 50017"/>
              </a:avLst>
            </a:prstGeom>
            <a:noFill/>
            <a:ln w="9525" cap="flat" cmpd="sng">
              <a:solidFill>
                <a:srgbClr val="325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7543;p72">
              <a:extLst>
                <a:ext uri="{FF2B5EF4-FFF2-40B4-BE49-F238E27FC236}">
                  <a16:creationId xmlns:a16="http://schemas.microsoft.com/office/drawing/2014/main" id="{A299500B-2DEB-A3A3-C24D-EB9C746E8606}"/>
                </a:ext>
              </a:extLst>
            </p:cNvPr>
            <p:cNvCxnSpPr>
              <a:stCxn id="98" idx="4"/>
              <a:endCxn id="104" idx="0"/>
            </p:cNvCxnSpPr>
            <p:nvPr/>
          </p:nvCxnSpPr>
          <p:spPr>
            <a:xfrm rot="5400000">
              <a:off x="2669921" y="2240963"/>
              <a:ext cx="256500" cy="13431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325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7545;p72">
              <a:extLst>
                <a:ext uri="{FF2B5EF4-FFF2-40B4-BE49-F238E27FC236}">
                  <a16:creationId xmlns:a16="http://schemas.microsoft.com/office/drawing/2014/main" id="{4788B2D3-C3CB-C2C7-4646-75BCFC0DA646}"/>
                </a:ext>
              </a:extLst>
            </p:cNvPr>
            <p:cNvCxnSpPr>
              <a:stCxn id="104" idx="6"/>
              <a:endCxn id="99" idx="2"/>
            </p:cNvCxnSpPr>
            <p:nvPr/>
          </p:nvCxnSpPr>
          <p:spPr>
            <a:xfrm>
              <a:off x="2414212" y="3328316"/>
              <a:ext cx="768000" cy="600"/>
            </a:xfrm>
            <a:prstGeom prst="bentConnector3">
              <a:avLst>
                <a:gd name="adj1" fmla="val 50017"/>
              </a:avLst>
            </a:prstGeom>
            <a:noFill/>
            <a:ln w="9525" cap="flat" cmpd="sng">
              <a:solidFill>
                <a:srgbClr val="325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7546;p72">
              <a:extLst>
                <a:ext uri="{FF2B5EF4-FFF2-40B4-BE49-F238E27FC236}">
                  <a16:creationId xmlns:a16="http://schemas.microsoft.com/office/drawing/2014/main" id="{573D17FB-645A-CB37-A2C2-534E01D1FDF0}"/>
                </a:ext>
              </a:extLst>
            </p:cNvPr>
            <p:cNvCxnSpPr>
              <a:stCxn id="99" idx="4"/>
              <a:endCxn id="105" idx="0"/>
            </p:cNvCxnSpPr>
            <p:nvPr/>
          </p:nvCxnSpPr>
          <p:spPr>
            <a:xfrm rot="5400000">
              <a:off x="2672171" y="3070316"/>
              <a:ext cx="252000" cy="1343100"/>
            </a:xfrm>
            <a:prstGeom prst="bentConnector3">
              <a:avLst>
                <a:gd name="adj1" fmla="val 49996"/>
              </a:avLst>
            </a:prstGeom>
            <a:noFill/>
            <a:ln w="9525" cap="flat" cmpd="sng">
              <a:solidFill>
                <a:srgbClr val="325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4" name="Google Shape;7544;p72">
              <a:extLst>
                <a:ext uri="{FF2B5EF4-FFF2-40B4-BE49-F238E27FC236}">
                  <a16:creationId xmlns:a16="http://schemas.microsoft.com/office/drawing/2014/main" id="{C96AF97C-AFB5-A293-6DB2-20A9A96DDC7E}"/>
                </a:ext>
              </a:extLst>
            </p:cNvPr>
            <p:cNvSpPr/>
            <p:nvPr/>
          </p:nvSpPr>
          <p:spPr>
            <a:xfrm>
              <a:off x="1839112" y="3040766"/>
              <a:ext cx="575100" cy="575100"/>
            </a:xfrm>
            <a:prstGeom prst="flowChartConnector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5" name="Google Shape;7547;p72">
              <a:extLst>
                <a:ext uri="{FF2B5EF4-FFF2-40B4-BE49-F238E27FC236}">
                  <a16:creationId xmlns:a16="http://schemas.microsoft.com/office/drawing/2014/main" id="{EA74F3E3-715F-C728-6D1A-1F6E35EF7FB7}"/>
                </a:ext>
              </a:extLst>
            </p:cNvPr>
            <p:cNvSpPr/>
            <p:nvPr/>
          </p:nvSpPr>
          <p:spPr>
            <a:xfrm>
              <a:off x="1839112" y="3867848"/>
              <a:ext cx="575100" cy="575100"/>
            </a:xfrm>
            <a:prstGeom prst="flowChartConnector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6" name="Google Shape;7548;p72">
              <a:extLst>
                <a:ext uri="{FF2B5EF4-FFF2-40B4-BE49-F238E27FC236}">
                  <a16:creationId xmlns:a16="http://schemas.microsoft.com/office/drawing/2014/main" id="{45E7CBBC-A2B7-EA7A-C41E-290F2E34CFB6}"/>
                </a:ext>
              </a:extLst>
            </p:cNvPr>
            <p:cNvSpPr/>
            <p:nvPr/>
          </p:nvSpPr>
          <p:spPr>
            <a:xfrm>
              <a:off x="3182171" y="3867848"/>
              <a:ext cx="575100" cy="575100"/>
            </a:xfrm>
            <a:prstGeom prst="flowChartConnector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cxnSp>
          <p:nvCxnSpPr>
            <p:cNvPr id="107" name="Google Shape;7549;p72">
              <a:extLst>
                <a:ext uri="{FF2B5EF4-FFF2-40B4-BE49-F238E27FC236}">
                  <a16:creationId xmlns:a16="http://schemas.microsoft.com/office/drawing/2014/main" id="{70875D12-C994-A146-2F93-E6170F81E9BD}"/>
                </a:ext>
              </a:extLst>
            </p:cNvPr>
            <p:cNvCxnSpPr>
              <a:endCxn id="106" idx="2"/>
            </p:cNvCxnSpPr>
            <p:nvPr/>
          </p:nvCxnSpPr>
          <p:spPr>
            <a:xfrm>
              <a:off x="2413871" y="4154498"/>
              <a:ext cx="768300" cy="9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325D7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8" name="Google Shape;7550;p72">
            <a:extLst>
              <a:ext uri="{FF2B5EF4-FFF2-40B4-BE49-F238E27FC236}">
                <a16:creationId xmlns:a16="http://schemas.microsoft.com/office/drawing/2014/main" id="{7BA9F44E-AA69-38F3-80C0-98DF35DBF65A}"/>
              </a:ext>
            </a:extLst>
          </p:cNvPr>
          <p:cNvGrpSpPr/>
          <p:nvPr/>
        </p:nvGrpSpPr>
        <p:grpSpPr>
          <a:xfrm>
            <a:off x="6207849" y="2251253"/>
            <a:ext cx="3275936" cy="309884"/>
            <a:chOff x="238125" y="2506075"/>
            <a:chExt cx="7115411" cy="673075"/>
          </a:xfrm>
        </p:grpSpPr>
        <p:sp>
          <p:nvSpPr>
            <p:cNvPr id="109" name="Google Shape;7551;p72">
              <a:extLst>
                <a:ext uri="{FF2B5EF4-FFF2-40B4-BE49-F238E27FC236}">
                  <a16:creationId xmlns:a16="http://schemas.microsoft.com/office/drawing/2014/main" id="{A5F7B4C1-B0F3-93BC-F371-E9A815453150}"/>
                </a:ext>
              </a:extLst>
            </p:cNvPr>
            <p:cNvSpPr/>
            <p:nvPr/>
          </p:nvSpPr>
          <p:spPr>
            <a:xfrm>
              <a:off x="238125" y="2506075"/>
              <a:ext cx="1643150" cy="673075"/>
            </a:xfrm>
            <a:custGeom>
              <a:avLst/>
              <a:gdLst/>
              <a:ahLst/>
              <a:cxnLst/>
              <a:rect l="l" t="t" r="r" b="b"/>
              <a:pathLst>
                <a:path w="65726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0" name="Google Shape;7552;p72">
              <a:extLst>
                <a:ext uri="{FF2B5EF4-FFF2-40B4-BE49-F238E27FC236}">
                  <a16:creationId xmlns:a16="http://schemas.microsoft.com/office/drawing/2014/main" id="{A63EAE62-3C46-790C-5694-08D36500C350}"/>
                </a:ext>
              </a:extLst>
            </p:cNvPr>
            <p:cNvSpPr/>
            <p:nvPr/>
          </p:nvSpPr>
          <p:spPr>
            <a:xfrm>
              <a:off x="1606190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1" name="Google Shape;7553;p72">
              <a:extLst>
                <a:ext uri="{FF2B5EF4-FFF2-40B4-BE49-F238E27FC236}">
                  <a16:creationId xmlns:a16="http://schemas.microsoft.com/office/drawing/2014/main" id="{2BB67305-3230-20D1-7F1B-488A59D37A5D}"/>
                </a:ext>
              </a:extLst>
            </p:cNvPr>
            <p:cNvSpPr/>
            <p:nvPr/>
          </p:nvSpPr>
          <p:spPr>
            <a:xfrm>
              <a:off x="2973481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2" name="Google Shape;7554;p72">
              <a:extLst>
                <a:ext uri="{FF2B5EF4-FFF2-40B4-BE49-F238E27FC236}">
                  <a16:creationId xmlns:a16="http://schemas.microsoft.com/office/drawing/2014/main" id="{20752B8C-0510-356A-EE09-9056045630DB}"/>
                </a:ext>
              </a:extLst>
            </p:cNvPr>
            <p:cNvSpPr/>
            <p:nvPr/>
          </p:nvSpPr>
          <p:spPr>
            <a:xfrm>
              <a:off x="5709611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3" name="Google Shape;7555;p72">
              <a:extLst>
                <a:ext uri="{FF2B5EF4-FFF2-40B4-BE49-F238E27FC236}">
                  <a16:creationId xmlns:a16="http://schemas.microsoft.com/office/drawing/2014/main" id="{39BD14B7-B8DE-6C89-6D5B-F79709766195}"/>
                </a:ext>
              </a:extLst>
            </p:cNvPr>
            <p:cNvSpPr/>
            <p:nvPr/>
          </p:nvSpPr>
          <p:spPr>
            <a:xfrm>
              <a:off x="4342321" y="2506075"/>
              <a:ext cx="1643150" cy="673075"/>
            </a:xfrm>
            <a:custGeom>
              <a:avLst/>
              <a:gdLst/>
              <a:ahLst/>
              <a:cxnLst/>
              <a:rect l="l" t="t" r="r" b="b"/>
              <a:pathLst>
                <a:path w="65726" h="26923" extrusionOk="0">
                  <a:moveTo>
                    <a:pt x="1" y="0"/>
                  </a:moveTo>
                  <a:lnTo>
                    <a:pt x="10751" y="13477"/>
                  </a:lnTo>
                  <a:lnTo>
                    <a:pt x="1" y="26923"/>
                  </a:lnTo>
                  <a:lnTo>
                    <a:pt x="54944" y="26923"/>
                  </a:lnTo>
                  <a:lnTo>
                    <a:pt x="65726" y="13477"/>
                  </a:lnTo>
                  <a:lnTo>
                    <a:pt x="5494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14" name="Google Shape;7556;p72">
            <a:extLst>
              <a:ext uri="{FF2B5EF4-FFF2-40B4-BE49-F238E27FC236}">
                <a16:creationId xmlns:a16="http://schemas.microsoft.com/office/drawing/2014/main" id="{E677BF37-5BB5-A97E-5B0F-31B95F6DD151}"/>
              </a:ext>
            </a:extLst>
          </p:cNvPr>
          <p:cNvGrpSpPr/>
          <p:nvPr/>
        </p:nvGrpSpPr>
        <p:grpSpPr>
          <a:xfrm>
            <a:off x="685219" y="2894450"/>
            <a:ext cx="4953524" cy="183486"/>
            <a:chOff x="1464850" y="436376"/>
            <a:chExt cx="6001362" cy="222300"/>
          </a:xfrm>
        </p:grpSpPr>
        <p:sp>
          <p:nvSpPr>
            <p:cNvPr id="115" name="Google Shape;7557;p72">
              <a:extLst>
                <a:ext uri="{FF2B5EF4-FFF2-40B4-BE49-F238E27FC236}">
                  <a16:creationId xmlns:a16="http://schemas.microsoft.com/office/drawing/2014/main" id="{4E67A60B-59B3-2928-5F04-A54A0BC6B2BC}"/>
                </a:ext>
              </a:extLst>
            </p:cNvPr>
            <p:cNvSpPr/>
            <p:nvPr/>
          </p:nvSpPr>
          <p:spPr>
            <a:xfrm>
              <a:off x="1464850" y="436376"/>
              <a:ext cx="222300" cy="222300"/>
            </a:xfrm>
            <a:prstGeom prst="diamond">
              <a:avLst/>
            </a:pr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6" name="Google Shape;7558;p72">
              <a:extLst>
                <a:ext uri="{FF2B5EF4-FFF2-40B4-BE49-F238E27FC236}">
                  <a16:creationId xmlns:a16="http://schemas.microsoft.com/office/drawing/2014/main" id="{09A05BDB-71DF-35F1-CCFA-F32BDB2B2851}"/>
                </a:ext>
              </a:extLst>
            </p:cNvPr>
            <p:cNvSpPr/>
            <p:nvPr/>
          </p:nvSpPr>
          <p:spPr>
            <a:xfrm>
              <a:off x="4410215" y="436376"/>
              <a:ext cx="222300" cy="222300"/>
            </a:xfrm>
            <a:prstGeom prst="diamond">
              <a:avLst/>
            </a:pr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7" name="Google Shape;7559;p72">
              <a:extLst>
                <a:ext uri="{FF2B5EF4-FFF2-40B4-BE49-F238E27FC236}">
                  <a16:creationId xmlns:a16="http://schemas.microsoft.com/office/drawing/2014/main" id="{A665E79B-D1B9-57E1-21E0-73C53E49DCD8}"/>
                </a:ext>
              </a:extLst>
            </p:cNvPr>
            <p:cNvSpPr/>
            <p:nvPr/>
          </p:nvSpPr>
          <p:spPr>
            <a:xfrm>
              <a:off x="7243912" y="436376"/>
              <a:ext cx="222300" cy="222300"/>
            </a:xfrm>
            <a:prstGeom prst="diamond">
              <a:avLst/>
            </a:pr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8" name="Google Shape;7560;p72">
              <a:extLst>
                <a:ext uri="{FF2B5EF4-FFF2-40B4-BE49-F238E27FC236}">
                  <a16:creationId xmlns:a16="http://schemas.microsoft.com/office/drawing/2014/main" id="{039FEF7F-4B3D-EC08-A014-C3420805F28D}"/>
                </a:ext>
              </a:extLst>
            </p:cNvPr>
            <p:cNvSpPr/>
            <p:nvPr/>
          </p:nvSpPr>
          <p:spPr>
            <a:xfrm>
              <a:off x="2920366" y="436376"/>
              <a:ext cx="222300" cy="222300"/>
            </a:xfrm>
            <a:prstGeom prst="diamond">
              <a:avLst/>
            </a:pr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9" name="Google Shape;7561;p72">
              <a:extLst>
                <a:ext uri="{FF2B5EF4-FFF2-40B4-BE49-F238E27FC236}">
                  <a16:creationId xmlns:a16="http://schemas.microsoft.com/office/drawing/2014/main" id="{3C30CAFC-6BBD-B71C-BE19-D57917EB1013}"/>
                </a:ext>
              </a:extLst>
            </p:cNvPr>
            <p:cNvSpPr/>
            <p:nvPr/>
          </p:nvSpPr>
          <p:spPr>
            <a:xfrm>
              <a:off x="5831847" y="436376"/>
              <a:ext cx="222300" cy="222300"/>
            </a:xfrm>
            <a:prstGeom prst="diamond">
              <a:avLst/>
            </a:prstGeom>
            <a:noFill/>
            <a:ln w="9525" cap="flat" cmpd="sng">
              <a:solidFill>
                <a:srgbClr val="37495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cxnSp>
          <p:nvCxnSpPr>
            <p:cNvPr id="120" name="Google Shape;7562;p72">
              <a:extLst>
                <a:ext uri="{FF2B5EF4-FFF2-40B4-BE49-F238E27FC236}">
                  <a16:creationId xmlns:a16="http://schemas.microsoft.com/office/drawing/2014/main" id="{D5B2D5B2-99D9-EEEC-7161-7B0E54CB57FA}"/>
                </a:ext>
              </a:extLst>
            </p:cNvPr>
            <p:cNvCxnSpPr/>
            <p:nvPr/>
          </p:nvCxnSpPr>
          <p:spPr>
            <a:xfrm>
              <a:off x="1798637" y="547513"/>
              <a:ext cx="988200" cy="0"/>
            </a:xfrm>
            <a:prstGeom prst="straightConnector1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7563;p72">
              <a:extLst>
                <a:ext uri="{FF2B5EF4-FFF2-40B4-BE49-F238E27FC236}">
                  <a16:creationId xmlns:a16="http://schemas.microsoft.com/office/drawing/2014/main" id="{85D98BA9-06BC-24A7-EA83-AC44CC567181}"/>
                </a:ext>
              </a:extLst>
            </p:cNvPr>
            <p:cNvCxnSpPr/>
            <p:nvPr/>
          </p:nvCxnSpPr>
          <p:spPr>
            <a:xfrm>
              <a:off x="3276248" y="547513"/>
              <a:ext cx="988200" cy="0"/>
            </a:xfrm>
            <a:prstGeom prst="straightConnector1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7564;p72">
              <a:extLst>
                <a:ext uri="{FF2B5EF4-FFF2-40B4-BE49-F238E27FC236}">
                  <a16:creationId xmlns:a16="http://schemas.microsoft.com/office/drawing/2014/main" id="{46F68C22-DCF8-60E0-1207-3677ED543E95}"/>
                </a:ext>
              </a:extLst>
            </p:cNvPr>
            <p:cNvCxnSpPr/>
            <p:nvPr/>
          </p:nvCxnSpPr>
          <p:spPr>
            <a:xfrm>
              <a:off x="4753898" y="547513"/>
              <a:ext cx="988200" cy="0"/>
            </a:xfrm>
            <a:prstGeom prst="straightConnector1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7565;p72">
              <a:extLst>
                <a:ext uri="{FF2B5EF4-FFF2-40B4-BE49-F238E27FC236}">
                  <a16:creationId xmlns:a16="http://schemas.microsoft.com/office/drawing/2014/main" id="{672754B2-CE99-0D49-6C8D-5CEA62C72D61}"/>
                </a:ext>
              </a:extLst>
            </p:cNvPr>
            <p:cNvCxnSpPr/>
            <p:nvPr/>
          </p:nvCxnSpPr>
          <p:spPr>
            <a:xfrm>
              <a:off x="6143961" y="547513"/>
              <a:ext cx="988200" cy="0"/>
            </a:xfrm>
            <a:prstGeom prst="straightConnector1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4" name="Google Shape;7566;p72">
            <a:extLst>
              <a:ext uri="{FF2B5EF4-FFF2-40B4-BE49-F238E27FC236}">
                <a16:creationId xmlns:a16="http://schemas.microsoft.com/office/drawing/2014/main" id="{F17DC738-0C2F-2181-3D63-8B4FF6AC0CA5}"/>
              </a:ext>
            </a:extLst>
          </p:cNvPr>
          <p:cNvGrpSpPr/>
          <p:nvPr/>
        </p:nvGrpSpPr>
        <p:grpSpPr>
          <a:xfrm>
            <a:off x="657753" y="5365380"/>
            <a:ext cx="2905420" cy="1303846"/>
            <a:chOff x="803162" y="2667727"/>
            <a:chExt cx="1411906" cy="633611"/>
          </a:xfrm>
        </p:grpSpPr>
        <p:cxnSp>
          <p:nvCxnSpPr>
            <p:cNvPr id="125" name="Google Shape;7567;p72">
              <a:extLst>
                <a:ext uri="{FF2B5EF4-FFF2-40B4-BE49-F238E27FC236}">
                  <a16:creationId xmlns:a16="http://schemas.microsoft.com/office/drawing/2014/main" id="{AE6D7E19-6196-85D6-6AE3-99E12008064D}"/>
                </a:ext>
              </a:extLst>
            </p:cNvPr>
            <p:cNvCxnSpPr>
              <a:stCxn id="137" idx="2"/>
              <a:endCxn id="135" idx="0"/>
            </p:cNvCxnSpPr>
            <p:nvPr/>
          </p:nvCxnSpPr>
          <p:spPr>
            <a:xfrm rot="-5400000" flipH="1">
              <a:off x="1629114" y="2672827"/>
              <a:ext cx="129300" cy="369300"/>
            </a:xfrm>
            <a:prstGeom prst="bentConnector3">
              <a:avLst>
                <a:gd name="adj1" fmla="val 49963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6" name="Google Shape;7570;p72">
              <a:extLst>
                <a:ext uri="{FF2B5EF4-FFF2-40B4-BE49-F238E27FC236}">
                  <a16:creationId xmlns:a16="http://schemas.microsoft.com/office/drawing/2014/main" id="{624BD900-ADF5-BF85-43F5-B675EE585C31}"/>
                </a:ext>
              </a:extLst>
            </p:cNvPr>
            <p:cNvCxnSpPr>
              <a:stCxn id="136" idx="0"/>
              <a:endCxn id="137" idx="2"/>
            </p:cNvCxnSpPr>
            <p:nvPr/>
          </p:nvCxnSpPr>
          <p:spPr>
            <a:xfrm rot="-5400000">
              <a:off x="1259830" y="2672682"/>
              <a:ext cx="129300" cy="369300"/>
            </a:xfrm>
            <a:prstGeom prst="bentConnector3">
              <a:avLst>
                <a:gd name="adj1" fmla="val 49963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7" name="Google Shape;7572;p72">
              <a:extLst>
                <a:ext uri="{FF2B5EF4-FFF2-40B4-BE49-F238E27FC236}">
                  <a16:creationId xmlns:a16="http://schemas.microsoft.com/office/drawing/2014/main" id="{01AC3B65-2EBF-DD77-04E8-E8BB788030C2}"/>
                </a:ext>
              </a:extLst>
            </p:cNvPr>
            <p:cNvCxnSpPr>
              <a:stCxn id="136" idx="2"/>
              <a:endCxn id="132" idx="0"/>
            </p:cNvCxnSpPr>
            <p:nvPr/>
          </p:nvCxnSpPr>
          <p:spPr>
            <a:xfrm rot="-5400000" flipH="1">
              <a:off x="1163380" y="3023532"/>
              <a:ext cx="129300" cy="176400"/>
            </a:xfrm>
            <a:prstGeom prst="bentConnector3">
              <a:avLst>
                <a:gd name="adj1" fmla="val 49963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8" name="Google Shape;7574;p72">
              <a:extLst>
                <a:ext uri="{FF2B5EF4-FFF2-40B4-BE49-F238E27FC236}">
                  <a16:creationId xmlns:a16="http://schemas.microsoft.com/office/drawing/2014/main" id="{3014A067-1EF7-E80C-2000-57F7525D958E}"/>
                </a:ext>
              </a:extLst>
            </p:cNvPr>
            <p:cNvCxnSpPr>
              <a:stCxn id="131" idx="0"/>
              <a:endCxn id="136" idx="2"/>
            </p:cNvCxnSpPr>
            <p:nvPr/>
          </p:nvCxnSpPr>
          <p:spPr>
            <a:xfrm rot="-5400000">
              <a:off x="987062" y="3023388"/>
              <a:ext cx="129300" cy="176400"/>
            </a:xfrm>
            <a:prstGeom prst="bentConnector3">
              <a:avLst>
                <a:gd name="adj1" fmla="val 49963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9" name="Google Shape;7576;p72">
              <a:extLst>
                <a:ext uri="{FF2B5EF4-FFF2-40B4-BE49-F238E27FC236}">
                  <a16:creationId xmlns:a16="http://schemas.microsoft.com/office/drawing/2014/main" id="{FBCB8641-FE99-4650-B630-57807A7F4AA8}"/>
                </a:ext>
              </a:extLst>
            </p:cNvPr>
            <p:cNvCxnSpPr>
              <a:stCxn id="135" idx="2"/>
              <a:endCxn id="134" idx="0"/>
            </p:cNvCxnSpPr>
            <p:nvPr/>
          </p:nvCxnSpPr>
          <p:spPr>
            <a:xfrm rot="-5400000" flipH="1">
              <a:off x="1901948" y="3023532"/>
              <a:ext cx="129300" cy="176400"/>
            </a:xfrm>
            <a:prstGeom prst="bentConnector3">
              <a:avLst>
                <a:gd name="adj1" fmla="val 49963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0" name="Google Shape;7578;p72">
              <a:extLst>
                <a:ext uri="{FF2B5EF4-FFF2-40B4-BE49-F238E27FC236}">
                  <a16:creationId xmlns:a16="http://schemas.microsoft.com/office/drawing/2014/main" id="{0B3BF44C-C8EC-BD7F-EFF7-A24F9485592B}"/>
                </a:ext>
              </a:extLst>
            </p:cNvPr>
            <p:cNvCxnSpPr>
              <a:stCxn id="133" idx="0"/>
              <a:endCxn id="135" idx="2"/>
            </p:cNvCxnSpPr>
            <p:nvPr/>
          </p:nvCxnSpPr>
          <p:spPr>
            <a:xfrm rot="-5400000">
              <a:off x="1725631" y="3023388"/>
              <a:ext cx="129300" cy="176400"/>
            </a:xfrm>
            <a:prstGeom prst="bentConnector3">
              <a:avLst>
                <a:gd name="adj1" fmla="val 49963"/>
              </a:avLst>
            </a:prstGeom>
            <a:no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31" name="Google Shape;7575;p72">
              <a:extLst>
                <a:ext uri="{FF2B5EF4-FFF2-40B4-BE49-F238E27FC236}">
                  <a16:creationId xmlns:a16="http://schemas.microsoft.com/office/drawing/2014/main" id="{AD2EE1E3-BC12-B3AC-9DB7-BE38D84EC0F5}"/>
                </a:ext>
              </a:extLst>
            </p:cNvPr>
            <p:cNvSpPr/>
            <p:nvPr/>
          </p:nvSpPr>
          <p:spPr>
            <a:xfrm>
              <a:off x="803162" y="3176238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/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2" name="Google Shape;7573;p72">
              <a:extLst>
                <a:ext uri="{FF2B5EF4-FFF2-40B4-BE49-F238E27FC236}">
                  <a16:creationId xmlns:a16="http://schemas.microsoft.com/office/drawing/2014/main" id="{9202837B-572A-9E90-4B18-313BABC7B403}"/>
                </a:ext>
              </a:extLst>
            </p:cNvPr>
            <p:cNvSpPr/>
            <p:nvPr/>
          </p:nvSpPr>
          <p:spPr>
            <a:xfrm>
              <a:off x="1155799" y="3176238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/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3" name="Google Shape;7579;p72">
              <a:extLst>
                <a:ext uri="{FF2B5EF4-FFF2-40B4-BE49-F238E27FC236}">
                  <a16:creationId xmlns:a16="http://schemas.microsoft.com/office/drawing/2014/main" id="{D4B59B4C-2B6E-178D-736F-EE14FE6A6AD5}"/>
                </a:ext>
              </a:extLst>
            </p:cNvPr>
            <p:cNvSpPr/>
            <p:nvPr/>
          </p:nvSpPr>
          <p:spPr>
            <a:xfrm>
              <a:off x="1541731" y="3176238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/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4" name="Google Shape;7577;p72">
              <a:extLst>
                <a:ext uri="{FF2B5EF4-FFF2-40B4-BE49-F238E27FC236}">
                  <a16:creationId xmlns:a16="http://schemas.microsoft.com/office/drawing/2014/main" id="{31ED874C-8C7C-2251-C808-C949F54C0462}"/>
                </a:ext>
              </a:extLst>
            </p:cNvPr>
            <p:cNvSpPr/>
            <p:nvPr/>
          </p:nvSpPr>
          <p:spPr>
            <a:xfrm>
              <a:off x="1894368" y="3176238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/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5" name="Google Shape;7569;p72">
              <a:extLst>
                <a:ext uri="{FF2B5EF4-FFF2-40B4-BE49-F238E27FC236}">
                  <a16:creationId xmlns:a16="http://schemas.microsoft.com/office/drawing/2014/main" id="{1B4E2CF8-7E62-F34B-8BBC-EAEDBABCDD6C}"/>
                </a:ext>
              </a:extLst>
            </p:cNvPr>
            <p:cNvSpPr/>
            <p:nvPr/>
          </p:nvSpPr>
          <p:spPr>
            <a:xfrm>
              <a:off x="1718048" y="2921982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/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6" name="Google Shape;7571;p72">
              <a:extLst>
                <a:ext uri="{FF2B5EF4-FFF2-40B4-BE49-F238E27FC236}">
                  <a16:creationId xmlns:a16="http://schemas.microsoft.com/office/drawing/2014/main" id="{CDA5AC3B-B391-5A90-623D-B2D704715BC3}"/>
                </a:ext>
              </a:extLst>
            </p:cNvPr>
            <p:cNvSpPr/>
            <p:nvPr/>
          </p:nvSpPr>
          <p:spPr>
            <a:xfrm>
              <a:off x="979480" y="2921982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/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7" name="Google Shape;7568;p72">
              <a:extLst>
                <a:ext uri="{FF2B5EF4-FFF2-40B4-BE49-F238E27FC236}">
                  <a16:creationId xmlns:a16="http://schemas.microsoft.com/office/drawing/2014/main" id="{AF4A5CAF-B03C-8AD6-0217-7F7A60A55FC4}"/>
                </a:ext>
              </a:extLst>
            </p:cNvPr>
            <p:cNvSpPr/>
            <p:nvPr/>
          </p:nvSpPr>
          <p:spPr>
            <a:xfrm>
              <a:off x="1348764" y="2667727"/>
              <a:ext cx="320700" cy="125100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38" name="Google Shape;7580;p72">
            <a:extLst>
              <a:ext uri="{FF2B5EF4-FFF2-40B4-BE49-F238E27FC236}">
                <a16:creationId xmlns:a16="http://schemas.microsoft.com/office/drawing/2014/main" id="{AD1A2AA6-4AE2-D006-1247-A6B094C8D70D}"/>
              </a:ext>
            </a:extLst>
          </p:cNvPr>
          <p:cNvGrpSpPr/>
          <p:nvPr/>
        </p:nvGrpSpPr>
        <p:grpSpPr>
          <a:xfrm>
            <a:off x="657758" y="2236458"/>
            <a:ext cx="5037082" cy="418618"/>
            <a:chOff x="803163" y="1111966"/>
            <a:chExt cx="2447800" cy="203430"/>
          </a:xfrm>
        </p:grpSpPr>
        <p:grpSp>
          <p:nvGrpSpPr>
            <p:cNvPr id="139" name="Google Shape;7581;p72">
              <a:extLst>
                <a:ext uri="{FF2B5EF4-FFF2-40B4-BE49-F238E27FC236}">
                  <a16:creationId xmlns:a16="http://schemas.microsoft.com/office/drawing/2014/main" id="{53B5911E-7492-2D0F-4C2E-3A7EB7BB1CE3}"/>
                </a:ext>
              </a:extLst>
            </p:cNvPr>
            <p:cNvGrpSpPr/>
            <p:nvPr/>
          </p:nvGrpSpPr>
          <p:grpSpPr>
            <a:xfrm>
              <a:off x="1958180" y="1111966"/>
              <a:ext cx="588019" cy="121396"/>
              <a:chOff x="4808316" y="2800065"/>
              <a:chExt cx="1999386" cy="412910"/>
            </a:xfrm>
          </p:grpSpPr>
          <p:sp>
            <p:nvSpPr>
              <p:cNvPr id="157" name="Google Shape;7582;p72">
                <a:extLst>
                  <a:ext uri="{FF2B5EF4-FFF2-40B4-BE49-F238E27FC236}">
                    <a16:creationId xmlns:a16="http://schemas.microsoft.com/office/drawing/2014/main" id="{87F0F170-751F-7D3A-49E6-74F896505F6A}"/>
                  </a:ext>
                </a:extLst>
              </p:cNvPr>
              <p:cNvSpPr/>
              <p:nvPr/>
            </p:nvSpPr>
            <p:spPr>
              <a:xfrm>
                <a:off x="4849302" y="3079475"/>
                <a:ext cx="1958400" cy="1335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grpSp>
            <p:nvGrpSpPr>
              <p:cNvPr id="158" name="Google Shape;7583;p72">
                <a:extLst>
                  <a:ext uri="{FF2B5EF4-FFF2-40B4-BE49-F238E27FC236}">
                    <a16:creationId xmlns:a16="http://schemas.microsoft.com/office/drawing/2014/main" id="{81913EF6-5C65-8CC3-0729-5FED7DC008EC}"/>
                  </a:ext>
                </a:extLst>
              </p:cNvPr>
              <p:cNvGrpSpPr/>
              <p:nvPr/>
            </p:nvGrpSpPr>
            <p:grpSpPr>
              <a:xfrm>
                <a:off x="4808316" y="2800065"/>
                <a:ext cx="92400" cy="411825"/>
                <a:chOff x="845575" y="2563700"/>
                <a:chExt cx="92400" cy="411825"/>
              </a:xfrm>
            </p:grpSpPr>
            <p:cxnSp>
              <p:nvCxnSpPr>
                <p:cNvPr id="159" name="Google Shape;7584;p72">
                  <a:extLst>
                    <a:ext uri="{FF2B5EF4-FFF2-40B4-BE49-F238E27FC236}">
                      <a16:creationId xmlns:a16="http://schemas.microsoft.com/office/drawing/2014/main" id="{6DE9CC96-C582-A620-46CD-DA7FE2367273}"/>
                    </a:ext>
                  </a:extLst>
                </p:cNvPr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60" name="Google Shape;7585;p72">
                  <a:extLst>
                    <a:ext uri="{FF2B5EF4-FFF2-40B4-BE49-F238E27FC236}">
                      <a16:creationId xmlns:a16="http://schemas.microsoft.com/office/drawing/2014/main" id="{E39C9C54-F0A6-D0D1-47E3-5088301FBE11}"/>
                    </a:ext>
                  </a:extLst>
                </p:cNvPr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</p:grpSp>
        </p:grpSp>
        <p:cxnSp>
          <p:nvCxnSpPr>
            <p:cNvPr id="140" name="Google Shape;7586;p72">
              <a:extLst>
                <a:ext uri="{FF2B5EF4-FFF2-40B4-BE49-F238E27FC236}">
                  <a16:creationId xmlns:a16="http://schemas.microsoft.com/office/drawing/2014/main" id="{D1BB48CD-E740-5A46-35DC-BFA7F7B608CB}"/>
                </a:ext>
              </a:extLst>
            </p:cNvPr>
            <p:cNvCxnSpPr/>
            <p:nvPr/>
          </p:nvCxnSpPr>
          <p:spPr>
            <a:xfrm>
              <a:off x="3237251" y="1127387"/>
              <a:ext cx="0" cy="105600"/>
            </a:xfrm>
            <a:prstGeom prst="straightConnector1">
              <a:avLst/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41" name="Google Shape;7587;p72">
              <a:extLst>
                <a:ext uri="{FF2B5EF4-FFF2-40B4-BE49-F238E27FC236}">
                  <a16:creationId xmlns:a16="http://schemas.microsoft.com/office/drawing/2014/main" id="{85335664-54F4-F57A-CC32-A2731CB855B5}"/>
                </a:ext>
              </a:extLst>
            </p:cNvPr>
            <p:cNvSpPr/>
            <p:nvPr/>
          </p:nvSpPr>
          <p:spPr>
            <a:xfrm>
              <a:off x="3223663" y="1111974"/>
              <a:ext cx="27300" cy="27300"/>
            </a:xfrm>
            <a:prstGeom prst="ellipse">
              <a:avLst/>
            </a:prstGeom>
            <a:solidFill>
              <a:srgbClr val="667E9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grpSp>
          <p:nvGrpSpPr>
            <p:cNvPr id="142" name="Google Shape;7588;p72">
              <a:extLst>
                <a:ext uri="{FF2B5EF4-FFF2-40B4-BE49-F238E27FC236}">
                  <a16:creationId xmlns:a16="http://schemas.microsoft.com/office/drawing/2014/main" id="{7336B1A2-06B5-B412-2393-73D414DEBB69}"/>
                </a:ext>
              </a:extLst>
            </p:cNvPr>
            <p:cNvGrpSpPr/>
            <p:nvPr/>
          </p:nvGrpSpPr>
          <p:grpSpPr>
            <a:xfrm>
              <a:off x="803163" y="1111974"/>
              <a:ext cx="591158" cy="121545"/>
              <a:chOff x="803163" y="1111974"/>
              <a:chExt cx="591158" cy="121545"/>
            </a:xfrm>
          </p:grpSpPr>
          <p:grpSp>
            <p:nvGrpSpPr>
              <p:cNvPr id="153" name="Google Shape;7589;p72">
                <a:extLst>
                  <a:ext uri="{FF2B5EF4-FFF2-40B4-BE49-F238E27FC236}">
                    <a16:creationId xmlns:a16="http://schemas.microsoft.com/office/drawing/2014/main" id="{06B7FAF0-9898-D180-62E8-D51E16C3D223}"/>
                  </a:ext>
                </a:extLst>
              </p:cNvPr>
              <p:cNvGrpSpPr/>
              <p:nvPr/>
            </p:nvGrpSpPr>
            <p:grpSpPr>
              <a:xfrm>
                <a:off x="803163" y="1111974"/>
                <a:ext cx="27175" cy="121077"/>
                <a:chOff x="845575" y="2563700"/>
                <a:chExt cx="92400" cy="411825"/>
              </a:xfrm>
            </p:grpSpPr>
            <p:cxnSp>
              <p:nvCxnSpPr>
                <p:cNvPr id="155" name="Google Shape;7590;p72">
                  <a:extLst>
                    <a:ext uri="{FF2B5EF4-FFF2-40B4-BE49-F238E27FC236}">
                      <a16:creationId xmlns:a16="http://schemas.microsoft.com/office/drawing/2014/main" id="{196EF402-CF7F-173F-95BA-F2D6F0EEFF22}"/>
                    </a:ext>
                  </a:extLst>
                </p:cNvPr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56" name="Google Shape;7591;p72">
                  <a:extLst>
                    <a:ext uri="{FF2B5EF4-FFF2-40B4-BE49-F238E27FC236}">
                      <a16:creationId xmlns:a16="http://schemas.microsoft.com/office/drawing/2014/main" id="{34C38B3B-7209-B685-D3F0-B55A1CABA29D}"/>
                    </a:ext>
                  </a:extLst>
                </p:cNvPr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</p:grpSp>
          <p:sp>
            <p:nvSpPr>
              <p:cNvPr id="154" name="Google Shape;7592;p72">
                <a:extLst>
                  <a:ext uri="{FF2B5EF4-FFF2-40B4-BE49-F238E27FC236}">
                    <a16:creationId xmlns:a16="http://schemas.microsoft.com/office/drawing/2014/main" id="{9B2C0FFB-B620-A055-D2AF-AF84167A185F}"/>
                  </a:ext>
                </a:extLst>
              </p:cNvPr>
              <p:cNvSpPr/>
              <p:nvPr/>
            </p:nvSpPr>
            <p:spPr>
              <a:xfrm>
                <a:off x="818321" y="1194219"/>
                <a:ext cx="576000" cy="393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43" name="Google Shape;7593;p72">
              <a:extLst>
                <a:ext uri="{FF2B5EF4-FFF2-40B4-BE49-F238E27FC236}">
                  <a16:creationId xmlns:a16="http://schemas.microsoft.com/office/drawing/2014/main" id="{E06D904B-57E8-4E60-2C86-930B496BB526}"/>
                </a:ext>
              </a:extLst>
            </p:cNvPr>
            <p:cNvGrpSpPr/>
            <p:nvPr/>
          </p:nvGrpSpPr>
          <p:grpSpPr>
            <a:xfrm>
              <a:off x="1381910" y="1194219"/>
              <a:ext cx="588341" cy="121177"/>
              <a:chOff x="1381910" y="1194219"/>
              <a:chExt cx="588341" cy="121177"/>
            </a:xfrm>
          </p:grpSpPr>
          <p:grpSp>
            <p:nvGrpSpPr>
              <p:cNvPr id="149" name="Google Shape;7594;p72">
                <a:extLst>
                  <a:ext uri="{FF2B5EF4-FFF2-40B4-BE49-F238E27FC236}">
                    <a16:creationId xmlns:a16="http://schemas.microsoft.com/office/drawing/2014/main" id="{3B9DD36D-6063-960B-6FE5-72E3AA6EA81A}"/>
                  </a:ext>
                </a:extLst>
              </p:cNvPr>
              <p:cNvGrpSpPr/>
              <p:nvPr/>
            </p:nvGrpSpPr>
            <p:grpSpPr>
              <a:xfrm rot="10800000">
                <a:off x="1381910" y="1194319"/>
                <a:ext cx="27175" cy="121077"/>
                <a:chOff x="2070100" y="2563700"/>
                <a:chExt cx="92400" cy="411825"/>
              </a:xfrm>
            </p:grpSpPr>
            <p:cxnSp>
              <p:nvCxnSpPr>
                <p:cNvPr id="151" name="Google Shape;7595;p72">
                  <a:extLst>
                    <a:ext uri="{FF2B5EF4-FFF2-40B4-BE49-F238E27FC236}">
                      <a16:creationId xmlns:a16="http://schemas.microsoft.com/office/drawing/2014/main" id="{517C1DFA-326C-7FB6-06DA-4799E27EA77A}"/>
                    </a:ext>
                  </a:extLst>
                </p:cNvPr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52" name="Google Shape;7596;p72">
                  <a:extLst>
                    <a:ext uri="{FF2B5EF4-FFF2-40B4-BE49-F238E27FC236}">
                      <a16:creationId xmlns:a16="http://schemas.microsoft.com/office/drawing/2014/main" id="{BB973E27-E497-099E-77DB-9BEFB7AFF994}"/>
                    </a:ext>
                  </a:extLst>
                </p:cNvPr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</p:grpSp>
          <p:sp>
            <p:nvSpPr>
              <p:cNvPr id="150" name="Google Shape;7597;p72">
                <a:extLst>
                  <a:ext uri="{FF2B5EF4-FFF2-40B4-BE49-F238E27FC236}">
                    <a16:creationId xmlns:a16="http://schemas.microsoft.com/office/drawing/2014/main" id="{2B31E786-B82A-67E8-463B-19BA4527F8D6}"/>
                  </a:ext>
                </a:extLst>
              </p:cNvPr>
              <p:cNvSpPr/>
              <p:nvPr/>
            </p:nvSpPr>
            <p:spPr>
              <a:xfrm>
                <a:off x="1394250" y="1194219"/>
                <a:ext cx="576000" cy="39300"/>
              </a:xfrm>
              <a:prstGeom prst="rect">
                <a:avLst/>
              </a:pr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44" name="Google Shape;7598;p72">
              <a:extLst>
                <a:ext uri="{FF2B5EF4-FFF2-40B4-BE49-F238E27FC236}">
                  <a16:creationId xmlns:a16="http://schemas.microsoft.com/office/drawing/2014/main" id="{B8180F43-D866-B171-9465-D35CB4E85810}"/>
                </a:ext>
              </a:extLst>
            </p:cNvPr>
            <p:cNvGrpSpPr/>
            <p:nvPr/>
          </p:nvGrpSpPr>
          <p:grpSpPr>
            <a:xfrm>
              <a:off x="2532079" y="1194219"/>
              <a:ext cx="704927" cy="121177"/>
              <a:chOff x="2532079" y="1194219"/>
              <a:chExt cx="704927" cy="121177"/>
            </a:xfrm>
          </p:grpSpPr>
          <p:grpSp>
            <p:nvGrpSpPr>
              <p:cNvPr id="145" name="Google Shape;7599;p72">
                <a:extLst>
                  <a:ext uri="{FF2B5EF4-FFF2-40B4-BE49-F238E27FC236}">
                    <a16:creationId xmlns:a16="http://schemas.microsoft.com/office/drawing/2014/main" id="{F536D0FA-C5F7-E0A1-0D92-30E896D4C10D}"/>
                  </a:ext>
                </a:extLst>
              </p:cNvPr>
              <p:cNvGrpSpPr/>
              <p:nvPr/>
            </p:nvGrpSpPr>
            <p:grpSpPr>
              <a:xfrm rot="10800000">
                <a:off x="2532079" y="1194319"/>
                <a:ext cx="27175" cy="121077"/>
                <a:chOff x="2070100" y="2563700"/>
                <a:chExt cx="92400" cy="411825"/>
              </a:xfrm>
            </p:grpSpPr>
            <p:cxnSp>
              <p:nvCxnSpPr>
                <p:cNvPr id="147" name="Google Shape;7600;p72">
                  <a:extLst>
                    <a:ext uri="{FF2B5EF4-FFF2-40B4-BE49-F238E27FC236}">
                      <a16:creationId xmlns:a16="http://schemas.microsoft.com/office/drawing/2014/main" id="{938BD2E7-116D-CD82-3C90-0A8807E89673}"/>
                    </a:ext>
                  </a:extLst>
                </p:cNvPr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148" name="Google Shape;7601;p72">
                  <a:extLst>
                    <a:ext uri="{FF2B5EF4-FFF2-40B4-BE49-F238E27FC236}">
                      <a16:creationId xmlns:a16="http://schemas.microsoft.com/office/drawing/2014/main" id="{8018400A-D493-7516-4B45-10FD016FB2A5}"/>
                    </a:ext>
                  </a:extLst>
                </p:cNvPr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solidFill>
                  <a:srgbClr val="667E9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</p:grpSp>
          <p:sp>
            <p:nvSpPr>
              <p:cNvPr id="146" name="Google Shape;7602;p72">
                <a:extLst>
                  <a:ext uri="{FF2B5EF4-FFF2-40B4-BE49-F238E27FC236}">
                    <a16:creationId xmlns:a16="http://schemas.microsoft.com/office/drawing/2014/main" id="{D1F9F0C0-E3F9-6E00-1A07-CFB33457B8EE}"/>
                  </a:ext>
                </a:extLst>
              </p:cNvPr>
              <p:cNvSpPr/>
              <p:nvPr/>
            </p:nvSpPr>
            <p:spPr>
              <a:xfrm>
                <a:off x="2546107" y="1194219"/>
                <a:ext cx="690900" cy="39300"/>
              </a:xfrm>
              <a:prstGeom prst="rect">
                <a:avLst/>
              </a:pr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161" name="Google Shape;7603;p72">
            <a:extLst>
              <a:ext uri="{FF2B5EF4-FFF2-40B4-BE49-F238E27FC236}">
                <a16:creationId xmlns:a16="http://schemas.microsoft.com/office/drawing/2014/main" id="{CA690F32-5074-157F-1452-1B835AE3BBBF}"/>
              </a:ext>
            </a:extLst>
          </p:cNvPr>
          <p:cNvGrpSpPr/>
          <p:nvPr/>
        </p:nvGrpSpPr>
        <p:grpSpPr>
          <a:xfrm>
            <a:off x="6243777" y="7629720"/>
            <a:ext cx="3135556" cy="983354"/>
            <a:chOff x="5194708" y="3484366"/>
            <a:chExt cx="3148148" cy="987304"/>
          </a:xfrm>
        </p:grpSpPr>
        <p:grpSp>
          <p:nvGrpSpPr>
            <p:cNvPr id="162" name="Google Shape;7604;p72">
              <a:extLst>
                <a:ext uri="{FF2B5EF4-FFF2-40B4-BE49-F238E27FC236}">
                  <a16:creationId xmlns:a16="http://schemas.microsoft.com/office/drawing/2014/main" id="{E978036E-A159-51D2-EDD1-E035E3DB3622}"/>
                </a:ext>
              </a:extLst>
            </p:cNvPr>
            <p:cNvGrpSpPr/>
            <p:nvPr/>
          </p:nvGrpSpPr>
          <p:grpSpPr>
            <a:xfrm>
              <a:off x="7531521" y="3484366"/>
              <a:ext cx="811335" cy="987304"/>
              <a:chOff x="3379425" y="1617275"/>
              <a:chExt cx="1090650" cy="1327200"/>
            </a:xfrm>
          </p:grpSpPr>
          <p:sp>
            <p:nvSpPr>
              <p:cNvPr id="175" name="Google Shape;7605;p72">
                <a:extLst>
                  <a:ext uri="{FF2B5EF4-FFF2-40B4-BE49-F238E27FC236}">
                    <a16:creationId xmlns:a16="http://schemas.microsoft.com/office/drawing/2014/main" id="{23BBC0AC-3C21-71C4-2328-4E258BF215FA}"/>
                  </a:ext>
                </a:extLst>
              </p:cNvPr>
              <p:cNvSpPr/>
              <p:nvPr/>
            </p:nvSpPr>
            <p:spPr>
              <a:xfrm>
                <a:off x="3554475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76" name="Google Shape;7606;p72">
                <a:extLst>
                  <a:ext uri="{FF2B5EF4-FFF2-40B4-BE49-F238E27FC236}">
                    <a16:creationId xmlns:a16="http://schemas.microsoft.com/office/drawing/2014/main" id="{FC9A63E3-9B47-4C60-0C1C-BC0674691867}"/>
                  </a:ext>
                </a:extLst>
              </p:cNvPr>
              <p:cNvSpPr/>
              <p:nvPr/>
            </p:nvSpPr>
            <p:spPr>
              <a:xfrm>
                <a:off x="3379425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5" y="42750"/>
                    </a:cubicBezTo>
                    <a:lnTo>
                      <a:pt x="20935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77" name="Google Shape;7607;p72">
                <a:extLst>
                  <a:ext uri="{FF2B5EF4-FFF2-40B4-BE49-F238E27FC236}">
                    <a16:creationId xmlns:a16="http://schemas.microsoft.com/office/drawing/2014/main" id="{03EACE6E-DAC9-EFA3-A776-E320FFED3CD6}"/>
                  </a:ext>
                </a:extLst>
              </p:cNvPr>
              <p:cNvSpPr/>
              <p:nvPr/>
            </p:nvSpPr>
            <p:spPr>
              <a:xfrm>
                <a:off x="3775050" y="2771175"/>
                <a:ext cx="30087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5" h="6932" extrusionOk="0">
                    <a:moveTo>
                      <a:pt x="11087" y="1"/>
                    </a:moveTo>
                    <a:cubicBezTo>
                      <a:pt x="10861" y="1"/>
                      <a:pt x="10636" y="87"/>
                      <a:pt x="10465" y="260"/>
                    </a:cubicBezTo>
                    <a:lnTo>
                      <a:pt x="6866" y="3859"/>
                    </a:lnTo>
                    <a:lnTo>
                      <a:pt x="5979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6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3" y="1306"/>
                      <a:pt x="350" y="1636"/>
                    </a:cubicBezTo>
                    <a:lnTo>
                      <a:pt x="5389" y="6675"/>
                    </a:lnTo>
                    <a:cubicBezTo>
                      <a:pt x="5559" y="6846"/>
                      <a:pt x="5784" y="6931"/>
                      <a:pt x="6009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6" y="1250"/>
                      <a:pt x="12034" y="668"/>
                      <a:pt x="11712" y="260"/>
                    </a:cubicBezTo>
                    <a:cubicBezTo>
                      <a:pt x="11539" y="87"/>
                      <a:pt x="11313" y="1"/>
                      <a:pt x="11087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63" name="Google Shape;7608;p72">
              <a:extLst>
                <a:ext uri="{FF2B5EF4-FFF2-40B4-BE49-F238E27FC236}">
                  <a16:creationId xmlns:a16="http://schemas.microsoft.com/office/drawing/2014/main" id="{5969B298-6D6F-015A-BF9D-19250868159D}"/>
                </a:ext>
              </a:extLst>
            </p:cNvPr>
            <p:cNvGrpSpPr/>
            <p:nvPr/>
          </p:nvGrpSpPr>
          <p:grpSpPr>
            <a:xfrm>
              <a:off x="6752546" y="3484366"/>
              <a:ext cx="811428" cy="987304"/>
              <a:chOff x="2332275" y="1617275"/>
              <a:chExt cx="1090775" cy="1327200"/>
            </a:xfrm>
          </p:grpSpPr>
          <p:sp>
            <p:nvSpPr>
              <p:cNvPr id="172" name="Google Shape;7609;p72">
                <a:extLst>
                  <a:ext uri="{FF2B5EF4-FFF2-40B4-BE49-F238E27FC236}">
                    <a16:creationId xmlns:a16="http://schemas.microsoft.com/office/drawing/2014/main" id="{22D40A5E-BB41-B835-4AD2-6C9683564FE4}"/>
                  </a:ext>
                </a:extLst>
              </p:cNvPr>
              <p:cNvSpPr/>
              <p:nvPr/>
            </p:nvSpPr>
            <p:spPr>
              <a:xfrm>
                <a:off x="2507425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73" name="Google Shape;7610;p72">
                <a:extLst>
                  <a:ext uri="{FF2B5EF4-FFF2-40B4-BE49-F238E27FC236}">
                    <a16:creationId xmlns:a16="http://schemas.microsoft.com/office/drawing/2014/main" id="{EEFFFF39-3EB6-2BD9-6792-75AB52BD2977}"/>
                  </a:ext>
                </a:extLst>
              </p:cNvPr>
              <p:cNvSpPr/>
              <p:nvPr/>
            </p:nvSpPr>
            <p:spPr>
              <a:xfrm>
                <a:off x="2332275" y="1617275"/>
                <a:ext cx="1090775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1" h="50958" extrusionOk="0">
                    <a:moveTo>
                      <a:pt x="21816" y="0"/>
                    </a:moveTo>
                    <a:cubicBezTo>
                      <a:pt x="9786" y="0"/>
                      <a:pt x="1" y="9788"/>
                      <a:pt x="1" y="21814"/>
                    </a:cubicBezTo>
                    <a:cubicBezTo>
                      <a:pt x="12" y="22289"/>
                      <a:pt x="402" y="22672"/>
                      <a:pt x="880" y="22672"/>
                    </a:cubicBezTo>
                    <a:cubicBezTo>
                      <a:pt x="1355" y="22672"/>
                      <a:pt x="1745" y="22289"/>
                      <a:pt x="1756" y="21814"/>
                    </a:cubicBezTo>
                    <a:cubicBezTo>
                      <a:pt x="1756" y="10757"/>
                      <a:pt x="10754" y="1755"/>
                      <a:pt x="21812" y="1755"/>
                    </a:cubicBezTo>
                    <a:cubicBezTo>
                      <a:pt x="32869" y="1755"/>
                      <a:pt x="41871" y="10753"/>
                      <a:pt x="41871" y="21814"/>
                    </a:cubicBezTo>
                    <a:cubicBezTo>
                      <a:pt x="41871" y="32872"/>
                      <a:pt x="32873" y="41870"/>
                      <a:pt x="21816" y="41870"/>
                    </a:cubicBezTo>
                    <a:cubicBezTo>
                      <a:pt x="21329" y="41870"/>
                      <a:pt x="20936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7" y="43147"/>
                      <a:pt x="43630" y="33547"/>
                      <a:pt x="43627" y="21814"/>
                    </a:cubicBezTo>
                    <a:cubicBezTo>
                      <a:pt x="43627" y="9785"/>
                      <a:pt x="33842" y="0"/>
                      <a:pt x="21816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74" name="Google Shape;7611;p72">
                <a:extLst>
                  <a:ext uri="{FF2B5EF4-FFF2-40B4-BE49-F238E27FC236}">
                    <a16:creationId xmlns:a16="http://schemas.microsoft.com/office/drawing/2014/main" id="{7B6995C9-F90D-6555-C68D-CF72D46D6B9D}"/>
                  </a:ext>
                </a:extLst>
              </p:cNvPr>
              <p:cNvSpPr/>
              <p:nvPr/>
            </p:nvSpPr>
            <p:spPr>
              <a:xfrm>
                <a:off x="2727925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7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8" y="6675"/>
                    </a:lnTo>
                    <a:cubicBezTo>
                      <a:pt x="5561" y="6846"/>
                      <a:pt x="5785" y="6931"/>
                      <a:pt x="6010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64" name="Google Shape;7612;p72">
              <a:extLst>
                <a:ext uri="{FF2B5EF4-FFF2-40B4-BE49-F238E27FC236}">
                  <a16:creationId xmlns:a16="http://schemas.microsoft.com/office/drawing/2014/main" id="{FBA403F8-D31C-BC57-E12F-04F317C86063}"/>
                </a:ext>
              </a:extLst>
            </p:cNvPr>
            <p:cNvGrpSpPr/>
            <p:nvPr/>
          </p:nvGrpSpPr>
          <p:grpSpPr>
            <a:xfrm>
              <a:off x="5973664" y="3484366"/>
              <a:ext cx="811335" cy="987304"/>
              <a:chOff x="1285250" y="1617275"/>
              <a:chExt cx="1090650" cy="1327200"/>
            </a:xfrm>
          </p:grpSpPr>
          <p:sp>
            <p:nvSpPr>
              <p:cNvPr id="169" name="Google Shape;7613;p72">
                <a:extLst>
                  <a:ext uri="{FF2B5EF4-FFF2-40B4-BE49-F238E27FC236}">
                    <a16:creationId xmlns:a16="http://schemas.microsoft.com/office/drawing/2014/main" id="{BC9EE5D7-2C01-84B4-A77F-F0FDE702BF14}"/>
                  </a:ext>
                </a:extLst>
              </p:cNvPr>
              <p:cNvSpPr/>
              <p:nvPr/>
            </p:nvSpPr>
            <p:spPr>
              <a:xfrm>
                <a:off x="1460300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70" name="Google Shape;7614;p72">
                <a:extLst>
                  <a:ext uri="{FF2B5EF4-FFF2-40B4-BE49-F238E27FC236}">
                    <a16:creationId xmlns:a16="http://schemas.microsoft.com/office/drawing/2014/main" id="{0F2B6357-3074-30C3-3A88-CE0E7A8ADB93}"/>
                  </a:ext>
                </a:extLst>
              </p:cNvPr>
              <p:cNvSpPr/>
              <p:nvPr/>
            </p:nvSpPr>
            <p:spPr>
              <a:xfrm>
                <a:off x="1285250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71" name="Google Shape;7615;p72">
                <a:extLst>
                  <a:ext uri="{FF2B5EF4-FFF2-40B4-BE49-F238E27FC236}">
                    <a16:creationId xmlns:a16="http://schemas.microsoft.com/office/drawing/2014/main" id="{E51BA8CA-34DC-60FC-6160-BF794133184E}"/>
                  </a:ext>
                </a:extLst>
              </p:cNvPr>
              <p:cNvSpPr/>
              <p:nvPr/>
            </p:nvSpPr>
            <p:spPr>
              <a:xfrm>
                <a:off x="1680900" y="2771175"/>
                <a:ext cx="3008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4" h="6932" extrusionOk="0">
                    <a:moveTo>
                      <a:pt x="11086" y="1"/>
                    </a:moveTo>
                    <a:cubicBezTo>
                      <a:pt x="10860" y="1"/>
                      <a:pt x="10635" y="87"/>
                      <a:pt x="10464" y="260"/>
                    </a:cubicBezTo>
                    <a:lnTo>
                      <a:pt x="6865" y="3859"/>
                    </a:lnTo>
                    <a:lnTo>
                      <a:pt x="5978" y="4742"/>
                    </a:lnTo>
                    <a:lnTo>
                      <a:pt x="5110" y="3874"/>
                    </a:lnTo>
                    <a:lnTo>
                      <a:pt x="1495" y="260"/>
                    </a:lnTo>
                    <a:cubicBezTo>
                      <a:pt x="1341" y="153"/>
                      <a:pt x="1165" y="102"/>
                      <a:pt x="989" y="102"/>
                    </a:cubicBezTo>
                    <a:cubicBezTo>
                      <a:pt x="730" y="102"/>
                      <a:pt x="474" y="214"/>
                      <a:pt x="297" y="427"/>
                    </a:cubicBezTo>
                    <a:cubicBezTo>
                      <a:pt x="0" y="783"/>
                      <a:pt x="22" y="1306"/>
                      <a:pt x="349" y="1636"/>
                    </a:cubicBezTo>
                    <a:lnTo>
                      <a:pt x="5388" y="6675"/>
                    </a:lnTo>
                    <a:cubicBezTo>
                      <a:pt x="5559" y="6846"/>
                      <a:pt x="5783" y="6931"/>
                      <a:pt x="6008" y="6931"/>
                    </a:cubicBezTo>
                    <a:cubicBezTo>
                      <a:pt x="6233" y="6931"/>
                      <a:pt x="6458" y="6846"/>
                      <a:pt x="6631" y="6675"/>
                    </a:cubicBezTo>
                    <a:lnTo>
                      <a:pt x="11666" y="1636"/>
                    </a:lnTo>
                    <a:cubicBezTo>
                      <a:pt x="12015" y="1250"/>
                      <a:pt x="12034" y="668"/>
                      <a:pt x="11711" y="260"/>
                    </a:cubicBezTo>
                    <a:cubicBezTo>
                      <a:pt x="11538" y="87"/>
                      <a:pt x="11312" y="1"/>
                      <a:pt x="11086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65" name="Google Shape;7616;p72">
              <a:extLst>
                <a:ext uri="{FF2B5EF4-FFF2-40B4-BE49-F238E27FC236}">
                  <a16:creationId xmlns:a16="http://schemas.microsoft.com/office/drawing/2014/main" id="{1C2F5E64-8093-1534-5A6D-4FA3F9C44EA3}"/>
                </a:ext>
              </a:extLst>
            </p:cNvPr>
            <p:cNvGrpSpPr/>
            <p:nvPr/>
          </p:nvGrpSpPr>
          <p:grpSpPr>
            <a:xfrm>
              <a:off x="5194708" y="3484366"/>
              <a:ext cx="811409" cy="987304"/>
              <a:chOff x="238125" y="1617275"/>
              <a:chExt cx="1090750" cy="1327200"/>
            </a:xfrm>
          </p:grpSpPr>
          <p:sp>
            <p:nvSpPr>
              <p:cNvPr id="166" name="Google Shape;7617;p72">
                <a:extLst>
                  <a:ext uri="{FF2B5EF4-FFF2-40B4-BE49-F238E27FC236}">
                    <a16:creationId xmlns:a16="http://schemas.microsoft.com/office/drawing/2014/main" id="{5F1A3903-574E-F71C-291E-579D2E5430F5}"/>
                  </a:ext>
                </a:extLst>
              </p:cNvPr>
              <p:cNvSpPr/>
              <p:nvPr/>
            </p:nvSpPr>
            <p:spPr>
              <a:xfrm>
                <a:off x="413250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noFill/>
              <a:ln w="19050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67" name="Google Shape;7618;p72">
                <a:extLst>
                  <a:ext uri="{FF2B5EF4-FFF2-40B4-BE49-F238E27FC236}">
                    <a16:creationId xmlns:a16="http://schemas.microsoft.com/office/drawing/2014/main" id="{C62A442C-6606-B582-8ADD-D8C8009F0A5D}"/>
                  </a:ext>
                </a:extLst>
              </p:cNvPr>
              <p:cNvSpPr/>
              <p:nvPr/>
            </p:nvSpPr>
            <p:spPr>
              <a:xfrm>
                <a:off x="238125" y="1617275"/>
                <a:ext cx="10907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0" h="50958" extrusionOk="0">
                    <a:moveTo>
                      <a:pt x="21815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11" y="22289"/>
                      <a:pt x="401" y="22672"/>
                      <a:pt x="879" y="22672"/>
                    </a:cubicBezTo>
                    <a:cubicBezTo>
                      <a:pt x="1354" y="22672"/>
                      <a:pt x="1744" y="22289"/>
                      <a:pt x="1755" y="21814"/>
                    </a:cubicBezTo>
                    <a:cubicBezTo>
                      <a:pt x="1755" y="10757"/>
                      <a:pt x="10753" y="1755"/>
                      <a:pt x="21811" y="1755"/>
                    </a:cubicBezTo>
                    <a:cubicBezTo>
                      <a:pt x="32869" y="1755"/>
                      <a:pt x="41870" y="10753"/>
                      <a:pt x="41870" y="21814"/>
                    </a:cubicBezTo>
                    <a:cubicBezTo>
                      <a:pt x="41870" y="32872"/>
                      <a:pt x="32872" y="41870"/>
                      <a:pt x="21815" y="41870"/>
                    </a:cubicBezTo>
                    <a:cubicBezTo>
                      <a:pt x="21329" y="41870"/>
                      <a:pt x="20935" y="42263"/>
                      <a:pt x="20935" y="42750"/>
                    </a:cubicBezTo>
                    <a:lnTo>
                      <a:pt x="20935" y="50957"/>
                    </a:lnTo>
                    <a:lnTo>
                      <a:pt x="22694" y="50942"/>
                    </a:lnTo>
                    <a:lnTo>
                      <a:pt x="22694" y="43610"/>
                    </a:lnTo>
                    <a:cubicBezTo>
                      <a:pt x="34316" y="43147"/>
                      <a:pt x="43629" y="33547"/>
                      <a:pt x="43626" y="21814"/>
                    </a:cubicBezTo>
                    <a:cubicBezTo>
                      <a:pt x="43626" y="9785"/>
                      <a:pt x="33841" y="0"/>
                      <a:pt x="21815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68" name="Google Shape;7619;p72">
                <a:extLst>
                  <a:ext uri="{FF2B5EF4-FFF2-40B4-BE49-F238E27FC236}">
                    <a16:creationId xmlns:a16="http://schemas.microsoft.com/office/drawing/2014/main" id="{A5386393-AF96-C595-8088-962F06C1B5E5}"/>
                  </a:ext>
                </a:extLst>
              </p:cNvPr>
              <p:cNvSpPr/>
              <p:nvPr/>
            </p:nvSpPr>
            <p:spPr>
              <a:xfrm>
                <a:off x="633750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9" y="6675"/>
                    </a:lnTo>
                    <a:cubicBezTo>
                      <a:pt x="5561" y="6846"/>
                      <a:pt x="5786" y="6931"/>
                      <a:pt x="6010" y="6931"/>
                    </a:cubicBezTo>
                    <a:cubicBezTo>
                      <a:pt x="6235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178" name="Google Shape;7620;p72">
            <a:extLst>
              <a:ext uri="{FF2B5EF4-FFF2-40B4-BE49-F238E27FC236}">
                <a16:creationId xmlns:a16="http://schemas.microsoft.com/office/drawing/2014/main" id="{9E759F5F-133F-8628-E94D-7D8804535E0C}"/>
              </a:ext>
            </a:extLst>
          </p:cNvPr>
          <p:cNvGrpSpPr/>
          <p:nvPr/>
        </p:nvGrpSpPr>
        <p:grpSpPr>
          <a:xfrm>
            <a:off x="6164995" y="6590541"/>
            <a:ext cx="3233928" cy="692512"/>
            <a:chOff x="1808063" y="4294338"/>
            <a:chExt cx="3370782" cy="721817"/>
          </a:xfrm>
        </p:grpSpPr>
        <p:sp>
          <p:nvSpPr>
            <p:cNvPr id="179" name="Google Shape;7621;p72">
              <a:extLst>
                <a:ext uri="{FF2B5EF4-FFF2-40B4-BE49-F238E27FC236}">
                  <a16:creationId xmlns:a16="http://schemas.microsoft.com/office/drawing/2014/main" id="{29F8361A-7AA3-F122-4FCB-A37971CC3B28}"/>
                </a:ext>
              </a:extLst>
            </p:cNvPr>
            <p:cNvSpPr/>
            <p:nvPr/>
          </p:nvSpPr>
          <p:spPr>
            <a:xfrm>
              <a:off x="1906300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7DF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0" name="Google Shape;7622;p72">
              <a:extLst>
                <a:ext uri="{FF2B5EF4-FFF2-40B4-BE49-F238E27FC236}">
                  <a16:creationId xmlns:a16="http://schemas.microsoft.com/office/drawing/2014/main" id="{F1D3385A-15C3-2183-1A57-58951B2B5535}"/>
                </a:ext>
              </a:extLst>
            </p:cNvPr>
            <p:cNvSpPr/>
            <p:nvPr/>
          </p:nvSpPr>
          <p:spPr>
            <a:xfrm>
              <a:off x="3795035" y="4655290"/>
              <a:ext cx="721912" cy="360865"/>
            </a:xfrm>
            <a:custGeom>
              <a:avLst/>
              <a:gdLst/>
              <a:ahLst/>
              <a:cxnLst/>
              <a:rect l="l" t="t" r="r" b="b"/>
              <a:pathLst>
                <a:path w="7904" h="3951" extrusionOk="0">
                  <a:moveTo>
                    <a:pt x="1" y="0"/>
                  </a:moveTo>
                  <a:cubicBezTo>
                    <a:pt x="1" y="540"/>
                    <a:pt x="113" y="1075"/>
                    <a:pt x="327" y="1571"/>
                  </a:cubicBezTo>
                  <a:cubicBezTo>
                    <a:pt x="938" y="2971"/>
                    <a:pt x="2332" y="3951"/>
                    <a:pt x="3953" y="3951"/>
                  </a:cubicBezTo>
                  <a:cubicBezTo>
                    <a:pt x="6132" y="3951"/>
                    <a:pt x="7903" y="2178"/>
                    <a:pt x="7903" y="0"/>
                  </a:cubicBezTo>
                  <a:lnTo>
                    <a:pt x="7248" y="0"/>
                  </a:lnTo>
                  <a:cubicBezTo>
                    <a:pt x="7248" y="1818"/>
                    <a:pt x="5770" y="3296"/>
                    <a:pt x="3953" y="3296"/>
                  </a:cubicBezTo>
                  <a:cubicBezTo>
                    <a:pt x="2135" y="3296"/>
                    <a:pt x="657" y="1818"/>
                    <a:pt x="65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1" name="Google Shape;7623;p72">
              <a:extLst>
                <a:ext uri="{FF2B5EF4-FFF2-40B4-BE49-F238E27FC236}">
                  <a16:creationId xmlns:a16="http://schemas.microsoft.com/office/drawing/2014/main" id="{C27C2F67-B998-248C-E713-7A414DC8FA40}"/>
                </a:ext>
              </a:extLst>
            </p:cNvPr>
            <p:cNvSpPr/>
            <p:nvPr/>
          </p:nvSpPr>
          <p:spPr>
            <a:xfrm>
              <a:off x="3133137" y="4294338"/>
              <a:ext cx="721729" cy="360865"/>
            </a:xfrm>
            <a:custGeom>
              <a:avLst/>
              <a:gdLst/>
              <a:ahLst/>
              <a:cxnLst/>
              <a:rect l="l" t="t" r="r" b="b"/>
              <a:pathLst>
                <a:path w="7902" h="3951" extrusionOk="0">
                  <a:moveTo>
                    <a:pt x="3951" y="0"/>
                  </a:moveTo>
                  <a:cubicBezTo>
                    <a:pt x="2330" y="0"/>
                    <a:pt x="935" y="982"/>
                    <a:pt x="327" y="2380"/>
                  </a:cubicBezTo>
                  <a:cubicBezTo>
                    <a:pt x="111" y="2874"/>
                    <a:pt x="0" y="3409"/>
                    <a:pt x="0" y="3951"/>
                  </a:cubicBezTo>
                  <a:lnTo>
                    <a:pt x="653" y="3951"/>
                  </a:lnTo>
                  <a:cubicBezTo>
                    <a:pt x="653" y="2135"/>
                    <a:pt x="2133" y="657"/>
                    <a:pt x="3951" y="657"/>
                  </a:cubicBezTo>
                  <a:cubicBezTo>
                    <a:pt x="5767" y="657"/>
                    <a:pt x="7246" y="2135"/>
                    <a:pt x="7246" y="3951"/>
                  </a:cubicBezTo>
                  <a:lnTo>
                    <a:pt x="7901" y="3951"/>
                  </a:lnTo>
                  <a:cubicBezTo>
                    <a:pt x="7901" y="3411"/>
                    <a:pt x="7791" y="2876"/>
                    <a:pt x="7574" y="2381"/>
                  </a:cubicBezTo>
                  <a:cubicBezTo>
                    <a:pt x="6966" y="982"/>
                    <a:pt x="5571" y="0"/>
                    <a:pt x="395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2" name="Google Shape;7624;p72">
              <a:extLst>
                <a:ext uri="{FF2B5EF4-FFF2-40B4-BE49-F238E27FC236}">
                  <a16:creationId xmlns:a16="http://schemas.microsoft.com/office/drawing/2014/main" id="{AF34884A-3653-726B-8CB8-80CFA34E522D}"/>
                </a:ext>
              </a:extLst>
            </p:cNvPr>
            <p:cNvSpPr/>
            <p:nvPr/>
          </p:nvSpPr>
          <p:spPr>
            <a:xfrm>
              <a:off x="1808063" y="4294338"/>
              <a:ext cx="722460" cy="362052"/>
            </a:xfrm>
            <a:custGeom>
              <a:avLst/>
              <a:gdLst/>
              <a:ahLst/>
              <a:cxnLst/>
              <a:rect l="l" t="t" r="r" b="b"/>
              <a:pathLst>
                <a:path w="7910" h="3964" extrusionOk="0">
                  <a:moveTo>
                    <a:pt x="3958" y="0"/>
                  </a:moveTo>
                  <a:cubicBezTo>
                    <a:pt x="3954" y="0"/>
                    <a:pt x="3950" y="0"/>
                    <a:pt x="3946" y="0"/>
                  </a:cubicBezTo>
                  <a:cubicBezTo>
                    <a:pt x="1768" y="6"/>
                    <a:pt x="0" y="1784"/>
                    <a:pt x="6" y="3963"/>
                  </a:cubicBezTo>
                  <a:lnTo>
                    <a:pt x="661" y="3962"/>
                  </a:lnTo>
                  <a:cubicBezTo>
                    <a:pt x="657" y="2144"/>
                    <a:pt x="2131" y="661"/>
                    <a:pt x="3947" y="655"/>
                  </a:cubicBezTo>
                  <a:cubicBezTo>
                    <a:pt x="3951" y="655"/>
                    <a:pt x="3955" y="655"/>
                    <a:pt x="3959" y="655"/>
                  </a:cubicBezTo>
                  <a:cubicBezTo>
                    <a:pt x="5771" y="655"/>
                    <a:pt x="7248" y="2127"/>
                    <a:pt x="7254" y="3939"/>
                  </a:cubicBezTo>
                  <a:lnTo>
                    <a:pt x="7256" y="3939"/>
                  </a:lnTo>
                  <a:lnTo>
                    <a:pt x="7909" y="3938"/>
                  </a:lnTo>
                  <a:cubicBezTo>
                    <a:pt x="7907" y="3398"/>
                    <a:pt x="7795" y="2863"/>
                    <a:pt x="7578" y="2368"/>
                  </a:cubicBezTo>
                  <a:cubicBezTo>
                    <a:pt x="6966" y="976"/>
                    <a:pt x="5573" y="0"/>
                    <a:pt x="395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3" name="Google Shape;7625;p72">
              <a:extLst>
                <a:ext uri="{FF2B5EF4-FFF2-40B4-BE49-F238E27FC236}">
                  <a16:creationId xmlns:a16="http://schemas.microsoft.com/office/drawing/2014/main" id="{84FADD03-E815-2A80-A55B-AA1626B48C97}"/>
                </a:ext>
              </a:extLst>
            </p:cNvPr>
            <p:cNvSpPr/>
            <p:nvPr/>
          </p:nvSpPr>
          <p:spPr>
            <a:xfrm>
              <a:off x="2470965" y="4655290"/>
              <a:ext cx="721912" cy="360865"/>
            </a:xfrm>
            <a:custGeom>
              <a:avLst/>
              <a:gdLst/>
              <a:ahLst/>
              <a:cxnLst/>
              <a:rect l="l" t="t" r="r" b="b"/>
              <a:pathLst>
                <a:path w="7904" h="3951" extrusionOk="0">
                  <a:moveTo>
                    <a:pt x="1" y="0"/>
                  </a:moveTo>
                  <a:cubicBezTo>
                    <a:pt x="1" y="540"/>
                    <a:pt x="111" y="1075"/>
                    <a:pt x="328" y="1571"/>
                  </a:cubicBezTo>
                  <a:cubicBezTo>
                    <a:pt x="938" y="2971"/>
                    <a:pt x="2332" y="3951"/>
                    <a:pt x="3953" y="3951"/>
                  </a:cubicBezTo>
                  <a:cubicBezTo>
                    <a:pt x="5574" y="3951"/>
                    <a:pt x="6967" y="2971"/>
                    <a:pt x="7575" y="1573"/>
                  </a:cubicBezTo>
                  <a:cubicBezTo>
                    <a:pt x="7791" y="1076"/>
                    <a:pt x="7903" y="541"/>
                    <a:pt x="7903" y="0"/>
                  </a:cubicBezTo>
                  <a:lnTo>
                    <a:pt x="7249" y="0"/>
                  </a:lnTo>
                  <a:cubicBezTo>
                    <a:pt x="7249" y="1818"/>
                    <a:pt x="5770" y="3296"/>
                    <a:pt x="3953" y="3296"/>
                  </a:cubicBezTo>
                  <a:cubicBezTo>
                    <a:pt x="2135" y="3296"/>
                    <a:pt x="657" y="1818"/>
                    <a:pt x="65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4" name="Google Shape;7626;p72">
              <a:extLst>
                <a:ext uri="{FF2B5EF4-FFF2-40B4-BE49-F238E27FC236}">
                  <a16:creationId xmlns:a16="http://schemas.microsoft.com/office/drawing/2014/main" id="{24939EB5-C15D-4A7E-AF29-F4D627F21DF3}"/>
                </a:ext>
              </a:extLst>
            </p:cNvPr>
            <p:cNvSpPr/>
            <p:nvPr/>
          </p:nvSpPr>
          <p:spPr>
            <a:xfrm>
              <a:off x="4456385" y="4294338"/>
              <a:ext cx="722460" cy="362052"/>
            </a:xfrm>
            <a:custGeom>
              <a:avLst/>
              <a:gdLst/>
              <a:ahLst/>
              <a:cxnLst/>
              <a:rect l="l" t="t" r="r" b="b"/>
              <a:pathLst>
                <a:path w="7910" h="3964" extrusionOk="0">
                  <a:moveTo>
                    <a:pt x="3959" y="0"/>
                  </a:moveTo>
                  <a:cubicBezTo>
                    <a:pt x="3955" y="0"/>
                    <a:pt x="3951" y="0"/>
                    <a:pt x="3947" y="0"/>
                  </a:cubicBezTo>
                  <a:cubicBezTo>
                    <a:pt x="1769" y="8"/>
                    <a:pt x="1" y="1786"/>
                    <a:pt x="7" y="3963"/>
                  </a:cubicBezTo>
                  <a:lnTo>
                    <a:pt x="664" y="3962"/>
                  </a:lnTo>
                  <a:cubicBezTo>
                    <a:pt x="658" y="2144"/>
                    <a:pt x="2132" y="661"/>
                    <a:pt x="3948" y="657"/>
                  </a:cubicBezTo>
                  <a:cubicBezTo>
                    <a:pt x="3952" y="657"/>
                    <a:pt x="3956" y="657"/>
                    <a:pt x="3960" y="657"/>
                  </a:cubicBezTo>
                  <a:cubicBezTo>
                    <a:pt x="5772" y="657"/>
                    <a:pt x="7249" y="2127"/>
                    <a:pt x="7255" y="3941"/>
                  </a:cubicBezTo>
                  <a:lnTo>
                    <a:pt x="7257" y="3941"/>
                  </a:lnTo>
                  <a:lnTo>
                    <a:pt x="7910" y="3939"/>
                  </a:lnTo>
                  <a:cubicBezTo>
                    <a:pt x="7908" y="3398"/>
                    <a:pt x="7796" y="2865"/>
                    <a:pt x="7578" y="2370"/>
                  </a:cubicBezTo>
                  <a:cubicBezTo>
                    <a:pt x="6967" y="976"/>
                    <a:pt x="5574" y="0"/>
                    <a:pt x="395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5" name="Google Shape;7627;p72">
              <a:extLst>
                <a:ext uri="{FF2B5EF4-FFF2-40B4-BE49-F238E27FC236}">
                  <a16:creationId xmlns:a16="http://schemas.microsoft.com/office/drawing/2014/main" id="{310669FC-74E5-D3BD-1D26-471A2A90098C}"/>
                </a:ext>
              </a:extLst>
            </p:cNvPr>
            <p:cNvSpPr/>
            <p:nvPr/>
          </p:nvSpPr>
          <p:spPr>
            <a:xfrm>
              <a:off x="2568813" y="43514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7DF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6" name="Google Shape;7628;p72">
              <a:extLst>
                <a:ext uri="{FF2B5EF4-FFF2-40B4-BE49-F238E27FC236}">
                  <a16:creationId xmlns:a16="http://schemas.microsoft.com/office/drawing/2014/main" id="{B4929488-7AC3-DE39-EE3E-DC31205AABC4}"/>
                </a:ext>
              </a:extLst>
            </p:cNvPr>
            <p:cNvSpPr/>
            <p:nvPr/>
          </p:nvSpPr>
          <p:spPr>
            <a:xfrm>
              <a:off x="3231883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7DF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7" name="Google Shape;7629;p72">
              <a:extLst>
                <a:ext uri="{FF2B5EF4-FFF2-40B4-BE49-F238E27FC236}">
                  <a16:creationId xmlns:a16="http://schemas.microsoft.com/office/drawing/2014/main" id="{06646364-A2F2-AD93-B9D5-20C3FC3D4F0F}"/>
                </a:ext>
              </a:extLst>
            </p:cNvPr>
            <p:cNvSpPr/>
            <p:nvPr/>
          </p:nvSpPr>
          <p:spPr>
            <a:xfrm>
              <a:off x="3894395" y="43514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7DF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8" name="Google Shape;7630;p72">
              <a:extLst>
                <a:ext uri="{FF2B5EF4-FFF2-40B4-BE49-F238E27FC236}">
                  <a16:creationId xmlns:a16="http://schemas.microsoft.com/office/drawing/2014/main" id="{8926E649-2AB6-DFBB-ED17-752A2EFC017D}"/>
                </a:ext>
              </a:extLst>
            </p:cNvPr>
            <p:cNvSpPr/>
            <p:nvPr/>
          </p:nvSpPr>
          <p:spPr>
            <a:xfrm>
              <a:off x="4560958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7DFE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89" name="Google Shape;7631;p72">
            <a:extLst>
              <a:ext uri="{FF2B5EF4-FFF2-40B4-BE49-F238E27FC236}">
                <a16:creationId xmlns:a16="http://schemas.microsoft.com/office/drawing/2014/main" id="{6D1AC3B9-F602-9BA9-8D0F-617472833928}"/>
              </a:ext>
            </a:extLst>
          </p:cNvPr>
          <p:cNvGrpSpPr/>
          <p:nvPr/>
        </p:nvGrpSpPr>
        <p:grpSpPr>
          <a:xfrm>
            <a:off x="721419" y="7162600"/>
            <a:ext cx="2591764" cy="1293174"/>
            <a:chOff x="834100" y="3642869"/>
            <a:chExt cx="1259483" cy="628426"/>
          </a:xfrm>
        </p:grpSpPr>
        <p:sp>
          <p:nvSpPr>
            <p:cNvPr id="190" name="Google Shape;7632;p72">
              <a:extLst>
                <a:ext uri="{FF2B5EF4-FFF2-40B4-BE49-F238E27FC236}">
                  <a16:creationId xmlns:a16="http://schemas.microsoft.com/office/drawing/2014/main" id="{4F60F2F4-4F5D-058D-FBAC-14502F37AEAA}"/>
                </a:ext>
              </a:extLst>
            </p:cNvPr>
            <p:cNvSpPr/>
            <p:nvPr/>
          </p:nvSpPr>
          <p:spPr>
            <a:xfrm>
              <a:off x="1557115" y="4061516"/>
              <a:ext cx="127079" cy="163426"/>
            </a:xfrm>
            <a:custGeom>
              <a:avLst/>
              <a:gdLst/>
              <a:ahLst/>
              <a:cxnLst/>
              <a:rect l="l" t="t" r="r" b="b"/>
              <a:pathLst>
                <a:path w="28816" h="37079" fill="none" extrusionOk="0">
                  <a:moveTo>
                    <a:pt x="28815" y="37078"/>
                  </a:moveTo>
                  <a:lnTo>
                    <a:pt x="17922" y="37078"/>
                  </a:lnTo>
                  <a:cubicBezTo>
                    <a:pt x="14829" y="37078"/>
                    <a:pt x="14212" y="33613"/>
                    <a:pt x="14212" y="33613"/>
                  </a:cubicBezTo>
                  <a:lnTo>
                    <a:pt x="14212" y="10631"/>
                  </a:lnTo>
                  <a:lnTo>
                    <a:pt x="0" y="10631"/>
                  </a:ln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91" name="Google Shape;7633;p72">
              <a:extLst>
                <a:ext uri="{FF2B5EF4-FFF2-40B4-BE49-F238E27FC236}">
                  <a16:creationId xmlns:a16="http://schemas.microsoft.com/office/drawing/2014/main" id="{76204EE9-8AEF-5E53-0FB6-B9E25FA6CEF2}"/>
                </a:ext>
              </a:extLst>
            </p:cNvPr>
            <p:cNvSpPr/>
            <p:nvPr/>
          </p:nvSpPr>
          <p:spPr>
            <a:xfrm>
              <a:off x="1847875" y="4224937"/>
              <a:ext cx="161119" cy="4"/>
            </a:xfrm>
            <a:custGeom>
              <a:avLst/>
              <a:gdLst/>
              <a:ahLst/>
              <a:cxnLst/>
              <a:rect l="l" t="t" r="r" b="b"/>
              <a:pathLst>
                <a:path w="36535" h="1" fill="none" extrusionOk="0">
                  <a:moveTo>
                    <a:pt x="1" y="0"/>
                  </a:moveTo>
                  <a:lnTo>
                    <a:pt x="36535" y="0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92" name="Google Shape;7634;p72">
              <a:extLst>
                <a:ext uri="{FF2B5EF4-FFF2-40B4-BE49-F238E27FC236}">
                  <a16:creationId xmlns:a16="http://schemas.microsoft.com/office/drawing/2014/main" id="{56E717E7-A22B-105A-202F-E2AFA4EF1481}"/>
                </a:ext>
              </a:extLst>
            </p:cNvPr>
            <p:cNvSpPr/>
            <p:nvPr/>
          </p:nvSpPr>
          <p:spPr>
            <a:xfrm>
              <a:off x="1684189" y="4176763"/>
              <a:ext cx="163690" cy="94532"/>
            </a:xfrm>
            <a:custGeom>
              <a:avLst/>
              <a:gdLst/>
              <a:ahLst/>
              <a:cxnLst/>
              <a:rect l="l" t="t" r="r" b="b"/>
              <a:pathLst>
                <a:path w="37118" h="21448" extrusionOk="0">
                  <a:moveTo>
                    <a:pt x="4950" y="1"/>
                  </a:moveTo>
                  <a:cubicBezTo>
                    <a:pt x="2218" y="1"/>
                    <a:pt x="0" y="2679"/>
                    <a:pt x="0" y="5984"/>
                  </a:cubicBezTo>
                  <a:lnTo>
                    <a:pt x="0" y="15461"/>
                  </a:lnTo>
                  <a:cubicBezTo>
                    <a:pt x="0" y="18766"/>
                    <a:pt x="2218" y="21447"/>
                    <a:pt x="4950" y="21447"/>
                  </a:cubicBezTo>
                  <a:lnTo>
                    <a:pt x="32168" y="21447"/>
                  </a:lnTo>
                  <a:cubicBezTo>
                    <a:pt x="34904" y="21447"/>
                    <a:pt x="37118" y="18766"/>
                    <a:pt x="37118" y="15461"/>
                  </a:cubicBezTo>
                  <a:lnTo>
                    <a:pt x="37118" y="5984"/>
                  </a:lnTo>
                  <a:cubicBezTo>
                    <a:pt x="37118" y="2679"/>
                    <a:pt x="34904" y="1"/>
                    <a:pt x="3216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93" name="Google Shape;7635;p72">
              <a:extLst>
                <a:ext uri="{FF2B5EF4-FFF2-40B4-BE49-F238E27FC236}">
                  <a16:creationId xmlns:a16="http://schemas.microsoft.com/office/drawing/2014/main" id="{EB1474C6-0180-E370-B282-A92EE9CA5B5C}"/>
                </a:ext>
              </a:extLst>
            </p:cNvPr>
            <p:cNvSpPr/>
            <p:nvPr/>
          </p:nvSpPr>
          <p:spPr>
            <a:xfrm>
              <a:off x="1246916" y="3961205"/>
              <a:ext cx="77612" cy="4"/>
            </a:xfrm>
            <a:custGeom>
              <a:avLst/>
              <a:gdLst/>
              <a:ahLst/>
              <a:cxnLst/>
              <a:rect l="l" t="t" r="r" b="b"/>
              <a:pathLst>
                <a:path w="17599" h="1" fill="none" extrusionOk="0">
                  <a:moveTo>
                    <a:pt x="17598" y="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94" name="Google Shape;7636;p72">
              <a:extLst>
                <a:ext uri="{FF2B5EF4-FFF2-40B4-BE49-F238E27FC236}">
                  <a16:creationId xmlns:a16="http://schemas.microsoft.com/office/drawing/2014/main" id="{168B9C1A-ADD9-D759-86D2-1FAC4D0EAAE7}"/>
                </a:ext>
              </a:extLst>
            </p:cNvPr>
            <p:cNvSpPr/>
            <p:nvPr/>
          </p:nvSpPr>
          <p:spPr>
            <a:xfrm>
              <a:off x="854078" y="3861292"/>
              <a:ext cx="154429" cy="4"/>
            </a:xfrm>
            <a:custGeom>
              <a:avLst/>
              <a:gdLst/>
              <a:ahLst/>
              <a:cxnLst/>
              <a:rect l="l" t="t" r="r" b="b"/>
              <a:pathLst>
                <a:path w="35018" h="1" fill="none" extrusionOk="0">
                  <a:moveTo>
                    <a:pt x="35017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95" name="Google Shape;7637;p72">
              <a:extLst>
                <a:ext uri="{FF2B5EF4-FFF2-40B4-BE49-F238E27FC236}">
                  <a16:creationId xmlns:a16="http://schemas.microsoft.com/office/drawing/2014/main" id="{BD83587E-1891-70FF-928A-B77237318F69}"/>
                </a:ext>
              </a:extLst>
            </p:cNvPr>
            <p:cNvSpPr/>
            <p:nvPr/>
          </p:nvSpPr>
          <p:spPr>
            <a:xfrm>
              <a:off x="1164630" y="3861309"/>
              <a:ext cx="79574" cy="199792"/>
            </a:xfrm>
            <a:custGeom>
              <a:avLst/>
              <a:gdLst/>
              <a:ahLst/>
              <a:cxnLst/>
              <a:rect l="l" t="t" r="r" b="b"/>
              <a:pathLst>
                <a:path w="18044" h="45330" fill="none" extrusionOk="0">
                  <a:moveTo>
                    <a:pt x="0" y="45330"/>
                  </a:moveTo>
                  <a:lnTo>
                    <a:pt x="12418" y="45330"/>
                  </a:lnTo>
                  <a:cubicBezTo>
                    <a:pt x="15150" y="45330"/>
                    <a:pt x="18043" y="42619"/>
                    <a:pt x="18043" y="35634"/>
                  </a:cubicBezTo>
                  <a:lnTo>
                    <a:pt x="18043" y="9697"/>
                  </a:lnTo>
                  <a:cubicBezTo>
                    <a:pt x="18043" y="2711"/>
                    <a:pt x="15150" y="1"/>
                    <a:pt x="12418" y="1"/>
                  </a:cubicBezTo>
                  <a:lnTo>
                    <a:pt x="1715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96" name="Google Shape;7638;p72">
              <a:extLst>
                <a:ext uri="{FF2B5EF4-FFF2-40B4-BE49-F238E27FC236}">
                  <a16:creationId xmlns:a16="http://schemas.microsoft.com/office/drawing/2014/main" id="{AF9AF07D-96E1-4078-D2A4-2D38F713CFC9}"/>
                </a:ext>
              </a:extLst>
            </p:cNvPr>
            <p:cNvSpPr/>
            <p:nvPr/>
          </p:nvSpPr>
          <p:spPr>
            <a:xfrm>
              <a:off x="854078" y="4061097"/>
              <a:ext cx="146866" cy="4"/>
            </a:xfrm>
            <a:custGeom>
              <a:avLst/>
              <a:gdLst/>
              <a:ahLst/>
              <a:cxnLst/>
              <a:rect l="l" t="t" r="r" b="b"/>
              <a:pathLst>
                <a:path w="33303" h="1" fill="none" extrusionOk="0">
                  <a:moveTo>
                    <a:pt x="1" y="1"/>
                  </a:moveTo>
                  <a:lnTo>
                    <a:pt x="33303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97" name="Google Shape;7639;p72">
              <a:extLst>
                <a:ext uri="{FF2B5EF4-FFF2-40B4-BE49-F238E27FC236}">
                  <a16:creationId xmlns:a16="http://schemas.microsoft.com/office/drawing/2014/main" id="{234676EC-6FB3-2C45-1385-848362BB908A}"/>
                </a:ext>
              </a:extLst>
            </p:cNvPr>
            <p:cNvSpPr/>
            <p:nvPr/>
          </p:nvSpPr>
          <p:spPr>
            <a:xfrm>
              <a:off x="1000939" y="4005884"/>
              <a:ext cx="163695" cy="94514"/>
            </a:xfrm>
            <a:custGeom>
              <a:avLst/>
              <a:gdLst/>
              <a:ahLst/>
              <a:cxnLst/>
              <a:rect l="l" t="t" r="r" b="b"/>
              <a:pathLst>
                <a:path w="37119" h="21444" extrusionOk="0">
                  <a:moveTo>
                    <a:pt x="4947" y="1"/>
                  </a:moveTo>
                  <a:cubicBezTo>
                    <a:pt x="2215" y="1"/>
                    <a:pt x="1" y="2678"/>
                    <a:pt x="1" y="5983"/>
                  </a:cubicBezTo>
                  <a:lnTo>
                    <a:pt x="1" y="15461"/>
                  </a:lnTo>
                  <a:cubicBezTo>
                    <a:pt x="1" y="18766"/>
                    <a:pt x="2215" y="21443"/>
                    <a:pt x="4947" y="21443"/>
                  </a:cubicBezTo>
                  <a:lnTo>
                    <a:pt x="32168" y="21443"/>
                  </a:lnTo>
                  <a:cubicBezTo>
                    <a:pt x="34901" y="21443"/>
                    <a:pt x="37118" y="18766"/>
                    <a:pt x="37118" y="15461"/>
                  </a:cubicBezTo>
                  <a:lnTo>
                    <a:pt x="37118" y="5983"/>
                  </a:lnTo>
                  <a:cubicBezTo>
                    <a:pt x="37118" y="2678"/>
                    <a:pt x="34901" y="1"/>
                    <a:pt x="3216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98" name="Google Shape;7640;p72">
              <a:extLst>
                <a:ext uri="{FF2B5EF4-FFF2-40B4-BE49-F238E27FC236}">
                  <a16:creationId xmlns:a16="http://schemas.microsoft.com/office/drawing/2014/main" id="{31C46B25-BA90-FA62-50EA-E3718C35C070}"/>
                </a:ext>
              </a:extLst>
            </p:cNvPr>
            <p:cNvSpPr/>
            <p:nvPr/>
          </p:nvSpPr>
          <p:spPr>
            <a:xfrm>
              <a:off x="1008502" y="3822418"/>
              <a:ext cx="163690" cy="94528"/>
            </a:xfrm>
            <a:custGeom>
              <a:avLst/>
              <a:gdLst/>
              <a:ahLst/>
              <a:cxnLst/>
              <a:rect l="l" t="t" r="r" b="b"/>
              <a:pathLst>
                <a:path w="37118" h="21447" extrusionOk="0">
                  <a:moveTo>
                    <a:pt x="4951" y="0"/>
                  </a:moveTo>
                  <a:cubicBezTo>
                    <a:pt x="2218" y="0"/>
                    <a:pt x="0" y="2678"/>
                    <a:pt x="0" y="5983"/>
                  </a:cubicBezTo>
                  <a:lnTo>
                    <a:pt x="0" y="15460"/>
                  </a:lnTo>
                  <a:cubicBezTo>
                    <a:pt x="0" y="18765"/>
                    <a:pt x="2215" y="21446"/>
                    <a:pt x="4951" y="21446"/>
                  </a:cubicBezTo>
                  <a:lnTo>
                    <a:pt x="32168" y="21446"/>
                  </a:lnTo>
                  <a:cubicBezTo>
                    <a:pt x="34900" y="21446"/>
                    <a:pt x="37118" y="18765"/>
                    <a:pt x="37118" y="15460"/>
                  </a:cubicBezTo>
                  <a:lnTo>
                    <a:pt x="37118" y="5983"/>
                  </a:lnTo>
                  <a:cubicBezTo>
                    <a:pt x="37118" y="2678"/>
                    <a:pt x="34900" y="0"/>
                    <a:pt x="3216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99" name="Google Shape;7641;p72">
              <a:extLst>
                <a:ext uri="{FF2B5EF4-FFF2-40B4-BE49-F238E27FC236}">
                  <a16:creationId xmlns:a16="http://schemas.microsoft.com/office/drawing/2014/main" id="{9E7F2AB2-A050-1544-14E2-2C44DE0E5987}"/>
                </a:ext>
              </a:extLst>
            </p:cNvPr>
            <p:cNvSpPr/>
            <p:nvPr/>
          </p:nvSpPr>
          <p:spPr>
            <a:xfrm>
              <a:off x="1603156" y="3961205"/>
              <a:ext cx="77612" cy="4"/>
            </a:xfrm>
            <a:custGeom>
              <a:avLst/>
              <a:gdLst/>
              <a:ahLst/>
              <a:cxnLst/>
              <a:rect l="l" t="t" r="r" b="b"/>
              <a:pathLst>
                <a:path w="17599" h="1" fill="none" extrusionOk="0">
                  <a:moveTo>
                    <a:pt x="1" y="0"/>
                  </a:moveTo>
                  <a:lnTo>
                    <a:pt x="17598" y="0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0" name="Google Shape;7642;p72">
              <a:extLst>
                <a:ext uri="{FF2B5EF4-FFF2-40B4-BE49-F238E27FC236}">
                  <a16:creationId xmlns:a16="http://schemas.microsoft.com/office/drawing/2014/main" id="{01228700-FBCD-D82E-477E-45C9A9D394BA}"/>
                </a:ext>
              </a:extLst>
            </p:cNvPr>
            <p:cNvSpPr/>
            <p:nvPr/>
          </p:nvSpPr>
          <p:spPr>
            <a:xfrm>
              <a:off x="1926576" y="3861292"/>
              <a:ext cx="144308" cy="4"/>
            </a:xfrm>
            <a:custGeom>
              <a:avLst/>
              <a:gdLst/>
              <a:ahLst/>
              <a:cxnLst/>
              <a:rect l="l" t="t" r="r" b="b"/>
              <a:pathLst>
                <a:path w="32723" h="1" fill="none" extrusionOk="0">
                  <a:moveTo>
                    <a:pt x="1" y="1"/>
                  </a:moveTo>
                  <a:lnTo>
                    <a:pt x="32723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1" name="Google Shape;7643;p72">
              <a:extLst>
                <a:ext uri="{FF2B5EF4-FFF2-40B4-BE49-F238E27FC236}">
                  <a16:creationId xmlns:a16="http://schemas.microsoft.com/office/drawing/2014/main" id="{051DE508-3874-3D07-02FB-DC7AA415F90E}"/>
                </a:ext>
              </a:extLst>
            </p:cNvPr>
            <p:cNvSpPr/>
            <p:nvPr/>
          </p:nvSpPr>
          <p:spPr>
            <a:xfrm>
              <a:off x="1680763" y="3861309"/>
              <a:ext cx="82127" cy="199792"/>
            </a:xfrm>
            <a:custGeom>
              <a:avLst/>
              <a:gdLst/>
              <a:ahLst/>
              <a:cxnLst/>
              <a:rect l="l" t="t" r="r" b="b"/>
              <a:pathLst>
                <a:path w="18623" h="45330" fill="none" extrusionOk="0">
                  <a:moveTo>
                    <a:pt x="18623" y="45330"/>
                  </a:moveTo>
                  <a:lnTo>
                    <a:pt x="5625" y="45330"/>
                  </a:lnTo>
                  <a:cubicBezTo>
                    <a:pt x="2889" y="45330"/>
                    <a:pt x="0" y="42619"/>
                    <a:pt x="0" y="35634"/>
                  </a:cubicBezTo>
                  <a:lnTo>
                    <a:pt x="0" y="9697"/>
                  </a:lnTo>
                  <a:cubicBezTo>
                    <a:pt x="0" y="2711"/>
                    <a:pt x="2889" y="1"/>
                    <a:pt x="5625" y="1"/>
                  </a:cubicBezTo>
                  <a:lnTo>
                    <a:pt x="18623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2" name="Google Shape;7644;p72">
              <a:extLst>
                <a:ext uri="{FF2B5EF4-FFF2-40B4-BE49-F238E27FC236}">
                  <a16:creationId xmlns:a16="http://schemas.microsoft.com/office/drawing/2014/main" id="{AD54C2E3-3798-F329-D30A-81CCEB05B114}"/>
                </a:ext>
              </a:extLst>
            </p:cNvPr>
            <p:cNvSpPr/>
            <p:nvPr/>
          </p:nvSpPr>
          <p:spPr>
            <a:xfrm>
              <a:off x="1926576" y="4061097"/>
              <a:ext cx="144308" cy="4"/>
            </a:xfrm>
            <a:custGeom>
              <a:avLst/>
              <a:gdLst/>
              <a:ahLst/>
              <a:cxnLst/>
              <a:rect l="l" t="t" r="r" b="b"/>
              <a:pathLst>
                <a:path w="32723" h="1" fill="none" extrusionOk="0">
                  <a:moveTo>
                    <a:pt x="32723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3" name="Google Shape;7645;p72">
              <a:extLst>
                <a:ext uri="{FF2B5EF4-FFF2-40B4-BE49-F238E27FC236}">
                  <a16:creationId xmlns:a16="http://schemas.microsoft.com/office/drawing/2014/main" id="{692AF19A-F0B3-813C-59F9-26FB7CF1DD62}"/>
                </a:ext>
              </a:extLst>
            </p:cNvPr>
            <p:cNvSpPr/>
            <p:nvPr/>
          </p:nvSpPr>
          <p:spPr>
            <a:xfrm>
              <a:off x="1762436" y="3822418"/>
              <a:ext cx="163677" cy="94528"/>
            </a:xfrm>
            <a:custGeom>
              <a:avLst/>
              <a:gdLst/>
              <a:ahLst/>
              <a:cxnLst/>
              <a:rect l="l" t="t" r="r" b="b"/>
              <a:pathLst>
                <a:path w="37115" h="21447" extrusionOk="0">
                  <a:moveTo>
                    <a:pt x="4951" y="0"/>
                  </a:moveTo>
                  <a:cubicBezTo>
                    <a:pt x="2215" y="0"/>
                    <a:pt x="1" y="2678"/>
                    <a:pt x="1" y="5983"/>
                  </a:cubicBezTo>
                  <a:lnTo>
                    <a:pt x="1" y="15460"/>
                  </a:lnTo>
                  <a:cubicBezTo>
                    <a:pt x="1" y="18765"/>
                    <a:pt x="2215" y="21446"/>
                    <a:pt x="4951" y="21446"/>
                  </a:cubicBezTo>
                  <a:lnTo>
                    <a:pt x="32168" y="21446"/>
                  </a:lnTo>
                  <a:cubicBezTo>
                    <a:pt x="34901" y="21446"/>
                    <a:pt x="37115" y="18765"/>
                    <a:pt x="37115" y="15460"/>
                  </a:cubicBezTo>
                  <a:lnTo>
                    <a:pt x="37115" y="5983"/>
                  </a:lnTo>
                  <a:cubicBezTo>
                    <a:pt x="37115" y="2678"/>
                    <a:pt x="34901" y="0"/>
                    <a:pt x="3216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4" name="Google Shape;7646;p72">
              <a:extLst>
                <a:ext uri="{FF2B5EF4-FFF2-40B4-BE49-F238E27FC236}">
                  <a16:creationId xmlns:a16="http://schemas.microsoft.com/office/drawing/2014/main" id="{5B02B437-3D80-0D98-7437-B13A9AE5ED4F}"/>
                </a:ext>
              </a:extLst>
            </p:cNvPr>
            <p:cNvSpPr/>
            <p:nvPr/>
          </p:nvSpPr>
          <p:spPr>
            <a:xfrm>
              <a:off x="1762886" y="4005884"/>
              <a:ext cx="163695" cy="94514"/>
            </a:xfrm>
            <a:custGeom>
              <a:avLst/>
              <a:gdLst/>
              <a:ahLst/>
              <a:cxnLst/>
              <a:rect l="l" t="t" r="r" b="b"/>
              <a:pathLst>
                <a:path w="37119" h="21444" extrusionOk="0">
                  <a:moveTo>
                    <a:pt x="4951" y="1"/>
                  </a:moveTo>
                  <a:cubicBezTo>
                    <a:pt x="2219" y="1"/>
                    <a:pt x="1" y="2678"/>
                    <a:pt x="1" y="5983"/>
                  </a:cubicBezTo>
                  <a:lnTo>
                    <a:pt x="1" y="15461"/>
                  </a:lnTo>
                  <a:cubicBezTo>
                    <a:pt x="1" y="18766"/>
                    <a:pt x="2219" y="21443"/>
                    <a:pt x="4951" y="21443"/>
                  </a:cubicBezTo>
                  <a:lnTo>
                    <a:pt x="32168" y="21443"/>
                  </a:lnTo>
                  <a:cubicBezTo>
                    <a:pt x="34901" y="21443"/>
                    <a:pt x="37119" y="18766"/>
                    <a:pt x="37119" y="15461"/>
                  </a:cubicBezTo>
                  <a:lnTo>
                    <a:pt x="37119" y="5983"/>
                  </a:lnTo>
                  <a:cubicBezTo>
                    <a:pt x="37119" y="2678"/>
                    <a:pt x="34901" y="1"/>
                    <a:pt x="3216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5" name="Google Shape;7647;p72">
              <a:extLst>
                <a:ext uri="{FF2B5EF4-FFF2-40B4-BE49-F238E27FC236}">
                  <a16:creationId xmlns:a16="http://schemas.microsoft.com/office/drawing/2014/main" id="{161AA4A4-5E9E-71FD-73F6-1DBE5F5491BA}"/>
                </a:ext>
              </a:extLst>
            </p:cNvPr>
            <p:cNvSpPr/>
            <p:nvPr/>
          </p:nvSpPr>
          <p:spPr>
            <a:xfrm>
              <a:off x="1325004" y="3820086"/>
              <a:ext cx="278558" cy="278382"/>
            </a:xfrm>
            <a:custGeom>
              <a:avLst/>
              <a:gdLst/>
              <a:ahLst/>
              <a:cxnLst/>
              <a:rect l="l" t="t" r="r" b="b"/>
              <a:pathLst>
                <a:path w="63165" h="63161" fill="none" extrusionOk="0">
                  <a:moveTo>
                    <a:pt x="63165" y="31580"/>
                  </a:moveTo>
                  <a:cubicBezTo>
                    <a:pt x="63165" y="49021"/>
                    <a:pt x="49025" y="63161"/>
                    <a:pt x="31585" y="63161"/>
                  </a:cubicBezTo>
                  <a:cubicBezTo>
                    <a:pt x="14140" y="63161"/>
                    <a:pt x="1" y="49021"/>
                    <a:pt x="1" y="31580"/>
                  </a:cubicBezTo>
                  <a:cubicBezTo>
                    <a:pt x="1" y="14140"/>
                    <a:pt x="14140" y="0"/>
                    <a:pt x="31585" y="0"/>
                  </a:cubicBezTo>
                  <a:cubicBezTo>
                    <a:pt x="49025" y="0"/>
                    <a:pt x="63165" y="14140"/>
                    <a:pt x="63165" y="3158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6" name="Google Shape;7648;p72">
              <a:extLst>
                <a:ext uri="{FF2B5EF4-FFF2-40B4-BE49-F238E27FC236}">
                  <a16:creationId xmlns:a16="http://schemas.microsoft.com/office/drawing/2014/main" id="{B53D54DB-81EE-1539-BF77-EC0CE94C80C6}"/>
                </a:ext>
              </a:extLst>
            </p:cNvPr>
            <p:cNvSpPr/>
            <p:nvPr/>
          </p:nvSpPr>
          <p:spPr>
            <a:xfrm>
              <a:off x="1235816" y="3689223"/>
              <a:ext cx="134752" cy="171223"/>
            </a:xfrm>
            <a:custGeom>
              <a:avLst/>
              <a:gdLst/>
              <a:ahLst/>
              <a:cxnLst/>
              <a:rect l="l" t="t" r="r" b="b"/>
              <a:pathLst>
                <a:path w="30556" h="38848" fill="none" extrusionOk="0">
                  <a:moveTo>
                    <a:pt x="1" y="1"/>
                  </a:moveTo>
                  <a:lnTo>
                    <a:pt x="12633" y="1"/>
                  </a:lnTo>
                  <a:cubicBezTo>
                    <a:pt x="15723" y="1"/>
                    <a:pt x="16343" y="3466"/>
                    <a:pt x="16343" y="3466"/>
                  </a:cubicBezTo>
                  <a:lnTo>
                    <a:pt x="16343" y="26448"/>
                  </a:lnTo>
                  <a:lnTo>
                    <a:pt x="30556" y="26448"/>
                  </a:lnTo>
                  <a:lnTo>
                    <a:pt x="30556" y="38848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7" name="Google Shape;7649;p72">
              <a:extLst>
                <a:ext uri="{FF2B5EF4-FFF2-40B4-BE49-F238E27FC236}">
                  <a16:creationId xmlns:a16="http://schemas.microsoft.com/office/drawing/2014/main" id="{7AB7FCF4-6C06-335F-39E9-56EFC8396F00}"/>
                </a:ext>
              </a:extLst>
            </p:cNvPr>
            <p:cNvSpPr/>
            <p:nvPr/>
          </p:nvSpPr>
          <p:spPr>
            <a:xfrm>
              <a:off x="910512" y="3689223"/>
              <a:ext cx="161618" cy="4"/>
            </a:xfrm>
            <a:custGeom>
              <a:avLst/>
              <a:gdLst/>
              <a:ahLst/>
              <a:cxnLst/>
              <a:rect l="l" t="t" r="r" b="b"/>
              <a:pathLst>
                <a:path w="36648" h="1" fill="none" extrusionOk="0">
                  <a:moveTo>
                    <a:pt x="36648" y="1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8" name="Google Shape;7650;p72">
              <a:extLst>
                <a:ext uri="{FF2B5EF4-FFF2-40B4-BE49-F238E27FC236}">
                  <a16:creationId xmlns:a16="http://schemas.microsoft.com/office/drawing/2014/main" id="{944588BC-2192-4E15-0B25-40FAAB8BAFC8}"/>
                </a:ext>
              </a:extLst>
            </p:cNvPr>
            <p:cNvSpPr/>
            <p:nvPr/>
          </p:nvSpPr>
          <p:spPr>
            <a:xfrm>
              <a:off x="1072126" y="3642869"/>
              <a:ext cx="163695" cy="94532"/>
            </a:xfrm>
            <a:custGeom>
              <a:avLst/>
              <a:gdLst/>
              <a:ahLst/>
              <a:cxnLst/>
              <a:rect l="l" t="t" r="r" b="b"/>
              <a:pathLst>
                <a:path w="37119" h="21448" extrusionOk="0">
                  <a:moveTo>
                    <a:pt x="4951" y="1"/>
                  </a:moveTo>
                  <a:cubicBezTo>
                    <a:pt x="2219" y="1"/>
                    <a:pt x="1" y="2682"/>
                    <a:pt x="1" y="5987"/>
                  </a:cubicBezTo>
                  <a:lnTo>
                    <a:pt x="1" y="15464"/>
                  </a:lnTo>
                  <a:cubicBezTo>
                    <a:pt x="1" y="18769"/>
                    <a:pt x="2219" y="21447"/>
                    <a:pt x="4951" y="21447"/>
                  </a:cubicBezTo>
                  <a:lnTo>
                    <a:pt x="32172" y="21447"/>
                  </a:lnTo>
                  <a:cubicBezTo>
                    <a:pt x="34904" y="21447"/>
                    <a:pt x="37119" y="18769"/>
                    <a:pt x="37119" y="15464"/>
                  </a:cubicBezTo>
                  <a:lnTo>
                    <a:pt x="37119" y="5987"/>
                  </a:lnTo>
                  <a:cubicBezTo>
                    <a:pt x="37119" y="2682"/>
                    <a:pt x="34904" y="1"/>
                    <a:pt x="3217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9" name="Google Shape;7651;p72">
              <a:extLst>
                <a:ext uri="{FF2B5EF4-FFF2-40B4-BE49-F238E27FC236}">
                  <a16:creationId xmlns:a16="http://schemas.microsoft.com/office/drawing/2014/main" id="{A33A7E58-A105-011B-36A9-7E84CF37AAF0}"/>
                </a:ext>
              </a:extLst>
            </p:cNvPr>
            <p:cNvSpPr/>
            <p:nvPr/>
          </p:nvSpPr>
          <p:spPr>
            <a:xfrm>
              <a:off x="1235913" y="4073301"/>
              <a:ext cx="134655" cy="151640"/>
            </a:xfrm>
            <a:custGeom>
              <a:avLst/>
              <a:gdLst/>
              <a:ahLst/>
              <a:cxnLst/>
              <a:rect l="l" t="t" r="r" b="b"/>
              <a:pathLst>
                <a:path w="30534" h="34405" fill="none" extrusionOk="0">
                  <a:moveTo>
                    <a:pt x="0" y="34404"/>
                  </a:moveTo>
                  <a:lnTo>
                    <a:pt x="12611" y="34404"/>
                  </a:lnTo>
                  <a:cubicBezTo>
                    <a:pt x="15705" y="34404"/>
                    <a:pt x="16325" y="30939"/>
                    <a:pt x="16325" y="30939"/>
                  </a:cubicBezTo>
                  <a:lnTo>
                    <a:pt x="16325" y="7957"/>
                  </a:lnTo>
                  <a:lnTo>
                    <a:pt x="30534" y="7957"/>
                  </a:lnTo>
                  <a:lnTo>
                    <a:pt x="30534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10" name="Google Shape;7652;p72">
              <a:extLst>
                <a:ext uri="{FF2B5EF4-FFF2-40B4-BE49-F238E27FC236}">
                  <a16:creationId xmlns:a16="http://schemas.microsoft.com/office/drawing/2014/main" id="{045F28AF-9518-0F28-D5EA-A4714F5A3588}"/>
                </a:ext>
              </a:extLst>
            </p:cNvPr>
            <p:cNvSpPr/>
            <p:nvPr/>
          </p:nvSpPr>
          <p:spPr>
            <a:xfrm>
              <a:off x="910512" y="4224937"/>
              <a:ext cx="161618" cy="4"/>
            </a:xfrm>
            <a:custGeom>
              <a:avLst/>
              <a:gdLst/>
              <a:ahLst/>
              <a:cxnLst/>
              <a:rect l="l" t="t" r="r" b="b"/>
              <a:pathLst>
                <a:path w="36648" h="1" fill="none" extrusionOk="0">
                  <a:moveTo>
                    <a:pt x="36648" y="0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11" name="Google Shape;7653;p72">
              <a:extLst>
                <a:ext uri="{FF2B5EF4-FFF2-40B4-BE49-F238E27FC236}">
                  <a16:creationId xmlns:a16="http://schemas.microsoft.com/office/drawing/2014/main" id="{BC835213-36A5-CA56-5BCF-B1A6E18FEF34}"/>
                </a:ext>
              </a:extLst>
            </p:cNvPr>
            <p:cNvSpPr/>
            <p:nvPr/>
          </p:nvSpPr>
          <p:spPr>
            <a:xfrm>
              <a:off x="1072126" y="4176763"/>
              <a:ext cx="163695" cy="94532"/>
            </a:xfrm>
            <a:custGeom>
              <a:avLst/>
              <a:gdLst/>
              <a:ahLst/>
              <a:cxnLst/>
              <a:rect l="l" t="t" r="r" b="b"/>
              <a:pathLst>
                <a:path w="37119" h="21448" extrusionOk="0">
                  <a:moveTo>
                    <a:pt x="4951" y="1"/>
                  </a:moveTo>
                  <a:cubicBezTo>
                    <a:pt x="2219" y="1"/>
                    <a:pt x="1" y="2679"/>
                    <a:pt x="1" y="5984"/>
                  </a:cubicBezTo>
                  <a:lnTo>
                    <a:pt x="1" y="15461"/>
                  </a:lnTo>
                  <a:cubicBezTo>
                    <a:pt x="1" y="18766"/>
                    <a:pt x="2219" y="21447"/>
                    <a:pt x="4951" y="21447"/>
                  </a:cubicBezTo>
                  <a:lnTo>
                    <a:pt x="32172" y="21447"/>
                  </a:lnTo>
                  <a:cubicBezTo>
                    <a:pt x="34904" y="21447"/>
                    <a:pt x="37119" y="18766"/>
                    <a:pt x="37119" y="15461"/>
                  </a:cubicBezTo>
                  <a:lnTo>
                    <a:pt x="37119" y="5984"/>
                  </a:lnTo>
                  <a:cubicBezTo>
                    <a:pt x="37119" y="2679"/>
                    <a:pt x="34904" y="1"/>
                    <a:pt x="3217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12" name="Google Shape;7654;p72">
              <a:extLst>
                <a:ext uri="{FF2B5EF4-FFF2-40B4-BE49-F238E27FC236}">
                  <a16:creationId xmlns:a16="http://schemas.microsoft.com/office/drawing/2014/main" id="{E5A5DA04-FF4F-91DA-10A5-F946F8A9DD5A}"/>
                </a:ext>
              </a:extLst>
            </p:cNvPr>
            <p:cNvSpPr/>
            <p:nvPr/>
          </p:nvSpPr>
          <p:spPr>
            <a:xfrm>
              <a:off x="1562328" y="3689223"/>
              <a:ext cx="128816" cy="171223"/>
            </a:xfrm>
            <a:custGeom>
              <a:avLst/>
              <a:gdLst/>
              <a:ahLst/>
              <a:cxnLst/>
              <a:rect l="l" t="t" r="r" b="b"/>
              <a:pathLst>
                <a:path w="29210" h="38848" fill="none" extrusionOk="0">
                  <a:moveTo>
                    <a:pt x="29209" y="1"/>
                  </a:moveTo>
                  <a:lnTo>
                    <a:pt x="17922" y="1"/>
                  </a:lnTo>
                  <a:cubicBezTo>
                    <a:pt x="14829" y="1"/>
                    <a:pt x="14209" y="3466"/>
                    <a:pt x="14209" y="3466"/>
                  </a:cubicBezTo>
                  <a:lnTo>
                    <a:pt x="14209" y="26448"/>
                  </a:lnTo>
                  <a:lnTo>
                    <a:pt x="0" y="26448"/>
                  </a:lnTo>
                  <a:lnTo>
                    <a:pt x="0" y="38848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13" name="Google Shape;7655;p72">
              <a:extLst>
                <a:ext uri="{FF2B5EF4-FFF2-40B4-BE49-F238E27FC236}">
                  <a16:creationId xmlns:a16="http://schemas.microsoft.com/office/drawing/2014/main" id="{419FBF5C-B2AC-FA95-652D-7FCEB1B1A6CE}"/>
                </a:ext>
              </a:extLst>
            </p:cNvPr>
            <p:cNvSpPr/>
            <p:nvPr/>
          </p:nvSpPr>
          <p:spPr>
            <a:xfrm>
              <a:off x="1854826" y="3689223"/>
              <a:ext cx="154169" cy="4"/>
            </a:xfrm>
            <a:custGeom>
              <a:avLst/>
              <a:gdLst/>
              <a:ahLst/>
              <a:cxnLst/>
              <a:rect l="l" t="t" r="r" b="b"/>
              <a:pathLst>
                <a:path w="34959" h="1" fill="none" extrusionOk="0">
                  <a:moveTo>
                    <a:pt x="1" y="1"/>
                  </a:moveTo>
                  <a:lnTo>
                    <a:pt x="34959" y="1"/>
                  </a:lnTo>
                </a:path>
              </a:pathLst>
            </a:custGeom>
            <a:noFill/>
            <a:ln w="9525" cap="rnd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14" name="Google Shape;7656;p72">
              <a:extLst>
                <a:ext uri="{FF2B5EF4-FFF2-40B4-BE49-F238E27FC236}">
                  <a16:creationId xmlns:a16="http://schemas.microsoft.com/office/drawing/2014/main" id="{913E1CAF-5616-3498-83D9-D6CA40F05B24}"/>
                </a:ext>
              </a:extLst>
            </p:cNvPr>
            <p:cNvSpPr/>
            <p:nvPr/>
          </p:nvSpPr>
          <p:spPr>
            <a:xfrm>
              <a:off x="1691140" y="3642869"/>
              <a:ext cx="163690" cy="94532"/>
            </a:xfrm>
            <a:custGeom>
              <a:avLst/>
              <a:gdLst/>
              <a:ahLst/>
              <a:cxnLst/>
              <a:rect l="l" t="t" r="r" b="b"/>
              <a:pathLst>
                <a:path w="37118" h="21448" extrusionOk="0">
                  <a:moveTo>
                    <a:pt x="4947" y="1"/>
                  </a:moveTo>
                  <a:cubicBezTo>
                    <a:pt x="2214" y="1"/>
                    <a:pt x="0" y="2682"/>
                    <a:pt x="0" y="5987"/>
                  </a:cubicBezTo>
                  <a:lnTo>
                    <a:pt x="0" y="15464"/>
                  </a:lnTo>
                  <a:cubicBezTo>
                    <a:pt x="0" y="18769"/>
                    <a:pt x="2214" y="21447"/>
                    <a:pt x="4950" y="21447"/>
                  </a:cubicBezTo>
                  <a:lnTo>
                    <a:pt x="32168" y="21447"/>
                  </a:lnTo>
                  <a:cubicBezTo>
                    <a:pt x="34900" y="21447"/>
                    <a:pt x="37118" y="18769"/>
                    <a:pt x="37118" y="15464"/>
                  </a:cubicBezTo>
                  <a:lnTo>
                    <a:pt x="37118" y="5987"/>
                  </a:lnTo>
                  <a:cubicBezTo>
                    <a:pt x="37118" y="2682"/>
                    <a:pt x="34900" y="1"/>
                    <a:pt x="3216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miter lim="364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grpSp>
          <p:nvGrpSpPr>
            <p:cNvPr id="215" name="Google Shape;7657;p72">
              <a:extLst>
                <a:ext uri="{FF2B5EF4-FFF2-40B4-BE49-F238E27FC236}">
                  <a16:creationId xmlns:a16="http://schemas.microsoft.com/office/drawing/2014/main" id="{654655D5-9A55-7CC0-B04A-00E9BE5FB733}"/>
                </a:ext>
              </a:extLst>
            </p:cNvPr>
            <p:cNvGrpSpPr/>
            <p:nvPr/>
          </p:nvGrpSpPr>
          <p:grpSpPr>
            <a:xfrm>
              <a:off x="1360364" y="3847835"/>
              <a:ext cx="208119" cy="224359"/>
              <a:chOff x="1360769" y="3847100"/>
              <a:chExt cx="208119" cy="224359"/>
            </a:xfrm>
          </p:grpSpPr>
          <p:sp>
            <p:nvSpPr>
              <p:cNvPr id="230" name="Google Shape;7658;p72">
                <a:extLst>
                  <a:ext uri="{FF2B5EF4-FFF2-40B4-BE49-F238E27FC236}">
                    <a16:creationId xmlns:a16="http://schemas.microsoft.com/office/drawing/2014/main" id="{7DBC0E74-7A79-6658-3709-B0BA6C495937}"/>
                  </a:ext>
                </a:extLst>
              </p:cNvPr>
              <p:cNvSpPr/>
              <p:nvPr/>
            </p:nvSpPr>
            <p:spPr>
              <a:xfrm>
                <a:off x="1360769" y="3847113"/>
                <a:ext cx="99163" cy="224346"/>
              </a:xfrm>
              <a:custGeom>
                <a:avLst/>
                <a:gdLst/>
                <a:ahLst/>
                <a:cxnLst/>
                <a:rect l="l" t="t" r="r" b="b"/>
                <a:pathLst>
                  <a:path w="22486" h="50901" fill="none" extrusionOk="0">
                    <a:moveTo>
                      <a:pt x="22384" y="2729"/>
                    </a:moveTo>
                    <a:cubicBezTo>
                      <a:pt x="22333" y="2383"/>
                      <a:pt x="22249" y="2040"/>
                      <a:pt x="22128" y="1711"/>
                    </a:cubicBezTo>
                    <a:cubicBezTo>
                      <a:pt x="21742" y="675"/>
                      <a:pt x="20979" y="1"/>
                      <a:pt x="19582" y="1"/>
                    </a:cubicBezTo>
                    <a:cubicBezTo>
                      <a:pt x="17966" y="1"/>
                      <a:pt x="17204" y="913"/>
                      <a:pt x="16883" y="2229"/>
                    </a:cubicBezTo>
                    <a:cubicBezTo>
                      <a:pt x="13443" y="1682"/>
                      <a:pt x="10331" y="4356"/>
                      <a:pt x="10353" y="7840"/>
                    </a:cubicBezTo>
                    <a:cubicBezTo>
                      <a:pt x="10353" y="7997"/>
                      <a:pt x="10364" y="8150"/>
                      <a:pt x="10378" y="8300"/>
                    </a:cubicBezTo>
                    <a:cubicBezTo>
                      <a:pt x="7945" y="7307"/>
                      <a:pt x="5147" y="7957"/>
                      <a:pt x="3404" y="9923"/>
                    </a:cubicBezTo>
                    <a:cubicBezTo>
                      <a:pt x="1660" y="11889"/>
                      <a:pt x="1343" y="14742"/>
                      <a:pt x="2616" y="17040"/>
                    </a:cubicBezTo>
                    <a:cubicBezTo>
                      <a:pt x="930" y="18382"/>
                      <a:pt x="0" y="20454"/>
                      <a:pt x="120" y="22607"/>
                    </a:cubicBezTo>
                    <a:cubicBezTo>
                      <a:pt x="241" y="24755"/>
                      <a:pt x="1394" y="26714"/>
                      <a:pt x="3218" y="27860"/>
                    </a:cubicBezTo>
                    <a:cubicBezTo>
                      <a:pt x="748" y="30913"/>
                      <a:pt x="1707" y="35462"/>
                      <a:pt x="5202" y="37260"/>
                    </a:cubicBezTo>
                    <a:cubicBezTo>
                      <a:pt x="5173" y="37490"/>
                      <a:pt x="5162" y="37720"/>
                      <a:pt x="5162" y="37954"/>
                    </a:cubicBezTo>
                    <a:cubicBezTo>
                      <a:pt x="5162" y="40832"/>
                      <a:pt x="7125" y="43243"/>
                      <a:pt x="9784" y="43943"/>
                    </a:cubicBezTo>
                    <a:cubicBezTo>
                      <a:pt x="10776" y="46782"/>
                      <a:pt x="13818" y="48350"/>
                      <a:pt x="16708" y="47511"/>
                    </a:cubicBezTo>
                    <a:cubicBezTo>
                      <a:pt x="16835" y="49437"/>
                      <a:pt x="17525" y="50900"/>
                      <a:pt x="19582" y="50900"/>
                    </a:cubicBezTo>
                    <a:cubicBezTo>
                      <a:pt x="22482" y="50900"/>
                      <a:pt x="22439" y="48390"/>
                      <a:pt x="22482" y="48401"/>
                    </a:cubicBezTo>
                    <a:cubicBezTo>
                      <a:pt x="22486" y="48401"/>
                      <a:pt x="22417" y="2722"/>
                      <a:pt x="22384" y="272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4E9E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31" name="Google Shape;7659;p72">
                <a:extLst>
                  <a:ext uri="{FF2B5EF4-FFF2-40B4-BE49-F238E27FC236}">
                    <a16:creationId xmlns:a16="http://schemas.microsoft.com/office/drawing/2014/main" id="{29C4BA61-08E1-96AB-4294-09BD90713DD1}"/>
                  </a:ext>
                </a:extLst>
              </p:cNvPr>
              <p:cNvSpPr/>
              <p:nvPr/>
            </p:nvSpPr>
            <p:spPr>
              <a:xfrm>
                <a:off x="1418941" y="3907967"/>
                <a:ext cx="40718" cy="51312"/>
              </a:xfrm>
              <a:custGeom>
                <a:avLst/>
                <a:gdLst/>
                <a:ahLst/>
                <a:cxnLst/>
                <a:rect l="l" t="t" r="r" b="b"/>
                <a:pathLst>
                  <a:path w="9233" h="11642" fill="none" extrusionOk="0">
                    <a:moveTo>
                      <a:pt x="9233" y="1"/>
                    </a:moveTo>
                    <a:cubicBezTo>
                      <a:pt x="9233" y="1"/>
                      <a:pt x="0" y="570"/>
                      <a:pt x="2586" y="11641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32" name="Google Shape;7660;p72">
                <a:extLst>
                  <a:ext uri="{FF2B5EF4-FFF2-40B4-BE49-F238E27FC236}">
                    <a16:creationId xmlns:a16="http://schemas.microsoft.com/office/drawing/2014/main" id="{F214FC5C-8B85-79FA-29F7-13516E2624E1}"/>
                  </a:ext>
                </a:extLst>
              </p:cNvPr>
              <p:cNvSpPr/>
              <p:nvPr/>
            </p:nvSpPr>
            <p:spPr>
              <a:xfrm>
                <a:off x="1432983" y="3877824"/>
                <a:ext cx="26566" cy="25035"/>
              </a:xfrm>
              <a:custGeom>
                <a:avLst/>
                <a:gdLst/>
                <a:ahLst/>
                <a:cxnLst/>
                <a:rect l="l" t="t" r="r" b="b"/>
                <a:pathLst>
                  <a:path w="6024" h="5680" fill="none" extrusionOk="0">
                    <a:moveTo>
                      <a:pt x="1" y="1795"/>
                    </a:moveTo>
                    <a:cubicBezTo>
                      <a:pt x="1" y="1795"/>
                      <a:pt x="6023" y="0"/>
                      <a:pt x="6023" y="5680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33" name="Google Shape;7661;p72">
                <a:extLst>
                  <a:ext uri="{FF2B5EF4-FFF2-40B4-BE49-F238E27FC236}">
                    <a16:creationId xmlns:a16="http://schemas.microsoft.com/office/drawing/2014/main" id="{292D04E0-02AE-EC3D-C1CB-7CB7475A296E}"/>
                  </a:ext>
                </a:extLst>
              </p:cNvPr>
              <p:cNvSpPr/>
              <p:nvPr/>
            </p:nvSpPr>
            <p:spPr>
              <a:xfrm>
                <a:off x="1406421" y="3881663"/>
                <a:ext cx="8727" cy="21196"/>
              </a:xfrm>
              <a:custGeom>
                <a:avLst/>
                <a:gdLst/>
                <a:ahLst/>
                <a:cxnLst/>
                <a:rect l="l" t="t" r="r" b="b"/>
                <a:pathLst>
                  <a:path w="1979" h="4809" fill="none" extrusionOk="0">
                    <a:moveTo>
                      <a:pt x="1" y="1"/>
                    </a:moveTo>
                    <a:cubicBezTo>
                      <a:pt x="1" y="1"/>
                      <a:pt x="1" y="2730"/>
                      <a:pt x="1978" y="4809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34" name="Google Shape;7662;p72">
                <a:extLst>
                  <a:ext uri="{FF2B5EF4-FFF2-40B4-BE49-F238E27FC236}">
                    <a16:creationId xmlns:a16="http://schemas.microsoft.com/office/drawing/2014/main" id="{1D695B9F-C712-69C0-9A16-BFAFB1877239}"/>
                  </a:ext>
                </a:extLst>
              </p:cNvPr>
              <p:cNvSpPr/>
              <p:nvPr/>
            </p:nvSpPr>
            <p:spPr>
              <a:xfrm>
                <a:off x="1372301" y="3910479"/>
                <a:ext cx="51967" cy="15131"/>
              </a:xfrm>
              <a:custGeom>
                <a:avLst/>
                <a:gdLst/>
                <a:ahLst/>
                <a:cxnLst/>
                <a:rect l="l" t="t" r="r" b="b"/>
                <a:pathLst>
                  <a:path w="11784" h="3433" fill="none" extrusionOk="0">
                    <a:moveTo>
                      <a:pt x="1" y="2663"/>
                    </a:moveTo>
                    <a:cubicBezTo>
                      <a:pt x="3364" y="0"/>
                      <a:pt x="6622" y="3433"/>
                      <a:pt x="6622" y="3433"/>
                    </a:cubicBezTo>
                    <a:cubicBezTo>
                      <a:pt x="6622" y="3433"/>
                      <a:pt x="7307" y="387"/>
                      <a:pt x="11783" y="1653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35" name="Google Shape;7663;p72">
                <a:extLst>
                  <a:ext uri="{FF2B5EF4-FFF2-40B4-BE49-F238E27FC236}">
                    <a16:creationId xmlns:a16="http://schemas.microsoft.com/office/drawing/2014/main" id="{923BF73B-EC3C-95AC-5E44-E5DF03078CFA}"/>
                  </a:ext>
                </a:extLst>
              </p:cNvPr>
              <p:cNvSpPr/>
              <p:nvPr/>
            </p:nvSpPr>
            <p:spPr>
              <a:xfrm>
                <a:off x="1383436" y="3963823"/>
                <a:ext cx="27351" cy="50572"/>
              </a:xfrm>
              <a:custGeom>
                <a:avLst/>
                <a:gdLst/>
                <a:ahLst/>
                <a:cxnLst/>
                <a:rect l="l" t="t" r="r" b="b"/>
                <a:pathLst>
                  <a:path w="6202" h="11474" fill="none" extrusionOk="0">
                    <a:moveTo>
                      <a:pt x="22" y="11474"/>
                    </a:moveTo>
                    <a:cubicBezTo>
                      <a:pt x="22" y="11474"/>
                      <a:pt x="0" y="5735"/>
                      <a:pt x="4440" y="6297"/>
                    </a:cubicBezTo>
                    <a:cubicBezTo>
                      <a:pt x="4440" y="6297"/>
                      <a:pt x="2134" y="3149"/>
                      <a:pt x="6202" y="1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36" name="Google Shape;7664;p72">
                <a:extLst>
                  <a:ext uri="{FF2B5EF4-FFF2-40B4-BE49-F238E27FC236}">
                    <a16:creationId xmlns:a16="http://schemas.microsoft.com/office/drawing/2014/main" id="{2A3505FB-9974-100B-0F7A-2C1940780070}"/>
                  </a:ext>
                </a:extLst>
              </p:cNvPr>
              <p:cNvSpPr/>
              <p:nvPr/>
            </p:nvSpPr>
            <p:spPr>
              <a:xfrm>
                <a:off x="1398461" y="4014391"/>
                <a:ext cx="12132" cy="31518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7151" fill="none" extrusionOk="0">
                    <a:moveTo>
                      <a:pt x="2751" y="1"/>
                    </a:moveTo>
                    <a:cubicBezTo>
                      <a:pt x="2751" y="1"/>
                      <a:pt x="0" y="2963"/>
                      <a:pt x="1806" y="7151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37" name="Google Shape;7665;p72">
                <a:extLst>
                  <a:ext uri="{FF2B5EF4-FFF2-40B4-BE49-F238E27FC236}">
                    <a16:creationId xmlns:a16="http://schemas.microsoft.com/office/drawing/2014/main" id="{FD0B490A-E436-6821-4100-0EF3B4FFB026}"/>
                  </a:ext>
                </a:extLst>
              </p:cNvPr>
              <p:cNvSpPr/>
              <p:nvPr/>
            </p:nvSpPr>
            <p:spPr>
              <a:xfrm>
                <a:off x="1424264" y="4012138"/>
                <a:ext cx="35284" cy="21165"/>
              </a:xfrm>
              <a:custGeom>
                <a:avLst/>
                <a:gdLst/>
                <a:ahLst/>
                <a:cxnLst/>
                <a:rect l="l" t="t" r="r" b="b"/>
                <a:pathLst>
                  <a:path w="8001" h="4802" fill="none" extrusionOk="0">
                    <a:moveTo>
                      <a:pt x="8000" y="512"/>
                    </a:moveTo>
                    <a:cubicBezTo>
                      <a:pt x="3783" y="1"/>
                      <a:pt x="1978" y="4087"/>
                      <a:pt x="1978" y="4087"/>
                    </a:cubicBezTo>
                    <a:cubicBezTo>
                      <a:pt x="1978" y="4087"/>
                      <a:pt x="858" y="3598"/>
                      <a:pt x="0" y="4802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38" name="Google Shape;7666;p72">
                <a:extLst>
                  <a:ext uri="{FF2B5EF4-FFF2-40B4-BE49-F238E27FC236}">
                    <a16:creationId xmlns:a16="http://schemas.microsoft.com/office/drawing/2014/main" id="{3F8F3E88-B51A-0DC4-F4C0-08A9D2168A0E}"/>
                  </a:ext>
                </a:extLst>
              </p:cNvPr>
              <p:cNvSpPr/>
              <p:nvPr/>
            </p:nvSpPr>
            <p:spPr>
              <a:xfrm>
                <a:off x="1397156" y="3942280"/>
                <a:ext cx="31183" cy="17449"/>
              </a:xfrm>
              <a:custGeom>
                <a:avLst/>
                <a:gdLst/>
                <a:ahLst/>
                <a:cxnLst/>
                <a:rect l="l" t="t" r="r" b="b"/>
                <a:pathLst>
                  <a:path w="7071" h="3959" fill="none" extrusionOk="0">
                    <a:moveTo>
                      <a:pt x="7070" y="1"/>
                    </a:moveTo>
                    <a:cubicBezTo>
                      <a:pt x="7070" y="1"/>
                      <a:pt x="2802" y="3959"/>
                      <a:pt x="1" y="1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39" name="Google Shape;7667;p72">
                <a:extLst>
                  <a:ext uri="{FF2B5EF4-FFF2-40B4-BE49-F238E27FC236}">
                    <a16:creationId xmlns:a16="http://schemas.microsoft.com/office/drawing/2014/main" id="{BCD22103-FB48-5B4E-CCD1-CF2440D1962A}"/>
                  </a:ext>
                </a:extLst>
              </p:cNvPr>
              <p:cNvSpPr/>
              <p:nvPr/>
            </p:nvSpPr>
            <p:spPr>
              <a:xfrm>
                <a:off x="1428334" y="3973727"/>
                <a:ext cx="31214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7078" h="3489" fill="none" extrusionOk="0">
                    <a:moveTo>
                      <a:pt x="0" y="1125"/>
                    </a:moveTo>
                    <a:cubicBezTo>
                      <a:pt x="0" y="1125"/>
                      <a:pt x="4411" y="1"/>
                      <a:pt x="7077" y="3488"/>
                    </a:cubicBezTo>
                  </a:path>
                </a:pathLst>
              </a:custGeom>
              <a:noFill/>
              <a:ln w="9525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40" name="Google Shape;7668;p72">
                <a:extLst>
                  <a:ext uri="{FF2B5EF4-FFF2-40B4-BE49-F238E27FC236}">
                    <a16:creationId xmlns:a16="http://schemas.microsoft.com/office/drawing/2014/main" id="{EB1E5DC7-002C-C996-3863-F634AB4BD25A}"/>
                  </a:ext>
                </a:extLst>
              </p:cNvPr>
              <p:cNvSpPr/>
              <p:nvPr/>
            </p:nvSpPr>
            <p:spPr>
              <a:xfrm>
                <a:off x="1468924" y="3907967"/>
                <a:ext cx="40704" cy="51312"/>
              </a:xfrm>
              <a:custGeom>
                <a:avLst/>
                <a:gdLst/>
                <a:ahLst/>
                <a:cxnLst/>
                <a:rect l="l" t="t" r="r" b="b"/>
                <a:pathLst>
                  <a:path w="9230" h="11642" fill="none" extrusionOk="0">
                    <a:moveTo>
                      <a:pt x="0" y="1"/>
                    </a:moveTo>
                    <a:cubicBezTo>
                      <a:pt x="0" y="1"/>
                      <a:pt x="9229" y="570"/>
                      <a:pt x="6647" y="11641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41" name="Google Shape;7669;p72">
                <a:extLst>
                  <a:ext uri="{FF2B5EF4-FFF2-40B4-BE49-F238E27FC236}">
                    <a16:creationId xmlns:a16="http://schemas.microsoft.com/office/drawing/2014/main" id="{0ADF00E3-42A3-BE91-EF7E-DE752D80873E}"/>
                  </a:ext>
                </a:extLst>
              </p:cNvPr>
              <p:cNvSpPr/>
              <p:nvPr/>
            </p:nvSpPr>
            <p:spPr>
              <a:xfrm>
                <a:off x="1469021" y="3877824"/>
                <a:ext cx="26561" cy="25035"/>
              </a:xfrm>
              <a:custGeom>
                <a:avLst/>
                <a:gdLst/>
                <a:ahLst/>
                <a:cxnLst/>
                <a:rect l="l" t="t" r="r" b="b"/>
                <a:pathLst>
                  <a:path w="6023" h="5680" fill="none" extrusionOk="0">
                    <a:moveTo>
                      <a:pt x="6023" y="1795"/>
                    </a:moveTo>
                    <a:cubicBezTo>
                      <a:pt x="6023" y="1795"/>
                      <a:pt x="0" y="0"/>
                      <a:pt x="0" y="5680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42" name="Google Shape;7670;p72">
                <a:extLst>
                  <a:ext uri="{FF2B5EF4-FFF2-40B4-BE49-F238E27FC236}">
                    <a16:creationId xmlns:a16="http://schemas.microsoft.com/office/drawing/2014/main" id="{50F608EF-9347-C6B5-473F-EA3F675DC42C}"/>
                  </a:ext>
                </a:extLst>
              </p:cNvPr>
              <p:cNvSpPr/>
              <p:nvPr/>
            </p:nvSpPr>
            <p:spPr>
              <a:xfrm>
                <a:off x="1513434" y="3881663"/>
                <a:ext cx="8710" cy="21196"/>
              </a:xfrm>
              <a:custGeom>
                <a:avLst/>
                <a:gdLst/>
                <a:ahLst/>
                <a:cxnLst/>
                <a:rect l="l" t="t" r="r" b="b"/>
                <a:pathLst>
                  <a:path w="1975" h="4809" fill="none" extrusionOk="0">
                    <a:moveTo>
                      <a:pt x="1975" y="1"/>
                    </a:moveTo>
                    <a:cubicBezTo>
                      <a:pt x="1975" y="1"/>
                      <a:pt x="1975" y="2730"/>
                      <a:pt x="1" y="4809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43" name="Google Shape;7671;p72">
                <a:extLst>
                  <a:ext uri="{FF2B5EF4-FFF2-40B4-BE49-F238E27FC236}">
                    <a16:creationId xmlns:a16="http://schemas.microsoft.com/office/drawing/2014/main" id="{18CC055C-166E-702A-B9B0-BB24C7D7CCD3}"/>
                  </a:ext>
                </a:extLst>
              </p:cNvPr>
              <p:cNvSpPr/>
              <p:nvPr/>
            </p:nvSpPr>
            <p:spPr>
              <a:xfrm>
                <a:off x="1517778" y="3963823"/>
                <a:ext cx="27355" cy="50572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11474" fill="none" extrusionOk="0">
                    <a:moveTo>
                      <a:pt x="6181" y="11474"/>
                    </a:moveTo>
                    <a:cubicBezTo>
                      <a:pt x="6181" y="11474"/>
                      <a:pt x="6202" y="5735"/>
                      <a:pt x="1767" y="6297"/>
                    </a:cubicBezTo>
                    <a:cubicBezTo>
                      <a:pt x="1767" y="6297"/>
                      <a:pt x="4068" y="3149"/>
                      <a:pt x="1" y="1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44" name="Google Shape;7672;p72">
                <a:extLst>
                  <a:ext uri="{FF2B5EF4-FFF2-40B4-BE49-F238E27FC236}">
                    <a16:creationId xmlns:a16="http://schemas.microsoft.com/office/drawing/2014/main" id="{063A3236-2B9F-39B5-0A95-21BBF6BAA723}"/>
                  </a:ext>
                </a:extLst>
              </p:cNvPr>
              <p:cNvSpPr/>
              <p:nvPr/>
            </p:nvSpPr>
            <p:spPr>
              <a:xfrm>
                <a:off x="1517990" y="4014391"/>
                <a:ext cx="12119" cy="31518"/>
              </a:xfrm>
              <a:custGeom>
                <a:avLst/>
                <a:gdLst/>
                <a:ahLst/>
                <a:cxnLst/>
                <a:rect l="l" t="t" r="r" b="b"/>
                <a:pathLst>
                  <a:path w="2748" h="7151" fill="none" extrusionOk="0">
                    <a:moveTo>
                      <a:pt x="0" y="1"/>
                    </a:moveTo>
                    <a:cubicBezTo>
                      <a:pt x="0" y="1"/>
                      <a:pt x="2747" y="2963"/>
                      <a:pt x="942" y="7151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45" name="Google Shape;7673;p72">
                <a:extLst>
                  <a:ext uri="{FF2B5EF4-FFF2-40B4-BE49-F238E27FC236}">
                    <a16:creationId xmlns:a16="http://schemas.microsoft.com/office/drawing/2014/main" id="{551D4B33-D792-E29F-8BE0-6AABE767A5E3}"/>
                  </a:ext>
                </a:extLst>
              </p:cNvPr>
              <p:cNvSpPr/>
              <p:nvPr/>
            </p:nvSpPr>
            <p:spPr>
              <a:xfrm>
                <a:off x="1469021" y="4012138"/>
                <a:ext cx="35298" cy="21165"/>
              </a:xfrm>
              <a:custGeom>
                <a:avLst/>
                <a:gdLst/>
                <a:ahLst/>
                <a:cxnLst/>
                <a:rect l="l" t="t" r="r" b="b"/>
                <a:pathLst>
                  <a:path w="8004" h="4802" fill="none" extrusionOk="0">
                    <a:moveTo>
                      <a:pt x="0" y="512"/>
                    </a:moveTo>
                    <a:cubicBezTo>
                      <a:pt x="4217" y="1"/>
                      <a:pt x="6023" y="4087"/>
                      <a:pt x="6023" y="4087"/>
                    </a:cubicBezTo>
                    <a:cubicBezTo>
                      <a:pt x="6023" y="4087"/>
                      <a:pt x="7143" y="3598"/>
                      <a:pt x="8004" y="4802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46" name="Google Shape;7674;p72">
                <a:extLst>
                  <a:ext uri="{FF2B5EF4-FFF2-40B4-BE49-F238E27FC236}">
                    <a16:creationId xmlns:a16="http://schemas.microsoft.com/office/drawing/2014/main" id="{BDB2E601-C3EC-3368-0BA8-BD17EFA3EFB4}"/>
                  </a:ext>
                </a:extLst>
              </p:cNvPr>
              <p:cNvSpPr/>
              <p:nvPr/>
            </p:nvSpPr>
            <p:spPr>
              <a:xfrm>
                <a:off x="1500244" y="3942280"/>
                <a:ext cx="31183" cy="17449"/>
              </a:xfrm>
              <a:custGeom>
                <a:avLst/>
                <a:gdLst/>
                <a:ahLst/>
                <a:cxnLst/>
                <a:rect l="l" t="t" r="r" b="b"/>
                <a:pathLst>
                  <a:path w="7071" h="3959" fill="none" extrusionOk="0">
                    <a:moveTo>
                      <a:pt x="1" y="1"/>
                    </a:moveTo>
                    <a:cubicBezTo>
                      <a:pt x="1" y="1"/>
                      <a:pt x="4265" y="3959"/>
                      <a:pt x="7070" y="1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47" name="Google Shape;7675;p72">
                <a:extLst>
                  <a:ext uri="{FF2B5EF4-FFF2-40B4-BE49-F238E27FC236}">
                    <a16:creationId xmlns:a16="http://schemas.microsoft.com/office/drawing/2014/main" id="{2F94C5CD-748E-0B21-D728-F2C828CFC4DF}"/>
                  </a:ext>
                </a:extLst>
              </p:cNvPr>
              <p:cNvSpPr/>
              <p:nvPr/>
            </p:nvSpPr>
            <p:spPr>
              <a:xfrm>
                <a:off x="1469021" y="3973727"/>
                <a:ext cx="31227" cy="15378"/>
              </a:xfrm>
              <a:custGeom>
                <a:avLst/>
                <a:gdLst/>
                <a:ahLst/>
                <a:cxnLst/>
                <a:rect l="l" t="t" r="r" b="b"/>
                <a:pathLst>
                  <a:path w="7081" h="3489" fill="none" extrusionOk="0">
                    <a:moveTo>
                      <a:pt x="7081" y="1125"/>
                    </a:moveTo>
                    <a:cubicBezTo>
                      <a:pt x="7081" y="1125"/>
                      <a:pt x="2670" y="1"/>
                      <a:pt x="0" y="3488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48" name="Google Shape;7676;p72">
                <a:extLst>
                  <a:ext uri="{FF2B5EF4-FFF2-40B4-BE49-F238E27FC236}">
                    <a16:creationId xmlns:a16="http://schemas.microsoft.com/office/drawing/2014/main" id="{4E6FBD76-57C1-237C-1ADB-31CC74EC7850}"/>
                  </a:ext>
                </a:extLst>
              </p:cNvPr>
              <p:cNvSpPr/>
              <p:nvPr/>
            </p:nvSpPr>
            <p:spPr>
              <a:xfrm>
                <a:off x="1504314" y="3910479"/>
                <a:ext cx="51950" cy="15131"/>
              </a:xfrm>
              <a:custGeom>
                <a:avLst/>
                <a:gdLst/>
                <a:ahLst/>
                <a:cxnLst/>
                <a:rect l="l" t="t" r="r" b="b"/>
                <a:pathLst>
                  <a:path w="11780" h="3433" fill="none" extrusionOk="0">
                    <a:moveTo>
                      <a:pt x="11780" y="2663"/>
                    </a:moveTo>
                    <a:cubicBezTo>
                      <a:pt x="8420" y="0"/>
                      <a:pt x="5162" y="3433"/>
                      <a:pt x="5162" y="3433"/>
                    </a:cubicBezTo>
                    <a:cubicBezTo>
                      <a:pt x="5162" y="3433"/>
                      <a:pt x="4473" y="387"/>
                      <a:pt x="1" y="1653"/>
                    </a:cubicBezTo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49" name="Google Shape;7677;p72">
                <a:extLst>
                  <a:ext uri="{FF2B5EF4-FFF2-40B4-BE49-F238E27FC236}">
                    <a16:creationId xmlns:a16="http://schemas.microsoft.com/office/drawing/2014/main" id="{6B1ED19A-1E3D-1CF0-2F6F-4AFA14FF6B9D}"/>
                  </a:ext>
                </a:extLst>
              </p:cNvPr>
              <p:cNvSpPr/>
              <p:nvPr/>
            </p:nvSpPr>
            <p:spPr>
              <a:xfrm>
                <a:off x="1469738" y="3847100"/>
                <a:ext cx="99150" cy="224346"/>
              </a:xfrm>
              <a:custGeom>
                <a:avLst/>
                <a:gdLst/>
                <a:ahLst/>
                <a:cxnLst/>
                <a:rect l="l" t="t" r="r" b="b"/>
                <a:pathLst>
                  <a:path w="22483" h="50901" fill="none" extrusionOk="0">
                    <a:moveTo>
                      <a:pt x="99" y="2729"/>
                    </a:moveTo>
                    <a:cubicBezTo>
                      <a:pt x="150" y="2383"/>
                      <a:pt x="237" y="2040"/>
                      <a:pt x="354" y="1711"/>
                    </a:cubicBezTo>
                    <a:cubicBezTo>
                      <a:pt x="744" y="675"/>
                      <a:pt x="1503" y="1"/>
                      <a:pt x="2900" y="1"/>
                    </a:cubicBezTo>
                    <a:cubicBezTo>
                      <a:pt x="4516" y="1"/>
                      <a:pt x="5282" y="913"/>
                      <a:pt x="5600" y="2229"/>
                    </a:cubicBezTo>
                    <a:cubicBezTo>
                      <a:pt x="9040" y="1682"/>
                      <a:pt x="12151" y="4356"/>
                      <a:pt x="12130" y="7840"/>
                    </a:cubicBezTo>
                    <a:cubicBezTo>
                      <a:pt x="12130" y="7997"/>
                      <a:pt x="12119" y="8150"/>
                      <a:pt x="12108" y="8300"/>
                    </a:cubicBezTo>
                    <a:cubicBezTo>
                      <a:pt x="14541" y="7307"/>
                      <a:pt x="17335" y="7957"/>
                      <a:pt x="19082" y="9923"/>
                    </a:cubicBezTo>
                    <a:cubicBezTo>
                      <a:pt x="20826" y="11889"/>
                      <a:pt x="21140" y="14742"/>
                      <a:pt x="19867" y="17040"/>
                    </a:cubicBezTo>
                    <a:cubicBezTo>
                      <a:pt x="21552" y="18379"/>
                      <a:pt x="22482" y="20454"/>
                      <a:pt x="22362" y="22603"/>
                    </a:cubicBezTo>
                    <a:cubicBezTo>
                      <a:pt x="22242" y="24755"/>
                      <a:pt x="21089" y="26714"/>
                      <a:pt x="19265" y="27860"/>
                    </a:cubicBezTo>
                    <a:cubicBezTo>
                      <a:pt x="20440" y="29308"/>
                      <a:pt x="20896" y="31205"/>
                      <a:pt x="20512" y="33029"/>
                    </a:cubicBezTo>
                    <a:cubicBezTo>
                      <a:pt x="20126" y="34853"/>
                      <a:pt x="18940" y="36407"/>
                      <a:pt x="17284" y="37257"/>
                    </a:cubicBezTo>
                    <a:cubicBezTo>
                      <a:pt x="17310" y="37487"/>
                      <a:pt x="17321" y="37720"/>
                      <a:pt x="17324" y="37950"/>
                    </a:cubicBezTo>
                    <a:cubicBezTo>
                      <a:pt x="17321" y="40766"/>
                      <a:pt x="15420" y="43225"/>
                      <a:pt x="12699" y="43940"/>
                    </a:cubicBezTo>
                    <a:cubicBezTo>
                      <a:pt x="11710" y="46782"/>
                      <a:pt x="8664" y="48350"/>
                      <a:pt x="5778" y="47507"/>
                    </a:cubicBezTo>
                    <a:cubicBezTo>
                      <a:pt x="5647" y="49434"/>
                      <a:pt x="4958" y="50900"/>
                      <a:pt x="2900" y="50900"/>
                    </a:cubicBezTo>
                    <a:cubicBezTo>
                      <a:pt x="0" y="50900"/>
                      <a:pt x="40" y="48390"/>
                      <a:pt x="0" y="48401"/>
                    </a:cubicBezTo>
                    <a:cubicBezTo>
                      <a:pt x="0" y="48401"/>
                      <a:pt x="69" y="2722"/>
                      <a:pt x="99" y="272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40566D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216" name="Google Shape;7678;p72">
              <a:extLst>
                <a:ext uri="{FF2B5EF4-FFF2-40B4-BE49-F238E27FC236}">
                  <a16:creationId xmlns:a16="http://schemas.microsoft.com/office/drawing/2014/main" id="{4ABB2AF9-40FE-DCDB-947A-FB9C8470F59C}"/>
                </a:ext>
              </a:extLst>
            </p:cNvPr>
            <p:cNvSpPr/>
            <p:nvPr/>
          </p:nvSpPr>
          <p:spPr>
            <a:xfrm>
              <a:off x="2008060" y="4212384"/>
              <a:ext cx="24537" cy="23585"/>
            </a:xfrm>
            <a:custGeom>
              <a:avLst/>
              <a:gdLst/>
              <a:ahLst/>
              <a:cxnLst/>
              <a:rect l="l" t="t" r="r" b="b"/>
              <a:pathLst>
                <a:path w="5564" h="5351" extrusionOk="0">
                  <a:moveTo>
                    <a:pt x="2887" y="0"/>
                  </a:moveTo>
                  <a:cubicBezTo>
                    <a:pt x="2190" y="0"/>
                    <a:pt x="1506" y="271"/>
                    <a:pt x="996" y="783"/>
                  </a:cubicBezTo>
                  <a:cubicBezTo>
                    <a:pt x="230" y="1550"/>
                    <a:pt x="0" y="2699"/>
                    <a:pt x="416" y="3698"/>
                  </a:cubicBezTo>
                  <a:cubicBezTo>
                    <a:pt x="828" y="4698"/>
                    <a:pt x="1806" y="5351"/>
                    <a:pt x="2886" y="5351"/>
                  </a:cubicBezTo>
                  <a:cubicBezTo>
                    <a:pt x="4363" y="5351"/>
                    <a:pt x="5560" y="4150"/>
                    <a:pt x="5563" y="2677"/>
                  </a:cubicBezTo>
                  <a:cubicBezTo>
                    <a:pt x="5560" y="1593"/>
                    <a:pt x="4911" y="619"/>
                    <a:pt x="3911" y="203"/>
                  </a:cubicBezTo>
                  <a:cubicBezTo>
                    <a:pt x="3580" y="67"/>
                    <a:pt x="3232" y="0"/>
                    <a:pt x="2887" y="0"/>
                  </a:cubicBezTo>
                  <a:close/>
                </a:path>
              </a:pathLst>
            </a:custGeom>
            <a:solidFill>
              <a:srgbClr val="213B5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17" name="Google Shape;7679;p72">
              <a:extLst>
                <a:ext uri="{FF2B5EF4-FFF2-40B4-BE49-F238E27FC236}">
                  <a16:creationId xmlns:a16="http://schemas.microsoft.com/office/drawing/2014/main" id="{517EE6BC-0DB3-339B-19D2-B91D342B1AB0}"/>
                </a:ext>
              </a:extLst>
            </p:cNvPr>
            <p:cNvSpPr/>
            <p:nvPr/>
          </p:nvSpPr>
          <p:spPr>
            <a:xfrm>
              <a:off x="1545645" y="4049730"/>
              <a:ext cx="24520" cy="23576"/>
            </a:xfrm>
            <a:custGeom>
              <a:avLst/>
              <a:gdLst/>
              <a:ahLst/>
              <a:cxnLst/>
              <a:rect l="l" t="t" r="r" b="b"/>
              <a:pathLst>
                <a:path w="5560" h="5349" extrusionOk="0">
                  <a:moveTo>
                    <a:pt x="2886" y="1"/>
                  </a:moveTo>
                  <a:cubicBezTo>
                    <a:pt x="1806" y="1"/>
                    <a:pt x="828" y="654"/>
                    <a:pt x="416" y="1653"/>
                  </a:cubicBezTo>
                  <a:cubicBezTo>
                    <a:pt x="0" y="2649"/>
                    <a:pt x="230" y="3802"/>
                    <a:pt x="996" y="4564"/>
                  </a:cubicBezTo>
                  <a:cubicBezTo>
                    <a:pt x="1506" y="5077"/>
                    <a:pt x="2190" y="5349"/>
                    <a:pt x="2886" y="5349"/>
                  </a:cubicBezTo>
                  <a:cubicBezTo>
                    <a:pt x="3232" y="5349"/>
                    <a:pt x="3580" y="5282"/>
                    <a:pt x="3911" y="5144"/>
                  </a:cubicBezTo>
                  <a:cubicBezTo>
                    <a:pt x="4910" y="4732"/>
                    <a:pt x="5560" y="3758"/>
                    <a:pt x="5560" y="2675"/>
                  </a:cubicBezTo>
                  <a:cubicBezTo>
                    <a:pt x="5560" y="1197"/>
                    <a:pt x="4363" y="1"/>
                    <a:pt x="2886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18" name="Google Shape;7680;p72">
              <a:extLst>
                <a:ext uri="{FF2B5EF4-FFF2-40B4-BE49-F238E27FC236}">
                  <a16:creationId xmlns:a16="http://schemas.microsoft.com/office/drawing/2014/main" id="{78334205-1428-0828-2D49-6B034ACC9D97}"/>
                </a:ext>
              </a:extLst>
            </p:cNvPr>
            <p:cNvSpPr/>
            <p:nvPr/>
          </p:nvSpPr>
          <p:spPr>
            <a:xfrm>
              <a:off x="1231521" y="3947489"/>
              <a:ext cx="24524" cy="23576"/>
            </a:xfrm>
            <a:custGeom>
              <a:avLst/>
              <a:gdLst/>
              <a:ahLst/>
              <a:cxnLst/>
              <a:rect l="l" t="t" r="r" b="b"/>
              <a:pathLst>
                <a:path w="5561" h="5349" extrusionOk="0">
                  <a:moveTo>
                    <a:pt x="2886" y="1"/>
                  </a:moveTo>
                  <a:cubicBezTo>
                    <a:pt x="1803" y="1"/>
                    <a:pt x="829" y="650"/>
                    <a:pt x="413" y="1649"/>
                  </a:cubicBezTo>
                  <a:cubicBezTo>
                    <a:pt x="1" y="2649"/>
                    <a:pt x="227" y="3798"/>
                    <a:pt x="993" y="4564"/>
                  </a:cubicBezTo>
                  <a:cubicBezTo>
                    <a:pt x="1505" y="5076"/>
                    <a:pt x="2189" y="5349"/>
                    <a:pt x="2884" y="5349"/>
                  </a:cubicBezTo>
                  <a:cubicBezTo>
                    <a:pt x="3229" y="5349"/>
                    <a:pt x="3576" y="5282"/>
                    <a:pt x="3908" y="5144"/>
                  </a:cubicBezTo>
                  <a:cubicBezTo>
                    <a:pt x="4907" y="4732"/>
                    <a:pt x="5560" y="3758"/>
                    <a:pt x="5560" y="2674"/>
                  </a:cubicBezTo>
                  <a:cubicBezTo>
                    <a:pt x="5560" y="1197"/>
                    <a:pt x="4364" y="1"/>
                    <a:pt x="2886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19" name="Google Shape;7681;p72">
              <a:extLst>
                <a:ext uri="{FF2B5EF4-FFF2-40B4-BE49-F238E27FC236}">
                  <a16:creationId xmlns:a16="http://schemas.microsoft.com/office/drawing/2014/main" id="{7FCA4773-6B7B-E6EB-10BE-33550DA8E2B6}"/>
                </a:ext>
              </a:extLst>
            </p:cNvPr>
            <p:cNvSpPr/>
            <p:nvPr/>
          </p:nvSpPr>
          <p:spPr>
            <a:xfrm>
              <a:off x="834100" y="4046742"/>
              <a:ext cx="24520" cy="23580"/>
            </a:xfrm>
            <a:custGeom>
              <a:avLst/>
              <a:gdLst/>
              <a:ahLst/>
              <a:cxnLst/>
              <a:rect l="l" t="t" r="r" b="b"/>
              <a:pathLst>
                <a:path w="5560" h="5350" extrusionOk="0">
                  <a:moveTo>
                    <a:pt x="2674" y="0"/>
                  </a:moveTo>
                  <a:cubicBezTo>
                    <a:pt x="1197" y="0"/>
                    <a:pt x="0" y="1197"/>
                    <a:pt x="0" y="2674"/>
                  </a:cubicBezTo>
                  <a:cubicBezTo>
                    <a:pt x="0" y="3758"/>
                    <a:pt x="653" y="4732"/>
                    <a:pt x="1653" y="5147"/>
                  </a:cubicBezTo>
                  <a:cubicBezTo>
                    <a:pt x="1983" y="5284"/>
                    <a:pt x="2329" y="5350"/>
                    <a:pt x="2673" y="5350"/>
                  </a:cubicBezTo>
                  <a:cubicBezTo>
                    <a:pt x="3369" y="5350"/>
                    <a:pt x="4054" y="5078"/>
                    <a:pt x="4567" y="4567"/>
                  </a:cubicBezTo>
                  <a:cubicBezTo>
                    <a:pt x="5330" y="3801"/>
                    <a:pt x="5559" y="2649"/>
                    <a:pt x="5147" y="1653"/>
                  </a:cubicBezTo>
                  <a:cubicBezTo>
                    <a:pt x="4731" y="653"/>
                    <a:pt x="3757" y="0"/>
                    <a:pt x="2674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0" name="Google Shape;7682;p72">
              <a:extLst>
                <a:ext uri="{FF2B5EF4-FFF2-40B4-BE49-F238E27FC236}">
                  <a16:creationId xmlns:a16="http://schemas.microsoft.com/office/drawing/2014/main" id="{C9FECD48-21E5-780B-19C7-03EBF5A2BE91}"/>
                </a:ext>
              </a:extLst>
            </p:cNvPr>
            <p:cNvSpPr/>
            <p:nvPr/>
          </p:nvSpPr>
          <p:spPr>
            <a:xfrm>
              <a:off x="834100" y="3849652"/>
              <a:ext cx="24520" cy="23580"/>
            </a:xfrm>
            <a:custGeom>
              <a:avLst/>
              <a:gdLst/>
              <a:ahLst/>
              <a:cxnLst/>
              <a:rect l="l" t="t" r="r" b="b"/>
              <a:pathLst>
                <a:path w="5560" h="5350" extrusionOk="0">
                  <a:moveTo>
                    <a:pt x="2674" y="1"/>
                  </a:moveTo>
                  <a:cubicBezTo>
                    <a:pt x="1197" y="1"/>
                    <a:pt x="0" y="1197"/>
                    <a:pt x="0" y="2675"/>
                  </a:cubicBezTo>
                  <a:cubicBezTo>
                    <a:pt x="0" y="3758"/>
                    <a:pt x="653" y="4732"/>
                    <a:pt x="1653" y="5144"/>
                  </a:cubicBezTo>
                  <a:cubicBezTo>
                    <a:pt x="1984" y="5282"/>
                    <a:pt x="2331" y="5349"/>
                    <a:pt x="2676" y="5349"/>
                  </a:cubicBezTo>
                  <a:cubicBezTo>
                    <a:pt x="3371" y="5349"/>
                    <a:pt x="4055" y="5077"/>
                    <a:pt x="4567" y="4564"/>
                  </a:cubicBezTo>
                  <a:cubicBezTo>
                    <a:pt x="5330" y="3802"/>
                    <a:pt x="5559" y="2649"/>
                    <a:pt x="5147" y="1650"/>
                  </a:cubicBezTo>
                  <a:cubicBezTo>
                    <a:pt x="4731" y="650"/>
                    <a:pt x="3757" y="1"/>
                    <a:pt x="2674" y="1"/>
                  </a:cubicBezTo>
                  <a:close/>
                </a:path>
              </a:pathLst>
            </a:custGeom>
            <a:solidFill>
              <a:srgbClr val="E6EBE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1" name="Google Shape;7683;p72">
              <a:extLst>
                <a:ext uri="{FF2B5EF4-FFF2-40B4-BE49-F238E27FC236}">
                  <a16:creationId xmlns:a16="http://schemas.microsoft.com/office/drawing/2014/main" id="{5F7B1BD9-5626-2DFF-3553-53CCFBFE0FC2}"/>
                </a:ext>
              </a:extLst>
            </p:cNvPr>
            <p:cNvSpPr/>
            <p:nvPr/>
          </p:nvSpPr>
          <p:spPr>
            <a:xfrm>
              <a:off x="1668053" y="3947489"/>
              <a:ext cx="24520" cy="23576"/>
            </a:xfrm>
            <a:custGeom>
              <a:avLst/>
              <a:gdLst/>
              <a:ahLst/>
              <a:cxnLst/>
              <a:rect l="l" t="t" r="r" b="b"/>
              <a:pathLst>
                <a:path w="5560" h="5349" extrusionOk="0">
                  <a:moveTo>
                    <a:pt x="2882" y="1"/>
                  </a:moveTo>
                  <a:cubicBezTo>
                    <a:pt x="1802" y="1"/>
                    <a:pt x="828" y="650"/>
                    <a:pt x="412" y="1649"/>
                  </a:cubicBezTo>
                  <a:cubicBezTo>
                    <a:pt x="0" y="2649"/>
                    <a:pt x="226" y="3798"/>
                    <a:pt x="993" y="4564"/>
                  </a:cubicBezTo>
                  <a:cubicBezTo>
                    <a:pt x="1502" y="5076"/>
                    <a:pt x="2187" y="5349"/>
                    <a:pt x="2883" y="5349"/>
                  </a:cubicBezTo>
                  <a:cubicBezTo>
                    <a:pt x="3228" y="5349"/>
                    <a:pt x="3576" y="5282"/>
                    <a:pt x="3907" y="5144"/>
                  </a:cubicBezTo>
                  <a:cubicBezTo>
                    <a:pt x="4907" y="4732"/>
                    <a:pt x="5556" y="3758"/>
                    <a:pt x="5560" y="2674"/>
                  </a:cubicBezTo>
                  <a:cubicBezTo>
                    <a:pt x="5560" y="1197"/>
                    <a:pt x="4360" y="1"/>
                    <a:pt x="2882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2" name="Google Shape;7684;p72">
              <a:extLst>
                <a:ext uri="{FF2B5EF4-FFF2-40B4-BE49-F238E27FC236}">
                  <a16:creationId xmlns:a16="http://schemas.microsoft.com/office/drawing/2014/main" id="{F50EF505-21F8-4263-8E1C-0110931A7C0E}"/>
                </a:ext>
              </a:extLst>
            </p:cNvPr>
            <p:cNvSpPr/>
            <p:nvPr/>
          </p:nvSpPr>
          <p:spPr>
            <a:xfrm>
              <a:off x="889649" y="3678195"/>
              <a:ext cx="23589" cy="23576"/>
            </a:xfrm>
            <a:custGeom>
              <a:avLst/>
              <a:gdLst/>
              <a:ahLst/>
              <a:cxnLst/>
              <a:rect l="l" t="t" r="r" b="b"/>
              <a:pathLst>
                <a:path w="5349" h="5349" extrusionOk="0">
                  <a:moveTo>
                    <a:pt x="2674" y="0"/>
                  </a:moveTo>
                  <a:cubicBezTo>
                    <a:pt x="1197" y="0"/>
                    <a:pt x="0" y="1197"/>
                    <a:pt x="0" y="2674"/>
                  </a:cubicBezTo>
                  <a:cubicBezTo>
                    <a:pt x="0" y="4152"/>
                    <a:pt x="1197" y="5348"/>
                    <a:pt x="2674" y="5348"/>
                  </a:cubicBezTo>
                  <a:cubicBezTo>
                    <a:pt x="4152" y="5348"/>
                    <a:pt x="5348" y="4152"/>
                    <a:pt x="5348" y="2674"/>
                  </a:cubicBezTo>
                  <a:cubicBezTo>
                    <a:pt x="5348" y="1197"/>
                    <a:pt x="4152" y="0"/>
                    <a:pt x="2674" y="0"/>
                  </a:cubicBezTo>
                  <a:close/>
                </a:path>
              </a:pathLst>
            </a:custGeom>
            <a:solidFill>
              <a:srgbClr val="E3E9E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3" name="Google Shape;7685;p72">
              <a:extLst>
                <a:ext uri="{FF2B5EF4-FFF2-40B4-BE49-F238E27FC236}">
                  <a16:creationId xmlns:a16="http://schemas.microsoft.com/office/drawing/2014/main" id="{F333CA2C-B409-4877-11A3-2AB27305FD2B}"/>
                </a:ext>
              </a:extLst>
            </p:cNvPr>
            <p:cNvSpPr/>
            <p:nvPr/>
          </p:nvSpPr>
          <p:spPr>
            <a:xfrm>
              <a:off x="1357708" y="3848642"/>
              <a:ext cx="24542" cy="23585"/>
            </a:xfrm>
            <a:custGeom>
              <a:avLst/>
              <a:gdLst/>
              <a:ahLst/>
              <a:cxnLst/>
              <a:rect l="l" t="t" r="r" b="b"/>
              <a:pathLst>
                <a:path w="5565" h="5351" extrusionOk="0">
                  <a:moveTo>
                    <a:pt x="2890" y="0"/>
                  </a:moveTo>
                  <a:cubicBezTo>
                    <a:pt x="1807" y="0"/>
                    <a:pt x="833" y="653"/>
                    <a:pt x="417" y="1653"/>
                  </a:cubicBezTo>
                  <a:cubicBezTo>
                    <a:pt x="1" y="2652"/>
                    <a:pt x="231" y="3801"/>
                    <a:pt x="997" y="4567"/>
                  </a:cubicBezTo>
                  <a:cubicBezTo>
                    <a:pt x="1509" y="5080"/>
                    <a:pt x="2193" y="5350"/>
                    <a:pt x="2888" y="5350"/>
                  </a:cubicBezTo>
                  <a:cubicBezTo>
                    <a:pt x="3233" y="5350"/>
                    <a:pt x="3580" y="5284"/>
                    <a:pt x="3912" y="5147"/>
                  </a:cubicBezTo>
                  <a:cubicBezTo>
                    <a:pt x="4911" y="4731"/>
                    <a:pt x="5564" y="3757"/>
                    <a:pt x="5564" y="2678"/>
                  </a:cubicBezTo>
                  <a:cubicBezTo>
                    <a:pt x="5564" y="1200"/>
                    <a:pt x="4364" y="0"/>
                    <a:pt x="2890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4" name="Google Shape;7686;p72">
              <a:extLst>
                <a:ext uri="{FF2B5EF4-FFF2-40B4-BE49-F238E27FC236}">
                  <a16:creationId xmlns:a16="http://schemas.microsoft.com/office/drawing/2014/main" id="{E2E10863-A8F9-0E1E-DB0B-7196DA9A8E9A}"/>
                </a:ext>
              </a:extLst>
            </p:cNvPr>
            <p:cNvSpPr/>
            <p:nvPr/>
          </p:nvSpPr>
          <p:spPr>
            <a:xfrm>
              <a:off x="1357708" y="4049730"/>
              <a:ext cx="24542" cy="23585"/>
            </a:xfrm>
            <a:custGeom>
              <a:avLst/>
              <a:gdLst/>
              <a:ahLst/>
              <a:cxnLst/>
              <a:rect l="l" t="t" r="r" b="b"/>
              <a:pathLst>
                <a:path w="5565" h="5351" extrusionOk="0">
                  <a:moveTo>
                    <a:pt x="2890" y="1"/>
                  </a:moveTo>
                  <a:cubicBezTo>
                    <a:pt x="1807" y="1"/>
                    <a:pt x="833" y="654"/>
                    <a:pt x="417" y="1653"/>
                  </a:cubicBezTo>
                  <a:cubicBezTo>
                    <a:pt x="1" y="2653"/>
                    <a:pt x="231" y="3802"/>
                    <a:pt x="997" y="4568"/>
                  </a:cubicBezTo>
                  <a:cubicBezTo>
                    <a:pt x="1510" y="5078"/>
                    <a:pt x="2195" y="5350"/>
                    <a:pt x="2891" y="5350"/>
                  </a:cubicBezTo>
                  <a:cubicBezTo>
                    <a:pt x="3235" y="5350"/>
                    <a:pt x="3581" y="5284"/>
                    <a:pt x="3912" y="5148"/>
                  </a:cubicBezTo>
                  <a:cubicBezTo>
                    <a:pt x="4911" y="4732"/>
                    <a:pt x="5564" y="3758"/>
                    <a:pt x="5564" y="2675"/>
                  </a:cubicBezTo>
                  <a:cubicBezTo>
                    <a:pt x="5564" y="1197"/>
                    <a:pt x="4364" y="1"/>
                    <a:pt x="2890" y="1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5" name="Google Shape;7687;p72">
              <a:extLst>
                <a:ext uri="{FF2B5EF4-FFF2-40B4-BE49-F238E27FC236}">
                  <a16:creationId xmlns:a16="http://schemas.microsoft.com/office/drawing/2014/main" id="{23E35C7F-DB97-D63C-993F-A2065E420EE8}"/>
                </a:ext>
              </a:extLst>
            </p:cNvPr>
            <p:cNvSpPr/>
            <p:nvPr/>
          </p:nvSpPr>
          <p:spPr>
            <a:xfrm>
              <a:off x="889649" y="4212384"/>
              <a:ext cx="24520" cy="23585"/>
            </a:xfrm>
            <a:custGeom>
              <a:avLst/>
              <a:gdLst/>
              <a:ahLst/>
              <a:cxnLst/>
              <a:rect l="l" t="t" r="r" b="b"/>
              <a:pathLst>
                <a:path w="5560" h="5351" extrusionOk="0">
                  <a:moveTo>
                    <a:pt x="2674" y="0"/>
                  </a:moveTo>
                  <a:cubicBezTo>
                    <a:pt x="2328" y="0"/>
                    <a:pt x="1980" y="67"/>
                    <a:pt x="1649" y="203"/>
                  </a:cubicBezTo>
                  <a:cubicBezTo>
                    <a:pt x="650" y="619"/>
                    <a:pt x="0" y="1593"/>
                    <a:pt x="0" y="2677"/>
                  </a:cubicBezTo>
                  <a:cubicBezTo>
                    <a:pt x="0" y="4150"/>
                    <a:pt x="1197" y="5351"/>
                    <a:pt x="2674" y="5351"/>
                  </a:cubicBezTo>
                  <a:cubicBezTo>
                    <a:pt x="3754" y="5351"/>
                    <a:pt x="4732" y="4698"/>
                    <a:pt x="5144" y="3698"/>
                  </a:cubicBezTo>
                  <a:cubicBezTo>
                    <a:pt x="5560" y="2699"/>
                    <a:pt x="5330" y="1550"/>
                    <a:pt x="4568" y="783"/>
                  </a:cubicBezTo>
                  <a:cubicBezTo>
                    <a:pt x="4055" y="271"/>
                    <a:pt x="3370" y="0"/>
                    <a:pt x="2674" y="0"/>
                  </a:cubicBezTo>
                  <a:close/>
                </a:path>
              </a:pathLst>
            </a:custGeom>
            <a:solidFill>
              <a:srgbClr val="E4E9E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6" name="Google Shape;7688;p72">
              <a:extLst>
                <a:ext uri="{FF2B5EF4-FFF2-40B4-BE49-F238E27FC236}">
                  <a16:creationId xmlns:a16="http://schemas.microsoft.com/office/drawing/2014/main" id="{645FEA7D-8971-6871-FDC2-DDB883C68089}"/>
                </a:ext>
              </a:extLst>
            </p:cNvPr>
            <p:cNvSpPr/>
            <p:nvPr/>
          </p:nvSpPr>
          <p:spPr>
            <a:xfrm>
              <a:off x="2008060" y="3678195"/>
              <a:ext cx="24537" cy="23576"/>
            </a:xfrm>
            <a:custGeom>
              <a:avLst/>
              <a:gdLst/>
              <a:ahLst/>
              <a:cxnLst/>
              <a:rect l="l" t="t" r="r" b="b"/>
              <a:pathLst>
                <a:path w="5564" h="5349" extrusionOk="0">
                  <a:moveTo>
                    <a:pt x="2886" y="0"/>
                  </a:moveTo>
                  <a:cubicBezTo>
                    <a:pt x="1806" y="0"/>
                    <a:pt x="828" y="650"/>
                    <a:pt x="416" y="1649"/>
                  </a:cubicBezTo>
                  <a:cubicBezTo>
                    <a:pt x="0" y="2649"/>
                    <a:pt x="230" y="3802"/>
                    <a:pt x="996" y="4564"/>
                  </a:cubicBezTo>
                  <a:cubicBezTo>
                    <a:pt x="1506" y="5076"/>
                    <a:pt x="2190" y="5349"/>
                    <a:pt x="2887" y="5349"/>
                  </a:cubicBezTo>
                  <a:cubicBezTo>
                    <a:pt x="3232" y="5349"/>
                    <a:pt x="3580" y="5282"/>
                    <a:pt x="3911" y="5144"/>
                  </a:cubicBezTo>
                  <a:cubicBezTo>
                    <a:pt x="4911" y="4732"/>
                    <a:pt x="5560" y="3758"/>
                    <a:pt x="5563" y="2674"/>
                  </a:cubicBezTo>
                  <a:cubicBezTo>
                    <a:pt x="5560" y="1197"/>
                    <a:pt x="4363" y="0"/>
                    <a:pt x="2886" y="0"/>
                  </a:cubicBezTo>
                  <a:close/>
                </a:path>
              </a:pathLst>
            </a:custGeom>
            <a:solidFill>
              <a:srgbClr val="A5B7C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7" name="Google Shape;7689;p72">
              <a:extLst>
                <a:ext uri="{FF2B5EF4-FFF2-40B4-BE49-F238E27FC236}">
                  <a16:creationId xmlns:a16="http://schemas.microsoft.com/office/drawing/2014/main" id="{E255681E-3D4E-7EBA-960A-A5B075B3B69B}"/>
                </a:ext>
              </a:extLst>
            </p:cNvPr>
            <p:cNvSpPr/>
            <p:nvPr/>
          </p:nvSpPr>
          <p:spPr>
            <a:xfrm>
              <a:off x="1548251" y="3848642"/>
              <a:ext cx="24520" cy="23580"/>
            </a:xfrm>
            <a:custGeom>
              <a:avLst/>
              <a:gdLst/>
              <a:ahLst/>
              <a:cxnLst/>
              <a:rect l="l" t="t" r="r" b="b"/>
              <a:pathLst>
                <a:path w="5560" h="5350" extrusionOk="0">
                  <a:moveTo>
                    <a:pt x="2886" y="0"/>
                  </a:moveTo>
                  <a:cubicBezTo>
                    <a:pt x="1806" y="0"/>
                    <a:pt x="828" y="653"/>
                    <a:pt x="416" y="1653"/>
                  </a:cubicBezTo>
                  <a:cubicBezTo>
                    <a:pt x="0" y="2652"/>
                    <a:pt x="230" y="3801"/>
                    <a:pt x="996" y="4567"/>
                  </a:cubicBezTo>
                  <a:cubicBezTo>
                    <a:pt x="1507" y="5078"/>
                    <a:pt x="2192" y="5350"/>
                    <a:pt x="2890" y="5350"/>
                  </a:cubicBezTo>
                  <a:cubicBezTo>
                    <a:pt x="3234" y="5350"/>
                    <a:pt x="3581" y="5283"/>
                    <a:pt x="3911" y="5147"/>
                  </a:cubicBezTo>
                  <a:cubicBezTo>
                    <a:pt x="4910" y="4731"/>
                    <a:pt x="5560" y="3757"/>
                    <a:pt x="5560" y="2678"/>
                  </a:cubicBezTo>
                  <a:cubicBezTo>
                    <a:pt x="5560" y="1200"/>
                    <a:pt x="4363" y="0"/>
                    <a:pt x="2886" y="0"/>
                  </a:cubicBezTo>
                  <a:close/>
                </a:path>
              </a:pathLst>
            </a:custGeom>
            <a:solidFill>
              <a:srgbClr val="CFD9E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8" name="Google Shape;7690;p72">
              <a:extLst>
                <a:ext uri="{FF2B5EF4-FFF2-40B4-BE49-F238E27FC236}">
                  <a16:creationId xmlns:a16="http://schemas.microsoft.com/office/drawing/2014/main" id="{F44C7CA4-2BE6-2889-318E-AF48D1971950}"/>
                </a:ext>
              </a:extLst>
            </p:cNvPr>
            <p:cNvSpPr/>
            <p:nvPr/>
          </p:nvSpPr>
          <p:spPr>
            <a:xfrm>
              <a:off x="2069063" y="3847033"/>
              <a:ext cx="24520" cy="23585"/>
            </a:xfrm>
            <a:custGeom>
              <a:avLst/>
              <a:gdLst/>
              <a:ahLst/>
              <a:cxnLst/>
              <a:rect l="l" t="t" r="r" b="b"/>
              <a:pathLst>
                <a:path w="5560" h="5351" extrusionOk="0">
                  <a:moveTo>
                    <a:pt x="2886" y="0"/>
                  </a:moveTo>
                  <a:cubicBezTo>
                    <a:pt x="1806" y="0"/>
                    <a:pt x="828" y="653"/>
                    <a:pt x="416" y="1653"/>
                  </a:cubicBezTo>
                  <a:cubicBezTo>
                    <a:pt x="0" y="2652"/>
                    <a:pt x="230" y="3801"/>
                    <a:pt x="993" y="4567"/>
                  </a:cubicBezTo>
                  <a:cubicBezTo>
                    <a:pt x="1505" y="5080"/>
                    <a:pt x="2190" y="5351"/>
                    <a:pt x="2887" y="5351"/>
                  </a:cubicBezTo>
                  <a:cubicBezTo>
                    <a:pt x="3232" y="5351"/>
                    <a:pt x="3580" y="5284"/>
                    <a:pt x="3911" y="5148"/>
                  </a:cubicBezTo>
                  <a:cubicBezTo>
                    <a:pt x="4910" y="4732"/>
                    <a:pt x="5560" y="3758"/>
                    <a:pt x="5560" y="2678"/>
                  </a:cubicBezTo>
                  <a:cubicBezTo>
                    <a:pt x="5560" y="1200"/>
                    <a:pt x="4363" y="0"/>
                    <a:pt x="2886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9" name="Google Shape;7691;p72">
              <a:extLst>
                <a:ext uri="{FF2B5EF4-FFF2-40B4-BE49-F238E27FC236}">
                  <a16:creationId xmlns:a16="http://schemas.microsoft.com/office/drawing/2014/main" id="{DD801E99-081F-989C-9F12-70E4D9457F81}"/>
                </a:ext>
              </a:extLst>
            </p:cNvPr>
            <p:cNvSpPr/>
            <p:nvPr/>
          </p:nvSpPr>
          <p:spPr>
            <a:xfrm>
              <a:off x="2069063" y="4046870"/>
              <a:ext cx="24520" cy="23576"/>
            </a:xfrm>
            <a:custGeom>
              <a:avLst/>
              <a:gdLst/>
              <a:ahLst/>
              <a:cxnLst/>
              <a:rect l="l" t="t" r="r" b="b"/>
              <a:pathLst>
                <a:path w="5560" h="5349" extrusionOk="0">
                  <a:moveTo>
                    <a:pt x="2886" y="0"/>
                  </a:moveTo>
                  <a:cubicBezTo>
                    <a:pt x="1806" y="0"/>
                    <a:pt x="828" y="650"/>
                    <a:pt x="416" y="1649"/>
                  </a:cubicBezTo>
                  <a:cubicBezTo>
                    <a:pt x="0" y="2649"/>
                    <a:pt x="230" y="3802"/>
                    <a:pt x="993" y="4564"/>
                  </a:cubicBezTo>
                  <a:cubicBezTo>
                    <a:pt x="1505" y="5076"/>
                    <a:pt x="2190" y="5349"/>
                    <a:pt x="2887" y="5349"/>
                  </a:cubicBezTo>
                  <a:cubicBezTo>
                    <a:pt x="3232" y="5349"/>
                    <a:pt x="3580" y="5282"/>
                    <a:pt x="3911" y="5144"/>
                  </a:cubicBezTo>
                  <a:cubicBezTo>
                    <a:pt x="4910" y="4732"/>
                    <a:pt x="5560" y="3758"/>
                    <a:pt x="5560" y="2674"/>
                  </a:cubicBezTo>
                  <a:cubicBezTo>
                    <a:pt x="5560" y="1197"/>
                    <a:pt x="4363" y="0"/>
                    <a:pt x="2886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50" name="Google Shape;7692;p72">
            <a:extLst>
              <a:ext uri="{FF2B5EF4-FFF2-40B4-BE49-F238E27FC236}">
                <a16:creationId xmlns:a16="http://schemas.microsoft.com/office/drawing/2014/main" id="{B5C68E36-7EAE-59DE-65BB-510F91AE00C7}"/>
              </a:ext>
            </a:extLst>
          </p:cNvPr>
          <p:cNvGrpSpPr/>
          <p:nvPr/>
        </p:nvGrpSpPr>
        <p:grpSpPr>
          <a:xfrm rot="5400000">
            <a:off x="11147645" y="6755593"/>
            <a:ext cx="328128" cy="2829832"/>
            <a:chOff x="4428249" y="1369375"/>
            <a:chExt cx="36905" cy="429569"/>
          </a:xfrm>
        </p:grpSpPr>
        <p:sp>
          <p:nvSpPr>
            <p:cNvPr id="251" name="Google Shape;7693;p72">
              <a:extLst>
                <a:ext uri="{FF2B5EF4-FFF2-40B4-BE49-F238E27FC236}">
                  <a16:creationId xmlns:a16="http://schemas.microsoft.com/office/drawing/2014/main" id="{53CAA7DB-1E38-C198-995C-FC84FA4D44D2}"/>
                </a:ext>
              </a:extLst>
            </p:cNvPr>
            <p:cNvSpPr/>
            <p:nvPr/>
          </p:nvSpPr>
          <p:spPr>
            <a:xfrm>
              <a:off x="4428249" y="1369375"/>
              <a:ext cx="2375" cy="429104"/>
            </a:xfrm>
            <a:custGeom>
              <a:avLst/>
              <a:gdLst/>
              <a:ahLst/>
              <a:cxnLst/>
              <a:rect l="l" t="t" r="r" b="b"/>
              <a:pathLst>
                <a:path w="95" h="18328" extrusionOk="0">
                  <a:moveTo>
                    <a:pt x="48" y="1"/>
                  </a:moveTo>
                  <a:cubicBezTo>
                    <a:pt x="24" y="1"/>
                    <a:pt x="1" y="15"/>
                    <a:pt x="1" y="44"/>
                  </a:cubicBezTo>
                  <a:lnTo>
                    <a:pt x="1" y="18284"/>
                  </a:lnTo>
                  <a:cubicBezTo>
                    <a:pt x="1" y="18306"/>
                    <a:pt x="22" y="18328"/>
                    <a:pt x="51" y="18328"/>
                  </a:cubicBezTo>
                  <a:cubicBezTo>
                    <a:pt x="73" y="18328"/>
                    <a:pt x="95" y="18306"/>
                    <a:pt x="95" y="18284"/>
                  </a:cubicBezTo>
                  <a:lnTo>
                    <a:pt x="95" y="44"/>
                  </a:lnTo>
                  <a:cubicBezTo>
                    <a:pt x="95" y="15"/>
                    <a:pt x="71" y="1"/>
                    <a:pt x="48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52" name="Google Shape;7694;p72">
              <a:extLst>
                <a:ext uri="{FF2B5EF4-FFF2-40B4-BE49-F238E27FC236}">
                  <a16:creationId xmlns:a16="http://schemas.microsoft.com/office/drawing/2014/main" id="{F2645F7D-B50C-7574-44BC-212E6CD69925}"/>
                </a:ext>
              </a:extLst>
            </p:cNvPr>
            <p:cNvSpPr/>
            <p:nvPr/>
          </p:nvSpPr>
          <p:spPr>
            <a:xfrm>
              <a:off x="4428354" y="1369375"/>
              <a:ext cx="36800" cy="2200"/>
            </a:xfrm>
            <a:custGeom>
              <a:avLst/>
              <a:gdLst/>
              <a:ahLst/>
              <a:cxnLst/>
              <a:rect l="l" t="t" r="r" b="b"/>
              <a:pathLst>
                <a:path w="1472" h="88" extrusionOk="0">
                  <a:moveTo>
                    <a:pt x="65" y="1"/>
                  </a:moveTo>
                  <a:cubicBezTo>
                    <a:pt x="0" y="1"/>
                    <a:pt x="0" y="87"/>
                    <a:pt x="65" y="87"/>
                  </a:cubicBezTo>
                  <a:lnTo>
                    <a:pt x="1414" y="87"/>
                  </a:lnTo>
                  <a:cubicBezTo>
                    <a:pt x="1472" y="87"/>
                    <a:pt x="1472" y="1"/>
                    <a:pt x="1414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53" name="Google Shape;7695;p72">
              <a:extLst>
                <a:ext uri="{FF2B5EF4-FFF2-40B4-BE49-F238E27FC236}">
                  <a16:creationId xmlns:a16="http://schemas.microsoft.com/office/drawing/2014/main" id="{89115F8B-8263-67AD-2635-BDABB393AD2A}"/>
                </a:ext>
              </a:extLst>
            </p:cNvPr>
            <p:cNvSpPr/>
            <p:nvPr/>
          </p:nvSpPr>
          <p:spPr>
            <a:xfrm>
              <a:off x="4428704" y="1383625"/>
              <a:ext cx="17350" cy="2200"/>
            </a:xfrm>
            <a:custGeom>
              <a:avLst/>
              <a:gdLst/>
              <a:ahLst/>
              <a:cxnLst/>
              <a:rect l="l" t="t" r="r" b="b"/>
              <a:pathLst>
                <a:path w="694" h="88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65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65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54" name="Google Shape;7696;p72">
              <a:extLst>
                <a:ext uri="{FF2B5EF4-FFF2-40B4-BE49-F238E27FC236}">
                  <a16:creationId xmlns:a16="http://schemas.microsoft.com/office/drawing/2014/main" id="{DACEA293-79F7-203F-39C8-53DC4837D490}"/>
                </a:ext>
              </a:extLst>
            </p:cNvPr>
            <p:cNvSpPr/>
            <p:nvPr/>
          </p:nvSpPr>
          <p:spPr>
            <a:xfrm>
              <a:off x="4428704" y="1397875"/>
              <a:ext cx="17350" cy="2175"/>
            </a:xfrm>
            <a:custGeom>
              <a:avLst/>
              <a:gdLst/>
              <a:ahLst/>
              <a:cxnLst/>
              <a:rect l="l" t="t" r="r" b="b"/>
              <a:pathLst>
                <a:path w="694" h="87" extrusionOk="0">
                  <a:moveTo>
                    <a:pt x="51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72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72"/>
                    <a:pt x="693" y="44"/>
                  </a:cubicBezTo>
                  <a:cubicBezTo>
                    <a:pt x="693" y="22"/>
                    <a:pt x="672" y="0"/>
                    <a:pt x="65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55" name="Google Shape;7697;p72">
              <a:extLst>
                <a:ext uri="{FF2B5EF4-FFF2-40B4-BE49-F238E27FC236}">
                  <a16:creationId xmlns:a16="http://schemas.microsoft.com/office/drawing/2014/main" id="{27C3D898-F766-B1D4-2CE9-12CE0772D44C}"/>
                </a:ext>
              </a:extLst>
            </p:cNvPr>
            <p:cNvSpPr/>
            <p:nvPr/>
          </p:nvSpPr>
          <p:spPr>
            <a:xfrm>
              <a:off x="4428704" y="1412125"/>
              <a:ext cx="36100" cy="2175"/>
            </a:xfrm>
            <a:custGeom>
              <a:avLst/>
              <a:gdLst/>
              <a:ahLst/>
              <a:cxnLst/>
              <a:rect l="l" t="t" r="r" b="b"/>
              <a:pathLst>
                <a:path w="1444" h="87" extrusionOk="0">
                  <a:moveTo>
                    <a:pt x="51" y="0"/>
                  </a:moveTo>
                  <a:cubicBezTo>
                    <a:pt x="22" y="0"/>
                    <a:pt x="1" y="22"/>
                    <a:pt x="1" y="43"/>
                  </a:cubicBezTo>
                  <a:cubicBezTo>
                    <a:pt x="1" y="72"/>
                    <a:pt x="22" y="87"/>
                    <a:pt x="51" y="87"/>
                  </a:cubicBezTo>
                  <a:lnTo>
                    <a:pt x="1400" y="87"/>
                  </a:lnTo>
                  <a:cubicBezTo>
                    <a:pt x="1422" y="87"/>
                    <a:pt x="1443" y="72"/>
                    <a:pt x="1443" y="43"/>
                  </a:cubicBezTo>
                  <a:cubicBezTo>
                    <a:pt x="1443" y="22"/>
                    <a:pt x="1422" y="0"/>
                    <a:pt x="140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56" name="Google Shape;7698;p72">
              <a:extLst>
                <a:ext uri="{FF2B5EF4-FFF2-40B4-BE49-F238E27FC236}">
                  <a16:creationId xmlns:a16="http://schemas.microsoft.com/office/drawing/2014/main" id="{489A43B5-C2C6-DF8E-2608-8C998A9B1B75}"/>
                </a:ext>
              </a:extLst>
            </p:cNvPr>
            <p:cNvSpPr/>
            <p:nvPr/>
          </p:nvSpPr>
          <p:spPr>
            <a:xfrm>
              <a:off x="4428354" y="1426350"/>
              <a:ext cx="18050" cy="2200"/>
            </a:xfrm>
            <a:custGeom>
              <a:avLst/>
              <a:gdLst/>
              <a:ahLst/>
              <a:cxnLst/>
              <a:rect l="l" t="t" r="r" b="b"/>
              <a:pathLst>
                <a:path w="722" h="88" extrusionOk="0">
                  <a:moveTo>
                    <a:pt x="65" y="1"/>
                  </a:moveTo>
                  <a:cubicBezTo>
                    <a:pt x="0" y="1"/>
                    <a:pt x="0" y="87"/>
                    <a:pt x="65" y="87"/>
                  </a:cubicBezTo>
                  <a:lnTo>
                    <a:pt x="664" y="87"/>
                  </a:lnTo>
                  <a:cubicBezTo>
                    <a:pt x="722" y="87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57" name="Google Shape;7699;p72">
              <a:extLst>
                <a:ext uri="{FF2B5EF4-FFF2-40B4-BE49-F238E27FC236}">
                  <a16:creationId xmlns:a16="http://schemas.microsoft.com/office/drawing/2014/main" id="{F6ED6A65-1575-757D-777F-D18044B9C2E8}"/>
                </a:ext>
              </a:extLst>
            </p:cNvPr>
            <p:cNvSpPr/>
            <p:nvPr/>
          </p:nvSpPr>
          <p:spPr>
            <a:xfrm>
              <a:off x="4428704" y="1440600"/>
              <a:ext cx="17350" cy="2200"/>
            </a:xfrm>
            <a:custGeom>
              <a:avLst/>
              <a:gdLst/>
              <a:ahLst/>
              <a:cxnLst/>
              <a:rect l="l" t="t" r="r" b="b"/>
              <a:pathLst>
                <a:path w="694" h="88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73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73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58" name="Google Shape;7700;p72">
              <a:extLst>
                <a:ext uri="{FF2B5EF4-FFF2-40B4-BE49-F238E27FC236}">
                  <a16:creationId xmlns:a16="http://schemas.microsoft.com/office/drawing/2014/main" id="{F431BB11-6950-6208-2617-60F3F6A65A12}"/>
                </a:ext>
              </a:extLst>
            </p:cNvPr>
            <p:cNvSpPr/>
            <p:nvPr/>
          </p:nvSpPr>
          <p:spPr>
            <a:xfrm>
              <a:off x="4428704" y="1454850"/>
              <a:ext cx="36100" cy="2375"/>
            </a:xfrm>
            <a:custGeom>
              <a:avLst/>
              <a:gdLst/>
              <a:ahLst/>
              <a:cxnLst/>
              <a:rect l="l" t="t" r="r" b="b"/>
              <a:pathLst>
                <a:path w="1444" h="95" extrusionOk="0">
                  <a:moveTo>
                    <a:pt x="51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73"/>
                    <a:pt x="22" y="94"/>
                    <a:pt x="51" y="94"/>
                  </a:cubicBezTo>
                  <a:lnTo>
                    <a:pt x="1400" y="94"/>
                  </a:lnTo>
                  <a:cubicBezTo>
                    <a:pt x="1422" y="94"/>
                    <a:pt x="1443" y="73"/>
                    <a:pt x="1443" y="44"/>
                  </a:cubicBezTo>
                  <a:cubicBezTo>
                    <a:pt x="1443" y="22"/>
                    <a:pt x="1422" y="0"/>
                    <a:pt x="140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59" name="Google Shape;7701;p72">
              <a:extLst>
                <a:ext uri="{FF2B5EF4-FFF2-40B4-BE49-F238E27FC236}">
                  <a16:creationId xmlns:a16="http://schemas.microsoft.com/office/drawing/2014/main" id="{210B7ECF-01CC-9D52-79D0-B067CFFB25C9}"/>
                </a:ext>
              </a:extLst>
            </p:cNvPr>
            <p:cNvSpPr/>
            <p:nvPr/>
          </p:nvSpPr>
          <p:spPr>
            <a:xfrm>
              <a:off x="4428354" y="1469100"/>
              <a:ext cx="18050" cy="2375"/>
            </a:xfrm>
            <a:custGeom>
              <a:avLst/>
              <a:gdLst/>
              <a:ahLst/>
              <a:cxnLst/>
              <a:rect l="l" t="t" r="r" b="b"/>
              <a:pathLst>
                <a:path w="722" h="95" extrusionOk="0">
                  <a:moveTo>
                    <a:pt x="65" y="0"/>
                  </a:moveTo>
                  <a:cubicBezTo>
                    <a:pt x="0" y="0"/>
                    <a:pt x="0" y="94"/>
                    <a:pt x="65" y="94"/>
                  </a:cubicBezTo>
                  <a:lnTo>
                    <a:pt x="664" y="94"/>
                  </a:lnTo>
                  <a:cubicBezTo>
                    <a:pt x="722" y="94"/>
                    <a:pt x="722" y="0"/>
                    <a:pt x="664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60" name="Google Shape;7702;p72">
              <a:extLst>
                <a:ext uri="{FF2B5EF4-FFF2-40B4-BE49-F238E27FC236}">
                  <a16:creationId xmlns:a16="http://schemas.microsoft.com/office/drawing/2014/main" id="{D30FDB61-EEA2-325B-8377-23CE2140443A}"/>
                </a:ext>
              </a:extLst>
            </p:cNvPr>
            <p:cNvSpPr/>
            <p:nvPr/>
          </p:nvSpPr>
          <p:spPr>
            <a:xfrm>
              <a:off x="4428354" y="1483350"/>
              <a:ext cx="18050" cy="2350"/>
            </a:xfrm>
            <a:custGeom>
              <a:avLst/>
              <a:gdLst/>
              <a:ahLst/>
              <a:cxnLst/>
              <a:rect l="l" t="t" r="r" b="b"/>
              <a:pathLst>
                <a:path w="722" h="94" extrusionOk="0">
                  <a:moveTo>
                    <a:pt x="65" y="0"/>
                  </a:moveTo>
                  <a:cubicBezTo>
                    <a:pt x="0" y="0"/>
                    <a:pt x="0" y="94"/>
                    <a:pt x="65" y="94"/>
                  </a:cubicBezTo>
                  <a:lnTo>
                    <a:pt x="664" y="94"/>
                  </a:lnTo>
                  <a:cubicBezTo>
                    <a:pt x="722" y="94"/>
                    <a:pt x="722" y="0"/>
                    <a:pt x="664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61" name="Google Shape;7703;p72">
              <a:extLst>
                <a:ext uri="{FF2B5EF4-FFF2-40B4-BE49-F238E27FC236}">
                  <a16:creationId xmlns:a16="http://schemas.microsoft.com/office/drawing/2014/main" id="{7C9FB686-2DAD-F905-D0BB-1AD75CF59586}"/>
                </a:ext>
              </a:extLst>
            </p:cNvPr>
            <p:cNvSpPr/>
            <p:nvPr/>
          </p:nvSpPr>
          <p:spPr>
            <a:xfrm>
              <a:off x="4428704" y="1497575"/>
              <a:ext cx="36100" cy="2200"/>
            </a:xfrm>
            <a:custGeom>
              <a:avLst/>
              <a:gdLst/>
              <a:ahLst/>
              <a:cxnLst/>
              <a:rect l="l" t="t" r="r" b="b"/>
              <a:pathLst>
                <a:path w="1444" h="88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73"/>
                    <a:pt x="22" y="87"/>
                    <a:pt x="51" y="87"/>
                  </a:cubicBezTo>
                  <a:lnTo>
                    <a:pt x="1400" y="87"/>
                  </a:lnTo>
                  <a:cubicBezTo>
                    <a:pt x="1422" y="87"/>
                    <a:pt x="1443" y="73"/>
                    <a:pt x="1443" y="44"/>
                  </a:cubicBezTo>
                  <a:cubicBezTo>
                    <a:pt x="1443" y="22"/>
                    <a:pt x="1422" y="1"/>
                    <a:pt x="140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62" name="Google Shape;7704;p72">
              <a:extLst>
                <a:ext uri="{FF2B5EF4-FFF2-40B4-BE49-F238E27FC236}">
                  <a16:creationId xmlns:a16="http://schemas.microsoft.com/office/drawing/2014/main" id="{22F75101-6DA4-4699-A0AD-C749835D8A56}"/>
                </a:ext>
              </a:extLst>
            </p:cNvPr>
            <p:cNvSpPr/>
            <p:nvPr/>
          </p:nvSpPr>
          <p:spPr>
            <a:xfrm>
              <a:off x="4428704" y="1511825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73"/>
                    <a:pt x="22" y="94"/>
                    <a:pt x="51" y="94"/>
                  </a:cubicBezTo>
                  <a:lnTo>
                    <a:pt x="650" y="94"/>
                  </a:lnTo>
                  <a:cubicBezTo>
                    <a:pt x="672" y="94"/>
                    <a:pt x="693" y="73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63" name="Google Shape;7705;p72">
              <a:extLst>
                <a:ext uri="{FF2B5EF4-FFF2-40B4-BE49-F238E27FC236}">
                  <a16:creationId xmlns:a16="http://schemas.microsoft.com/office/drawing/2014/main" id="{1F2D0314-D3E8-FA86-7B5A-561E9A3C544F}"/>
                </a:ext>
              </a:extLst>
            </p:cNvPr>
            <p:cNvSpPr/>
            <p:nvPr/>
          </p:nvSpPr>
          <p:spPr>
            <a:xfrm>
              <a:off x="4428354" y="1526075"/>
              <a:ext cx="18050" cy="2375"/>
            </a:xfrm>
            <a:custGeom>
              <a:avLst/>
              <a:gdLst/>
              <a:ahLst/>
              <a:cxnLst/>
              <a:rect l="l" t="t" r="r" b="b"/>
              <a:pathLst>
                <a:path w="722" h="95" extrusionOk="0">
                  <a:moveTo>
                    <a:pt x="65" y="0"/>
                  </a:moveTo>
                  <a:cubicBezTo>
                    <a:pt x="0" y="0"/>
                    <a:pt x="0" y="94"/>
                    <a:pt x="65" y="94"/>
                  </a:cubicBezTo>
                  <a:lnTo>
                    <a:pt x="664" y="94"/>
                  </a:lnTo>
                  <a:cubicBezTo>
                    <a:pt x="722" y="94"/>
                    <a:pt x="722" y="0"/>
                    <a:pt x="664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64" name="Google Shape;7706;p72">
              <a:extLst>
                <a:ext uri="{FF2B5EF4-FFF2-40B4-BE49-F238E27FC236}">
                  <a16:creationId xmlns:a16="http://schemas.microsoft.com/office/drawing/2014/main" id="{661999F7-3B1E-BAEB-15EF-21E3D7A5DBCF}"/>
                </a:ext>
              </a:extLst>
            </p:cNvPr>
            <p:cNvSpPr/>
            <p:nvPr/>
          </p:nvSpPr>
          <p:spPr>
            <a:xfrm>
              <a:off x="4428704" y="1540325"/>
              <a:ext cx="36100" cy="2350"/>
            </a:xfrm>
            <a:custGeom>
              <a:avLst/>
              <a:gdLst/>
              <a:ahLst/>
              <a:cxnLst/>
              <a:rect l="l" t="t" r="r" b="b"/>
              <a:pathLst>
                <a:path w="1444" h="94" extrusionOk="0">
                  <a:moveTo>
                    <a:pt x="51" y="0"/>
                  </a:moveTo>
                  <a:cubicBezTo>
                    <a:pt x="22" y="0"/>
                    <a:pt x="1" y="22"/>
                    <a:pt x="1" y="43"/>
                  </a:cubicBezTo>
                  <a:cubicBezTo>
                    <a:pt x="1" y="72"/>
                    <a:pt x="22" y="94"/>
                    <a:pt x="51" y="94"/>
                  </a:cubicBezTo>
                  <a:lnTo>
                    <a:pt x="1400" y="94"/>
                  </a:lnTo>
                  <a:cubicBezTo>
                    <a:pt x="1422" y="94"/>
                    <a:pt x="1443" y="72"/>
                    <a:pt x="1443" y="43"/>
                  </a:cubicBezTo>
                  <a:cubicBezTo>
                    <a:pt x="1443" y="22"/>
                    <a:pt x="1422" y="0"/>
                    <a:pt x="140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65" name="Google Shape;7707;p72">
              <a:extLst>
                <a:ext uri="{FF2B5EF4-FFF2-40B4-BE49-F238E27FC236}">
                  <a16:creationId xmlns:a16="http://schemas.microsoft.com/office/drawing/2014/main" id="{F7A8D093-B9EF-7B7C-DCDB-0ED5A6D613FB}"/>
                </a:ext>
              </a:extLst>
            </p:cNvPr>
            <p:cNvSpPr/>
            <p:nvPr/>
          </p:nvSpPr>
          <p:spPr>
            <a:xfrm>
              <a:off x="4428704" y="1554550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1"/>
                  </a:moveTo>
                  <a:cubicBezTo>
                    <a:pt x="22" y="1"/>
                    <a:pt x="1" y="23"/>
                    <a:pt x="1" y="44"/>
                  </a:cubicBezTo>
                  <a:cubicBezTo>
                    <a:pt x="1" y="73"/>
                    <a:pt x="22" y="95"/>
                    <a:pt x="51" y="95"/>
                  </a:cubicBezTo>
                  <a:lnTo>
                    <a:pt x="650" y="95"/>
                  </a:lnTo>
                  <a:cubicBezTo>
                    <a:pt x="672" y="95"/>
                    <a:pt x="693" y="73"/>
                    <a:pt x="693" y="44"/>
                  </a:cubicBezTo>
                  <a:cubicBezTo>
                    <a:pt x="693" y="23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66" name="Google Shape;7708;p72">
              <a:extLst>
                <a:ext uri="{FF2B5EF4-FFF2-40B4-BE49-F238E27FC236}">
                  <a16:creationId xmlns:a16="http://schemas.microsoft.com/office/drawing/2014/main" id="{2077367E-C0C9-F37B-C8A6-6B28E893AD3F}"/>
                </a:ext>
              </a:extLst>
            </p:cNvPr>
            <p:cNvSpPr/>
            <p:nvPr/>
          </p:nvSpPr>
          <p:spPr>
            <a:xfrm>
              <a:off x="4428704" y="1568800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73"/>
                    <a:pt x="22" y="95"/>
                    <a:pt x="51" y="95"/>
                  </a:cubicBezTo>
                  <a:lnTo>
                    <a:pt x="650" y="95"/>
                  </a:lnTo>
                  <a:cubicBezTo>
                    <a:pt x="672" y="95"/>
                    <a:pt x="693" y="73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67" name="Google Shape;7709;p72">
              <a:extLst>
                <a:ext uri="{FF2B5EF4-FFF2-40B4-BE49-F238E27FC236}">
                  <a16:creationId xmlns:a16="http://schemas.microsoft.com/office/drawing/2014/main" id="{01AC1666-EB8F-DF98-9028-C14DC4C04994}"/>
                </a:ext>
              </a:extLst>
            </p:cNvPr>
            <p:cNvSpPr/>
            <p:nvPr/>
          </p:nvSpPr>
          <p:spPr>
            <a:xfrm>
              <a:off x="4428354" y="1583050"/>
              <a:ext cx="36800" cy="2375"/>
            </a:xfrm>
            <a:custGeom>
              <a:avLst/>
              <a:gdLst/>
              <a:ahLst/>
              <a:cxnLst/>
              <a:rect l="l" t="t" r="r" b="b"/>
              <a:pathLst>
                <a:path w="1472" h="95" extrusionOk="0">
                  <a:moveTo>
                    <a:pt x="65" y="1"/>
                  </a:moveTo>
                  <a:cubicBezTo>
                    <a:pt x="0" y="1"/>
                    <a:pt x="0" y="94"/>
                    <a:pt x="65" y="94"/>
                  </a:cubicBezTo>
                  <a:lnTo>
                    <a:pt x="1414" y="94"/>
                  </a:lnTo>
                  <a:cubicBezTo>
                    <a:pt x="1472" y="94"/>
                    <a:pt x="1472" y="1"/>
                    <a:pt x="1414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68" name="Google Shape;7710;p72">
              <a:extLst>
                <a:ext uri="{FF2B5EF4-FFF2-40B4-BE49-F238E27FC236}">
                  <a16:creationId xmlns:a16="http://schemas.microsoft.com/office/drawing/2014/main" id="{C3D21D66-249D-D104-66BE-4EF4480DA6D5}"/>
                </a:ext>
              </a:extLst>
            </p:cNvPr>
            <p:cNvSpPr/>
            <p:nvPr/>
          </p:nvSpPr>
          <p:spPr>
            <a:xfrm>
              <a:off x="4428704" y="1597300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72"/>
                    <a:pt x="22" y="94"/>
                    <a:pt x="51" y="94"/>
                  </a:cubicBezTo>
                  <a:lnTo>
                    <a:pt x="650" y="94"/>
                  </a:lnTo>
                  <a:cubicBezTo>
                    <a:pt x="672" y="94"/>
                    <a:pt x="693" y="72"/>
                    <a:pt x="693" y="44"/>
                  </a:cubicBezTo>
                  <a:cubicBezTo>
                    <a:pt x="693" y="22"/>
                    <a:pt x="672" y="0"/>
                    <a:pt x="65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69" name="Google Shape;7711;p72">
              <a:extLst>
                <a:ext uri="{FF2B5EF4-FFF2-40B4-BE49-F238E27FC236}">
                  <a16:creationId xmlns:a16="http://schemas.microsoft.com/office/drawing/2014/main" id="{994CDC68-007F-24AB-7562-FAB5C094ABFE}"/>
                </a:ext>
              </a:extLst>
            </p:cNvPr>
            <p:cNvSpPr/>
            <p:nvPr/>
          </p:nvSpPr>
          <p:spPr>
            <a:xfrm>
              <a:off x="4428704" y="1611550"/>
              <a:ext cx="17350" cy="2350"/>
            </a:xfrm>
            <a:custGeom>
              <a:avLst/>
              <a:gdLst/>
              <a:ahLst/>
              <a:cxnLst/>
              <a:rect l="l" t="t" r="r" b="b"/>
              <a:pathLst>
                <a:path w="694" h="94" extrusionOk="0">
                  <a:moveTo>
                    <a:pt x="51" y="0"/>
                  </a:moveTo>
                  <a:cubicBezTo>
                    <a:pt x="22" y="0"/>
                    <a:pt x="1" y="22"/>
                    <a:pt x="1" y="51"/>
                  </a:cubicBezTo>
                  <a:cubicBezTo>
                    <a:pt x="1" y="72"/>
                    <a:pt x="22" y="94"/>
                    <a:pt x="51" y="94"/>
                  </a:cubicBezTo>
                  <a:lnTo>
                    <a:pt x="650" y="94"/>
                  </a:lnTo>
                  <a:cubicBezTo>
                    <a:pt x="672" y="94"/>
                    <a:pt x="693" y="72"/>
                    <a:pt x="693" y="51"/>
                  </a:cubicBezTo>
                  <a:cubicBezTo>
                    <a:pt x="693" y="22"/>
                    <a:pt x="672" y="0"/>
                    <a:pt x="65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70" name="Google Shape;7712;p72">
              <a:extLst>
                <a:ext uri="{FF2B5EF4-FFF2-40B4-BE49-F238E27FC236}">
                  <a16:creationId xmlns:a16="http://schemas.microsoft.com/office/drawing/2014/main" id="{FE0D0955-D2B0-2AE2-0300-B5B871673537}"/>
                </a:ext>
              </a:extLst>
            </p:cNvPr>
            <p:cNvSpPr/>
            <p:nvPr/>
          </p:nvSpPr>
          <p:spPr>
            <a:xfrm>
              <a:off x="4428704" y="1625775"/>
              <a:ext cx="36100" cy="2375"/>
            </a:xfrm>
            <a:custGeom>
              <a:avLst/>
              <a:gdLst/>
              <a:ahLst/>
              <a:cxnLst/>
              <a:rect l="l" t="t" r="r" b="b"/>
              <a:pathLst>
                <a:path w="1444" h="95" extrusionOk="0">
                  <a:moveTo>
                    <a:pt x="51" y="1"/>
                  </a:moveTo>
                  <a:cubicBezTo>
                    <a:pt x="22" y="1"/>
                    <a:pt x="1" y="23"/>
                    <a:pt x="1" y="51"/>
                  </a:cubicBezTo>
                  <a:cubicBezTo>
                    <a:pt x="1" y="73"/>
                    <a:pt x="22" y="95"/>
                    <a:pt x="51" y="95"/>
                  </a:cubicBezTo>
                  <a:lnTo>
                    <a:pt x="1400" y="95"/>
                  </a:lnTo>
                  <a:cubicBezTo>
                    <a:pt x="1422" y="95"/>
                    <a:pt x="1443" y="73"/>
                    <a:pt x="1443" y="51"/>
                  </a:cubicBezTo>
                  <a:cubicBezTo>
                    <a:pt x="1443" y="23"/>
                    <a:pt x="1422" y="1"/>
                    <a:pt x="140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71" name="Google Shape;7713;p72">
              <a:extLst>
                <a:ext uri="{FF2B5EF4-FFF2-40B4-BE49-F238E27FC236}">
                  <a16:creationId xmlns:a16="http://schemas.microsoft.com/office/drawing/2014/main" id="{7E175ACE-D324-351D-DA48-D986AB720D8B}"/>
                </a:ext>
              </a:extLst>
            </p:cNvPr>
            <p:cNvSpPr/>
            <p:nvPr/>
          </p:nvSpPr>
          <p:spPr>
            <a:xfrm>
              <a:off x="4428354" y="1640025"/>
              <a:ext cx="18050" cy="2375"/>
            </a:xfrm>
            <a:custGeom>
              <a:avLst/>
              <a:gdLst/>
              <a:ahLst/>
              <a:cxnLst/>
              <a:rect l="l" t="t" r="r" b="b"/>
              <a:pathLst>
                <a:path w="722" h="95" extrusionOk="0">
                  <a:moveTo>
                    <a:pt x="65" y="1"/>
                  </a:moveTo>
                  <a:cubicBezTo>
                    <a:pt x="0" y="1"/>
                    <a:pt x="0" y="94"/>
                    <a:pt x="65" y="94"/>
                  </a:cubicBezTo>
                  <a:lnTo>
                    <a:pt x="664" y="94"/>
                  </a:lnTo>
                  <a:cubicBezTo>
                    <a:pt x="722" y="94"/>
                    <a:pt x="722" y="1"/>
                    <a:pt x="664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72" name="Google Shape;7714;p72">
              <a:extLst>
                <a:ext uri="{FF2B5EF4-FFF2-40B4-BE49-F238E27FC236}">
                  <a16:creationId xmlns:a16="http://schemas.microsoft.com/office/drawing/2014/main" id="{A732B4B1-224B-E948-4AA1-7493CA66421D}"/>
                </a:ext>
              </a:extLst>
            </p:cNvPr>
            <p:cNvSpPr/>
            <p:nvPr/>
          </p:nvSpPr>
          <p:spPr>
            <a:xfrm>
              <a:off x="4428704" y="1654275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0"/>
                  </a:moveTo>
                  <a:cubicBezTo>
                    <a:pt x="22" y="0"/>
                    <a:pt x="1" y="22"/>
                    <a:pt x="1" y="51"/>
                  </a:cubicBezTo>
                  <a:cubicBezTo>
                    <a:pt x="1" y="73"/>
                    <a:pt x="22" y="94"/>
                    <a:pt x="51" y="94"/>
                  </a:cubicBezTo>
                  <a:lnTo>
                    <a:pt x="650" y="94"/>
                  </a:lnTo>
                  <a:cubicBezTo>
                    <a:pt x="672" y="94"/>
                    <a:pt x="693" y="73"/>
                    <a:pt x="693" y="51"/>
                  </a:cubicBezTo>
                  <a:cubicBezTo>
                    <a:pt x="693" y="22"/>
                    <a:pt x="672" y="0"/>
                    <a:pt x="65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73" name="Google Shape;7715;p72">
              <a:extLst>
                <a:ext uri="{FF2B5EF4-FFF2-40B4-BE49-F238E27FC236}">
                  <a16:creationId xmlns:a16="http://schemas.microsoft.com/office/drawing/2014/main" id="{85B552B5-5E2F-A612-64EC-7D86D1622CC2}"/>
                </a:ext>
              </a:extLst>
            </p:cNvPr>
            <p:cNvSpPr/>
            <p:nvPr/>
          </p:nvSpPr>
          <p:spPr>
            <a:xfrm>
              <a:off x="4428704" y="1668525"/>
              <a:ext cx="36100" cy="2350"/>
            </a:xfrm>
            <a:custGeom>
              <a:avLst/>
              <a:gdLst/>
              <a:ahLst/>
              <a:cxnLst/>
              <a:rect l="l" t="t" r="r" b="b"/>
              <a:pathLst>
                <a:path w="1444" h="94" extrusionOk="0">
                  <a:moveTo>
                    <a:pt x="51" y="0"/>
                  </a:moveTo>
                  <a:cubicBezTo>
                    <a:pt x="22" y="0"/>
                    <a:pt x="1" y="22"/>
                    <a:pt x="1" y="51"/>
                  </a:cubicBezTo>
                  <a:cubicBezTo>
                    <a:pt x="1" y="72"/>
                    <a:pt x="22" y="94"/>
                    <a:pt x="51" y="94"/>
                  </a:cubicBezTo>
                  <a:lnTo>
                    <a:pt x="1400" y="94"/>
                  </a:lnTo>
                  <a:cubicBezTo>
                    <a:pt x="1422" y="94"/>
                    <a:pt x="1443" y="72"/>
                    <a:pt x="1443" y="51"/>
                  </a:cubicBezTo>
                  <a:cubicBezTo>
                    <a:pt x="1443" y="22"/>
                    <a:pt x="1422" y="0"/>
                    <a:pt x="140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74" name="Google Shape;7716;p72">
              <a:extLst>
                <a:ext uri="{FF2B5EF4-FFF2-40B4-BE49-F238E27FC236}">
                  <a16:creationId xmlns:a16="http://schemas.microsoft.com/office/drawing/2014/main" id="{6E39C98D-111D-DF6B-ECEC-36FC4728A029}"/>
                </a:ext>
              </a:extLst>
            </p:cNvPr>
            <p:cNvSpPr/>
            <p:nvPr/>
          </p:nvSpPr>
          <p:spPr>
            <a:xfrm>
              <a:off x="4428704" y="1682950"/>
              <a:ext cx="17350" cy="2175"/>
            </a:xfrm>
            <a:custGeom>
              <a:avLst/>
              <a:gdLst/>
              <a:ahLst/>
              <a:cxnLst/>
              <a:rect l="l" t="t" r="r" b="b"/>
              <a:pathLst>
                <a:path w="694" h="87" extrusionOk="0">
                  <a:moveTo>
                    <a:pt x="51" y="0"/>
                  </a:moveTo>
                  <a:cubicBezTo>
                    <a:pt x="22" y="0"/>
                    <a:pt x="1" y="15"/>
                    <a:pt x="1" y="43"/>
                  </a:cubicBezTo>
                  <a:cubicBezTo>
                    <a:pt x="1" y="65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65"/>
                    <a:pt x="693" y="43"/>
                  </a:cubicBezTo>
                  <a:cubicBezTo>
                    <a:pt x="693" y="15"/>
                    <a:pt x="672" y="0"/>
                    <a:pt x="65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75" name="Google Shape;7717;p72">
              <a:extLst>
                <a:ext uri="{FF2B5EF4-FFF2-40B4-BE49-F238E27FC236}">
                  <a16:creationId xmlns:a16="http://schemas.microsoft.com/office/drawing/2014/main" id="{789AA189-25E7-C4C8-004D-01F028FFD90B}"/>
                </a:ext>
              </a:extLst>
            </p:cNvPr>
            <p:cNvSpPr/>
            <p:nvPr/>
          </p:nvSpPr>
          <p:spPr>
            <a:xfrm>
              <a:off x="4428354" y="1697200"/>
              <a:ext cx="18050" cy="2175"/>
            </a:xfrm>
            <a:custGeom>
              <a:avLst/>
              <a:gdLst/>
              <a:ahLst/>
              <a:cxnLst/>
              <a:rect l="l" t="t" r="r" b="b"/>
              <a:pathLst>
                <a:path w="722" h="87" extrusionOk="0">
                  <a:moveTo>
                    <a:pt x="65" y="0"/>
                  </a:moveTo>
                  <a:cubicBezTo>
                    <a:pt x="0" y="0"/>
                    <a:pt x="0" y="87"/>
                    <a:pt x="65" y="87"/>
                  </a:cubicBezTo>
                  <a:lnTo>
                    <a:pt x="664" y="87"/>
                  </a:lnTo>
                  <a:cubicBezTo>
                    <a:pt x="722" y="87"/>
                    <a:pt x="722" y="0"/>
                    <a:pt x="664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76" name="Google Shape;7718;p72">
              <a:extLst>
                <a:ext uri="{FF2B5EF4-FFF2-40B4-BE49-F238E27FC236}">
                  <a16:creationId xmlns:a16="http://schemas.microsoft.com/office/drawing/2014/main" id="{6F9522F5-D8B9-8EF2-B141-1B4940ECD1FD}"/>
                </a:ext>
              </a:extLst>
            </p:cNvPr>
            <p:cNvSpPr/>
            <p:nvPr/>
          </p:nvSpPr>
          <p:spPr>
            <a:xfrm>
              <a:off x="4428704" y="1711425"/>
              <a:ext cx="36100" cy="2200"/>
            </a:xfrm>
            <a:custGeom>
              <a:avLst/>
              <a:gdLst/>
              <a:ahLst/>
              <a:cxnLst/>
              <a:rect l="l" t="t" r="r" b="b"/>
              <a:pathLst>
                <a:path w="1444" h="88" extrusionOk="0">
                  <a:moveTo>
                    <a:pt x="51" y="1"/>
                  </a:moveTo>
                  <a:cubicBezTo>
                    <a:pt x="22" y="1"/>
                    <a:pt x="1" y="15"/>
                    <a:pt x="1" y="44"/>
                  </a:cubicBezTo>
                  <a:cubicBezTo>
                    <a:pt x="1" y="66"/>
                    <a:pt x="22" y="87"/>
                    <a:pt x="51" y="87"/>
                  </a:cubicBezTo>
                  <a:lnTo>
                    <a:pt x="1400" y="87"/>
                  </a:lnTo>
                  <a:cubicBezTo>
                    <a:pt x="1422" y="87"/>
                    <a:pt x="1443" y="66"/>
                    <a:pt x="1443" y="44"/>
                  </a:cubicBezTo>
                  <a:cubicBezTo>
                    <a:pt x="1443" y="15"/>
                    <a:pt x="1422" y="1"/>
                    <a:pt x="140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77" name="Google Shape;7719;p72">
              <a:extLst>
                <a:ext uri="{FF2B5EF4-FFF2-40B4-BE49-F238E27FC236}">
                  <a16:creationId xmlns:a16="http://schemas.microsoft.com/office/drawing/2014/main" id="{D2602AB5-3345-9774-0EA4-2F9DFA1D50B3}"/>
                </a:ext>
              </a:extLst>
            </p:cNvPr>
            <p:cNvSpPr/>
            <p:nvPr/>
          </p:nvSpPr>
          <p:spPr>
            <a:xfrm>
              <a:off x="4428704" y="1725675"/>
              <a:ext cx="17350" cy="2375"/>
            </a:xfrm>
            <a:custGeom>
              <a:avLst/>
              <a:gdLst/>
              <a:ahLst/>
              <a:cxnLst/>
              <a:rect l="l" t="t" r="r" b="b"/>
              <a:pathLst>
                <a:path w="694" h="95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73"/>
                    <a:pt x="22" y="94"/>
                    <a:pt x="51" y="94"/>
                  </a:cubicBezTo>
                  <a:lnTo>
                    <a:pt x="650" y="94"/>
                  </a:lnTo>
                  <a:cubicBezTo>
                    <a:pt x="672" y="87"/>
                    <a:pt x="693" y="73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78" name="Google Shape;7720;p72">
              <a:extLst>
                <a:ext uri="{FF2B5EF4-FFF2-40B4-BE49-F238E27FC236}">
                  <a16:creationId xmlns:a16="http://schemas.microsoft.com/office/drawing/2014/main" id="{B906F3DF-B350-7523-79C9-E9F45169C00A}"/>
                </a:ext>
              </a:extLst>
            </p:cNvPr>
            <p:cNvSpPr/>
            <p:nvPr/>
          </p:nvSpPr>
          <p:spPr>
            <a:xfrm>
              <a:off x="4428704" y="1739925"/>
              <a:ext cx="17350" cy="2175"/>
            </a:xfrm>
            <a:custGeom>
              <a:avLst/>
              <a:gdLst/>
              <a:ahLst/>
              <a:cxnLst/>
              <a:rect l="l" t="t" r="r" b="b"/>
              <a:pathLst>
                <a:path w="694" h="87" extrusionOk="0">
                  <a:moveTo>
                    <a:pt x="51" y="0"/>
                  </a:moveTo>
                  <a:cubicBezTo>
                    <a:pt x="22" y="0"/>
                    <a:pt x="1" y="15"/>
                    <a:pt x="1" y="44"/>
                  </a:cubicBezTo>
                  <a:cubicBezTo>
                    <a:pt x="1" y="65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65"/>
                    <a:pt x="693" y="44"/>
                  </a:cubicBezTo>
                  <a:cubicBezTo>
                    <a:pt x="693" y="15"/>
                    <a:pt x="672" y="0"/>
                    <a:pt x="65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79" name="Google Shape;7721;p72">
              <a:extLst>
                <a:ext uri="{FF2B5EF4-FFF2-40B4-BE49-F238E27FC236}">
                  <a16:creationId xmlns:a16="http://schemas.microsoft.com/office/drawing/2014/main" id="{69F29AF2-7680-4516-B853-0A459B61C9E3}"/>
                </a:ext>
              </a:extLst>
            </p:cNvPr>
            <p:cNvSpPr/>
            <p:nvPr/>
          </p:nvSpPr>
          <p:spPr>
            <a:xfrm>
              <a:off x="4428354" y="1754175"/>
              <a:ext cx="36800" cy="2175"/>
            </a:xfrm>
            <a:custGeom>
              <a:avLst/>
              <a:gdLst/>
              <a:ahLst/>
              <a:cxnLst/>
              <a:rect l="l" t="t" r="r" b="b"/>
              <a:pathLst>
                <a:path w="1472" h="87" extrusionOk="0">
                  <a:moveTo>
                    <a:pt x="65" y="0"/>
                  </a:moveTo>
                  <a:cubicBezTo>
                    <a:pt x="0" y="0"/>
                    <a:pt x="0" y="87"/>
                    <a:pt x="65" y="87"/>
                  </a:cubicBezTo>
                  <a:lnTo>
                    <a:pt x="1414" y="87"/>
                  </a:lnTo>
                  <a:cubicBezTo>
                    <a:pt x="1472" y="87"/>
                    <a:pt x="1472" y="0"/>
                    <a:pt x="1414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0" name="Google Shape;7722;p72">
              <a:extLst>
                <a:ext uri="{FF2B5EF4-FFF2-40B4-BE49-F238E27FC236}">
                  <a16:creationId xmlns:a16="http://schemas.microsoft.com/office/drawing/2014/main" id="{12B36C5C-DB9C-181C-653D-C50BE1EC2089}"/>
                </a:ext>
              </a:extLst>
            </p:cNvPr>
            <p:cNvSpPr/>
            <p:nvPr/>
          </p:nvSpPr>
          <p:spPr>
            <a:xfrm>
              <a:off x="4428704" y="1768400"/>
              <a:ext cx="17350" cy="2200"/>
            </a:xfrm>
            <a:custGeom>
              <a:avLst/>
              <a:gdLst/>
              <a:ahLst/>
              <a:cxnLst/>
              <a:rect l="l" t="t" r="r" b="b"/>
              <a:pathLst>
                <a:path w="694" h="88" extrusionOk="0">
                  <a:moveTo>
                    <a:pt x="51" y="1"/>
                  </a:moveTo>
                  <a:cubicBezTo>
                    <a:pt x="22" y="1"/>
                    <a:pt x="1" y="15"/>
                    <a:pt x="1" y="44"/>
                  </a:cubicBezTo>
                  <a:cubicBezTo>
                    <a:pt x="1" y="66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66"/>
                    <a:pt x="693" y="44"/>
                  </a:cubicBezTo>
                  <a:cubicBezTo>
                    <a:pt x="693" y="15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1" name="Google Shape;7723;p72">
              <a:extLst>
                <a:ext uri="{FF2B5EF4-FFF2-40B4-BE49-F238E27FC236}">
                  <a16:creationId xmlns:a16="http://schemas.microsoft.com/office/drawing/2014/main" id="{BE82126A-8BA0-FA94-D711-C1C15F22CB1F}"/>
                </a:ext>
              </a:extLst>
            </p:cNvPr>
            <p:cNvSpPr/>
            <p:nvPr/>
          </p:nvSpPr>
          <p:spPr>
            <a:xfrm>
              <a:off x="4428704" y="1782650"/>
              <a:ext cx="17350" cy="2200"/>
            </a:xfrm>
            <a:custGeom>
              <a:avLst/>
              <a:gdLst/>
              <a:ahLst/>
              <a:cxnLst/>
              <a:rect l="l" t="t" r="r" b="b"/>
              <a:pathLst>
                <a:path w="694" h="88" extrusionOk="0">
                  <a:moveTo>
                    <a:pt x="51" y="1"/>
                  </a:moveTo>
                  <a:cubicBezTo>
                    <a:pt x="22" y="1"/>
                    <a:pt x="1" y="22"/>
                    <a:pt x="1" y="44"/>
                  </a:cubicBezTo>
                  <a:cubicBezTo>
                    <a:pt x="1" y="66"/>
                    <a:pt x="22" y="87"/>
                    <a:pt x="51" y="87"/>
                  </a:cubicBezTo>
                  <a:lnTo>
                    <a:pt x="650" y="87"/>
                  </a:lnTo>
                  <a:cubicBezTo>
                    <a:pt x="672" y="87"/>
                    <a:pt x="693" y="66"/>
                    <a:pt x="693" y="44"/>
                  </a:cubicBezTo>
                  <a:cubicBezTo>
                    <a:pt x="693" y="22"/>
                    <a:pt x="672" y="1"/>
                    <a:pt x="650" y="1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2" name="Google Shape;7724;p72">
              <a:extLst>
                <a:ext uri="{FF2B5EF4-FFF2-40B4-BE49-F238E27FC236}">
                  <a16:creationId xmlns:a16="http://schemas.microsoft.com/office/drawing/2014/main" id="{45126DFE-9411-9FC6-95E6-A4BD753F303F}"/>
                </a:ext>
              </a:extLst>
            </p:cNvPr>
            <p:cNvSpPr/>
            <p:nvPr/>
          </p:nvSpPr>
          <p:spPr>
            <a:xfrm>
              <a:off x="4428542" y="1796744"/>
              <a:ext cx="36100" cy="2200"/>
            </a:xfrm>
            <a:custGeom>
              <a:avLst/>
              <a:gdLst/>
              <a:ahLst/>
              <a:cxnLst/>
              <a:rect l="l" t="t" r="r" b="b"/>
              <a:pathLst>
                <a:path w="1444" h="88" extrusionOk="0">
                  <a:moveTo>
                    <a:pt x="51" y="0"/>
                  </a:moveTo>
                  <a:cubicBezTo>
                    <a:pt x="22" y="0"/>
                    <a:pt x="1" y="22"/>
                    <a:pt x="1" y="44"/>
                  </a:cubicBezTo>
                  <a:cubicBezTo>
                    <a:pt x="1" y="65"/>
                    <a:pt x="22" y="87"/>
                    <a:pt x="51" y="87"/>
                  </a:cubicBezTo>
                  <a:lnTo>
                    <a:pt x="1400" y="87"/>
                  </a:lnTo>
                  <a:cubicBezTo>
                    <a:pt x="1422" y="87"/>
                    <a:pt x="1443" y="65"/>
                    <a:pt x="1443" y="44"/>
                  </a:cubicBezTo>
                  <a:cubicBezTo>
                    <a:pt x="1443" y="22"/>
                    <a:pt x="1422" y="0"/>
                    <a:pt x="1400" y="0"/>
                  </a:cubicBezTo>
                  <a:close/>
                </a:path>
              </a:pathLst>
            </a:cu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83" name="Google Shape;7725;p72">
            <a:extLst>
              <a:ext uri="{FF2B5EF4-FFF2-40B4-BE49-F238E27FC236}">
                <a16:creationId xmlns:a16="http://schemas.microsoft.com/office/drawing/2014/main" id="{8B76BFD1-578F-5253-2C39-6EA7B64F5013}"/>
              </a:ext>
            </a:extLst>
          </p:cNvPr>
          <p:cNvGrpSpPr/>
          <p:nvPr/>
        </p:nvGrpSpPr>
        <p:grpSpPr>
          <a:xfrm rot="10800000" flipH="1">
            <a:off x="9892504" y="5932681"/>
            <a:ext cx="2838414" cy="49616"/>
            <a:chOff x="219558" y="4738465"/>
            <a:chExt cx="5852400" cy="102300"/>
          </a:xfrm>
        </p:grpSpPr>
        <p:cxnSp>
          <p:nvCxnSpPr>
            <p:cNvPr id="284" name="Google Shape;7726;p72">
              <a:extLst>
                <a:ext uri="{FF2B5EF4-FFF2-40B4-BE49-F238E27FC236}">
                  <a16:creationId xmlns:a16="http://schemas.microsoft.com/office/drawing/2014/main" id="{F676ECE1-CF86-61B0-80B4-5A34F46E7018}"/>
                </a:ext>
              </a:extLst>
            </p:cNvPr>
            <p:cNvCxnSpPr/>
            <p:nvPr/>
          </p:nvCxnSpPr>
          <p:spPr>
            <a:xfrm>
              <a:off x="219558" y="4789684"/>
              <a:ext cx="5852400" cy="0"/>
            </a:xfrm>
            <a:prstGeom prst="straightConnector1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285" name="Google Shape;7727;p72">
              <a:extLst>
                <a:ext uri="{FF2B5EF4-FFF2-40B4-BE49-F238E27FC236}">
                  <a16:creationId xmlns:a16="http://schemas.microsoft.com/office/drawing/2014/main" id="{A5432DE5-26A8-1C6B-E409-84F62FABF707}"/>
                </a:ext>
              </a:extLst>
            </p:cNvPr>
            <p:cNvSpPr/>
            <p:nvPr/>
          </p:nvSpPr>
          <p:spPr>
            <a:xfrm>
              <a:off x="1200298" y="4738465"/>
              <a:ext cx="102300" cy="102300"/>
            </a:xfrm>
            <a:prstGeom prst="ellipse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6" name="Google Shape;7728;p72">
              <a:extLst>
                <a:ext uri="{FF2B5EF4-FFF2-40B4-BE49-F238E27FC236}">
                  <a16:creationId xmlns:a16="http://schemas.microsoft.com/office/drawing/2014/main" id="{2EF71E9F-D972-6F4B-1AB0-DA2DF9B78D46}"/>
                </a:ext>
              </a:extLst>
            </p:cNvPr>
            <p:cNvSpPr/>
            <p:nvPr/>
          </p:nvSpPr>
          <p:spPr>
            <a:xfrm>
              <a:off x="2175146" y="4738465"/>
              <a:ext cx="102300" cy="102300"/>
            </a:xfrm>
            <a:prstGeom prst="ellipse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7" name="Google Shape;7729;p72">
              <a:extLst>
                <a:ext uri="{FF2B5EF4-FFF2-40B4-BE49-F238E27FC236}">
                  <a16:creationId xmlns:a16="http://schemas.microsoft.com/office/drawing/2014/main" id="{588AAA4A-28B1-833A-ABA4-B03DD007BB54}"/>
                </a:ext>
              </a:extLst>
            </p:cNvPr>
            <p:cNvSpPr/>
            <p:nvPr/>
          </p:nvSpPr>
          <p:spPr>
            <a:xfrm>
              <a:off x="3040751" y="4738465"/>
              <a:ext cx="102300" cy="102300"/>
            </a:xfrm>
            <a:prstGeom prst="ellipse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8" name="Google Shape;7730;p72">
              <a:extLst>
                <a:ext uri="{FF2B5EF4-FFF2-40B4-BE49-F238E27FC236}">
                  <a16:creationId xmlns:a16="http://schemas.microsoft.com/office/drawing/2014/main" id="{18415DBD-C100-DA6F-4A16-0A6E38685380}"/>
                </a:ext>
              </a:extLst>
            </p:cNvPr>
            <p:cNvSpPr/>
            <p:nvPr/>
          </p:nvSpPr>
          <p:spPr>
            <a:xfrm>
              <a:off x="4028157" y="4738465"/>
              <a:ext cx="102300" cy="102300"/>
            </a:xfrm>
            <a:prstGeom prst="ellipse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9" name="Google Shape;7731;p72">
              <a:extLst>
                <a:ext uri="{FF2B5EF4-FFF2-40B4-BE49-F238E27FC236}">
                  <a16:creationId xmlns:a16="http://schemas.microsoft.com/office/drawing/2014/main" id="{B623672B-0177-3D2D-EF41-73EBE0CFB669}"/>
                </a:ext>
              </a:extLst>
            </p:cNvPr>
            <p:cNvSpPr/>
            <p:nvPr/>
          </p:nvSpPr>
          <p:spPr>
            <a:xfrm>
              <a:off x="5040827" y="4738465"/>
              <a:ext cx="102300" cy="102300"/>
            </a:xfrm>
            <a:prstGeom prst="ellipse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90" name="Google Shape;7732;p72">
            <a:extLst>
              <a:ext uri="{FF2B5EF4-FFF2-40B4-BE49-F238E27FC236}">
                <a16:creationId xmlns:a16="http://schemas.microsoft.com/office/drawing/2014/main" id="{7804A0F4-3E9C-795D-AD7C-A28434DE6FE4}"/>
              </a:ext>
            </a:extLst>
          </p:cNvPr>
          <p:cNvGrpSpPr/>
          <p:nvPr/>
        </p:nvGrpSpPr>
        <p:grpSpPr>
          <a:xfrm>
            <a:off x="9915139" y="6678807"/>
            <a:ext cx="2793140" cy="770032"/>
            <a:chOff x="5286284" y="2966544"/>
            <a:chExt cx="1396570" cy="385016"/>
          </a:xfrm>
        </p:grpSpPr>
        <p:cxnSp>
          <p:nvCxnSpPr>
            <p:cNvPr id="291" name="Google Shape;7733;p72">
              <a:extLst>
                <a:ext uri="{FF2B5EF4-FFF2-40B4-BE49-F238E27FC236}">
                  <a16:creationId xmlns:a16="http://schemas.microsoft.com/office/drawing/2014/main" id="{BACA89AB-63FD-E895-40AE-9E01BE074A50}"/>
                </a:ext>
              </a:extLst>
            </p:cNvPr>
            <p:cNvCxnSpPr/>
            <p:nvPr/>
          </p:nvCxnSpPr>
          <p:spPr>
            <a:xfrm>
              <a:off x="5752056" y="3094781"/>
              <a:ext cx="470100" cy="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292" name="Google Shape;7734;p72">
              <a:extLst>
                <a:ext uri="{FF2B5EF4-FFF2-40B4-BE49-F238E27FC236}">
                  <a16:creationId xmlns:a16="http://schemas.microsoft.com/office/drawing/2014/main" id="{92590232-5B51-37BC-0DE3-1DA793751791}"/>
                </a:ext>
              </a:extLst>
            </p:cNvPr>
            <p:cNvCxnSpPr/>
            <p:nvPr/>
          </p:nvCxnSpPr>
          <p:spPr>
            <a:xfrm>
              <a:off x="5980194" y="3351560"/>
              <a:ext cx="594300" cy="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grpSp>
          <p:nvGrpSpPr>
            <p:cNvPr id="293" name="Google Shape;7735;p72">
              <a:extLst>
                <a:ext uri="{FF2B5EF4-FFF2-40B4-BE49-F238E27FC236}">
                  <a16:creationId xmlns:a16="http://schemas.microsoft.com/office/drawing/2014/main" id="{408BCB1E-DBD5-42EE-8671-09F4546CE9A2}"/>
                </a:ext>
              </a:extLst>
            </p:cNvPr>
            <p:cNvGrpSpPr/>
            <p:nvPr/>
          </p:nvGrpSpPr>
          <p:grpSpPr>
            <a:xfrm>
              <a:off x="5287688" y="3173364"/>
              <a:ext cx="1395166" cy="74100"/>
              <a:chOff x="5287688" y="3173364"/>
              <a:chExt cx="1395166" cy="74100"/>
            </a:xfrm>
          </p:grpSpPr>
          <p:cxnSp>
            <p:nvCxnSpPr>
              <p:cNvPr id="295" name="Google Shape;7736;p72">
                <a:extLst>
                  <a:ext uri="{FF2B5EF4-FFF2-40B4-BE49-F238E27FC236}">
                    <a16:creationId xmlns:a16="http://schemas.microsoft.com/office/drawing/2014/main" id="{3CF519F5-EDC4-0DA8-0986-8136DE1FDABD}"/>
                  </a:ext>
                </a:extLst>
              </p:cNvPr>
              <p:cNvCxnSpPr/>
              <p:nvPr/>
            </p:nvCxnSpPr>
            <p:spPr>
              <a:xfrm>
                <a:off x="6682853" y="3173540"/>
                <a:ext cx="0" cy="73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7737;p72">
                <a:extLst>
                  <a:ext uri="{FF2B5EF4-FFF2-40B4-BE49-F238E27FC236}">
                    <a16:creationId xmlns:a16="http://schemas.microsoft.com/office/drawing/2014/main" id="{E99D357B-5366-D0E5-ED04-5C399AD6E872}"/>
                  </a:ext>
                </a:extLst>
              </p:cNvPr>
              <p:cNvCxnSpPr/>
              <p:nvPr/>
            </p:nvCxnSpPr>
            <p:spPr>
              <a:xfrm>
                <a:off x="5287688" y="3210371"/>
                <a:ext cx="13947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7738;p72">
                <a:extLst>
                  <a:ext uri="{FF2B5EF4-FFF2-40B4-BE49-F238E27FC236}">
                    <a16:creationId xmlns:a16="http://schemas.microsoft.com/office/drawing/2014/main" id="{C472E459-FFA8-E50F-C0B7-F5D3F85E3BC3}"/>
                  </a:ext>
                </a:extLst>
              </p:cNvPr>
              <p:cNvCxnSpPr/>
              <p:nvPr/>
            </p:nvCxnSpPr>
            <p:spPr>
              <a:xfrm>
                <a:off x="5518476" y="3173364"/>
                <a:ext cx="0" cy="74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7739;p72">
                <a:extLst>
                  <a:ext uri="{FF2B5EF4-FFF2-40B4-BE49-F238E27FC236}">
                    <a16:creationId xmlns:a16="http://schemas.microsoft.com/office/drawing/2014/main" id="{42A48451-BE5D-7EC5-1860-0A887EC57CBA}"/>
                  </a:ext>
                </a:extLst>
              </p:cNvPr>
              <p:cNvCxnSpPr/>
              <p:nvPr/>
            </p:nvCxnSpPr>
            <p:spPr>
              <a:xfrm>
                <a:off x="5287935" y="3173364"/>
                <a:ext cx="0" cy="74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7740;p72">
                <a:extLst>
                  <a:ext uri="{FF2B5EF4-FFF2-40B4-BE49-F238E27FC236}">
                    <a16:creationId xmlns:a16="http://schemas.microsoft.com/office/drawing/2014/main" id="{10852B1B-8343-D211-1692-57F6097AE23B}"/>
                  </a:ext>
                </a:extLst>
              </p:cNvPr>
              <p:cNvCxnSpPr/>
              <p:nvPr/>
            </p:nvCxnSpPr>
            <p:spPr>
              <a:xfrm>
                <a:off x="5751239" y="3173364"/>
                <a:ext cx="0" cy="74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7741;p72">
                <a:extLst>
                  <a:ext uri="{FF2B5EF4-FFF2-40B4-BE49-F238E27FC236}">
                    <a16:creationId xmlns:a16="http://schemas.microsoft.com/office/drawing/2014/main" id="{729C15D3-66F7-EE5E-75C1-8D34ED85EDF7}"/>
                  </a:ext>
                </a:extLst>
              </p:cNvPr>
              <p:cNvCxnSpPr/>
              <p:nvPr/>
            </p:nvCxnSpPr>
            <p:spPr>
              <a:xfrm>
                <a:off x="5982252" y="3173364"/>
                <a:ext cx="0" cy="74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7742;p72">
                <a:extLst>
                  <a:ext uri="{FF2B5EF4-FFF2-40B4-BE49-F238E27FC236}">
                    <a16:creationId xmlns:a16="http://schemas.microsoft.com/office/drawing/2014/main" id="{586E71B6-39D2-35E2-923E-414F7E0E52E2}"/>
                  </a:ext>
                </a:extLst>
              </p:cNvPr>
              <p:cNvCxnSpPr/>
              <p:nvPr/>
            </p:nvCxnSpPr>
            <p:spPr>
              <a:xfrm>
                <a:off x="6216184" y="3173364"/>
                <a:ext cx="0" cy="74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7743;p72">
                <a:extLst>
                  <a:ext uri="{FF2B5EF4-FFF2-40B4-BE49-F238E27FC236}">
                    <a16:creationId xmlns:a16="http://schemas.microsoft.com/office/drawing/2014/main" id="{394624FF-8D93-832E-1C33-940A10C50E07}"/>
                  </a:ext>
                </a:extLst>
              </p:cNvPr>
              <p:cNvCxnSpPr/>
              <p:nvPr/>
            </p:nvCxnSpPr>
            <p:spPr>
              <a:xfrm>
                <a:off x="6449534" y="3173364"/>
                <a:ext cx="0" cy="741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94" name="Google Shape;7744;p72">
              <a:extLst>
                <a:ext uri="{FF2B5EF4-FFF2-40B4-BE49-F238E27FC236}">
                  <a16:creationId xmlns:a16="http://schemas.microsoft.com/office/drawing/2014/main" id="{D1D61AB7-43E8-8400-ADD0-C72441062228}"/>
                </a:ext>
              </a:extLst>
            </p:cNvPr>
            <p:cNvCxnSpPr/>
            <p:nvPr/>
          </p:nvCxnSpPr>
          <p:spPr>
            <a:xfrm>
              <a:off x="5286284" y="2966544"/>
              <a:ext cx="468600" cy="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oval" w="med" len="med"/>
              <a:tailEnd type="oval" w="med" len="med"/>
            </a:ln>
          </p:spPr>
        </p:cxnSp>
      </p:grpSp>
      <p:grpSp>
        <p:nvGrpSpPr>
          <p:cNvPr id="303" name="Google Shape;7745;p72">
            <a:extLst>
              <a:ext uri="{FF2B5EF4-FFF2-40B4-BE49-F238E27FC236}">
                <a16:creationId xmlns:a16="http://schemas.microsoft.com/office/drawing/2014/main" id="{DD4B6E33-2301-8391-3E0F-38D7E4A66FEF}"/>
              </a:ext>
            </a:extLst>
          </p:cNvPr>
          <p:cNvGrpSpPr/>
          <p:nvPr/>
        </p:nvGrpSpPr>
        <p:grpSpPr>
          <a:xfrm>
            <a:off x="3287271" y="3516360"/>
            <a:ext cx="2364552" cy="1324054"/>
            <a:chOff x="2029517" y="1732295"/>
            <a:chExt cx="1149068" cy="643432"/>
          </a:xfrm>
        </p:grpSpPr>
        <p:grpSp>
          <p:nvGrpSpPr>
            <p:cNvPr id="304" name="Google Shape;7746;p72">
              <a:extLst>
                <a:ext uri="{FF2B5EF4-FFF2-40B4-BE49-F238E27FC236}">
                  <a16:creationId xmlns:a16="http://schemas.microsoft.com/office/drawing/2014/main" id="{9053B2C8-C95A-A453-CB82-B90D41FF63D1}"/>
                </a:ext>
              </a:extLst>
            </p:cNvPr>
            <p:cNvGrpSpPr/>
            <p:nvPr/>
          </p:nvGrpSpPr>
          <p:grpSpPr>
            <a:xfrm>
              <a:off x="2708660" y="1746937"/>
              <a:ext cx="455427" cy="244429"/>
              <a:chOff x="2700693" y="1746937"/>
              <a:chExt cx="455427" cy="244429"/>
            </a:xfrm>
          </p:grpSpPr>
          <p:grpSp>
            <p:nvGrpSpPr>
              <p:cNvPr id="321" name="Google Shape;7747;p72">
                <a:extLst>
                  <a:ext uri="{FF2B5EF4-FFF2-40B4-BE49-F238E27FC236}">
                    <a16:creationId xmlns:a16="http://schemas.microsoft.com/office/drawing/2014/main" id="{65A427B9-6B73-FAEB-D497-E8F62F0D6B6A}"/>
                  </a:ext>
                </a:extLst>
              </p:cNvPr>
              <p:cNvGrpSpPr/>
              <p:nvPr/>
            </p:nvGrpSpPr>
            <p:grpSpPr>
              <a:xfrm>
                <a:off x="2905682" y="1782817"/>
                <a:ext cx="250438" cy="208549"/>
                <a:chOff x="2905682" y="1782817"/>
                <a:chExt cx="250438" cy="208549"/>
              </a:xfrm>
            </p:grpSpPr>
            <p:cxnSp>
              <p:nvCxnSpPr>
                <p:cNvPr id="325" name="Google Shape;7748;p72">
                  <a:extLst>
                    <a:ext uri="{FF2B5EF4-FFF2-40B4-BE49-F238E27FC236}">
                      <a16:creationId xmlns:a16="http://schemas.microsoft.com/office/drawing/2014/main" id="{0B68994D-BB00-851A-71B2-60ADC89824F1}"/>
                    </a:ext>
                  </a:extLst>
                </p:cNvPr>
                <p:cNvCxnSpPr/>
                <p:nvPr/>
              </p:nvCxnSpPr>
              <p:spPr>
                <a:xfrm rot="-5400000" flipH="1">
                  <a:off x="2905682" y="1782817"/>
                  <a:ext cx="175200" cy="1752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9525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326" name="Google Shape;7749;p72">
                  <a:extLst>
                    <a:ext uri="{FF2B5EF4-FFF2-40B4-BE49-F238E27FC236}">
                      <a16:creationId xmlns:a16="http://schemas.microsoft.com/office/drawing/2014/main" id="{19E56027-7467-682A-AD04-7C07FDE15D75}"/>
                    </a:ext>
                  </a:extLst>
                </p:cNvPr>
                <p:cNvSpPr/>
                <p:nvPr/>
              </p:nvSpPr>
              <p:spPr>
                <a:xfrm>
                  <a:off x="3078213" y="1919045"/>
                  <a:ext cx="77906" cy="72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6" h="10746" extrusionOk="0">
                      <a:moveTo>
                        <a:pt x="5775" y="1"/>
                      </a:moveTo>
                      <a:cubicBezTo>
                        <a:pt x="3179" y="1"/>
                        <a:pt x="889" y="1860"/>
                        <a:pt x="468" y="4506"/>
                      </a:cubicBezTo>
                      <a:cubicBezTo>
                        <a:pt x="1" y="7441"/>
                        <a:pt x="2002" y="10210"/>
                        <a:pt x="4904" y="10677"/>
                      </a:cubicBezTo>
                      <a:cubicBezTo>
                        <a:pt x="5194" y="10723"/>
                        <a:pt x="5483" y="10745"/>
                        <a:pt x="5768" y="10745"/>
                      </a:cubicBezTo>
                      <a:cubicBezTo>
                        <a:pt x="8364" y="10745"/>
                        <a:pt x="10655" y="8886"/>
                        <a:pt x="11075" y="6240"/>
                      </a:cubicBezTo>
                      <a:cubicBezTo>
                        <a:pt x="11576" y="3305"/>
                        <a:pt x="9574" y="536"/>
                        <a:pt x="6639" y="69"/>
                      </a:cubicBezTo>
                      <a:cubicBezTo>
                        <a:pt x="6349" y="23"/>
                        <a:pt x="6060" y="1"/>
                        <a:pt x="5775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</p:grpSp>
          <p:grpSp>
            <p:nvGrpSpPr>
              <p:cNvPr id="322" name="Google Shape;7750;p72">
                <a:extLst>
                  <a:ext uri="{FF2B5EF4-FFF2-40B4-BE49-F238E27FC236}">
                    <a16:creationId xmlns:a16="http://schemas.microsoft.com/office/drawing/2014/main" id="{4FAC9DD7-01AE-6A9D-6DFE-86B019E87B30}"/>
                  </a:ext>
                </a:extLst>
              </p:cNvPr>
              <p:cNvGrpSpPr/>
              <p:nvPr/>
            </p:nvGrpSpPr>
            <p:grpSpPr>
              <a:xfrm>
                <a:off x="2700693" y="1746937"/>
                <a:ext cx="449967" cy="72374"/>
                <a:chOff x="2700693" y="1746937"/>
                <a:chExt cx="449967" cy="72374"/>
              </a:xfrm>
            </p:grpSpPr>
            <p:cxnSp>
              <p:nvCxnSpPr>
                <p:cNvPr id="323" name="Google Shape;7751;p72">
                  <a:extLst>
                    <a:ext uri="{FF2B5EF4-FFF2-40B4-BE49-F238E27FC236}">
                      <a16:creationId xmlns:a16="http://schemas.microsoft.com/office/drawing/2014/main" id="{D6FA4157-2B18-BD69-6C18-7BBCDDFA103F}"/>
                    </a:ext>
                  </a:extLst>
                </p:cNvPr>
                <p:cNvCxnSpPr/>
                <p:nvPr/>
              </p:nvCxnSpPr>
              <p:spPr>
                <a:xfrm>
                  <a:off x="2700693" y="1782453"/>
                  <a:ext cx="379800" cy="6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9525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324" name="Google Shape;7752;p72">
                  <a:extLst>
                    <a:ext uri="{FF2B5EF4-FFF2-40B4-BE49-F238E27FC236}">
                      <a16:creationId xmlns:a16="http://schemas.microsoft.com/office/drawing/2014/main" id="{51A27970-D367-C6AD-871B-8C08E7B5A19E}"/>
                    </a:ext>
                  </a:extLst>
                </p:cNvPr>
                <p:cNvSpPr/>
                <p:nvPr/>
              </p:nvSpPr>
              <p:spPr>
                <a:xfrm>
                  <a:off x="3072753" y="1746937"/>
                  <a:ext cx="77906" cy="72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6" h="10754" extrusionOk="0">
                      <a:moveTo>
                        <a:pt x="5736" y="0"/>
                      </a:moveTo>
                      <a:cubicBezTo>
                        <a:pt x="3156" y="0"/>
                        <a:pt x="887" y="1881"/>
                        <a:pt x="468" y="4513"/>
                      </a:cubicBezTo>
                      <a:cubicBezTo>
                        <a:pt x="1" y="7449"/>
                        <a:pt x="2002" y="10218"/>
                        <a:pt x="4904" y="10685"/>
                      </a:cubicBezTo>
                      <a:cubicBezTo>
                        <a:pt x="5194" y="10731"/>
                        <a:pt x="5483" y="10753"/>
                        <a:pt x="5768" y="10753"/>
                      </a:cubicBezTo>
                      <a:cubicBezTo>
                        <a:pt x="8364" y="10753"/>
                        <a:pt x="10655" y="8893"/>
                        <a:pt x="11075" y="6248"/>
                      </a:cubicBezTo>
                      <a:cubicBezTo>
                        <a:pt x="11576" y="3313"/>
                        <a:pt x="9574" y="544"/>
                        <a:pt x="6639" y="77"/>
                      </a:cubicBezTo>
                      <a:cubicBezTo>
                        <a:pt x="6335" y="25"/>
                        <a:pt x="6034" y="0"/>
                        <a:pt x="5736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</p:grpSp>
        </p:grpSp>
        <p:grpSp>
          <p:nvGrpSpPr>
            <p:cNvPr id="305" name="Google Shape;7753;p72">
              <a:extLst>
                <a:ext uri="{FF2B5EF4-FFF2-40B4-BE49-F238E27FC236}">
                  <a16:creationId xmlns:a16="http://schemas.microsoft.com/office/drawing/2014/main" id="{3AB1B109-535A-5F98-5632-8C498ABCA442}"/>
                </a:ext>
              </a:extLst>
            </p:cNvPr>
            <p:cNvGrpSpPr/>
            <p:nvPr/>
          </p:nvGrpSpPr>
          <p:grpSpPr>
            <a:xfrm>
              <a:off x="2029517" y="1732295"/>
              <a:ext cx="1149068" cy="643432"/>
              <a:chOff x="2029517" y="1732295"/>
              <a:chExt cx="1149068" cy="643432"/>
            </a:xfrm>
          </p:grpSpPr>
          <p:grpSp>
            <p:nvGrpSpPr>
              <p:cNvPr id="306" name="Google Shape;7754;p72">
                <a:extLst>
                  <a:ext uri="{FF2B5EF4-FFF2-40B4-BE49-F238E27FC236}">
                    <a16:creationId xmlns:a16="http://schemas.microsoft.com/office/drawing/2014/main" id="{86D83F58-BD2D-58A5-9957-283F9028B49A}"/>
                  </a:ext>
                </a:extLst>
              </p:cNvPr>
              <p:cNvGrpSpPr/>
              <p:nvPr/>
            </p:nvGrpSpPr>
            <p:grpSpPr>
              <a:xfrm>
                <a:off x="2703618" y="2103152"/>
                <a:ext cx="474966" cy="260017"/>
                <a:chOff x="2703618" y="2103152"/>
                <a:chExt cx="474966" cy="260017"/>
              </a:xfrm>
            </p:grpSpPr>
            <p:grpSp>
              <p:nvGrpSpPr>
                <p:cNvPr id="315" name="Google Shape;7755;p72">
                  <a:extLst>
                    <a:ext uri="{FF2B5EF4-FFF2-40B4-BE49-F238E27FC236}">
                      <a16:creationId xmlns:a16="http://schemas.microsoft.com/office/drawing/2014/main" id="{03E9C2E6-379F-3BD8-46D4-D0435DA87AED}"/>
                    </a:ext>
                  </a:extLst>
                </p:cNvPr>
                <p:cNvGrpSpPr/>
                <p:nvPr/>
              </p:nvGrpSpPr>
              <p:grpSpPr>
                <a:xfrm>
                  <a:off x="2703618" y="2290640"/>
                  <a:ext cx="450291" cy="72529"/>
                  <a:chOff x="2703618" y="2290640"/>
                  <a:chExt cx="450291" cy="72529"/>
                </a:xfrm>
              </p:grpSpPr>
              <p:cxnSp>
                <p:nvCxnSpPr>
                  <p:cNvPr id="319" name="Google Shape;7756;p72">
                    <a:extLst>
                      <a:ext uri="{FF2B5EF4-FFF2-40B4-BE49-F238E27FC236}">
                        <a16:creationId xmlns:a16="http://schemas.microsoft.com/office/drawing/2014/main" id="{4376BBB5-CB66-4946-8E74-E8243BE017C9}"/>
                      </a:ext>
                    </a:extLst>
                  </p:cNvPr>
                  <p:cNvCxnSpPr/>
                  <p:nvPr/>
                </p:nvCxnSpPr>
                <p:spPr>
                  <a:xfrm>
                    <a:off x="2703618" y="2326818"/>
                    <a:ext cx="379800" cy="600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9525" cap="flat" cmpd="sng">
                    <a:solidFill>
                      <a:srgbClr val="869FB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320" name="Google Shape;7757;p72">
                    <a:extLst>
                      <a:ext uri="{FF2B5EF4-FFF2-40B4-BE49-F238E27FC236}">
                        <a16:creationId xmlns:a16="http://schemas.microsoft.com/office/drawing/2014/main" id="{CED61724-8D40-8A1B-3D20-4CA457895FB1}"/>
                      </a:ext>
                    </a:extLst>
                  </p:cNvPr>
                  <p:cNvSpPr/>
                  <p:nvPr/>
                </p:nvSpPr>
                <p:spPr>
                  <a:xfrm>
                    <a:off x="3076003" y="2290640"/>
                    <a:ext cx="77906" cy="725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6" h="10777" extrusionOk="0">
                        <a:moveTo>
                          <a:pt x="5787" y="0"/>
                        </a:moveTo>
                        <a:cubicBezTo>
                          <a:pt x="3185" y="0"/>
                          <a:pt x="889" y="1889"/>
                          <a:pt x="468" y="4538"/>
                        </a:cubicBezTo>
                        <a:cubicBezTo>
                          <a:pt x="1" y="7473"/>
                          <a:pt x="2002" y="10208"/>
                          <a:pt x="4938" y="10709"/>
                        </a:cubicBezTo>
                        <a:cubicBezTo>
                          <a:pt x="5221" y="10754"/>
                          <a:pt x="5503" y="10776"/>
                          <a:pt x="5781" y="10776"/>
                        </a:cubicBezTo>
                        <a:cubicBezTo>
                          <a:pt x="8358" y="10776"/>
                          <a:pt x="10654" y="8888"/>
                          <a:pt x="11075" y="6239"/>
                        </a:cubicBezTo>
                        <a:cubicBezTo>
                          <a:pt x="11576" y="3303"/>
                          <a:pt x="9574" y="535"/>
                          <a:pt x="6639" y="68"/>
                        </a:cubicBezTo>
                        <a:cubicBezTo>
                          <a:pt x="6352" y="22"/>
                          <a:pt x="6068" y="0"/>
                          <a:pt x="5787" y="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869FB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</p:grpSp>
            <p:grpSp>
              <p:nvGrpSpPr>
                <p:cNvPr id="316" name="Google Shape;7758;p72">
                  <a:extLst>
                    <a:ext uri="{FF2B5EF4-FFF2-40B4-BE49-F238E27FC236}">
                      <a16:creationId xmlns:a16="http://schemas.microsoft.com/office/drawing/2014/main" id="{C78306BD-01DB-9152-112A-60D5AD0A8B63}"/>
                    </a:ext>
                  </a:extLst>
                </p:cNvPr>
                <p:cNvGrpSpPr/>
                <p:nvPr/>
              </p:nvGrpSpPr>
              <p:grpSpPr>
                <a:xfrm>
                  <a:off x="2908607" y="2103152"/>
                  <a:ext cx="269977" cy="223538"/>
                  <a:chOff x="2908607" y="2103152"/>
                  <a:chExt cx="269977" cy="223538"/>
                </a:xfrm>
              </p:grpSpPr>
              <p:cxnSp>
                <p:nvCxnSpPr>
                  <p:cNvPr id="317" name="Google Shape;7759;p72">
                    <a:extLst>
                      <a:ext uri="{FF2B5EF4-FFF2-40B4-BE49-F238E27FC236}">
                        <a16:creationId xmlns:a16="http://schemas.microsoft.com/office/drawing/2014/main" id="{770ECD4A-E1C7-17B9-9509-B810A81D6AEB}"/>
                      </a:ext>
                    </a:extLst>
                  </p:cNvPr>
                  <p:cNvCxnSpPr/>
                  <p:nvPr/>
                </p:nvCxnSpPr>
                <p:spPr>
                  <a:xfrm rot="10800000" flipH="1">
                    <a:off x="2908607" y="2140990"/>
                    <a:ext cx="199800" cy="185700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9525" cap="flat" cmpd="sng">
                    <a:solidFill>
                      <a:srgbClr val="869FB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318" name="Google Shape;7760;p72">
                    <a:extLst>
                      <a:ext uri="{FF2B5EF4-FFF2-40B4-BE49-F238E27FC236}">
                        <a16:creationId xmlns:a16="http://schemas.microsoft.com/office/drawing/2014/main" id="{E45EDD4A-11DC-7217-798E-070344F7EF16}"/>
                      </a:ext>
                    </a:extLst>
                  </p:cNvPr>
                  <p:cNvSpPr/>
                  <p:nvPr/>
                </p:nvSpPr>
                <p:spPr>
                  <a:xfrm>
                    <a:off x="3100678" y="2103152"/>
                    <a:ext cx="77906" cy="723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6" h="10753" extrusionOk="0">
                        <a:moveTo>
                          <a:pt x="5786" y="1"/>
                        </a:moveTo>
                        <a:cubicBezTo>
                          <a:pt x="3185" y="1"/>
                          <a:pt x="889" y="1886"/>
                          <a:pt x="468" y="4505"/>
                        </a:cubicBezTo>
                        <a:cubicBezTo>
                          <a:pt x="1" y="7440"/>
                          <a:pt x="2002" y="10209"/>
                          <a:pt x="4904" y="10676"/>
                        </a:cubicBezTo>
                        <a:cubicBezTo>
                          <a:pt x="5208" y="10728"/>
                          <a:pt x="5509" y="10753"/>
                          <a:pt x="5807" y="10753"/>
                        </a:cubicBezTo>
                        <a:cubicBezTo>
                          <a:pt x="8387" y="10753"/>
                          <a:pt x="10657" y="8872"/>
                          <a:pt x="11075" y="6240"/>
                        </a:cubicBezTo>
                        <a:cubicBezTo>
                          <a:pt x="11576" y="3304"/>
                          <a:pt x="9574" y="535"/>
                          <a:pt x="6639" y="68"/>
                        </a:cubicBezTo>
                        <a:cubicBezTo>
                          <a:pt x="6352" y="23"/>
                          <a:pt x="6067" y="1"/>
                          <a:pt x="5786" y="1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869FB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</p:grpSp>
          </p:grpSp>
          <p:grpSp>
            <p:nvGrpSpPr>
              <p:cNvPr id="307" name="Google Shape;7761;p72">
                <a:extLst>
                  <a:ext uri="{FF2B5EF4-FFF2-40B4-BE49-F238E27FC236}">
                    <a16:creationId xmlns:a16="http://schemas.microsoft.com/office/drawing/2014/main" id="{EC8FC0AA-9FFD-9A31-E797-660A03352400}"/>
                  </a:ext>
                </a:extLst>
              </p:cNvPr>
              <p:cNvGrpSpPr/>
              <p:nvPr/>
            </p:nvGrpSpPr>
            <p:grpSpPr>
              <a:xfrm>
                <a:off x="2029517" y="1732295"/>
                <a:ext cx="685827" cy="643432"/>
                <a:chOff x="2029517" y="1732295"/>
                <a:chExt cx="685827" cy="643432"/>
              </a:xfrm>
            </p:grpSpPr>
            <p:sp>
              <p:nvSpPr>
                <p:cNvPr id="308" name="Google Shape;7762;p72">
                  <a:extLst>
                    <a:ext uri="{FF2B5EF4-FFF2-40B4-BE49-F238E27FC236}">
                      <a16:creationId xmlns:a16="http://schemas.microsoft.com/office/drawing/2014/main" id="{FF3A3222-D9ED-D02F-43EB-0EABAEEC5809}"/>
                    </a:ext>
                  </a:extLst>
                </p:cNvPr>
                <p:cNvSpPr/>
                <p:nvPr/>
              </p:nvSpPr>
              <p:spPr>
                <a:xfrm>
                  <a:off x="2029517" y="1996395"/>
                  <a:ext cx="135152" cy="1353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2" h="20115" extrusionOk="0">
                      <a:moveTo>
                        <a:pt x="10041" y="1"/>
                      </a:moveTo>
                      <a:cubicBezTo>
                        <a:pt x="4503" y="1"/>
                        <a:pt x="0" y="4504"/>
                        <a:pt x="0" y="10041"/>
                      </a:cubicBezTo>
                      <a:cubicBezTo>
                        <a:pt x="0" y="15612"/>
                        <a:pt x="4503" y="20115"/>
                        <a:pt x="10041" y="20115"/>
                      </a:cubicBezTo>
                      <a:cubicBezTo>
                        <a:pt x="15578" y="20115"/>
                        <a:pt x="20081" y="15612"/>
                        <a:pt x="20081" y="10041"/>
                      </a:cubicBezTo>
                      <a:cubicBezTo>
                        <a:pt x="20081" y="4504"/>
                        <a:pt x="15578" y="1"/>
                        <a:pt x="10041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grpSp>
              <p:nvGrpSpPr>
                <p:cNvPr id="309" name="Google Shape;7763;p72">
                  <a:extLst>
                    <a:ext uri="{FF2B5EF4-FFF2-40B4-BE49-F238E27FC236}">
                      <a16:creationId xmlns:a16="http://schemas.microsoft.com/office/drawing/2014/main" id="{FC7936F1-D767-7741-8116-CCC62430B4CD}"/>
                    </a:ext>
                  </a:extLst>
                </p:cNvPr>
                <p:cNvGrpSpPr/>
                <p:nvPr/>
              </p:nvGrpSpPr>
              <p:grpSpPr>
                <a:xfrm>
                  <a:off x="2158948" y="1732295"/>
                  <a:ext cx="556396" cy="333108"/>
                  <a:chOff x="2158948" y="1732295"/>
                  <a:chExt cx="556396" cy="333108"/>
                </a:xfrm>
              </p:grpSpPr>
              <p:cxnSp>
                <p:nvCxnSpPr>
                  <p:cNvPr id="313" name="Google Shape;7764;p72">
                    <a:extLst>
                      <a:ext uri="{FF2B5EF4-FFF2-40B4-BE49-F238E27FC236}">
                        <a16:creationId xmlns:a16="http://schemas.microsoft.com/office/drawing/2014/main" id="{E70348DA-E21E-03C4-E6FE-EB3DD6C624BF}"/>
                      </a:ext>
                    </a:extLst>
                  </p:cNvPr>
                  <p:cNvCxnSpPr/>
                  <p:nvPr/>
                </p:nvCxnSpPr>
                <p:spPr>
                  <a:xfrm rot="10800000" flipH="1">
                    <a:off x="2158948" y="1783103"/>
                    <a:ext cx="459000" cy="282300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9525" cap="flat" cmpd="sng">
                    <a:solidFill>
                      <a:srgbClr val="BAC8D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314" name="Google Shape;7765;p72">
                    <a:extLst>
                      <a:ext uri="{FF2B5EF4-FFF2-40B4-BE49-F238E27FC236}">
                        <a16:creationId xmlns:a16="http://schemas.microsoft.com/office/drawing/2014/main" id="{7F123C53-A113-9F96-57B7-5619AA4B5139}"/>
                      </a:ext>
                    </a:extLst>
                  </p:cNvPr>
                  <p:cNvSpPr/>
                  <p:nvPr/>
                </p:nvSpPr>
                <p:spPr>
                  <a:xfrm>
                    <a:off x="2612072" y="1732295"/>
                    <a:ext cx="103272" cy="1000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45" h="14873" extrusionOk="0">
                        <a:moveTo>
                          <a:pt x="7692" y="1"/>
                        </a:moveTo>
                        <a:cubicBezTo>
                          <a:pt x="7531" y="1"/>
                          <a:pt x="7369" y="6"/>
                          <a:pt x="7206" y="16"/>
                        </a:cubicBezTo>
                        <a:cubicBezTo>
                          <a:pt x="3136" y="283"/>
                          <a:pt x="0" y="3786"/>
                          <a:pt x="267" y="7889"/>
                        </a:cubicBezTo>
                        <a:cubicBezTo>
                          <a:pt x="493" y="11846"/>
                          <a:pt x="3790" y="14873"/>
                          <a:pt x="7706" y="14873"/>
                        </a:cubicBezTo>
                        <a:cubicBezTo>
                          <a:pt x="7850" y="14873"/>
                          <a:pt x="7994" y="14869"/>
                          <a:pt x="8140" y="14860"/>
                        </a:cubicBezTo>
                        <a:cubicBezTo>
                          <a:pt x="12243" y="14594"/>
                          <a:pt x="15345" y="11058"/>
                          <a:pt x="15111" y="6988"/>
                        </a:cubicBezTo>
                        <a:cubicBezTo>
                          <a:pt x="14855" y="3048"/>
                          <a:pt x="11585" y="1"/>
                          <a:pt x="7692" y="1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869FB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</p:grpSp>
            <p:grpSp>
              <p:nvGrpSpPr>
                <p:cNvPr id="310" name="Google Shape;7766;p72">
                  <a:extLst>
                    <a:ext uri="{FF2B5EF4-FFF2-40B4-BE49-F238E27FC236}">
                      <a16:creationId xmlns:a16="http://schemas.microsoft.com/office/drawing/2014/main" id="{5D714385-02F2-DBA0-58F5-B78BA8CA68BE}"/>
                    </a:ext>
                  </a:extLst>
                </p:cNvPr>
                <p:cNvGrpSpPr/>
                <p:nvPr/>
              </p:nvGrpSpPr>
              <p:grpSpPr>
                <a:xfrm>
                  <a:off x="2159908" y="2065057"/>
                  <a:ext cx="550884" cy="310670"/>
                  <a:chOff x="2159908" y="2065057"/>
                  <a:chExt cx="550884" cy="310670"/>
                </a:xfrm>
              </p:grpSpPr>
              <p:cxnSp>
                <p:nvCxnSpPr>
                  <p:cNvPr id="311" name="Google Shape;7767;p72">
                    <a:extLst>
                      <a:ext uri="{FF2B5EF4-FFF2-40B4-BE49-F238E27FC236}">
                        <a16:creationId xmlns:a16="http://schemas.microsoft.com/office/drawing/2014/main" id="{561EE6EE-2CC4-E574-6961-06ED1AF54F07}"/>
                      </a:ext>
                    </a:extLst>
                  </p:cNvPr>
                  <p:cNvCxnSpPr/>
                  <p:nvPr/>
                </p:nvCxnSpPr>
                <p:spPr>
                  <a:xfrm>
                    <a:off x="2159908" y="2065057"/>
                    <a:ext cx="454500" cy="262200"/>
                  </a:xfrm>
                  <a:prstGeom prst="bentConnector3">
                    <a:avLst>
                      <a:gd name="adj1" fmla="val 50000"/>
                    </a:avLst>
                  </a:prstGeom>
                  <a:noFill/>
                  <a:ln w="9525" cap="flat" cmpd="sng">
                    <a:solidFill>
                      <a:srgbClr val="BAC8D3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312" name="Google Shape;7768;p72">
                    <a:extLst>
                      <a:ext uri="{FF2B5EF4-FFF2-40B4-BE49-F238E27FC236}">
                        <a16:creationId xmlns:a16="http://schemas.microsoft.com/office/drawing/2014/main" id="{5FD441D6-264C-F57E-09F5-1CC370279A2C}"/>
                      </a:ext>
                    </a:extLst>
                  </p:cNvPr>
                  <p:cNvSpPr/>
                  <p:nvPr/>
                </p:nvSpPr>
                <p:spPr>
                  <a:xfrm>
                    <a:off x="2607514" y="2275632"/>
                    <a:ext cx="103279" cy="10009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46" h="14873" extrusionOk="0">
                        <a:moveTo>
                          <a:pt x="7697" y="0"/>
                        </a:moveTo>
                        <a:cubicBezTo>
                          <a:pt x="7535" y="0"/>
                          <a:pt x="7371" y="5"/>
                          <a:pt x="7206" y="16"/>
                        </a:cubicBezTo>
                        <a:cubicBezTo>
                          <a:pt x="3103" y="250"/>
                          <a:pt x="1" y="3785"/>
                          <a:pt x="268" y="7888"/>
                        </a:cubicBezTo>
                        <a:cubicBezTo>
                          <a:pt x="493" y="11846"/>
                          <a:pt x="3790" y="14872"/>
                          <a:pt x="7706" y="14872"/>
                        </a:cubicBezTo>
                        <a:cubicBezTo>
                          <a:pt x="7850" y="14872"/>
                          <a:pt x="7994" y="14868"/>
                          <a:pt x="8140" y="14860"/>
                        </a:cubicBezTo>
                        <a:cubicBezTo>
                          <a:pt x="12243" y="14593"/>
                          <a:pt x="15345" y="11057"/>
                          <a:pt x="15112" y="6954"/>
                        </a:cubicBezTo>
                        <a:cubicBezTo>
                          <a:pt x="14855" y="3016"/>
                          <a:pt x="11588" y="0"/>
                          <a:pt x="7697" y="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869FB1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</p:grpSp>
          </p:grpSp>
        </p:grpSp>
      </p:grpSp>
      <p:grpSp>
        <p:nvGrpSpPr>
          <p:cNvPr id="327" name="Google Shape;7769;p72">
            <a:extLst>
              <a:ext uri="{FF2B5EF4-FFF2-40B4-BE49-F238E27FC236}">
                <a16:creationId xmlns:a16="http://schemas.microsoft.com/office/drawing/2014/main" id="{1AD411C9-A242-1289-258D-D82094E08B73}"/>
              </a:ext>
            </a:extLst>
          </p:cNvPr>
          <p:cNvGrpSpPr/>
          <p:nvPr/>
        </p:nvGrpSpPr>
        <p:grpSpPr>
          <a:xfrm>
            <a:off x="657770" y="3411585"/>
            <a:ext cx="1925302" cy="1620116"/>
            <a:chOff x="844912" y="1681380"/>
            <a:chExt cx="935611" cy="787305"/>
          </a:xfrm>
        </p:grpSpPr>
        <p:grpSp>
          <p:nvGrpSpPr>
            <p:cNvPr id="328" name="Google Shape;7770;p72">
              <a:extLst>
                <a:ext uri="{FF2B5EF4-FFF2-40B4-BE49-F238E27FC236}">
                  <a16:creationId xmlns:a16="http://schemas.microsoft.com/office/drawing/2014/main" id="{35F8686E-430C-804B-53AC-ACED6201978B}"/>
                </a:ext>
              </a:extLst>
            </p:cNvPr>
            <p:cNvGrpSpPr/>
            <p:nvPr/>
          </p:nvGrpSpPr>
          <p:grpSpPr>
            <a:xfrm>
              <a:off x="844912" y="1819635"/>
              <a:ext cx="329836" cy="510016"/>
              <a:chOff x="844912" y="1819635"/>
              <a:chExt cx="329836" cy="510016"/>
            </a:xfrm>
          </p:grpSpPr>
          <p:sp>
            <p:nvSpPr>
              <p:cNvPr id="355" name="Google Shape;7771;p72">
                <a:extLst>
                  <a:ext uri="{FF2B5EF4-FFF2-40B4-BE49-F238E27FC236}">
                    <a16:creationId xmlns:a16="http://schemas.microsoft.com/office/drawing/2014/main" id="{954EE996-DAB2-0CE6-4389-C65A65C345CB}"/>
                  </a:ext>
                </a:extLst>
              </p:cNvPr>
              <p:cNvSpPr/>
              <p:nvPr/>
            </p:nvSpPr>
            <p:spPr>
              <a:xfrm>
                <a:off x="844912" y="2015566"/>
                <a:ext cx="118283" cy="118477"/>
              </a:xfrm>
              <a:custGeom>
                <a:avLst/>
                <a:gdLst/>
                <a:ahLst/>
                <a:cxnLst/>
                <a:rect l="l" t="t" r="r" b="b"/>
                <a:pathLst>
                  <a:path w="20082" h="20115" extrusionOk="0">
                    <a:moveTo>
                      <a:pt x="10041" y="1"/>
                    </a:moveTo>
                    <a:cubicBezTo>
                      <a:pt x="4503" y="1"/>
                      <a:pt x="0" y="4504"/>
                      <a:pt x="0" y="10041"/>
                    </a:cubicBezTo>
                    <a:cubicBezTo>
                      <a:pt x="0" y="15612"/>
                      <a:pt x="4503" y="20115"/>
                      <a:pt x="10041" y="20115"/>
                    </a:cubicBezTo>
                    <a:cubicBezTo>
                      <a:pt x="15578" y="20115"/>
                      <a:pt x="20081" y="15612"/>
                      <a:pt x="20081" y="10041"/>
                    </a:cubicBezTo>
                    <a:cubicBezTo>
                      <a:pt x="20081" y="4504"/>
                      <a:pt x="15578" y="1"/>
                      <a:pt x="1004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56" name="Google Shape;7772;p72">
                <a:extLst>
                  <a:ext uri="{FF2B5EF4-FFF2-40B4-BE49-F238E27FC236}">
                    <a16:creationId xmlns:a16="http://schemas.microsoft.com/office/drawing/2014/main" id="{CD21C9A0-1823-3AA5-5668-2DBDAB8EAD4D}"/>
                  </a:ext>
                </a:extLst>
              </p:cNvPr>
              <p:cNvSpPr/>
              <p:nvPr/>
            </p:nvSpPr>
            <p:spPr>
              <a:xfrm>
                <a:off x="1013654" y="2074499"/>
                <a:ext cx="148151" cy="238327"/>
              </a:xfrm>
              <a:custGeom>
                <a:avLst/>
                <a:gdLst/>
                <a:ahLst/>
                <a:cxnLst/>
                <a:rect l="l" t="t" r="r" b="b"/>
                <a:pathLst>
                  <a:path w="25153" h="40463" fill="none" extrusionOk="0">
                    <a:moveTo>
                      <a:pt x="25152" y="40463"/>
                    </a:moveTo>
                    <a:cubicBezTo>
                      <a:pt x="19315" y="40463"/>
                      <a:pt x="14378" y="32724"/>
                      <a:pt x="12777" y="22150"/>
                    </a:cubicBezTo>
                    <a:lnTo>
                      <a:pt x="12810" y="22350"/>
                    </a:lnTo>
                    <a:cubicBezTo>
                      <a:pt x="10542" y="7606"/>
                      <a:pt x="6372" y="1"/>
                      <a:pt x="1" y="1"/>
                    </a:cubicBezTo>
                    <a:lnTo>
                      <a:pt x="1" y="1"/>
                    </a:lnTo>
                  </a:path>
                </a:pathLst>
              </a:custGeom>
              <a:noFill/>
              <a:ln w="9525" cap="rnd" cmpd="sng">
                <a:solidFill>
                  <a:srgbClr val="435D7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57" name="Google Shape;7773;p72">
                <a:extLst>
                  <a:ext uri="{FF2B5EF4-FFF2-40B4-BE49-F238E27FC236}">
                    <a16:creationId xmlns:a16="http://schemas.microsoft.com/office/drawing/2014/main" id="{50BE6E45-402F-089B-56CE-7D9FBDE9EA32}"/>
                  </a:ext>
                </a:extLst>
              </p:cNvPr>
              <p:cNvSpPr/>
              <p:nvPr/>
            </p:nvSpPr>
            <p:spPr>
              <a:xfrm>
                <a:off x="1013654" y="1836607"/>
                <a:ext cx="148151" cy="238327"/>
              </a:xfrm>
              <a:custGeom>
                <a:avLst/>
                <a:gdLst/>
                <a:ahLst/>
                <a:cxnLst/>
                <a:rect l="l" t="t" r="r" b="b"/>
                <a:pathLst>
                  <a:path w="25153" h="40463" fill="none" extrusionOk="0">
                    <a:moveTo>
                      <a:pt x="25152" y="0"/>
                    </a:moveTo>
                    <a:cubicBezTo>
                      <a:pt x="19315" y="0"/>
                      <a:pt x="14378" y="7706"/>
                      <a:pt x="12777" y="18313"/>
                    </a:cubicBezTo>
                    <a:lnTo>
                      <a:pt x="12810" y="18113"/>
                    </a:lnTo>
                    <a:cubicBezTo>
                      <a:pt x="10542" y="32857"/>
                      <a:pt x="6372" y="40462"/>
                      <a:pt x="1" y="40462"/>
                    </a:cubicBezTo>
                    <a:lnTo>
                      <a:pt x="1" y="40462"/>
                    </a:lnTo>
                  </a:path>
                </a:pathLst>
              </a:custGeom>
              <a:noFill/>
              <a:ln w="9525" cap="rnd" cmpd="sng">
                <a:solidFill>
                  <a:srgbClr val="435D7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58" name="Google Shape;7774;p72">
                <a:extLst>
                  <a:ext uri="{FF2B5EF4-FFF2-40B4-BE49-F238E27FC236}">
                    <a16:creationId xmlns:a16="http://schemas.microsoft.com/office/drawing/2014/main" id="{7952D368-0442-9AF6-79E6-398EE7504AD5}"/>
                  </a:ext>
                </a:extLst>
              </p:cNvPr>
              <p:cNvSpPr/>
              <p:nvPr/>
            </p:nvSpPr>
            <p:spPr>
              <a:xfrm>
                <a:off x="1004031" y="2056625"/>
                <a:ext cx="35958" cy="35958"/>
              </a:xfrm>
              <a:custGeom>
                <a:avLst/>
                <a:gdLst/>
                <a:ahLst/>
                <a:cxnLst/>
                <a:rect l="l" t="t" r="r" b="b"/>
                <a:pathLst>
                  <a:path w="6105" h="6105" extrusionOk="0">
                    <a:moveTo>
                      <a:pt x="3069" y="0"/>
                    </a:moveTo>
                    <a:cubicBezTo>
                      <a:pt x="1368" y="0"/>
                      <a:pt x="0" y="1368"/>
                      <a:pt x="0" y="3036"/>
                    </a:cubicBezTo>
                    <a:cubicBezTo>
                      <a:pt x="0" y="4737"/>
                      <a:pt x="1368" y="6105"/>
                      <a:pt x="3069" y="6105"/>
                    </a:cubicBezTo>
                    <a:cubicBezTo>
                      <a:pt x="4737" y="6105"/>
                      <a:pt x="6105" y="4737"/>
                      <a:pt x="6105" y="3036"/>
                    </a:cubicBezTo>
                    <a:cubicBezTo>
                      <a:pt x="6105" y="1368"/>
                      <a:pt x="4737" y="0"/>
                      <a:pt x="30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59" name="Google Shape;7775;p72">
                <a:extLst>
                  <a:ext uri="{FF2B5EF4-FFF2-40B4-BE49-F238E27FC236}">
                    <a16:creationId xmlns:a16="http://schemas.microsoft.com/office/drawing/2014/main" id="{3792FB04-40B5-B7F5-6927-EF6777E1CAB4}"/>
                  </a:ext>
                </a:extLst>
              </p:cNvPr>
              <p:cNvSpPr/>
              <p:nvPr/>
            </p:nvSpPr>
            <p:spPr>
              <a:xfrm>
                <a:off x="1149398" y="2295742"/>
                <a:ext cx="25351" cy="33909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5757" extrusionOk="0">
                    <a:moveTo>
                      <a:pt x="509" y="0"/>
                    </a:moveTo>
                    <a:cubicBezTo>
                      <a:pt x="247" y="0"/>
                      <a:pt x="1" y="203"/>
                      <a:pt x="1" y="493"/>
                    </a:cubicBezTo>
                    <a:lnTo>
                      <a:pt x="1" y="5263"/>
                    </a:lnTo>
                    <a:cubicBezTo>
                      <a:pt x="1" y="5554"/>
                      <a:pt x="229" y="5757"/>
                      <a:pt x="482" y="5757"/>
                    </a:cubicBezTo>
                    <a:cubicBezTo>
                      <a:pt x="577" y="5757"/>
                      <a:pt x="676" y="5728"/>
                      <a:pt x="768" y="5664"/>
                    </a:cubicBezTo>
                    <a:lnTo>
                      <a:pt x="4003" y="3395"/>
                    </a:lnTo>
                    <a:cubicBezTo>
                      <a:pt x="4304" y="3195"/>
                      <a:pt x="4304" y="2795"/>
                      <a:pt x="4037" y="2595"/>
                    </a:cubicBezTo>
                    <a:lnTo>
                      <a:pt x="801" y="93"/>
                    </a:lnTo>
                    <a:cubicBezTo>
                      <a:pt x="710" y="29"/>
                      <a:pt x="608" y="0"/>
                      <a:pt x="5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60" name="Google Shape;7776;p72">
                <a:extLst>
                  <a:ext uri="{FF2B5EF4-FFF2-40B4-BE49-F238E27FC236}">
                    <a16:creationId xmlns:a16="http://schemas.microsoft.com/office/drawing/2014/main" id="{40F8F625-5032-B805-1C3D-CDEB23589EF3}"/>
                  </a:ext>
                </a:extLst>
              </p:cNvPr>
              <p:cNvSpPr/>
              <p:nvPr/>
            </p:nvSpPr>
            <p:spPr>
              <a:xfrm>
                <a:off x="1149398" y="1819635"/>
                <a:ext cx="25351" cy="34032"/>
              </a:xfrm>
              <a:custGeom>
                <a:avLst/>
                <a:gdLst/>
                <a:ahLst/>
                <a:cxnLst/>
                <a:rect l="l" t="t" r="r" b="b"/>
                <a:pathLst>
                  <a:path w="4304" h="5778" extrusionOk="0">
                    <a:moveTo>
                      <a:pt x="489" y="0"/>
                    </a:moveTo>
                    <a:cubicBezTo>
                      <a:pt x="234" y="0"/>
                      <a:pt x="1" y="207"/>
                      <a:pt x="1" y="514"/>
                    </a:cubicBezTo>
                    <a:lnTo>
                      <a:pt x="1" y="5284"/>
                    </a:lnTo>
                    <a:cubicBezTo>
                      <a:pt x="1" y="5574"/>
                      <a:pt x="229" y="5777"/>
                      <a:pt x="482" y="5777"/>
                    </a:cubicBezTo>
                    <a:cubicBezTo>
                      <a:pt x="577" y="5777"/>
                      <a:pt x="676" y="5748"/>
                      <a:pt x="768" y="5684"/>
                    </a:cubicBezTo>
                    <a:lnTo>
                      <a:pt x="4003" y="3382"/>
                    </a:lnTo>
                    <a:cubicBezTo>
                      <a:pt x="4304" y="3182"/>
                      <a:pt x="4304" y="2782"/>
                      <a:pt x="4037" y="2582"/>
                    </a:cubicBezTo>
                    <a:lnTo>
                      <a:pt x="801" y="113"/>
                    </a:lnTo>
                    <a:cubicBezTo>
                      <a:pt x="704" y="35"/>
                      <a:pt x="595" y="0"/>
                      <a:pt x="4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329" name="Google Shape;7777;p72">
              <a:extLst>
                <a:ext uri="{FF2B5EF4-FFF2-40B4-BE49-F238E27FC236}">
                  <a16:creationId xmlns:a16="http://schemas.microsoft.com/office/drawing/2014/main" id="{76E4B3ED-79B2-20D3-DCA0-771A75B1CCF5}"/>
                </a:ext>
              </a:extLst>
            </p:cNvPr>
            <p:cNvGrpSpPr/>
            <p:nvPr/>
          </p:nvGrpSpPr>
          <p:grpSpPr>
            <a:xfrm>
              <a:off x="1284601" y="2158168"/>
              <a:ext cx="495923" cy="310517"/>
              <a:chOff x="1284601" y="2158168"/>
              <a:chExt cx="495923" cy="310517"/>
            </a:xfrm>
          </p:grpSpPr>
          <p:sp>
            <p:nvSpPr>
              <p:cNvPr id="343" name="Google Shape;7778;p72">
                <a:extLst>
                  <a:ext uri="{FF2B5EF4-FFF2-40B4-BE49-F238E27FC236}">
                    <a16:creationId xmlns:a16="http://schemas.microsoft.com/office/drawing/2014/main" id="{DCC205EF-5536-27BB-3FFE-E3B5478D794C}"/>
                  </a:ext>
                </a:extLst>
              </p:cNvPr>
              <p:cNvSpPr/>
              <p:nvPr/>
            </p:nvSpPr>
            <p:spPr>
              <a:xfrm>
                <a:off x="1284601" y="2265773"/>
                <a:ext cx="93683" cy="93836"/>
              </a:xfrm>
              <a:custGeom>
                <a:avLst/>
                <a:gdLst/>
                <a:ahLst/>
                <a:cxnLst/>
                <a:rect l="l" t="t" r="r" b="b"/>
                <a:pathLst>
                  <a:path w="20082" h="20115" extrusionOk="0">
                    <a:moveTo>
                      <a:pt x="10041" y="1"/>
                    </a:moveTo>
                    <a:cubicBezTo>
                      <a:pt x="4503" y="1"/>
                      <a:pt x="0" y="4504"/>
                      <a:pt x="0" y="10041"/>
                    </a:cubicBezTo>
                    <a:cubicBezTo>
                      <a:pt x="0" y="15612"/>
                      <a:pt x="4503" y="20115"/>
                      <a:pt x="10041" y="20115"/>
                    </a:cubicBezTo>
                    <a:cubicBezTo>
                      <a:pt x="15578" y="20115"/>
                      <a:pt x="20081" y="15612"/>
                      <a:pt x="20081" y="10041"/>
                    </a:cubicBezTo>
                    <a:cubicBezTo>
                      <a:pt x="20081" y="4504"/>
                      <a:pt x="15578" y="1"/>
                      <a:pt x="1004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grpSp>
            <p:nvGrpSpPr>
              <p:cNvPr id="344" name="Google Shape;7779;p72">
                <a:extLst>
                  <a:ext uri="{FF2B5EF4-FFF2-40B4-BE49-F238E27FC236}">
                    <a16:creationId xmlns:a16="http://schemas.microsoft.com/office/drawing/2014/main" id="{7DD97CD0-D35D-5F4A-08D3-921DCBCB8E67}"/>
                  </a:ext>
                </a:extLst>
              </p:cNvPr>
              <p:cNvGrpSpPr/>
              <p:nvPr/>
            </p:nvGrpSpPr>
            <p:grpSpPr>
              <a:xfrm>
                <a:off x="1507666" y="2158168"/>
                <a:ext cx="272858" cy="310517"/>
                <a:chOff x="1507666" y="2158168"/>
                <a:chExt cx="272858" cy="310517"/>
              </a:xfrm>
            </p:grpSpPr>
            <p:grpSp>
              <p:nvGrpSpPr>
                <p:cNvPr id="345" name="Google Shape;7780;p72">
                  <a:extLst>
                    <a:ext uri="{FF2B5EF4-FFF2-40B4-BE49-F238E27FC236}">
                      <a16:creationId xmlns:a16="http://schemas.microsoft.com/office/drawing/2014/main" id="{48362B2B-3DB1-3949-549D-E49B8A9785A2}"/>
                    </a:ext>
                  </a:extLst>
                </p:cNvPr>
                <p:cNvGrpSpPr/>
                <p:nvPr/>
              </p:nvGrpSpPr>
              <p:grpSpPr>
                <a:xfrm>
                  <a:off x="1507666" y="2176104"/>
                  <a:ext cx="166395" cy="273149"/>
                  <a:chOff x="1507666" y="2176104"/>
                  <a:chExt cx="166395" cy="273149"/>
                </a:xfrm>
              </p:grpSpPr>
              <p:sp>
                <p:nvSpPr>
                  <p:cNvPr id="348" name="Google Shape;7781;p72">
                    <a:extLst>
                      <a:ext uri="{FF2B5EF4-FFF2-40B4-BE49-F238E27FC236}">
                        <a16:creationId xmlns:a16="http://schemas.microsoft.com/office/drawing/2014/main" id="{4575D68A-0824-90BC-B0C7-441D450E2498}"/>
                      </a:ext>
                    </a:extLst>
                  </p:cNvPr>
                  <p:cNvSpPr/>
                  <p:nvPr/>
                </p:nvSpPr>
                <p:spPr>
                  <a:xfrm>
                    <a:off x="1512966" y="2312791"/>
                    <a:ext cx="75451" cy="660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209" fill="none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6372" y="0"/>
                          <a:pt x="10542" y="3803"/>
                          <a:pt x="12810" y="1120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  <p:sp>
                <p:nvSpPr>
                  <p:cNvPr id="349" name="Google Shape;7782;p72">
                    <a:extLst>
                      <a:ext uri="{FF2B5EF4-FFF2-40B4-BE49-F238E27FC236}">
                        <a16:creationId xmlns:a16="http://schemas.microsoft.com/office/drawing/2014/main" id="{EAC2A086-4B8E-394E-66A7-4DCA20E69DA7}"/>
                      </a:ext>
                    </a:extLst>
                  </p:cNvPr>
                  <p:cNvSpPr/>
                  <p:nvPr/>
                </p:nvSpPr>
                <p:spPr>
                  <a:xfrm>
                    <a:off x="1588205" y="2193153"/>
                    <a:ext cx="72901" cy="540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174" fill="none" extrusionOk="0">
                        <a:moveTo>
                          <a:pt x="1" y="9174"/>
                        </a:moveTo>
                        <a:cubicBezTo>
                          <a:pt x="1635" y="3870"/>
                          <a:pt x="6539" y="0"/>
                          <a:pt x="12376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  <p:sp>
                <p:nvSpPr>
                  <p:cNvPr id="350" name="Google Shape;7783;p72">
                    <a:extLst>
                      <a:ext uri="{FF2B5EF4-FFF2-40B4-BE49-F238E27FC236}">
                        <a16:creationId xmlns:a16="http://schemas.microsoft.com/office/drawing/2014/main" id="{69718257-5677-419F-2F02-7EB2A8E98B40}"/>
                      </a:ext>
                    </a:extLst>
                  </p:cNvPr>
                  <p:cNvSpPr/>
                  <p:nvPr/>
                </p:nvSpPr>
                <p:spPr>
                  <a:xfrm>
                    <a:off x="1588205" y="2378202"/>
                    <a:ext cx="72901" cy="540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175" fill="none" extrusionOk="0">
                        <a:moveTo>
                          <a:pt x="1" y="1"/>
                        </a:moveTo>
                        <a:cubicBezTo>
                          <a:pt x="1635" y="5305"/>
                          <a:pt x="6539" y="9174"/>
                          <a:pt x="12376" y="9174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  <p:sp>
                <p:nvSpPr>
                  <p:cNvPr id="351" name="Google Shape;7784;p72">
                    <a:extLst>
                      <a:ext uri="{FF2B5EF4-FFF2-40B4-BE49-F238E27FC236}">
                        <a16:creationId xmlns:a16="http://schemas.microsoft.com/office/drawing/2014/main" id="{845E0852-859D-D323-D504-50AC0FF0177A}"/>
                      </a:ext>
                    </a:extLst>
                  </p:cNvPr>
                  <p:cNvSpPr/>
                  <p:nvPr/>
                </p:nvSpPr>
                <p:spPr>
                  <a:xfrm>
                    <a:off x="1512966" y="2246980"/>
                    <a:ext cx="75451" cy="658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175" fill="none" extrusionOk="0">
                        <a:moveTo>
                          <a:pt x="1" y="11175"/>
                        </a:moveTo>
                        <a:cubicBezTo>
                          <a:pt x="6539" y="11175"/>
                          <a:pt x="10275" y="7105"/>
                          <a:pt x="12810" y="0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  <p:sp>
                <p:nvSpPr>
                  <p:cNvPr id="352" name="Google Shape;7785;p72">
                    <a:extLst>
                      <a:ext uri="{FF2B5EF4-FFF2-40B4-BE49-F238E27FC236}">
                        <a16:creationId xmlns:a16="http://schemas.microsoft.com/office/drawing/2014/main" id="{ECAED197-9532-1B98-E65D-7AECD0F15CE2}"/>
                      </a:ext>
                    </a:extLst>
                  </p:cNvPr>
                  <p:cNvSpPr/>
                  <p:nvPr/>
                </p:nvSpPr>
                <p:spPr>
                  <a:xfrm>
                    <a:off x="1507666" y="2294782"/>
                    <a:ext cx="37926" cy="358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39" h="6082" extrusionOk="0">
                        <a:moveTo>
                          <a:pt x="3241" y="0"/>
                        </a:moveTo>
                        <a:cubicBezTo>
                          <a:pt x="3118" y="0"/>
                          <a:pt x="2994" y="8"/>
                          <a:pt x="2869" y="23"/>
                        </a:cubicBezTo>
                        <a:cubicBezTo>
                          <a:pt x="1168" y="223"/>
                          <a:pt x="0" y="1724"/>
                          <a:pt x="200" y="3392"/>
                        </a:cubicBezTo>
                        <a:cubicBezTo>
                          <a:pt x="386" y="4937"/>
                          <a:pt x="1717" y="6082"/>
                          <a:pt x="3239" y="6082"/>
                        </a:cubicBezTo>
                        <a:cubicBezTo>
                          <a:pt x="3359" y="6082"/>
                          <a:pt x="3481" y="6075"/>
                          <a:pt x="3603" y="6060"/>
                        </a:cubicBezTo>
                        <a:cubicBezTo>
                          <a:pt x="5271" y="5860"/>
                          <a:pt x="6438" y="4326"/>
                          <a:pt x="6238" y="2658"/>
                        </a:cubicBezTo>
                        <a:cubicBezTo>
                          <a:pt x="6053" y="1115"/>
                          <a:pt x="4754" y="0"/>
                          <a:pt x="324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  <p:sp>
                <p:nvSpPr>
                  <p:cNvPr id="353" name="Google Shape;7786;p72">
                    <a:extLst>
                      <a:ext uri="{FF2B5EF4-FFF2-40B4-BE49-F238E27FC236}">
                        <a16:creationId xmlns:a16="http://schemas.microsoft.com/office/drawing/2014/main" id="{EDEEBA66-3281-2D7E-451A-BCE614619700}"/>
                      </a:ext>
                    </a:extLst>
                  </p:cNvPr>
                  <p:cNvSpPr/>
                  <p:nvPr/>
                </p:nvSpPr>
                <p:spPr>
                  <a:xfrm>
                    <a:off x="1648710" y="2415180"/>
                    <a:ext cx="25351" cy="340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85" extrusionOk="0">
                        <a:moveTo>
                          <a:pt x="509" y="0"/>
                        </a:moveTo>
                        <a:cubicBezTo>
                          <a:pt x="247" y="0"/>
                          <a:pt x="1" y="203"/>
                          <a:pt x="1" y="493"/>
                        </a:cubicBezTo>
                        <a:lnTo>
                          <a:pt x="1" y="5264"/>
                        </a:lnTo>
                        <a:cubicBezTo>
                          <a:pt x="1" y="5561"/>
                          <a:pt x="240" y="5784"/>
                          <a:pt x="499" y="5784"/>
                        </a:cubicBezTo>
                        <a:cubicBezTo>
                          <a:pt x="589" y="5784"/>
                          <a:pt x="682" y="5757"/>
                          <a:pt x="768" y="5697"/>
                        </a:cubicBezTo>
                        <a:lnTo>
                          <a:pt x="4037" y="3396"/>
                        </a:lnTo>
                        <a:cubicBezTo>
                          <a:pt x="4304" y="3195"/>
                          <a:pt x="4304" y="2795"/>
                          <a:pt x="4037" y="2595"/>
                        </a:cubicBezTo>
                        <a:lnTo>
                          <a:pt x="801" y="93"/>
                        </a:lnTo>
                        <a:cubicBezTo>
                          <a:pt x="710" y="29"/>
                          <a:pt x="608" y="0"/>
                          <a:pt x="50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  <p:sp>
                <p:nvSpPr>
                  <p:cNvPr id="354" name="Google Shape;7787;p72">
                    <a:extLst>
                      <a:ext uri="{FF2B5EF4-FFF2-40B4-BE49-F238E27FC236}">
                        <a16:creationId xmlns:a16="http://schemas.microsoft.com/office/drawing/2014/main" id="{D783E9D9-4584-F2AC-6951-D9F38E117427}"/>
                      </a:ext>
                    </a:extLst>
                  </p:cNvPr>
                  <p:cNvSpPr/>
                  <p:nvPr/>
                </p:nvSpPr>
                <p:spPr>
                  <a:xfrm>
                    <a:off x="1648710" y="2176104"/>
                    <a:ext cx="25351" cy="341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90" extrusionOk="0">
                        <a:moveTo>
                          <a:pt x="509" y="1"/>
                        </a:moveTo>
                        <a:cubicBezTo>
                          <a:pt x="247" y="1"/>
                          <a:pt x="1" y="203"/>
                          <a:pt x="1" y="494"/>
                        </a:cubicBezTo>
                        <a:lnTo>
                          <a:pt x="1" y="5264"/>
                        </a:lnTo>
                        <a:cubicBezTo>
                          <a:pt x="1" y="5580"/>
                          <a:pt x="231" y="5790"/>
                          <a:pt x="485" y="5790"/>
                        </a:cubicBezTo>
                        <a:cubicBezTo>
                          <a:pt x="580" y="5790"/>
                          <a:pt x="677" y="5761"/>
                          <a:pt x="768" y="5697"/>
                        </a:cubicBezTo>
                        <a:lnTo>
                          <a:pt x="4037" y="3396"/>
                        </a:lnTo>
                        <a:cubicBezTo>
                          <a:pt x="4304" y="3196"/>
                          <a:pt x="4304" y="2795"/>
                          <a:pt x="4037" y="2595"/>
                        </a:cubicBezTo>
                        <a:lnTo>
                          <a:pt x="801" y="93"/>
                        </a:lnTo>
                        <a:cubicBezTo>
                          <a:pt x="710" y="29"/>
                          <a:pt x="608" y="1"/>
                          <a:pt x="50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</p:grpSp>
            <p:sp>
              <p:nvSpPr>
                <p:cNvPr id="346" name="Google Shape;7788;p72">
                  <a:extLst>
                    <a:ext uri="{FF2B5EF4-FFF2-40B4-BE49-F238E27FC236}">
                      <a16:creationId xmlns:a16="http://schemas.microsoft.com/office/drawing/2014/main" id="{FCC1B17D-E373-15BF-4884-FFF139B4101E}"/>
                    </a:ext>
                  </a:extLst>
                </p:cNvPr>
                <p:cNvSpPr/>
                <p:nvPr/>
              </p:nvSpPr>
              <p:spPr>
                <a:xfrm>
                  <a:off x="1707626" y="2395718"/>
                  <a:ext cx="72898" cy="72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2" h="20115" extrusionOk="0">
                      <a:moveTo>
                        <a:pt x="10041" y="1"/>
                      </a:moveTo>
                      <a:cubicBezTo>
                        <a:pt x="4503" y="1"/>
                        <a:pt x="0" y="4504"/>
                        <a:pt x="0" y="10041"/>
                      </a:cubicBezTo>
                      <a:cubicBezTo>
                        <a:pt x="0" y="15612"/>
                        <a:pt x="4503" y="20115"/>
                        <a:pt x="10041" y="20115"/>
                      </a:cubicBezTo>
                      <a:cubicBezTo>
                        <a:pt x="15578" y="20115"/>
                        <a:pt x="20081" y="15612"/>
                        <a:pt x="20081" y="10041"/>
                      </a:cubicBezTo>
                      <a:cubicBezTo>
                        <a:pt x="20081" y="4504"/>
                        <a:pt x="15578" y="1"/>
                        <a:pt x="10041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3E9E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347" name="Google Shape;7789;p72">
                  <a:extLst>
                    <a:ext uri="{FF2B5EF4-FFF2-40B4-BE49-F238E27FC236}">
                      <a16:creationId xmlns:a16="http://schemas.microsoft.com/office/drawing/2014/main" id="{A70687FB-74FB-747A-55A5-FB715E289347}"/>
                    </a:ext>
                  </a:extLst>
                </p:cNvPr>
                <p:cNvSpPr/>
                <p:nvPr/>
              </p:nvSpPr>
              <p:spPr>
                <a:xfrm>
                  <a:off x="1707626" y="2158168"/>
                  <a:ext cx="72898" cy="72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2" h="20115" extrusionOk="0">
                      <a:moveTo>
                        <a:pt x="10041" y="1"/>
                      </a:moveTo>
                      <a:cubicBezTo>
                        <a:pt x="4503" y="1"/>
                        <a:pt x="0" y="4504"/>
                        <a:pt x="0" y="10041"/>
                      </a:cubicBezTo>
                      <a:cubicBezTo>
                        <a:pt x="0" y="15612"/>
                        <a:pt x="4503" y="20115"/>
                        <a:pt x="10041" y="20115"/>
                      </a:cubicBezTo>
                      <a:cubicBezTo>
                        <a:pt x="15578" y="20115"/>
                        <a:pt x="20081" y="15612"/>
                        <a:pt x="20081" y="10041"/>
                      </a:cubicBezTo>
                      <a:cubicBezTo>
                        <a:pt x="20081" y="4504"/>
                        <a:pt x="15578" y="1"/>
                        <a:pt x="10041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3E9E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</p:grpSp>
        </p:grpSp>
        <p:grpSp>
          <p:nvGrpSpPr>
            <p:cNvPr id="330" name="Google Shape;7790;p72">
              <a:extLst>
                <a:ext uri="{FF2B5EF4-FFF2-40B4-BE49-F238E27FC236}">
                  <a16:creationId xmlns:a16="http://schemas.microsoft.com/office/drawing/2014/main" id="{DEA46984-384B-14A1-C093-B664D4CC2FEA}"/>
                </a:ext>
              </a:extLst>
            </p:cNvPr>
            <p:cNvGrpSpPr/>
            <p:nvPr/>
          </p:nvGrpSpPr>
          <p:grpSpPr>
            <a:xfrm>
              <a:off x="1284601" y="1681380"/>
              <a:ext cx="495923" cy="310517"/>
              <a:chOff x="1284601" y="1681380"/>
              <a:chExt cx="495923" cy="310517"/>
            </a:xfrm>
          </p:grpSpPr>
          <p:sp>
            <p:nvSpPr>
              <p:cNvPr id="331" name="Google Shape;7791;p72">
                <a:extLst>
                  <a:ext uri="{FF2B5EF4-FFF2-40B4-BE49-F238E27FC236}">
                    <a16:creationId xmlns:a16="http://schemas.microsoft.com/office/drawing/2014/main" id="{0272767A-ED9A-8417-74C0-C4E9B88F60D9}"/>
                  </a:ext>
                </a:extLst>
              </p:cNvPr>
              <p:cNvSpPr/>
              <p:nvPr/>
            </p:nvSpPr>
            <p:spPr>
              <a:xfrm>
                <a:off x="1284601" y="1789723"/>
                <a:ext cx="93683" cy="93836"/>
              </a:xfrm>
              <a:custGeom>
                <a:avLst/>
                <a:gdLst/>
                <a:ahLst/>
                <a:cxnLst/>
                <a:rect l="l" t="t" r="r" b="b"/>
                <a:pathLst>
                  <a:path w="20082" h="20115" extrusionOk="0">
                    <a:moveTo>
                      <a:pt x="10041" y="1"/>
                    </a:moveTo>
                    <a:cubicBezTo>
                      <a:pt x="4503" y="1"/>
                      <a:pt x="0" y="4504"/>
                      <a:pt x="0" y="10041"/>
                    </a:cubicBezTo>
                    <a:cubicBezTo>
                      <a:pt x="0" y="15612"/>
                      <a:pt x="4503" y="20115"/>
                      <a:pt x="10041" y="20115"/>
                    </a:cubicBezTo>
                    <a:cubicBezTo>
                      <a:pt x="15578" y="20115"/>
                      <a:pt x="20081" y="15612"/>
                      <a:pt x="20081" y="10041"/>
                    </a:cubicBezTo>
                    <a:cubicBezTo>
                      <a:pt x="20081" y="4504"/>
                      <a:pt x="15578" y="1"/>
                      <a:pt x="1004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grpSp>
            <p:nvGrpSpPr>
              <p:cNvPr id="332" name="Google Shape;7792;p72">
                <a:extLst>
                  <a:ext uri="{FF2B5EF4-FFF2-40B4-BE49-F238E27FC236}">
                    <a16:creationId xmlns:a16="http://schemas.microsoft.com/office/drawing/2014/main" id="{AB07683C-9692-2C25-9E5F-8206A016894B}"/>
                  </a:ext>
                </a:extLst>
              </p:cNvPr>
              <p:cNvGrpSpPr/>
              <p:nvPr/>
            </p:nvGrpSpPr>
            <p:grpSpPr>
              <a:xfrm>
                <a:off x="1507666" y="1681380"/>
                <a:ext cx="272858" cy="310517"/>
                <a:chOff x="1507666" y="1681380"/>
                <a:chExt cx="272858" cy="310517"/>
              </a:xfrm>
            </p:grpSpPr>
            <p:grpSp>
              <p:nvGrpSpPr>
                <p:cNvPr id="333" name="Google Shape;7793;p72">
                  <a:extLst>
                    <a:ext uri="{FF2B5EF4-FFF2-40B4-BE49-F238E27FC236}">
                      <a16:creationId xmlns:a16="http://schemas.microsoft.com/office/drawing/2014/main" id="{8B1DAEAE-3236-3D8B-7EAF-626047B543E9}"/>
                    </a:ext>
                  </a:extLst>
                </p:cNvPr>
                <p:cNvGrpSpPr/>
                <p:nvPr/>
              </p:nvGrpSpPr>
              <p:grpSpPr>
                <a:xfrm>
                  <a:off x="1507666" y="1700120"/>
                  <a:ext cx="166395" cy="272984"/>
                  <a:chOff x="1507666" y="1700120"/>
                  <a:chExt cx="166395" cy="272984"/>
                </a:xfrm>
              </p:grpSpPr>
              <p:sp>
                <p:nvSpPr>
                  <p:cNvPr id="336" name="Google Shape;7794;p72">
                    <a:extLst>
                      <a:ext uri="{FF2B5EF4-FFF2-40B4-BE49-F238E27FC236}">
                        <a16:creationId xmlns:a16="http://schemas.microsoft.com/office/drawing/2014/main" id="{CCF34F89-E63C-C881-D5BF-BB603C627040}"/>
                      </a:ext>
                    </a:extLst>
                  </p:cNvPr>
                  <p:cNvSpPr/>
                  <p:nvPr/>
                </p:nvSpPr>
                <p:spPr>
                  <a:xfrm>
                    <a:off x="1512966" y="1836607"/>
                    <a:ext cx="75451" cy="660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209" fill="none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6372" y="0"/>
                          <a:pt x="10542" y="3803"/>
                          <a:pt x="12810" y="11208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  <p:sp>
                <p:nvSpPr>
                  <p:cNvPr id="337" name="Google Shape;7795;p72">
                    <a:extLst>
                      <a:ext uri="{FF2B5EF4-FFF2-40B4-BE49-F238E27FC236}">
                        <a16:creationId xmlns:a16="http://schemas.microsoft.com/office/drawing/2014/main" id="{8C2ABD04-ACDF-349D-DF46-D403170F115A}"/>
                      </a:ext>
                    </a:extLst>
                  </p:cNvPr>
                  <p:cNvSpPr/>
                  <p:nvPr/>
                </p:nvSpPr>
                <p:spPr>
                  <a:xfrm>
                    <a:off x="1588205" y="1716969"/>
                    <a:ext cx="72901" cy="542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208" fill="none" extrusionOk="0">
                        <a:moveTo>
                          <a:pt x="1" y="9207"/>
                        </a:moveTo>
                        <a:cubicBezTo>
                          <a:pt x="1635" y="3870"/>
                          <a:pt x="6539" y="1"/>
                          <a:pt x="12376" y="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  <p:sp>
                <p:nvSpPr>
                  <p:cNvPr id="338" name="Google Shape;7796;p72">
                    <a:extLst>
                      <a:ext uri="{FF2B5EF4-FFF2-40B4-BE49-F238E27FC236}">
                        <a16:creationId xmlns:a16="http://schemas.microsoft.com/office/drawing/2014/main" id="{B451A355-1811-F9A3-2474-A5CFDA74380F}"/>
                      </a:ext>
                    </a:extLst>
                  </p:cNvPr>
                  <p:cNvSpPr/>
                  <p:nvPr/>
                </p:nvSpPr>
                <p:spPr>
                  <a:xfrm>
                    <a:off x="1588205" y="1902024"/>
                    <a:ext cx="72901" cy="540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174" fill="none" extrusionOk="0">
                        <a:moveTo>
                          <a:pt x="1" y="0"/>
                        </a:moveTo>
                        <a:cubicBezTo>
                          <a:pt x="1635" y="5304"/>
                          <a:pt x="6539" y="9173"/>
                          <a:pt x="12376" y="9173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  <p:sp>
                <p:nvSpPr>
                  <p:cNvPr id="339" name="Google Shape;7797;p72">
                    <a:extLst>
                      <a:ext uri="{FF2B5EF4-FFF2-40B4-BE49-F238E27FC236}">
                        <a16:creationId xmlns:a16="http://schemas.microsoft.com/office/drawing/2014/main" id="{0CDDAF9C-0C66-C21B-0E40-DDF83DF71BF0}"/>
                      </a:ext>
                    </a:extLst>
                  </p:cNvPr>
                  <p:cNvSpPr/>
                  <p:nvPr/>
                </p:nvSpPr>
                <p:spPr>
                  <a:xfrm>
                    <a:off x="1512966" y="1770990"/>
                    <a:ext cx="75451" cy="65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143" fill="none" extrusionOk="0">
                        <a:moveTo>
                          <a:pt x="1" y="11142"/>
                        </a:moveTo>
                        <a:cubicBezTo>
                          <a:pt x="6539" y="11142"/>
                          <a:pt x="10275" y="7106"/>
                          <a:pt x="12810" y="1"/>
                        </a:cubicBezTo>
                      </a:path>
                    </a:pathLst>
                  </a:custGeom>
                  <a:no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  <p:sp>
                <p:nvSpPr>
                  <p:cNvPr id="340" name="Google Shape;7798;p72">
                    <a:extLst>
                      <a:ext uri="{FF2B5EF4-FFF2-40B4-BE49-F238E27FC236}">
                        <a16:creationId xmlns:a16="http://schemas.microsoft.com/office/drawing/2014/main" id="{95DC79AC-D4CC-B7D9-9FBD-3A46D000E091}"/>
                      </a:ext>
                    </a:extLst>
                  </p:cNvPr>
                  <p:cNvSpPr/>
                  <p:nvPr/>
                </p:nvSpPr>
                <p:spPr>
                  <a:xfrm>
                    <a:off x="1507666" y="1818598"/>
                    <a:ext cx="37926" cy="360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39" h="6116" extrusionOk="0">
                        <a:moveTo>
                          <a:pt x="3199" y="1"/>
                        </a:moveTo>
                        <a:cubicBezTo>
                          <a:pt x="3079" y="1"/>
                          <a:pt x="2958" y="8"/>
                          <a:pt x="2835" y="23"/>
                        </a:cubicBezTo>
                        <a:cubicBezTo>
                          <a:pt x="1168" y="256"/>
                          <a:pt x="0" y="1757"/>
                          <a:pt x="200" y="3425"/>
                        </a:cubicBezTo>
                        <a:cubicBezTo>
                          <a:pt x="386" y="4971"/>
                          <a:pt x="1717" y="6115"/>
                          <a:pt x="3239" y="6115"/>
                        </a:cubicBezTo>
                        <a:cubicBezTo>
                          <a:pt x="3359" y="6115"/>
                          <a:pt x="3481" y="6108"/>
                          <a:pt x="3603" y="6094"/>
                        </a:cubicBezTo>
                        <a:cubicBezTo>
                          <a:pt x="5271" y="5860"/>
                          <a:pt x="6438" y="4359"/>
                          <a:pt x="6238" y="2691"/>
                        </a:cubicBezTo>
                        <a:cubicBezTo>
                          <a:pt x="6052" y="1145"/>
                          <a:pt x="4721" y="1"/>
                          <a:pt x="3199" y="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  <p:sp>
                <p:nvSpPr>
                  <p:cNvPr id="341" name="Google Shape;7799;p72">
                    <a:extLst>
                      <a:ext uri="{FF2B5EF4-FFF2-40B4-BE49-F238E27FC236}">
                        <a16:creationId xmlns:a16="http://schemas.microsoft.com/office/drawing/2014/main" id="{A91934FF-9DCE-1380-E1F3-A4BA5C37B938}"/>
                      </a:ext>
                    </a:extLst>
                  </p:cNvPr>
                  <p:cNvSpPr/>
                  <p:nvPr/>
                </p:nvSpPr>
                <p:spPr>
                  <a:xfrm>
                    <a:off x="1648710" y="1939072"/>
                    <a:ext cx="25351" cy="340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78" extrusionOk="0">
                        <a:moveTo>
                          <a:pt x="489" y="0"/>
                        </a:moveTo>
                        <a:cubicBezTo>
                          <a:pt x="234" y="0"/>
                          <a:pt x="1" y="207"/>
                          <a:pt x="1" y="514"/>
                        </a:cubicBezTo>
                        <a:lnTo>
                          <a:pt x="1" y="5284"/>
                        </a:lnTo>
                        <a:cubicBezTo>
                          <a:pt x="1" y="5575"/>
                          <a:pt x="229" y="5777"/>
                          <a:pt x="482" y="5777"/>
                        </a:cubicBezTo>
                        <a:cubicBezTo>
                          <a:pt x="577" y="5777"/>
                          <a:pt x="676" y="5748"/>
                          <a:pt x="768" y="5684"/>
                        </a:cubicBezTo>
                        <a:lnTo>
                          <a:pt x="4037" y="3383"/>
                        </a:lnTo>
                        <a:cubicBezTo>
                          <a:pt x="4304" y="3183"/>
                          <a:pt x="4304" y="2782"/>
                          <a:pt x="4037" y="2582"/>
                        </a:cubicBezTo>
                        <a:lnTo>
                          <a:pt x="801" y="114"/>
                        </a:lnTo>
                        <a:cubicBezTo>
                          <a:pt x="704" y="36"/>
                          <a:pt x="595" y="0"/>
                          <a:pt x="48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  <p:sp>
                <p:nvSpPr>
                  <p:cNvPr id="342" name="Google Shape;7800;p72">
                    <a:extLst>
                      <a:ext uri="{FF2B5EF4-FFF2-40B4-BE49-F238E27FC236}">
                        <a16:creationId xmlns:a16="http://schemas.microsoft.com/office/drawing/2014/main" id="{BF769E75-5877-358A-323C-F94F6704F5CE}"/>
                      </a:ext>
                    </a:extLst>
                  </p:cNvPr>
                  <p:cNvSpPr/>
                  <p:nvPr/>
                </p:nvSpPr>
                <p:spPr>
                  <a:xfrm>
                    <a:off x="1648710" y="1700120"/>
                    <a:ext cx="25351" cy="33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57" extrusionOk="0">
                        <a:moveTo>
                          <a:pt x="509" y="0"/>
                        </a:moveTo>
                        <a:cubicBezTo>
                          <a:pt x="247" y="0"/>
                          <a:pt x="1" y="203"/>
                          <a:pt x="1" y="493"/>
                        </a:cubicBezTo>
                        <a:lnTo>
                          <a:pt x="1" y="5263"/>
                        </a:lnTo>
                        <a:cubicBezTo>
                          <a:pt x="1" y="5554"/>
                          <a:pt x="229" y="5757"/>
                          <a:pt x="482" y="5757"/>
                        </a:cubicBezTo>
                        <a:cubicBezTo>
                          <a:pt x="577" y="5757"/>
                          <a:pt x="676" y="5728"/>
                          <a:pt x="768" y="5664"/>
                        </a:cubicBezTo>
                        <a:lnTo>
                          <a:pt x="4037" y="3395"/>
                        </a:lnTo>
                        <a:cubicBezTo>
                          <a:pt x="4304" y="3195"/>
                          <a:pt x="4304" y="2795"/>
                          <a:pt x="4037" y="2561"/>
                        </a:cubicBezTo>
                        <a:lnTo>
                          <a:pt x="801" y="93"/>
                        </a:lnTo>
                        <a:cubicBezTo>
                          <a:pt x="710" y="29"/>
                          <a:pt x="608" y="0"/>
                          <a:pt x="50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</p:grpSp>
            <p:sp>
              <p:nvSpPr>
                <p:cNvPr id="334" name="Google Shape;7801;p72">
                  <a:extLst>
                    <a:ext uri="{FF2B5EF4-FFF2-40B4-BE49-F238E27FC236}">
                      <a16:creationId xmlns:a16="http://schemas.microsoft.com/office/drawing/2014/main" id="{93A30A45-E9D1-A6AB-18DD-AFC7BB7DBD19}"/>
                    </a:ext>
                  </a:extLst>
                </p:cNvPr>
                <p:cNvSpPr/>
                <p:nvPr/>
              </p:nvSpPr>
              <p:spPr>
                <a:xfrm>
                  <a:off x="1707626" y="1918930"/>
                  <a:ext cx="72898" cy="72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2" h="20115" extrusionOk="0">
                      <a:moveTo>
                        <a:pt x="10041" y="1"/>
                      </a:moveTo>
                      <a:cubicBezTo>
                        <a:pt x="4503" y="1"/>
                        <a:pt x="0" y="4504"/>
                        <a:pt x="0" y="10041"/>
                      </a:cubicBezTo>
                      <a:cubicBezTo>
                        <a:pt x="0" y="15612"/>
                        <a:pt x="4503" y="20115"/>
                        <a:pt x="10041" y="20115"/>
                      </a:cubicBezTo>
                      <a:cubicBezTo>
                        <a:pt x="15578" y="20115"/>
                        <a:pt x="20081" y="15612"/>
                        <a:pt x="20081" y="10041"/>
                      </a:cubicBezTo>
                      <a:cubicBezTo>
                        <a:pt x="20081" y="4504"/>
                        <a:pt x="15578" y="1"/>
                        <a:pt x="10041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3E9E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335" name="Google Shape;7802;p72">
                  <a:extLst>
                    <a:ext uri="{FF2B5EF4-FFF2-40B4-BE49-F238E27FC236}">
                      <a16:creationId xmlns:a16="http://schemas.microsoft.com/office/drawing/2014/main" id="{547AF0F9-5836-4E4F-B30B-B442ED9E4D44}"/>
                    </a:ext>
                  </a:extLst>
                </p:cNvPr>
                <p:cNvSpPr/>
                <p:nvPr/>
              </p:nvSpPr>
              <p:spPr>
                <a:xfrm>
                  <a:off x="1707626" y="1681380"/>
                  <a:ext cx="72898" cy="72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82" h="20115" extrusionOk="0">
                      <a:moveTo>
                        <a:pt x="10041" y="1"/>
                      </a:moveTo>
                      <a:cubicBezTo>
                        <a:pt x="4503" y="1"/>
                        <a:pt x="0" y="4504"/>
                        <a:pt x="0" y="10041"/>
                      </a:cubicBezTo>
                      <a:cubicBezTo>
                        <a:pt x="0" y="15612"/>
                        <a:pt x="4503" y="20115"/>
                        <a:pt x="10041" y="20115"/>
                      </a:cubicBezTo>
                      <a:cubicBezTo>
                        <a:pt x="15578" y="20115"/>
                        <a:pt x="20081" y="15612"/>
                        <a:pt x="20081" y="10041"/>
                      </a:cubicBezTo>
                      <a:cubicBezTo>
                        <a:pt x="20081" y="4504"/>
                        <a:pt x="15578" y="1"/>
                        <a:pt x="10041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3E9ED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</p:grpSp>
        </p:grpSp>
      </p:grpSp>
      <p:grpSp>
        <p:nvGrpSpPr>
          <p:cNvPr id="361" name="Google Shape;7803;p72">
            <a:extLst>
              <a:ext uri="{FF2B5EF4-FFF2-40B4-BE49-F238E27FC236}">
                <a16:creationId xmlns:a16="http://schemas.microsoft.com/office/drawing/2014/main" id="{343814B1-9CD4-4DCF-4E01-EB5E0FE2CF37}"/>
              </a:ext>
            </a:extLst>
          </p:cNvPr>
          <p:cNvGrpSpPr/>
          <p:nvPr/>
        </p:nvGrpSpPr>
        <p:grpSpPr>
          <a:xfrm>
            <a:off x="12875650" y="4946446"/>
            <a:ext cx="3244538" cy="1104886"/>
            <a:chOff x="6894650" y="2574740"/>
            <a:chExt cx="1445100" cy="492111"/>
          </a:xfrm>
        </p:grpSpPr>
        <p:sp>
          <p:nvSpPr>
            <p:cNvPr id="362" name="Google Shape;7804;p72">
              <a:extLst>
                <a:ext uri="{FF2B5EF4-FFF2-40B4-BE49-F238E27FC236}">
                  <a16:creationId xmlns:a16="http://schemas.microsoft.com/office/drawing/2014/main" id="{58B8446A-2AF8-4E64-443D-4E916C52C7F8}"/>
                </a:ext>
              </a:extLst>
            </p:cNvPr>
            <p:cNvSpPr/>
            <p:nvPr/>
          </p:nvSpPr>
          <p:spPr>
            <a:xfrm>
              <a:off x="7151862" y="2854413"/>
              <a:ext cx="414806" cy="212438"/>
            </a:xfrm>
            <a:custGeom>
              <a:avLst/>
              <a:gdLst/>
              <a:ahLst/>
              <a:cxnLst/>
              <a:rect l="l" t="t" r="r" b="b"/>
              <a:pathLst>
                <a:path w="12481" h="6392" extrusionOk="0">
                  <a:moveTo>
                    <a:pt x="2" y="0"/>
                  </a:moveTo>
                  <a:lnTo>
                    <a:pt x="2" y="66"/>
                  </a:lnTo>
                  <a:cubicBezTo>
                    <a:pt x="0" y="3558"/>
                    <a:pt x="2794" y="6391"/>
                    <a:pt x="6241" y="6391"/>
                  </a:cubicBezTo>
                  <a:cubicBezTo>
                    <a:pt x="9687" y="6391"/>
                    <a:pt x="12481" y="3558"/>
                    <a:pt x="12481" y="66"/>
                  </a:cubicBezTo>
                  <a:lnTo>
                    <a:pt x="12481" y="0"/>
                  </a:lnTo>
                  <a:lnTo>
                    <a:pt x="7664" y="0"/>
                  </a:lnTo>
                  <a:cubicBezTo>
                    <a:pt x="7664" y="12"/>
                    <a:pt x="7666" y="23"/>
                    <a:pt x="7666" y="32"/>
                  </a:cubicBezTo>
                  <a:cubicBezTo>
                    <a:pt x="7666" y="838"/>
                    <a:pt x="7022" y="1490"/>
                    <a:pt x="6229" y="1490"/>
                  </a:cubicBezTo>
                  <a:cubicBezTo>
                    <a:pt x="5435" y="1490"/>
                    <a:pt x="4793" y="838"/>
                    <a:pt x="4793" y="32"/>
                  </a:cubicBezTo>
                  <a:cubicBezTo>
                    <a:pt x="4793" y="23"/>
                    <a:pt x="4795" y="12"/>
                    <a:pt x="479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63" name="Google Shape;7805;p72">
              <a:extLst>
                <a:ext uri="{FF2B5EF4-FFF2-40B4-BE49-F238E27FC236}">
                  <a16:creationId xmlns:a16="http://schemas.microsoft.com/office/drawing/2014/main" id="{95B9C94D-60EF-D692-4DA6-3E158E239F0B}"/>
                </a:ext>
              </a:extLst>
            </p:cNvPr>
            <p:cNvSpPr/>
            <p:nvPr/>
          </p:nvSpPr>
          <p:spPr>
            <a:xfrm>
              <a:off x="7664213" y="2854413"/>
              <a:ext cx="414806" cy="212438"/>
            </a:xfrm>
            <a:custGeom>
              <a:avLst/>
              <a:gdLst/>
              <a:ahLst/>
              <a:cxnLst/>
              <a:rect l="l" t="t" r="r" b="b"/>
              <a:pathLst>
                <a:path w="12481" h="6392" extrusionOk="0">
                  <a:moveTo>
                    <a:pt x="2" y="0"/>
                  </a:moveTo>
                  <a:lnTo>
                    <a:pt x="2" y="66"/>
                  </a:lnTo>
                  <a:cubicBezTo>
                    <a:pt x="0" y="3558"/>
                    <a:pt x="2794" y="6391"/>
                    <a:pt x="6241" y="6391"/>
                  </a:cubicBezTo>
                  <a:cubicBezTo>
                    <a:pt x="9687" y="6391"/>
                    <a:pt x="12481" y="3558"/>
                    <a:pt x="12481" y="66"/>
                  </a:cubicBezTo>
                  <a:lnTo>
                    <a:pt x="12481" y="0"/>
                  </a:lnTo>
                  <a:lnTo>
                    <a:pt x="7664" y="0"/>
                  </a:lnTo>
                  <a:cubicBezTo>
                    <a:pt x="7664" y="12"/>
                    <a:pt x="7666" y="23"/>
                    <a:pt x="7666" y="32"/>
                  </a:cubicBezTo>
                  <a:cubicBezTo>
                    <a:pt x="7666" y="838"/>
                    <a:pt x="7022" y="1490"/>
                    <a:pt x="6229" y="1490"/>
                  </a:cubicBezTo>
                  <a:cubicBezTo>
                    <a:pt x="5437" y="1490"/>
                    <a:pt x="4793" y="838"/>
                    <a:pt x="4793" y="32"/>
                  </a:cubicBezTo>
                  <a:cubicBezTo>
                    <a:pt x="4793" y="23"/>
                    <a:pt x="4795" y="12"/>
                    <a:pt x="479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64" name="Google Shape;7806;p72">
              <a:extLst>
                <a:ext uri="{FF2B5EF4-FFF2-40B4-BE49-F238E27FC236}">
                  <a16:creationId xmlns:a16="http://schemas.microsoft.com/office/drawing/2014/main" id="{83F4D4ED-33F6-C493-AB5B-9B58B35F4675}"/>
                </a:ext>
              </a:extLst>
            </p:cNvPr>
            <p:cNvSpPr/>
            <p:nvPr/>
          </p:nvSpPr>
          <p:spPr>
            <a:xfrm>
              <a:off x="6895687" y="2575804"/>
              <a:ext cx="420489" cy="212471"/>
            </a:xfrm>
            <a:custGeom>
              <a:avLst/>
              <a:gdLst/>
              <a:ahLst/>
              <a:cxnLst/>
              <a:rect l="l" t="t" r="r" b="b"/>
              <a:pathLst>
                <a:path w="12652" h="6393" extrusionOk="0">
                  <a:moveTo>
                    <a:pt x="6326" y="0"/>
                  </a:moveTo>
                  <a:cubicBezTo>
                    <a:pt x="2832" y="0"/>
                    <a:pt x="1" y="2833"/>
                    <a:pt x="1" y="6326"/>
                  </a:cubicBezTo>
                  <a:lnTo>
                    <a:pt x="1" y="6393"/>
                  </a:lnTo>
                  <a:lnTo>
                    <a:pt x="4883" y="6393"/>
                  </a:lnTo>
                  <a:cubicBezTo>
                    <a:pt x="4883" y="6382"/>
                    <a:pt x="4882" y="6370"/>
                    <a:pt x="4882" y="6359"/>
                  </a:cubicBezTo>
                  <a:cubicBezTo>
                    <a:pt x="4882" y="5555"/>
                    <a:pt x="5534" y="4904"/>
                    <a:pt x="6337" y="4904"/>
                  </a:cubicBezTo>
                  <a:cubicBezTo>
                    <a:pt x="7141" y="4904"/>
                    <a:pt x="7793" y="5555"/>
                    <a:pt x="7793" y="6359"/>
                  </a:cubicBezTo>
                  <a:cubicBezTo>
                    <a:pt x="7793" y="6370"/>
                    <a:pt x="7791" y="6382"/>
                    <a:pt x="7791" y="6393"/>
                  </a:cubicBezTo>
                  <a:lnTo>
                    <a:pt x="12651" y="6393"/>
                  </a:lnTo>
                  <a:lnTo>
                    <a:pt x="12651" y="6326"/>
                  </a:lnTo>
                  <a:cubicBezTo>
                    <a:pt x="12651" y="2833"/>
                    <a:pt x="9820" y="0"/>
                    <a:pt x="632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65" name="Google Shape;7807;p72">
              <a:extLst>
                <a:ext uri="{FF2B5EF4-FFF2-40B4-BE49-F238E27FC236}">
                  <a16:creationId xmlns:a16="http://schemas.microsoft.com/office/drawing/2014/main" id="{BC3AB26E-EEB5-61B0-34CE-FD85BE89D86B}"/>
                </a:ext>
              </a:extLst>
            </p:cNvPr>
            <p:cNvSpPr/>
            <p:nvPr/>
          </p:nvSpPr>
          <p:spPr>
            <a:xfrm>
              <a:off x="7399530" y="2574740"/>
              <a:ext cx="420489" cy="212438"/>
            </a:xfrm>
            <a:custGeom>
              <a:avLst/>
              <a:gdLst/>
              <a:ahLst/>
              <a:cxnLst/>
              <a:rect l="l" t="t" r="r" b="b"/>
              <a:pathLst>
                <a:path w="12652" h="6392" extrusionOk="0">
                  <a:moveTo>
                    <a:pt x="6326" y="0"/>
                  </a:moveTo>
                  <a:cubicBezTo>
                    <a:pt x="2832" y="0"/>
                    <a:pt x="1" y="2832"/>
                    <a:pt x="1" y="6326"/>
                  </a:cubicBezTo>
                  <a:lnTo>
                    <a:pt x="1" y="6391"/>
                  </a:lnTo>
                  <a:lnTo>
                    <a:pt x="4883" y="6391"/>
                  </a:lnTo>
                  <a:cubicBezTo>
                    <a:pt x="4883" y="6380"/>
                    <a:pt x="4882" y="6369"/>
                    <a:pt x="4882" y="6358"/>
                  </a:cubicBezTo>
                  <a:cubicBezTo>
                    <a:pt x="4882" y="5554"/>
                    <a:pt x="5533" y="4902"/>
                    <a:pt x="6337" y="4902"/>
                  </a:cubicBezTo>
                  <a:cubicBezTo>
                    <a:pt x="7141" y="4902"/>
                    <a:pt x="7793" y="5554"/>
                    <a:pt x="7793" y="6358"/>
                  </a:cubicBezTo>
                  <a:cubicBezTo>
                    <a:pt x="7793" y="6369"/>
                    <a:pt x="7791" y="6380"/>
                    <a:pt x="7791" y="6391"/>
                  </a:cubicBezTo>
                  <a:lnTo>
                    <a:pt x="12650" y="6391"/>
                  </a:lnTo>
                  <a:lnTo>
                    <a:pt x="12650" y="6326"/>
                  </a:lnTo>
                  <a:cubicBezTo>
                    <a:pt x="12651" y="2833"/>
                    <a:pt x="9819" y="0"/>
                    <a:pt x="632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66" name="Google Shape;7808;p72">
              <a:extLst>
                <a:ext uri="{FF2B5EF4-FFF2-40B4-BE49-F238E27FC236}">
                  <a16:creationId xmlns:a16="http://schemas.microsoft.com/office/drawing/2014/main" id="{2CDC4947-73BE-9BBB-4879-13A4DADF5402}"/>
                </a:ext>
              </a:extLst>
            </p:cNvPr>
            <p:cNvSpPr/>
            <p:nvPr/>
          </p:nvSpPr>
          <p:spPr>
            <a:xfrm>
              <a:off x="7911880" y="2574740"/>
              <a:ext cx="420489" cy="212438"/>
            </a:xfrm>
            <a:custGeom>
              <a:avLst/>
              <a:gdLst/>
              <a:ahLst/>
              <a:cxnLst/>
              <a:rect l="l" t="t" r="r" b="b"/>
              <a:pathLst>
                <a:path w="12652" h="6392" extrusionOk="0">
                  <a:moveTo>
                    <a:pt x="6326" y="0"/>
                  </a:moveTo>
                  <a:cubicBezTo>
                    <a:pt x="2832" y="0"/>
                    <a:pt x="1" y="2832"/>
                    <a:pt x="1" y="6326"/>
                  </a:cubicBezTo>
                  <a:lnTo>
                    <a:pt x="1" y="6391"/>
                  </a:lnTo>
                  <a:lnTo>
                    <a:pt x="4883" y="6391"/>
                  </a:lnTo>
                  <a:cubicBezTo>
                    <a:pt x="4883" y="6380"/>
                    <a:pt x="4882" y="6369"/>
                    <a:pt x="4882" y="6358"/>
                  </a:cubicBezTo>
                  <a:cubicBezTo>
                    <a:pt x="4882" y="5554"/>
                    <a:pt x="5533" y="4902"/>
                    <a:pt x="6337" y="4902"/>
                  </a:cubicBezTo>
                  <a:cubicBezTo>
                    <a:pt x="7141" y="4902"/>
                    <a:pt x="7793" y="5554"/>
                    <a:pt x="7793" y="6358"/>
                  </a:cubicBezTo>
                  <a:cubicBezTo>
                    <a:pt x="7793" y="6369"/>
                    <a:pt x="7791" y="6380"/>
                    <a:pt x="7791" y="6391"/>
                  </a:cubicBezTo>
                  <a:lnTo>
                    <a:pt x="12650" y="6391"/>
                  </a:lnTo>
                  <a:lnTo>
                    <a:pt x="12650" y="6326"/>
                  </a:lnTo>
                  <a:cubicBezTo>
                    <a:pt x="12651" y="2833"/>
                    <a:pt x="9819" y="0"/>
                    <a:pt x="632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cxnSp>
          <p:nvCxnSpPr>
            <p:cNvPr id="367" name="Google Shape;7809;p72">
              <a:extLst>
                <a:ext uri="{FF2B5EF4-FFF2-40B4-BE49-F238E27FC236}">
                  <a16:creationId xmlns:a16="http://schemas.microsoft.com/office/drawing/2014/main" id="{336292B4-FEE7-38DA-8FC1-A06121BD539A}"/>
                </a:ext>
              </a:extLst>
            </p:cNvPr>
            <p:cNvCxnSpPr/>
            <p:nvPr/>
          </p:nvCxnSpPr>
          <p:spPr>
            <a:xfrm>
              <a:off x="6894650" y="2821921"/>
              <a:ext cx="1445100" cy="0"/>
            </a:xfrm>
            <a:prstGeom prst="straightConnector1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68" name="Google Shape;7810;p72">
            <a:extLst>
              <a:ext uri="{FF2B5EF4-FFF2-40B4-BE49-F238E27FC236}">
                <a16:creationId xmlns:a16="http://schemas.microsoft.com/office/drawing/2014/main" id="{630B0D01-01A6-BD27-4CFD-0C52F6E0BCC5}"/>
              </a:ext>
            </a:extLst>
          </p:cNvPr>
          <p:cNvGrpSpPr/>
          <p:nvPr/>
        </p:nvGrpSpPr>
        <p:grpSpPr>
          <a:xfrm>
            <a:off x="12914735" y="7694956"/>
            <a:ext cx="3166412" cy="951410"/>
            <a:chOff x="6953919" y="3907920"/>
            <a:chExt cx="1377300" cy="475705"/>
          </a:xfrm>
        </p:grpSpPr>
        <p:cxnSp>
          <p:nvCxnSpPr>
            <p:cNvPr id="369" name="Google Shape;7811;p72">
              <a:extLst>
                <a:ext uri="{FF2B5EF4-FFF2-40B4-BE49-F238E27FC236}">
                  <a16:creationId xmlns:a16="http://schemas.microsoft.com/office/drawing/2014/main" id="{11F10994-F815-6B27-8CC4-9080FA3424AC}"/>
                </a:ext>
              </a:extLst>
            </p:cNvPr>
            <p:cNvCxnSpPr/>
            <p:nvPr/>
          </p:nvCxnSpPr>
          <p:spPr>
            <a:xfrm rot="10800000">
              <a:off x="7118546" y="4100689"/>
              <a:ext cx="0" cy="185100"/>
            </a:xfrm>
            <a:prstGeom prst="straightConnector1">
              <a:avLst/>
            </a:prstGeom>
            <a:noFill/>
            <a:ln w="19050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7812;p72">
              <a:extLst>
                <a:ext uri="{FF2B5EF4-FFF2-40B4-BE49-F238E27FC236}">
                  <a16:creationId xmlns:a16="http://schemas.microsoft.com/office/drawing/2014/main" id="{B243E0B7-E040-44EF-8DC3-345AE43E40F1}"/>
                </a:ext>
              </a:extLst>
            </p:cNvPr>
            <p:cNvCxnSpPr/>
            <p:nvPr/>
          </p:nvCxnSpPr>
          <p:spPr>
            <a:xfrm>
              <a:off x="7480500" y="4197025"/>
              <a:ext cx="0" cy="186600"/>
            </a:xfrm>
            <a:prstGeom prst="straightConnector1">
              <a:avLst/>
            </a:prstGeom>
            <a:noFill/>
            <a:ln w="19050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7813;p72">
              <a:extLst>
                <a:ext uri="{FF2B5EF4-FFF2-40B4-BE49-F238E27FC236}">
                  <a16:creationId xmlns:a16="http://schemas.microsoft.com/office/drawing/2014/main" id="{FC3CE0D1-5925-A483-EA2E-DABB99E06900}"/>
                </a:ext>
              </a:extLst>
            </p:cNvPr>
            <p:cNvCxnSpPr/>
            <p:nvPr/>
          </p:nvCxnSpPr>
          <p:spPr>
            <a:xfrm rot="10800000">
              <a:off x="7848574" y="3907920"/>
              <a:ext cx="0" cy="185100"/>
            </a:xfrm>
            <a:prstGeom prst="straightConnector1">
              <a:avLst/>
            </a:prstGeom>
            <a:noFill/>
            <a:ln w="19050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7814;p72">
              <a:extLst>
                <a:ext uri="{FF2B5EF4-FFF2-40B4-BE49-F238E27FC236}">
                  <a16:creationId xmlns:a16="http://schemas.microsoft.com/office/drawing/2014/main" id="{02F04888-0CFC-1DA5-5FE0-C9A7F63031B3}"/>
                </a:ext>
              </a:extLst>
            </p:cNvPr>
            <p:cNvCxnSpPr/>
            <p:nvPr/>
          </p:nvCxnSpPr>
          <p:spPr>
            <a:xfrm>
              <a:off x="8218032" y="3997243"/>
              <a:ext cx="0" cy="197100"/>
            </a:xfrm>
            <a:prstGeom prst="straightConnector1">
              <a:avLst/>
            </a:prstGeom>
            <a:noFill/>
            <a:ln w="19050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3" name="Google Shape;7815;p72">
              <a:extLst>
                <a:ext uri="{FF2B5EF4-FFF2-40B4-BE49-F238E27FC236}">
                  <a16:creationId xmlns:a16="http://schemas.microsoft.com/office/drawing/2014/main" id="{572E8DF8-8E5C-D724-987D-B15E4F004335}"/>
                </a:ext>
              </a:extLst>
            </p:cNvPr>
            <p:cNvCxnSpPr/>
            <p:nvPr/>
          </p:nvCxnSpPr>
          <p:spPr>
            <a:xfrm flipH="1">
              <a:off x="6953919" y="3961822"/>
              <a:ext cx="1377300" cy="376800"/>
            </a:xfrm>
            <a:prstGeom prst="straightConnector1">
              <a:avLst/>
            </a:prstGeom>
            <a:noFill/>
            <a:ln w="19050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74" name="Google Shape;7816;p72">
            <a:extLst>
              <a:ext uri="{FF2B5EF4-FFF2-40B4-BE49-F238E27FC236}">
                <a16:creationId xmlns:a16="http://schemas.microsoft.com/office/drawing/2014/main" id="{54FD8A01-418B-266B-DB53-CB313F3BD134}"/>
              </a:ext>
            </a:extLst>
          </p:cNvPr>
          <p:cNvGrpSpPr/>
          <p:nvPr/>
        </p:nvGrpSpPr>
        <p:grpSpPr>
          <a:xfrm>
            <a:off x="3921911" y="5217248"/>
            <a:ext cx="1672572" cy="1649058"/>
            <a:chOff x="2389399" y="2595741"/>
            <a:chExt cx="812796" cy="801369"/>
          </a:xfrm>
        </p:grpSpPr>
        <p:grpSp>
          <p:nvGrpSpPr>
            <p:cNvPr id="375" name="Google Shape;7817;p72">
              <a:extLst>
                <a:ext uri="{FF2B5EF4-FFF2-40B4-BE49-F238E27FC236}">
                  <a16:creationId xmlns:a16="http://schemas.microsoft.com/office/drawing/2014/main" id="{F7A3AE95-F681-452B-ED1A-D12757DE0EBD}"/>
                </a:ext>
              </a:extLst>
            </p:cNvPr>
            <p:cNvGrpSpPr/>
            <p:nvPr/>
          </p:nvGrpSpPr>
          <p:grpSpPr>
            <a:xfrm>
              <a:off x="2492145" y="2881565"/>
              <a:ext cx="607300" cy="229751"/>
              <a:chOff x="2492145" y="2881565"/>
              <a:chExt cx="607300" cy="229751"/>
            </a:xfrm>
          </p:grpSpPr>
          <p:sp>
            <p:nvSpPr>
              <p:cNvPr id="426" name="Google Shape;7818;p72">
                <a:extLst>
                  <a:ext uri="{FF2B5EF4-FFF2-40B4-BE49-F238E27FC236}">
                    <a16:creationId xmlns:a16="http://schemas.microsoft.com/office/drawing/2014/main" id="{66C4CE01-653C-918D-7E82-EFD4E456F4FC}"/>
                  </a:ext>
                </a:extLst>
              </p:cNvPr>
              <p:cNvSpPr/>
              <p:nvPr/>
            </p:nvSpPr>
            <p:spPr>
              <a:xfrm>
                <a:off x="2530550" y="2913581"/>
                <a:ext cx="530589" cy="165697"/>
              </a:xfrm>
              <a:custGeom>
                <a:avLst/>
                <a:gdLst/>
                <a:ahLst/>
                <a:cxnLst/>
                <a:rect l="l" t="t" r="r" b="b"/>
                <a:pathLst>
                  <a:path w="116549" h="36397" extrusionOk="0">
                    <a:moveTo>
                      <a:pt x="18199" y="1"/>
                    </a:moveTo>
                    <a:cubicBezTo>
                      <a:pt x="8148" y="1"/>
                      <a:pt x="1" y="8148"/>
                      <a:pt x="1" y="18198"/>
                    </a:cubicBezTo>
                    <a:cubicBezTo>
                      <a:pt x="1" y="28249"/>
                      <a:pt x="8148" y="36396"/>
                      <a:pt x="18199" y="36396"/>
                    </a:cubicBezTo>
                    <a:lnTo>
                      <a:pt x="98350" y="36396"/>
                    </a:lnTo>
                    <a:cubicBezTo>
                      <a:pt x="108401" y="36396"/>
                      <a:pt x="116548" y="28249"/>
                      <a:pt x="116548" y="18198"/>
                    </a:cubicBezTo>
                    <a:cubicBezTo>
                      <a:pt x="116548" y="8148"/>
                      <a:pt x="108401" y="1"/>
                      <a:pt x="9835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427" name="Google Shape;7819;p72">
                <a:extLst>
                  <a:ext uri="{FF2B5EF4-FFF2-40B4-BE49-F238E27FC236}">
                    <a16:creationId xmlns:a16="http://schemas.microsoft.com/office/drawing/2014/main" id="{FE0B676F-4C09-F2AB-83F5-EAD470372DBD}"/>
                  </a:ext>
                </a:extLst>
              </p:cNvPr>
              <p:cNvSpPr/>
              <p:nvPr/>
            </p:nvSpPr>
            <p:spPr>
              <a:xfrm>
                <a:off x="2886492" y="2881565"/>
                <a:ext cx="212952" cy="229751"/>
              </a:xfrm>
              <a:custGeom>
                <a:avLst/>
                <a:gdLst/>
                <a:ahLst/>
                <a:cxnLst/>
                <a:rect l="l" t="t" r="r" b="b"/>
                <a:pathLst>
                  <a:path w="46777" h="50467" extrusionOk="0">
                    <a:moveTo>
                      <a:pt x="1" y="1"/>
                    </a:moveTo>
                    <a:lnTo>
                      <a:pt x="1" y="1458"/>
                    </a:lnTo>
                    <a:lnTo>
                      <a:pt x="21544" y="1458"/>
                    </a:lnTo>
                    <a:cubicBezTo>
                      <a:pt x="34653" y="1458"/>
                      <a:pt x="45320" y="12123"/>
                      <a:pt x="45320" y="25233"/>
                    </a:cubicBezTo>
                    <a:cubicBezTo>
                      <a:pt x="45320" y="38344"/>
                      <a:pt x="34653" y="49009"/>
                      <a:pt x="21544" y="49009"/>
                    </a:cubicBezTo>
                    <a:lnTo>
                      <a:pt x="1" y="49009"/>
                    </a:lnTo>
                    <a:lnTo>
                      <a:pt x="1" y="50466"/>
                    </a:lnTo>
                    <a:lnTo>
                      <a:pt x="21544" y="50466"/>
                    </a:lnTo>
                    <a:cubicBezTo>
                      <a:pt x="35457" y="50466"/>
                      <a:pt x="46776" y="39146"/>
                      <a:pt x="46776" y="25233"/>
                    </a:cubicBezTo>
                    <a:cubicBezTo>
                      <a:pt x="46776" y="11322"/>
                      <a:pt x="35457" y="1"/>
                      <a:pt x="21544" y="1"/>
                    </a:cubicBezTo>
                    <a:close/>
                  </a:path>
                </a:pathLst>
              </a:custGeom>
              <a:solidFill>
                <a:srgbClr val="96979B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428" name="Google Shape;7820;p72">
                <a:extLst>
                  <a:ext uri="{FF2B5EF4-FFF2-40B4-BE49-F238E27FC236}">
                    <a16:creationId xmlns:a16="http://schemas.microsoft.com/office/drawing/2014/main" id="{DDF1B5F8-AA6C-3B10-E48D-713E8236CFD7}"/>
                  </a:ext>
                </a:extLst>
              </p:cNvPr>
              <p:cNvSpPr/>
              <p:nvPr/>
            </p:nvSpPr>
            <p:spPr>
              <a:xfrm>
                <a:off x="2492145" y="2881565"/>
                <a:ext cx="212934" cy="229751"/>
              </a:xfrm>
              <a:custGeom>
                <a:avLst/>
                <a:gdLst/>
                <a:ahLst/>
                <a:cxnLst/>
                <a:rect l="l" t="t" r="r" b="b"/>
                <a:pathLst>
                  <a:path w="46773" h="50467" extrusionOk="0">
                    <a:moveTo>
                      <a:pt x="25232" y="1"/>
                    </a:moveTo>
                    <a:cubicBezTo>
                      <a:pt x="11319" y="1"/>
                      <a:pt x="0" y="11322"/>
                      <a:pt x="0" y="25233"/>
                    </a:cubicBezTo>
                    <a:cubicBezTo>
                      <a:pt x="0" y="39146"/>
                      <a:pt x="11319" y="50466"/>
                      <a:pt x="25232" y="50466"/>
                    </a:cubicBezTo>
                    <a:lnTo>
                      <a:pt x="46773" y="50466"/>
                    </a:lnTo>
                    <a:lnTo>
                      <a:pt x="46773" y="49007"/>
                    </a:lnTo>
                    <a:lnTo>
                      <a:pt x="25232" y="49007"/>
                    </a:lnTo>
                    <a:cubicBezTo>
                      <a:pt x="12124" y="49007"/>
                      <a:pt x="1456" y="38344"/>
                      <a:pt x="1456" y="25233"/>
                    </a:cubicBezTo>
                    <a:cubicBezTo>
                      <a:pt x="1456" y="12123"/>
                      <a:pt x="12124" y="1457"/>
                      <a:pt x="25232" y="1457"/>
                    </a:cubicBezTo>
                    <a:lnTo>
                      <a:pt x="46773" y="1457"/>
                    </a:lnTo>
                    <a:lnTo>
                      <a:pt x="46773" y="1"/>
                    </a:lnTo>
                    <a:close/>
                  </a:path>
                </a:pathLst>
              </a:custGeom>
              <a:solidFill>
                <a:srgbClr val="96979B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376" name="Google Shape;7821;p72">
              <a:extLst>
                <a:ext uri="{FF2B5EF4-FFF2-40B4-BE49-F238E27FC236}">
                  <a16:creationId xmlns:a16="http://schemas.microsoft.com/office/drawing/2014/main" id="{1861DB2F-773D-EEEC-5374-4414267EADE4}"/>
                </a:ext>
              </a:extLst>
            </p:cNvPr>
            <p:cNvGrpSpPr/>
            <p:nvPr/>
          </p:nvGrpSpPr>
          <p:grpSpPr>
            <a:xfrm>
              <a:off x="2389399" y="2595741"/>
              <a:ext cx="812796" cy="296825"/>
              <a:chOff x="2389399" y="2595741"/>
              <a:chExt cx="812796" cy="296825"/>
            </a:xfrm>
          </p:grpSpPr>
          <p:grpSp>
            <p:nvGrpSpPr>
              <p:cNvPr id="402" name="Google Shape;7822;p72">
                <a:extLst>
                  <a:ext uri="{FF2B5EF4-FFF2-40B4-BE49-F238E27FC236}">
                    <a16:creationId xmlns:a16="http://schemas.microsoft.com/office/drawing/2014/main" id="{624E063E-1B00-5401-AC40-BA1EC15A9F8D}"/>
                  </a:ext>
                </a:extLst>
              </p:cNvPr>
              <p:cNvGrpSpPr/>
              <p:nvPr/>
            </p:nvGrpSpPr>
            <p:grpSpPr>
              <a:xfrm>
                <a:off x="2389399" y="2595741"/>
                <a:ext cx="363638" cy="296825"/>
                <a:chOff x="2389399" y="2595741"/>
                <a:chExt cx="363638" cy="296825"/>
              </a:xfrm>
            </p:grpSpPr>
            <p:grpSp>
              <p:nvGrpSpPr>
                <p:cNvPr id="419" name="Google Shape;7823;p72">
                  <a:extLst>
                    <a:ext uri="{FF2B5EF4-FFF2-40B4-BE49-F238E27FC236}">
                      <a16:creationId xmlns:a16="http://schemas.microsoft.com/office/drawing/2014/main" id="{54CB2A84-A548-F7F7-A04D-B6AFE522FDDD}"/>
                    </a:ext>
                  </a:extLst>
                </p:cNvPr>
                <p:cNvGrpSpPr/>
                <p:nvPr/>
              </p:nvGrpSpPr>
              <p:grpSpPr>
                <a:xfrm>
                  <a:off x="2493852" y="2794333"/>
                  <a:ext cx="259185" cy="98232"/>
                  <a:chOff x="2493852" y="2794333"/>
                  <a:chExt cx="259185" cy="98232"/>
                </a:xfrm>
              </p:grpSpPr>
              <p:sp>
                <p:nvSpPr>
                  <p:cNvPr id="423" name="Google Shape;7824;p72">
                    <a:extLst>
                      <a:ext uri="{FF2B5EF4-FFF2-40B4-BE49-F238E27FC236}">
                        <a16:creationId xmlns:a16="http://schemas.microsoft.com/office/drawing/2014/main" id="{CA0B347D-D6C4-6998-67E8-3556431AED1C}"/>
                      </a:ext>
                    </a:extLst>
                  </p:cNvPr>
                  <p:cNvSpPr/>
                  <p:nvPr/>
                </p:nvSpPr>
                <p:spPr>
                  <a:xfrm>
                    <a:off x="2500419" y="2800896"/>
                    <a:ext cx="246135" cy="85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66" h="18698" extrusionOk="0">
                        <a:moveTo>
                          <a:pt x="243" y="1"/>
                        </a:moveTo>
                        <a:cubicBezTo>
                          <a:pt x="108" y="1"/>
                          <a:pt x="1" y="108"/>
                          <a:pt x="1" y="243"/>
                        </a:cubicBezTo>
                        <a:cubicBezTo>
                          <a:pt x="1" y="4216"/>
                          <a:pt x="3233" y="7447"/>
                          <a:pt x="7204" y="7447"/>
                        </a:cubicBezTo>
                        <a:lnTo>
                          <a:pt x="47616" y="7447"/>
                        </a:lnTo>
                        <a:cubicBezTo>
                          <a:pt x="50905" y="7447"/>
                          <a:pt x="53581" y="10122"/>
                          <a:pt x="53581" y="13412"/>
                        </a:cubicBezTo>
                        <a:lnTo>
                          <a:pt x="53581" y="18455"/>
                        </a:lnTo>
                        <a:cubicBezTo>
                          <a:pt x="53581" y="18590"/>
                          <a:pt x="53688" y="18697"/>
                          <a:pt x="53823" y="18697"/>
                        </a:cubicBezTo>
                        <a:cubicBezTo>
                          <a:pt x="53957" y="18697"/>
                          <a:pt x="54065" y="18590"/>
                          <a:pt x="54062" y="18455"/>
                        </a:cubicBezTo>
                        <a:lnTo>
                          <a:pt x="54062" y="13412"/>
                        </a:lnTo>
                        <a:cubicBezTo>
                          <a:pt x="54062" y="9854"/>
                          <a:pt x="51169" y="6961"/>
                          <a:pt x="47611" y="6961"/>
                        </a:cubicBezTo>
                        <a:lnTo>
                          <a:pt x="7203" y="6961"/>
                        </a:lnTo>
                        <a:cubicBezTo>
                          <a:pt x="3498" y="6961"/>
                          <a:pt x="485" y="3946"/>
                          <a:pt x="485" y="243"/>
                        </a:cubicBezTo>
                        <a:cubicBezTo>
                          <a:pt x="485" y="108"/>
                          <a:pt x="377" y="1"/>
                          <a:pt x="243" y="1"/>
                        </a:cubicBezTo>
                        <a:close/>
                      </a:path>
                    </a:pathLst>
                  </a:custGeom>
                  <a:solidFill>
                    <a:srgbClr val="9FA0A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  <p:sp>
                <p:nvSpPr>
                  <p:cNvPr id="424" name="Google Shape;7825;p72">
                    <a:extLst>
                      <a:ext uri="{FF2B5EF4-FFF2-40B4-BE49-F238E27FC236}">
                        <a16:creationId xmlns:a16="http://schemas.microsoft.com/office/drawing/2014/main" id="{E021AFED-7E9D-0505-2233-C40D8C59558A}"/>
                      </a:ext>
                    </a:extLst>
                  </p:cNvPr>
                  <p:cNvSpPr/>
                  <p:nvPr/>
                </p:nvSpPr>
                <p:spPr>
                  <a:xfrm>
                    <a:off x="2493852" y="2794333"/>
                    <a:ext cx="15360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4" h="3373" extrusionOk="0">
                        <a:moveTo>
                          <a:pt x="1687" y="0"/>
                        </a:moveTo>
                        <a:cubicBezTo>
                          <a:pt x="755" y="0"/>
                          <a:pt x="1" y="754"/>
                          <a:pt x="1" y="1687"/>
                        </a:cubicBezTo>
                        <a:cubicBezTo>
                          <a:pt x="1" y="2619"/>
                          <a:pt x="755" y="3373"/>
                          <a:pt x="1687" y="3373"/>
                        </a:cubicBezTo>
                        <a:cubicBezTo>
                          <a:pt x="2619" y="3370"/>
                          <a:pt x="3374" y="2617"/>
                          <a:pt x="3374" y="1687"/>
                        </a:cubicBezTo>
                        <a:cubicBezTo>
                          <a:pt x="3374" y="754"/>
                          <a:pt x="2619" y="0"/>
                          <a:pt x="1687" y="0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  <p:sp>
                <p:nvSpPr>
                  <p:cNvPr id="425" name="Google Shape;7826;p72">
                    <a:extLst>
                      <a:ext uri="{FF2B5EF4-FFF2-40B4-BE49-F238E27FC236}">
                        <a16:creationId xmlns:a16="http://schemas.microsoft.com/office/drawing/2014/main" id="{059068DA-403A-4480-BCEA-D00F772931DB}"/>
                      </a:ext>
                    </a:extLst>
                  </p:cNvPr>
                  <p:cNvSpPr/>
                  <p:nvPr/>
                </p:nvSpPr>
                <p:spPr>
                  <a:xfrm>
                    <a:off x="2737686" y="2877210"/>
                    <a:ext cx="15351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2" h="3373" extrusionOk="0">
                        <a:moveTo>
                          <a:pt x="1687" y="1"/>
                        </a:moveTo>
                        <a:cubicBezTo>
                          <a:pt x="755" y="1"/>
                          <a:pt x="1" y="754"/>
                          <a:pt x="1" y="1686"/>
                        </a:cubicBezTo>
                        <a:cubicBezTo>
                          <a:pt x="1" y="2618"/>
                          <a:pt x="755" y="3372"/>
                          <a:pt x="1687" y="3372"/>
                        </a:cubicBezTo>
                        <a:cubicBezTo>
                          <a:pt x="2619" y="3372"/>
                          <a:pt x="3372" y="2616"/>
                          <a:pt x="3372" y="1686"/>
                        </a:cubicBezTo>
                        <a:cubicBezTo>
                          <a:pt x="3372" y="754"/>
                          <a:pt x="2619" y="1"/>
                          <a:pt x="1687" y="1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</p:grpSp>
            <p:grpSp>
              <p:nvGrpSpPr>
                <p:cNvPr id="420" name="Google Shape;7827;p72">
                  <a:extLst>
                    <a:ext uri="{FF2B5EF4-FFF2-40B4-BE49-F238E27FC236}">
                      <a16:creationId xmlns:a16="http://schemas.microsoft.com/office/drawing/2014/main" id="{B561ACB5-09D9-B44B-9A0E-87E2C876C3A5}"/>
                    </a:ext>
                  </a:extLst>
                </p:cNvPr>
                <p:cNvGrpSpPr/>
                <p:nvPr/>
              </p:nvGrpSpPr>
              <p:grpSpPr>
                <a:xfrm>
                  <a:off x="2389399" y="2595741"/>
                  <a:ext cx="224343" cy="182054"/>
                  <a:chOff x="2389399" y="2595741"/>
                  <a:chExt cx="224343" cy="182054"/>
                </a:xfrm>
              </p:grpSpPr>
              <p:sp>
                <p:nvSpPr>
                  <p:cNvPr id="421" name="Google Shape;7828;p72">
                    <a:extLst>
                      <a:ext uri="{FF2B5EF4-FFF2-40B4-BE49-F238E27FC236}">
                        <a16:creationId xmlns:a16="http://schemas.microsoft.com/office/drawing/2014/main" id="{FE85B040-8112-A6E0-130A-FD082C1AA172}"/>
                      </a:ext>
                    </a:extLst>
                  </p:cNvPr>
                  <p:cNvSpPr/>
                  <p:nvPr/>
                </p:nvSpPr>
                <p:spPr>
                  <a:xfrm>
                    <a:off x="2389399" y="2595741"/>
                    <a:ext cx="224343" cy="182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9" h="39990" extrusionOk="0">
                        <a:moveTo>
                          <a:pt x="7997" y="1"/>
                        </a:moveTo>
                        <a:cubicBezTo>
                          <a:pt x="3580" y="1"/>
                          <a:pt x="0" y="3580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9"/>
                          <a:pt x="7997" y="39989"/>
                        </a:cubicBezTo>
                        <a:lnTo>
                          <a:pt x="41282" y="39989"/>
                        </a:lnTo>
                        <a:cubicBezTo>
                          <a:pt x="45697" y="39989"/>
                          <a:pt x="49277" y="36409"/>
                          <a:pt x="49277" y="31993"/>
                        </a:cubicBezTo>
                        <a:lnTo>
                          <a:pt x="49277" y="7995"/>
                        </a:lnTo>
                        <a:cubicBezTo>
                          <a:pt x="49278" y="3580"/>
                          <a:pt x="45697" y="1"/>
                          <a:pt x="41282" y="1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657E9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  <p:sp>
                <p:nvSpPr>
                  <p:cNvPr id="422" name="Google Shape;7829;p72">
                    <a:extLst>
                      <a:ext uri="{FF2B5EF4-FFF2-40B4-BE49-F238E27FC236}">
                        <a16:creationId xmlns:a16="http://schemas.microsoft.com/office/drawing/2014/main" id="{09BDB83C-6F87-F1AA-D3A0-0AF9B77C423E}"/>
                      </a:ext>
                    </a:extLst>
                  </p:cNvPr>
                  <p:cNvSpPr/>
                  <p:nvPr/>
                </p:nvSpPr>
                <p:spPr>
                  <a:xfrm>
                    <a:off x="2430284" y="2686181"/>
                    <a:ext cx="140326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4" h="243" extrusionOk="0">
                        <a:moveTo>
                          <a:pt x="121" y="1"/>
                        </a:moveTo>
                        <a:cubicBezTo>
                          <a:pt x="55" y="1"/>
                          <a:pt x="0" y="55"/>
                          <a:pt x="0" y="121"/>
                        </a:cubicBezTo>
                        <a:cubicBezTo>
                          <a:pt x="0" y="187"/>
                          <a:pt x="55" y="243"/>
                          <a:pt x="121" y="243"/>
                        </a:cubicBezTo>
                        <a:lnTo>
                          <a:pt x="30703" y="243"/>
                        </a:lnTo>
                        <a:cubicBezTo>
                          <a:pt x="30769" y="243"/>
                          <a:pt x="30823" y="187"/>
                          <a:pt x="30823" y="121"/>
                        </a:cubicBezTo>
                        <a:cubicBezTo>
                          <a:pt x="30823" y="55"/>
                          <a:pt x="30767" y="1"/>
                          <a:pt x="30701" y="1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</p:grpSp>
          </p:grpSp>
          <p:grpSp>
            <p:nvGrpSpPr>
              <p:cNvPr id="403" name="Google Shape;7830;p72">
                <a:extLst>
                  <a:ext uri="{FF2B5EF4-FFF2-40B4-BE49-F238E27FC236}">
                    <a16:creationId xmlns:a16="http://schemas.microsoft.com/office/drawing/2014/main" id="{D2CB49E5-5AD2-87E9-3A37-09E6017C6984}"/>
                  </a:ext>
                </a:extLst>
              </p:cNvPr>
              <p:cNvGrpSpPr/>
              <p:nvPr/>
            </p:nvGrpSpPr>
            <p:grpSpPr>
              <a:xfrm>
                <a:off x="2683630" y="2595741"/>
                <a:ext cx="224334" cy="296825"/>
                <a:chOff x="2683630" y="2595741"/>
                <a:chExt cx="224334" cy="296825"/>
              </a:xfrm>
            </p:grpSpPr>
            <p:grpSp>
              <p:nvGrpSpPr>
                <p:cNvPr id="412" name="Google Shape;7831;p72">
                  <a:extLst>
                    <a:ext uri="{FF2B5EF4-FFF2-40B4-BE49-F238E27FC236}">
                      <a16:creationId xmlns:a16="http://schemas.microsoft.com/office/drawing/2014/main" id="{67256EE4-96A4-3367-0FD1-FB54B3E6A1AC}"/>
                    </a:ext>
                  </a:extLst>
                </p:cNvPr>
                <p:cNvGrpSpPr/>
                <p:nvPr/>
              </p:nvGrpSpPr>
              <p:grpSpPr>
                <a:xfrm>
                  <a:off x="2788083" y="2794333"/>
                  <a:ext cx="15356" cy="98232"/>
                  <a:chOff x="2788083" y="2794333"/>
                  <a:chExt cx="15356" cy="98232"/>
                </a:xfrm>
              </p:grpSpPr>
              <p:sp>
                <p:nvSpPr>
                  <p:cNvPr id="416" name="Google Shape;7832;p72">
                    <a:extLst>
                      <a:ext uri="{FF2B5EF4-FFF2-40B4-BE49-F238E27FC236}">
                        <a16:creationId xmlns:a16="http://schemas.microsoft.com/office/drawing/2014/main" id="{4E1E81AF-03EA-6669-2BAD-CCD5905772C8}"/>
                      </a:ext>
                    </a:extLst>
                  </p:cNvPr>
                  <p:cNvSpPr/>
                  <p:nvPr/>
                </p:nvSpPr>
                <p:spPr>
                  <a:xfrm>
                    <a:off x="2794655" y="2800905"/>
                    <a:ext cx="2213" cy="851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6" h="18696" extrusionOk="0">
                        <a:moveTo>
                          <a:pt x="243" y="0"/>
                        </a:moveTo>
                        <a:cubicBezTo>
                          <a:pt x="108" y="0"/>
                          <a:pt x="1" y="109"/>
                          <a:pt x="1" y="243"/>
                        </a:cubicBezTo>
                        <a:lnTo>
                          <a:pt x="1" y="18453"/>
                        </a:lnTo>
                        <a:cubicBezTo>
                          <a:pt x="1" y="18588"/>
                          <a:pt x="108" y="18695"/>
                          <a:pt x="243" y="18695"/>
                        </a:cubicBezTo>
                        <a:cubicBezTo>
                          <a:pt x="377" y="18695"/>
                          <a:pt x="485" y="18588"/>
                          <a:pt x="485" y="18453"/>
                        </a:cubicBezTo>
                        <a:lnTo>
                          <a:pt x="485" y="243"/>
                        </a:lnTo>
                        <a:cubicBezTo>
                          <a:pt x="485" y="109"/>
                          <a:pt x="377" y="0"/>
                          <a:pt x="243" y="0"/>
                        </a:cubicBezTo>
                        <a:close/>
                      </a:path>
                    </a:pathLst>
                  </a:custGeom>
                  <a:solidFill>
                    <a:srgbClr val="9FA0A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  <p:sp>
                <p:nvSpPr>
                  <p:cNvPr id="417" name="Google Shape;7833;p72">
                    <a:extLst>
                      <a:ext uri="{FF2B5EF4-FFF2-40B4-BE49-F238E27FC236}">
                        <a16:creationId xmlns:a16="http://schemas.microsoft.com/office/drawing/2014/main" id="{4F7BFA53-A300-286C-D8F0-8DC63A2990ED}"/>
                      </a:ext>
                    </a:extLst>
                  </p:cNvPr>
                  <p:cNvSpPr/>
                  <p:nvPr/>
                </p:nvSpPr>
                <p:spPr>
                  <a:xfrm>
                    <a:off x="2788083" y="2794333"/>
                    <a:ext cx="15356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3" h="3373" extrusionOk="0">
                        <a:moveTo>
                          <a:pt x="1687" y="0"/>
                        </a:moveTo>
                        <a:cubicBezTo>
                          <a:pt x="755" y="0"/>
                          <a:pt x="1" y="754"/>
                          <a:pt x="1" y="1687"/>
                        </a:cubicBezTo>
                        <a:cubicBezTo>
                          <a:pt x="1" y="2619"/>
                          <a:pt x="755" y="3373"/>
                          <a:pt x="1687" y="3373"/>
                        </a:cubicBezTo>
                        <a:cubicBezTo>
                          <a:pt x="2618" y="3373"/>
                          <a:pt x="3372" y="2617"/>
                          <a:pt x="3372" y="1687"/>
                        </a:cubicBezTo>
                        <a:cubicBezTo>
                          <a:pt x="3372" y="754"/>
                          <a:pt x="2618" y="0"/>
                          <a:pt x="1687" y="0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  <p:sp>
                <p:nvSpPr>
                  <p:cNvPr id="418" name="Google Shape;7834;p72">
                    <a:extLst>
                      <a:ext uri="{FF2B5EF4-FFF2-40B4-BE49-F238E27FC236}">
                        <a16:creationId xmlns:a16="http://schemas.microsoft.com/office/drawing/2014/main" id="{641937BA-A5E0-23DD-D8BA-DBFE4DA47E79}"/>
                      </a:ext>
                    </a:extLst>
                  </p:cNvPr>
                  <p:cNvSpPr/>
                  <p:nvPr/>
                </p:nvSpPr>
                <p:spPr>
                  <a:xfrm>
                    <a:off x="2788083" y="2877210"/>
                    <a:ext cx="15356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3" h="3373" extrusionOk="0">
                        <a:moveTo>
                          <a:pt x="1687" y="1"/>
                        </a:moveTo>
                        <a:cubicBezTo>
                          <a:pt x="755" y="1"/>
                          <a:pt x="1" y="754"/>
                          <a:pt x="1" y="1686"/>
                        </a:cubicBezTo>
                        <a:cubicBezTo>
                          <a:pt x="1" y="2618"/>
                          <a:pt x="755" y="3372"/>
                          <a:pt x="1687" y="3372"/>
                        </a:cubicBezTo>
                        <a:cubicBezTo>
                          <a:pt x="2618" y="3372"/>
                          <a:pt x="3372" y="2616"/>
                          <a:pt x="3372" y="1686"/>
                        </a:cubicBezTo>
                        <a:cubicBezTo>
                          <a:pt x="3372" y="754"/>
                          <a:pt x="2618" y="1"/>
                          <a:pt x="1687" y="1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</p:grpSp>
            <p:grpSp>
              <p:nvGrpSpPr>
                <p:cNvPr id="413" name="Google Shape;7835;p72">
                  <a:extLst>
                    <a:ext uri="{FF2B5EF4-FFF2-40B4-BE49-F238E27FC236}">
                      <a16:creationId xmlns:a16="http://schemas.microsoft.com/office/drawing/2014/main" id="{0AF160DE-7FE6-EA67-91E2-CD904D0D170E}"/>
                    </a:ext>
                  </a:extLst>
                </p:cNvPr>
                <p:cNvGrpSpPr/>
                <p:nvPr/>
              </p:nvGrpSpPr>
              <p:grpSpPr>
                <a:xfrm>
                  <a:off x="2683630" y="2595741"/>
                  <a:ext cx="224334" cy="182054"/>
                  <a:chOff x="2683630" y="2595741"/>
                  <a:chExt cx="224334" cy="182054"/>
                </a:xfrm>
              </p:grpSpPr>
              <p:sp>
                <p:nvSpPr>
                  <p:cNvPr id="414" name="Google Shape;7836;p72">
                    <a:extLst>
                      <a:ext uri="{FF2B5EF4-FFF2-40B4-BE49-F238E27FC236}">
                        <a16:creationId xmlns:a16="http://schemas.microsoft.com/office/drawing/2014/main" id="{EBC748D8-EEAE-32EF-CA76-DD449D605081}"/>
                      </a:ext>
                    </a:extLst>
                  </p:cNvPr>
                  <p:cNvSpPr/>
                  <p:nvPr/>
                </p:nvSpPr>
                <p:spPr>
                  <a:xfrm>
                    <a:off x="2683630" y="2595741"/>
                    <a:ext cx="224334" cy="182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7" h="39990" extrusionOk="0">
                        <a:moveTo>
                          <a:pt x="7996" y="1"/>
                        </a:moveTo>
                        <a:cubicBezTo>
                          <a:pt x="3580" y="1"/>
                          <a:pt x="0" y="3580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9"/>
                          <a:pt x="7996" y="39989"/>
                        </a:cubicBezTo>
                        <a:lnTo>
                          <a:pt x="41280" y="39989"/>
                        </a:lnTo>
                        <a:cubicBezTo>
                          <a:pt x="45697" y="39989"/>
                          <a:pt x="49277" y="36409"/>
                          <a:pt x="49277" y="31993"/>
                        </a:cubicBezTo>
                        <a:lnTo>
                          <a:pt x="49277" y="7995"/>
                        </a:lnTo>
                        <a:cubicBezTo>
                          <a:pt x="49277" y="3580"/>
                          <a:pt x="45697" y="1"/>
                          <a:pt x="41280" y="1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657E9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  <p:sp>
                <p:nvSpPr>
                  <p:cNvPr id="415" name="Google Shape;7837;p72">
                    <a:extLst>
                      <a:ext uri="{FF2B5EF4-FFF2-40B4-BE49-F238E27FC236}">
                        <a16:creationId xmlns:a16="http://schemas.microsoft.com/office/drawing/2014/main" id="{EB01EB70-7364-2F21-5D8A-44E35554775B}"/>
                      </a:ext>
                    </a:extLst>
                  </p:cNvPr>
                  <p:cNvSpPr/>
                  <p:nvPr/>
                </p:nvSpPr>
                <p:spPr>
                  <a:xfrm>
                    <a:off x="2724889" y="2686181"/>
                    <a:ext cx="140322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3" h="243" extrusionOk="0">
                        <a:moveTo>
                          <a:pt x="121" y="1"/>
                        </a:moveTo>
                        <a:cubicBezTo>
                          <a:pt x="55" y="1"/>
                          <a:pt x="0" y="55"/>
                          <a:pt x="0" y="121"/>
                        </a:cubicBezTo>
                        <a:cubicBezTo>
                          <a:pt x="0" y="187"/>
                          <a:pt x="55" y="243"/>
                          <a:pt x="121" y="243"/>
                        </a:cubicBezTo>
                        <a:lnTo>
                          <a:pt x="30701" y="243"/>
                        </a:lnTo>
                        <a:cubicBezTo>
                          <a:pt x="30769" y="243"/>
                          <a:pt x="30823" y="187"/>
                          <a:pt x="30823" y="121"/>
                        </a:cubicBezTo>
                        <a:cubicBezTo>
                          <a:pt x="30823" y="55"/>
                          <a:pt x="30767" y="1"/>
                          <a:pt x="30701" y="1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</p:grpSp>
          </p:grpSp>
          <p:grpSp>
            <p:nvGrpSpPr>
              <p:cNvPr id="404" name="Google Shape;7838;p72">
                <a:extLst>
                  <a:ext uri="{FF2B5EF4-FFF2-40B4-BE49-F238E27FC236}">
                    <a16:creationId xmlns:a16="http://schemas.microsoft.com/office/drawing/2014/main" id="{C0844748-1065-5129-8CC5-2801DCA04844}"/>
                  </a:ext>
                </a:extLst>
              </p:cNvPr>
              <p:cNvGrpSpPr/>
              <p:nvPr/>
            </p:nvGrpSpPr>
            <p:grpSpPr>
              <a:xfrm>
                <a:off x="2838475" y="2595741"/>
                <a:ext cx="363719" cy="296825"/>
                <a:chOff x="2838475" y="2595741"/>
                <a:chExt cx="363719" cy="296825"/>
              </a:xfrm>
            </p:grpSpPr>
            <p:grpSp>
              <p:nvGrpSpPr>
                <p:cNvPr id="405" name="Google Shape;7839;p72">
                  <a:extLst>
                    <a:ext uri="{FF2B5EF4-FFF2-40B4-BE49-F238E27FC236}">
                      <a16:creationId xmlns:a16="http://schemas.microsoft.com/office/drawing/2014/main" id="{562824C7-8C2E-05C1-A467-F2F3DFE384CE}"/>
                    </a:ext>
                  </a:extLst>
                </p:cNvPr>
                <p:cNvGrpSpPr/>
                <p:nvPr/>
              </p:nvGrpSpPr>
              <p:grpSpPr>
                <a:xfrm>
                  <a:off x="2838475" y="2794333"/>
                  <a:ext cx="259185" cy="98232"/>
                  <a:chOff x="2838475" y="2794333"/>
                  <a:chExt cx="259185" cy="98232"/>
                </a:xfrm>
              </p:grpSpPr>
              <p:sp>
                <p:nvSpPr>
                  <p:cNvPr id="409" name="Google Shape;7840;p72">
                    <a:extLst>
                      <a:ext uri="{FF2B5EF4-FFF2-40B4-BE49-F238E27FC236}">
                        <a16:creationId xmlns:a16="http://schemas.microsoft.com/office/drawing/2014/main" id="{F6F76CBF-85AF-73AE-29C8-F01B9304AC75}"/>
                      </a:ext>
                    </a:extLst>
                  </p:cNvPr>
                  <p:cNvSpPr/>
                  <p:nvPr/>
                </p:nvSpPr>
                <p:spPr>
                  <a:xfrm>
                    <a:off x="2845042" y="2800896"/>
                    <a:ext cx="246122" cy="85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63" h="18698" extrusionOk="0">
                        <a:moveTo>
                          <a:pt x="53821" y="1"/>
                        </a:moveTo>
                        <a:cubicBezTo>
                          <a:pt x="53687" y="1"/>
                          <a:pt x="53579" y="108"/>
                          <a:pt x="53579" y="243"/>
                        </a:cubicBezTo>
                        <a:cubicBezTo>
                          <a:pt x="53579" y="3946"/>
                          <a:pt x="50564" y="6961"/>
                          <a:pt x="46861" y="6961"/>
                        </a:cubicBezTo>
                        <a:lnTo>
                          <a:pt x="6451" y="6961"/>
                        </a:lnTo>
                        <a:cubicBezTo>
                          <a:pt x="2895" y="6961"/>
                          <a:pt x="0" y="9857"/>
                          <a:pt x="0" y="13412"/>
                        </a:cubicBezTo>
                        <a:lnTo>
                          <a:pt x="0" y="18455"/>
                        </a:lnTo>
                        <a:cubicBezTo>
                          <a:pt x="0" y="18590"/>
                          <a:pt x="109" y="18697"/>
                          <a:pt x="242" y="18697"/>
                        </a:cubicBezTo>
                        <a:cubicBezTo>
                          <a:pt x="379" y="18697"/>
                          <a:pt x="487" y="18590"/>
                          <a:pt x="486" y="18455"/>
                        </a:cubicBezTo>
                        <a:lnTo>
                          <a:pt x="486" y="13412"/>
                        </a:lnTo>
                        <a:cubicBezTo>
                          <a:pt x="486" y="10122"/>
                          <a:pt x="3162" y="7447"/>
                          <a:pt x="6451" y="7447"/>
                        </a:cubicBezTo>
                        <a:lnTo>
                          <a:pt x="46858" y="7447"/>
                        </a:lnTo>
                        <a:cubicBezTo>
                          <a:pt x="50831" y="7447"/>
                          <a:pt x="54063" y="4215"/>
                          <a:pt x="54063" y="243"/>
                        </a:cubicBezTo>
                        <a:cubicBezTo>
                          <a:pt x="54063" y="108"/>
                          <a:pt x="53954" y="1"/>
                          <a:pt x="53821" y="1"/>
                        </a:cubicBezTo>
                        <a:close/>
                      </a:path>
                    </a:pathLst>
                  </a:custGeom>
                  <a:solidFill>
                    <a:srgbClr val="9FA0A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  <p:sp>
                <p:nvSpPr>
                  <p:cNvPr id="410" name="Google Shape;7841;p72">
                    <a:extLst>
                      <a:ext uri="{FF2B5EF4-FFF2-40B4-BE49-F238E27FC236}">
                        <a16:creationId xmlns:a16="http://schemas.microsoft.com/office/drawing/2014/main" id="{AE55FAB0-A389-5DC8-E73A-9F25A538F09D}"/>
                      </a:ext>
                    </a:extLst>
                  </p:cNvPr>
                  <p:cNvSpPr/>
                  <p:nvPr/>
                </p:nvSpPr>
                <p:spPr>
                  <a:xfrm>
                    <a:off x="3082301" y="2794333"/>
                    <a:ext cx="15360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4" h="3373" extrusionOk="0">
                        <a:moveTo>
                          <a:pt x="1687" y="0"/>
                        </a:moveTo>
                        <a:cubicBezTo>
                          <a:pt x="755" y="0"/>
                          <a:pt x="0" y="754"/>
                          <a:pt x="0" y="1687"/>
                        </a:cubicBezTo>
                        <a:cubicBezTo>
                          <a:pt x="0" y="2619"/>
                          <a:pt x="755" y="3373"/>
                          <a:pt x="1687" y="3373"/>
                        </a:cubicBezTo>
                        <a:cubicBezTo>
                          <a:pt x="2619" y="3370"/>
                          <a:pt x="3373" y="2617"/>
                          <a:pt x="3373" y="1687"/>
                        </a:cubicBezTo>
                        <a:cubicBezTo>
                          <a:pt x="3373" y="754"/>
                          <a:pt x="2619" y="0"/>
                          <a:pt x="1687" y="0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  <p:sp>
                <p:nvSpPr>
                  <p:cNvPr id="411" name="Google Shape;7842;p72">
                    <a:extLst>
                      <a:ext uri="{FF2B5EF4-FFF2-40B4-BE49-F238E27FC236}">
                        <a16:creationId xmlns:a16="http://schemas.microsoft.com/office/drawing/2014/main" id="{AF9FE033-0994-A103-75FE-743B76CE5466}"/>
                      </a:ext>
                    </a:extLst>
                  </p:cNvPr>
                  <p:cNvSpPr/>
                  <p:nvPr/>
                </p:nvSpPr>
                <p:spPr>
                  <a:xfrm>
                    <a:off x="2838475" y="2877210"/>
                    <a:ext cx="15351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2" h="3373" extrusionOk="0">
                        <a:moveTo>
                          <a:pt x="1685" y="1"/>
                        </a:moveTo>
                        <a:cubicBezTo>
                          <a:pt x="753" y="1"/>
                          <a:pt x="0" y="754"/>
                          <a:pt x="0" y="1686"/>
                        </a:cubicBezTo>
                        <a:cubicBezTo>
                          <a:pt x="0" y="2618"/>
                          <a:pt x="753" y="3372"/>
                          <a:pt x="1685" y="3372"/>
                        </a:cubicBezTo>
                        <a:cubicBezTo>
                          <a:pt x="2617" y="3372"/>
                          <a:pt x="3372" y="2616"/>
                          <a:pt x="3372" y="1686"/>
                        </a:cubicBezTo>
                        <a:cubicBezTo>
                          <a:pt x="3372" y="754"/>
                          <a:pt x="2617" y="1"/>
                          <a:pt x="1685" y="1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</p:grpSp>
            <p:grpSp>
              <p:nvGrpSpPr>
                <p:cNvPr id="406" name="Google Shape;7843;p72">
                  <a:extLst>
                    <a:ext uri="{FF2B5EF4-FFF2-40B4-BE49-F238E27FC236}">
                      <a16:creationId xmlns:a16="http://schemas.microsoft.com/office/drawing/2014/main" id="{5AB410D1-1B81-F86E-4430-A4D0EA5C6EE3}"/>
                    </a:ext>
                  </a:extLst>
                </p:cNvPr>
                <p:cNvGrpSpPr/>
                <p:nvPr/>
              </p:nvGrpSpPr>
              <p:grpSpPr>
                <a:xfrm>
                  <a:off x="2977852" y="2595741"/>
                  <a:ext cx="224343" cy="182054"/>
                  <a:chOff x="2977852" y="2595741"/>
                  <a:chExt cx="224343" cy="182054"/>
                </a:xfrm>
              </p:grpSpPr>
              <p:sp>
                <p:nvSpPr>
                  <p:cNvPr id="407" name="Google Shape;7844;p72">
                    <a:extLst>
                      <a:ext uri="{FF2B5EF4-FFF2-40B4-BE49-F238E27FC236}">
                        <a16:creationId xmlns:a16="http://schemas.microsoft.com/office/drawing/2014/main" id="{47D7254A-84B3-BDF5-718D-83B81A0E78BE}"/>
                      </a:ext>
                    </a:extLst>
                  </p:cNvPr>
                  <p:cNvSpPr/>
                  <p:nvPr/>
                </p:nvSpPr>
                <p:spPr>
                  <a:xfrm>
                    <a:off x="2977852" y="2595741"/>
                    <a:ext cx="224343" cy="1820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9" h="39990" extrusionOk="0">
                        <a:moveTo>
                          <a:pt x="7995" y="1"/>
                        </a:moveTo>
                        <a:cubicBezTo>
                          <a:pt x="3580" y="1"/>
                          <a:pt x="0" y="3580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9"/>
                          <a:pt x="7995" y="39989"/>
                        </a:cubicBezTo>
                        <a:lnTo>
                          <a:pt x="41282" y="39989"/>
                        </a:lnTo>
                        <a:cubicBezTo>
                          <a:pt x="45698" y="39989"/>
                          <a:pt x="49278" y="36409"/>
                          <a:pt x="49278" y="31993"/>
                        </a:cubicBezTo>
                        <a:lnTo>
                          <a:pt x="49278" y="7995"/>
                        </a:lnTo>
                        <a:cubicBezTo>
                          <a:pt x="49278" y="3580"/>
                          <a:pt x="45698" y="1"/>
                          <a:pt x="41282" y="1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657E9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  <p:sp>
                <p:nvSpPr>
                  <p:cNvPr id="408" name="Google Shape;7845;p72">
                    <a:extLst>
                      <a:ext uri="{FF2B5EF4-FFF2-40B4-BE49-F238E27FC236}">
                        <a16:creationId xmlns:a16="http://schemas.microsoft.com/office/drawing/2014/main" id="{AF98FDA9-AAF2-2839-8F73-3F47D027E397}"/>
                      </a:ext>
                    </a:extLst>
                  </p:cNvPr>
                  <p:cNvSpPr/>
                  <p:nvPr/>
                </p:nvSpPr>
                <p:spPr>
                  <a:xfrm>
                    <a:off x="3020572" y="2686181"/>
                    <a:ext cx="140326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4" h="243" extrusionOk="0">
                        <a:moveTo>
                          <a:pt x="123" y="1"/>
                        </a:moveTo>
                        <a:cubicBezTo>
                          <a:pt x="57" y="1"/>
                          <a:pt x="1" y="55"/>
                          <a:pt x="1" y="121"/>
                        </a:cubicBezTo>
                        <a:cubicBezTo>
                          <a:pt x="1" y="187"/>
                          <a:pt x="57" y="243"/>
                          <a:pt x="123" y="243"/>
                        </a:cubicBezTo>
                        <a:lnTo>
                          <a:pt x="30703" y="243"/>
                        </a:lnTo>
                        <a:cubicBezTo>
                          <a:pt x="30769" y="243"/>
                          <a:pt x="30824" y="187"/>
                          <a:pt x="30824" y="121"/>
                        </a:cubicBezTo>
                        <a:cubicBezTo>
                          <a:pt x="30824" y="55"/>
                          <a:pt x="30769" y="1"/>
                          <a:pt x="30703" y="1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</p:grpSp>
          </p:grpSp>
        </p:grpSp>
        <p:grpSp>
          <p:nvGrpSpPr>
            <p:cNvPr id="377" name="Google Shape;7846;p72">
              <a:extLst>
                <a:ext uri="{FF2B5EF4-FFF2-40B4-BE49-F238E27FC236}">
                  <a16:creationId xmlns:a16="http://schemas.microsoft.com/office/drawing/2014/main" id="{653F3402-AAFD-CB61-B26A-499413122521}"/>
                </a:ext>
              </a:extLst>
            </p:cNvPr>
            <p:cNvGrpSpPr/>
            <p:nvPr/>
          </p:nvGrpSpPr>
          <p:grpSpPr>
            <a:xfrm>
              <a:off x="2389399" y="3100241"/>
              <a:ext cx="812796" cy="296869"/>
              <a:chOff x="2389399" y="3100241"/>
              <a:chExt cx="812796" cy="296869"/>
            </a:xfrm>
          </p:grpSpPr>
          <p:grpSp>
            <p:nvGrpSpPr>
              <p:cNvPr id="378" name="Google Shape;7847;p72">
                <a:extLst>
                  <a:ext uri="{FF2B5EF4-FFF2-40B4-BE49-F238E27FC236}">
                    <a16:creationId xmlns:a16="http://schemas.microsoft.com/office/drawing/2014/main" id="{B7850572-1468-D3CC-803D-D06D1CD27F6A}"/>
                  </a:ext>
                </a:extLst>
              </p:cNvPr>
              <p:cNvGrpSpPr/>
              <p:nvPr/>
            </p:nvGrpSpPr>
            <p:grpSpPr>
              <a:xfrm>
                <a:off x="2683630" y="3100241"/>
                <a:ext cx="224334" cy="296869"/>
                <a:chOff x="2683630" y="3100241"/>
                <a:chExt cx="224334" cy="296869"/>
              </a:xfrm>
            </p:grpSpPr>
            <p:grpSp>
              <p:nvGrpSpPr>
                <p:cNvPr id="395" name="Google Shape;7848;p72">
                  <a:extLst>
                    <a:ext uri="{FF2B5EF4-FFF2-40B4-BE49-F238E27FC236}">
                      <a16:creationId xmlns:a16="http://schemas.microsoft.com/office/drawing/2014/main" id="{81B3F509-7AA8-560F-1882-EC3B64EA78BC}"/>
                    </a:ext>
                  </a:extLst>
                </p:cNvPr>
                <p:cNvGrpSpPr/>
                <p:nvPr/>
              </p:nvGrpSpPr>
              <p:grpSpPr>
                <a:xfrm>
                  <a:off x="2788083" y="3100241"/>
                  <a:ext cx="15356" cy="98237"/>
                  <a:chOff x="2788083" y="3100241"/>
                  <a:chExt cx="15356" cy="98237"/>
                </a:xfrm>
              </p:grpSpPr>
              <p:sp>
                <p:nvSpPr>
                  <p:cNvPr id="399" name="Google Shape;7849;p72">
                    <a:extLst>
                      <a:ext uri="{FF2B5EF4-FFF2-40B4-BE49-F238E27FC236}">
                        <a16:creationId xmlns:a16="http://schemas.microsoft.com/office/drawing/2014/main" id="{018A4CC6-8FBE-ADF7-ADF7-0027CCB10104}"/>
                      </a:ext>
                    </a:extLst>
                  </p:cNvPr>
                  <p:cNvSpPr/>
                  <p:nvPr/>
                </p:nvSpPr>
                <p:spPr>
                  <a:xfrm>
                    <a:off x="2794655" y="3106808"/>
                    <a:ext cx="2213" cy="851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6" h="18697" extrusionOk="0">
                        <a:moveTo>
                          <a:pt x="243" y="1"/>
                        </a:moveTo>
                        <a:cubicBezTo>
                          <a:pt x="108" y="1"/>
                          <a:pt x="1" y="109"/>
                          <a:pt x="1" y="243"/>
                        </a:cubicBezTo>
                        <a:lnTo>
                          <a:pt x="1" y="18455"/>
                        </a:lnTo>
                        <a:cubicBezTo>
                          <a:pt x="1" y="18588"/>
                          <a:pt x="108" y="18697"/>
                          <a:pt x="243" y="18697"/>
                        </a:cubicBezTo>
                        <a:cubicBezTo>
                          <a:pt x="377" y="18697"/>
                          <a:pt x="485" y="18588"/>
                          <a:pt x="485" y="18455"/>
                        </a:cubicBezTo>
                        <a:lnTo>
                          <a:pt x="485" y="243"/>
                        </a:lnTo>
                        <a:cubicBezTo>
                          <a:pt x="485" y="109"/>
                          <a:pt x="377" y="1"/>
                          <a:pt x="243" y="1"/>
                        </a:cubicBezTo>
                        <a:close/>
                      </a:path>
                    </a:pathLst>
                  </a:custGeom>
                  <a:solidFill>
                    <a:srgbClr val="9FA0A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  <p:sp>
                <p:nvSpPr>
                  <p:cNvPr id="400" name="Google Shape;7850;p72">
                    <a:extLst>
                      <a:ext uri="{FF2B5EF4-FFF2-40B4-BE49-F238E27FC236}">
                        <a16:creationId xmlns:a16="http://schemas.microsoft.com/office/drawing/2014/main" id="{77A5DAD9-5B7D-DF4E-10FD-E9CFF6B9BC53}"/>
                      </a:ext>
                    </a:extLst>
                  </p:cNvPr>
                  <p:cNvSpPr/>
                  <p:nvPr/>
                </p:nvSpPr>
                <p:spPr>
                  <a:xfrm>
                    <a:off x="2788083" y="3183117"/>
                    <a:ext cx="15356" cy="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3" h="3374" extrusionOk="0">
                        <a:moveTo>
                          <a:pt x="1687" y="0"/>
                        </a:moveTo>
                        <a:cubicBezTo>
                          <a:pt x="755" y="0"/>
                          <a:pt x="1" y="755"/>
                          <a:pt x="1" y="1687"/>
                        </a:cubicBezTo>
                        <a:cubicBezTo>
                          <a:pt x="1" y="2619"/>
                          <a:pt x="755" y="3373"/>
                          <a:pt x="1687" y="3373"/>
                        </a:cubicBezTo>
                        <a:cubicBezTo>
                          <a:pt x="2618" y="3373"/>
                          <a:pt x="3372" y="2619"/>
                          <a:pt x="3372" y="1687"/>
                        </a:cubicBezTo>
                        <a:cubicBezTo>
                          <a:pt x="3372" y="755"/>
                          <a:pt x="2618" y="0"/>
                          <a:pt x="1687" y="0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  <p:sp>
                <p:nvSpPr>
                  <p:cNvPr id="401" name="Google Shape;7851;p72">
                    <a:extLst>
                      <a:ext uri="{FF2B5EF4-FFF2-40B4-BE49-F238E27FC236}">
                        <a16:creationId xmlns:a16="http://schemas.microsoft.com/office/drawing/2014/main" id="{F49C7836-395E-0373-4D4A-84B6F4B651B1}"/>
                      </a:ext>
                    </a:extLst>
                  </p:cNvPr>
                  <p:cNvSpPr/>
                  <p:nvPr/>
                </p:nvSpPr>
                <p:spPr>
                  <a:xfrm>
                    <a:off x="2788083" y="3100241"/>
                    <a:ext cx="15356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3" h="3373" extrusionOk="0">
                        <a:moveTo>
                          <a:pt x="1687" y="1"/>
                        </a:moveTo>
                        <a:cubicBezTo>
                          <a:pt x="755" y="1"/>
                          <a:pt x="1" y="754"/>
                          <a:pt x="1" y="1686"/>
                        </a:cubicBezTo>
                        <a:cubicBezTo>
                          <a:pt x="1" y="2618"/>
                          <a:pt x="755" y="3372"/>
                          <a:pt x="1687" y="3372"/>
                        </a:cubicBezTo>
                        <a:cubicBezTo>
                          <a:pt x="2618" y="3372"/>
                          <a:pt x="3372" y="2618"/>
                          <a:pt x="3372" y="1686"/>
                        </a:cubicBezTo>
                        <a:cubicBezTo>
                          <a:pt x="3372" y="754"/>
                          <a:pt x="2618" y="1"/>
                          <a:pt x="1687" y="1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</p:grpSp>
            <p:grpSp>
              <p:nvGrpSpPr>
                <p:cNvPr id="396" name="Google Shape;7852;p72">
                  <a:extLst>
                    <a:ext uri="{FF2B5EF4-FFF2-40B4-BE49-F238E27FC236}">
                      <a16:creationId xmlns:a16="http://schemas.microsoft.com/office/drawing/2014/main" id="{81F16E0C-E1AD-8EEA-8214-4EE08233CF03}"/>
                    </a:ext>
                  </a:extLst>
                </p:cNvPr>
                <p:cNvGrpSpPr/>
                <p:nvPr/>
              </p:nvGrpSpPr>
              <p:grpSpPr>
                <a:xfrm>
                  <a:off x="2683630" y="3215065"/>
                  <a:ext cx="224334" cy="182045"/>
                  <a:chOff x="2683630" y="3215065"/>
                  <a:chExt cx="224334" cy="182045"/>
                </a:xfrm>
              </p:grpSpPr>
              <p:sp>
                <p:nvSpPr>
                  <p:cNvPr id="397" name="Google Shape;7853;p72">
                    <a:extLst>
                      <a:ext uri="{FF2B5EF4-FFF2-40B4-BE49-F238E27FC236}">
                        <a16:creationId xmlns:a16="http://schemas.microsoft.com/office/drawing/2014/main" id="{E0A73D30-C940-B2B0-2194-6B19314ABE60}"/>
                      </a:ext>
                    </a:extLst>
                  </p:cNvPr>
                  <p:cNvSpPr/>
                  <p:nvPr/>
                </p:nvSpPr>
                <p:spPr>
                  <a:xfrm>
                    <a:off x="2683630" y="3215065"/>
                    <a:ext cx="224334" cy="182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7" h="39988" extrusionOk="0">
                        <a:moveTo>
                          <a:pt x="7996" y="0"/>
                        </a:moveTo>
                        <a:cubicBezTo>
                          <a:pt x="3580" y="0"/>
                          <a:pt x="0" y="3579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8"/>
                          <a:pt x="7996" y="39988"/>
                        </a:cubicBezTo>
                        <a:lnTo>
                          <a:pt x="41280" y="39988"/>
                        </a:lnTo>
                        <a:cubicBezTo>
                          <a:pt x="45697" y="39988"/>
                          <a:pt x="49277" y="36409"/>
                          <a:pt x="49277" y="31993"/>
                        </a:cubicBezTo>
                        <a:lnTo>
                          <a:pt x="49277" y="7995"/>
                        </a:lnTo>
                        <a:cubicBezTo>
                          <a:pt x="49277" y="3579"/>
                          <a:pt x="45697" y="0"/>
                          <a:pt x="41280" y="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869FB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  <p:sp>
                <p:nvSpPr>
                  <p:cNvPr id="398" name="Google Shape;7854;p72">
                    <a:extLst>
                      <a:ext uri="{FF2B5EF4-FFF2-40B4-BE49-F238E27FC236}">
                        <a16:creationId xmlns:a16="http://schemas.microsoft.com/office/drawing/2014/main" id="{15BB7645-3FE2-BF5F-865E-B272CCA06582}"/>
                      </a:ext>
                    </a:extLst>
                  </p:cNvPr>
                  <p:cNvSpPr/>
                  <p:nvPr/>
                </p:nvSpPr>
                <p:spPr>
                  <a:xfrm>
                    <a:off x="2724889" y="3305500"/>
                    <a:ext cx="140331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5" h="243" extrusionOk="0">
                        <a:moveTo>
                          <a:pt x="121" y="0"/>
                        </a:moveTo>
                        <a:cubicBezTo>
                          <a:pt x="55" y="0"/>
                          <a:pt x="0" y="55"/>
                          <a:pt x="0" y="122"/>
                        </a:cubicBezTo>
                        <a:cubicBezTo>
                          <a:pt x="0" y="188"/>
                          <a:pt x="55" y="242"/>
                          <a:pt x="121" y="242"/>
                        </a:cubicBezTo>
                        <a:lnTo>
                          <a:pt x="30701" y="242"/>
                        </a:lnTo>
                        <a:cubicBezTo>
                          <a:pt x="30769" y="242"/>
                          <a:pt x="30824" y="190"/>
                          <a:pt x="30823" y="122"/>
                        </a:cubicBezTo>
                        <a:cubicBezTo>
                          <a:pt x="30823" y="56"/>
                          <a:pt x="30767" y="0"/>
                          <a:pt x="30701" y="0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</p:grpSp>
          </p:grpSp>
          <p:grpSp>
            <p:nvGrpSpPr>
              <p:cNvPr id="379" name="Google Shape;7855;p72">
                <a:extLst>
                  <a:ext uri="{FF2B5EF4-FFF2-40B4-BE49-F238E27FC236}">
                    <a16:creationId xmlns:a16="http://schemas.microsoft.com/office/drawing/2014/main" id="{6BAC9E05-12F5-C490-A52E-025B0C8650D5}"/>
                  </a:ext>
                </a:extLst>
              </p:cNvPr>
              <p:cNvGrpSpPr/>
              <p:nvPr/>
            </p:nvGrpSpPr>
            <p:grpSpPr>
              <a:xfrm>
                <a:off x="2389399" y="3100241"/>
                <a:ext cx="363638" cy="296869"/>
                <a:chOff x="2389399" y="3100241"/>
                <a:chExt cx="363638" cy="296869"/>
              </a:xfrm>
            </p:grpSpPr>
            <p:grpSp>
              <p:nvGrpSpPr>
                <p:cNvPr id="388" name="Google Shape;7856;p72">
                  <a:extLst>
                    <a:ext uri="{FF2B5EF4-FFF2-40B4-BE49-F238E27FC236}">
                      <a16:creationId xmlns:a16="http://schemas.microsoft.com/office/drawing/2014/main" id="{4E31D87E-BE09-0C42-EF89-0DEC9F209673}"/>
                    </a:ext>
                  </a:extLst>
                </p:cNvPr>
                <p:cNvGrpSpPr/>
                <p:nvPr/>
              </p:nvGrpSpPr>
              <p:grpSpPr>
                <a:xfrm>
                  <a:off x="2493852" y="3100241"/>
                  <a:ext cx="259185" cy="98237"/>
                  <a:chOff x="2493852" y="3100241"/>
                  <a:chExt cx="259185" cy="98237"/>
                </a:xfrm>
              </p:grpSpPr>
              <p:sp>
                <p:nvSpPr>
                  <p:cNvPr id="392" name="Google Shape;7857;p72">
                    <a:extLst>
                      <a:ext uri="{FF2B5EF4-FFF2-40B4-BE49-F238E27FC236}">
                        <a16:creationId xmlns:a16="http://schemas.microsoft.com/office/drawing/2014/main" id="{86475414-0C6F-67E5-FEEB-D575BEF1B485}"/>
                      </a:ext>
                    </a:extLst>
                  </p:cNvPr>
                  <p:cNvSpPr/>
                  <p:nvPr/>
                </p:nvSpPr>
                <p:spPr>
                  <a:xfrm>
                    <a:off x="2500428" y="3106803"/>
                    <a:ext cx="246126" cy="85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64" h="18698" extrusionOk="0">
                        <a:moveTo>
                          <a:pt x="53821" y="0"/>
                        </a:moveTo>
                        <a:cubicBezTo>
                          <a:pt x="53686" y="0"/>
                          <a:pt x="53579" y="109"/>
                          <a:pt x="53579" y="242"/>
                        </a:cubicBezTo>
                        <a:lnTo>
                          <a:pt x="53579" y="5286"/>
                        </a:lnTo>
                        <a:cubicBezTo>
                          <a:pt x="53579" y="8576"/>
                          <a:pt x="50903" y="11250"/>
                          <a:pt x="47614" y="11250"/>
                        </a:cubicBezTo>
                        <a:lnTo>
                          <a:pt x="7205" y="11250"/>
                        </a:lnTo>
                        <a:cubicBezTo>
                          <a:pt x="3232" y="11250"/>
                          <a:pt x="0" y="14484"/>
                          <a:pt x="0" y="18456"/>
                        </a:cubicBezTo>
                        <a:cubicBezTo>
                          <a:pt x="0" y="18589"/>
                          <a:pt x="109" y="18698"/>
                          <a:pt x="242" y="18698"/>
                        </a:cubicBezTo>
                        <a:cubicBezTo>
                          <a:pt x="376" y="18698"/>
                          <a:pt x="485" y="18589"/>
                          <a:pt x="485" y="18456"/>
                        </a:cubicBezTo>
                        <a:cubicBezTo>
                          <a:pt x="485" y="14751"/>
                          <a:pt x="3499" y="11736"/>
                          <a:pt x="7202" y="11736"/>
                        </a:cubicBezTo>
                        <a:lnTo>
                          <a:pt x="47612" y="11736"/>
                        </a:lnTo>
                        <a:cubicBezTo>
                          <a:pt x="51169" y="11736"/>
                          <a:pt x="54063" y="8843"/>
                          <a:pt x="54063" y="5286"/>
                        </a:cubicBezTo>
                        <a:lnTo>
                          <a:pt x="54063" y="242"/>
                        </a:lnTo>
                        <a:cubicBezTo>
                          <a:pt x="54063" y="109"/>
                          <a:pt x="53955" y="0"/>
                          <a:pt x="53821" y="0"/>
                        </a:cubicBezTo>
                        <a:close/>
                      </a:path>
                    </a:pathLst>
                  </a:custGeom>
                  <a:solidFill>
                    <a:srgbClr val="9FA0A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  <p:sp>
                <p:nvSpPr>
                  <p:cNvPr id="393" name="Google Shape;7858;p72">
                    <a:extLst>
                      <a:ext uri="{FF2B5EF4-FFF2-40B4-BE49-F238E27FC236}">
                        <a16:creationId xmlns:a16="http://schemas.microsoft.com/office/drawing/2014/main" id="{0E5DC519-B11D-C16C-2FF1-A83263BB0005}"/>
                      </a:ext>
                    </a:extLst>
                  </p:cNvPr>
                  <p:cNvSpPr/>
                  <p:nvPr/>
                </p:nvSpPr>
                <p:spPr>
                  <a:xfrm>
                    <a:off x="2493852" y="3183117"/>
                    <a:ext cx="15360" cy="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4" h="3374" extrusionOk="0">
                        <a:moveTo>
                          <a:pt x="1687" y="0"/>
                        </a:moveTo>
                        <a:cubicBezTo>
                          <a:pt x="755" y="0"/>
                          <a:pt x="1" y="755"/>
                          <a:pt x="1" y="1687"/>
                        </a:cubicBezTo>
                        <a:cubicBezTo>
                          <a:pt x="1" y="2619"/>
                          <a:pt x="755" y="3373"/>
                          <a:pt x="1687" y="3373"/>
                        </a:cubicBezTo>
                        <a:cubicBezTo>
                          <a:pt x="2619" y="3373"/>
                          <a:pt x="3374" y="2619"/>
                          <a:pt x="3374" y="1687"/>
                        </a:cubicBezTo>
                        <a:cubicBezTo>
                          <a:pt x="3374" y="755"/>
                          <a:pt x="2619" y="0"/>
                          <a:pt x="1687" y="0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  <p:sp>
                <p:nvSpPr>
                  <p:cNvPr id="394" name="Google Shape;7859;p72">
                    <a:extLst>
                      <a:ext uri="{FF2B5EF4-FFF2-40B4-BE49-F238E27FC236}">
                        <a16:creationId xmlns:a16="http://schemas.microsoft.com/office/drawing/2014/main" id="{7A717562-F5AD-CABA-D4D1-06B95BD6DC1D}"/>
                      </a:ext>
                    </a:extLst>
                  </p:cNvPr>
                  <p:cNvSpPr/>
                  <p:nvPr/>
                </p:nvSpPr>
                <p:spPr>
                  <a:xfrm>
                    <a:off x="2737686" y="3100241"/>
                    <a:ext cx="15351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2" h="3373" extrusionOk="0">
                        <a:moveTo>
                          <a:pt x="1687" y="1"/>
                        </a:moveTo>
                        <a:cubicBezTo>
                          <a:pt x="755" y="1"/>
                          <a:pt x="1" y="754"/>
                          <a:pt x="1" y="1686"/>
                        </a:cubicBezTo>
                        <a:cubicBezTo>
                          <a:pt x="1" y="2618"/>
                          <a:pt x="755" y="3372"/>
                          <a:pt x="1687" y="3372"/>
                        </a:cubicBezTo>
                        <a:cubicBezTo>
                          <a:pt x="2619" y="3372"/>
                          <a:pt x="3372" y="2618"/>
                          <a:pt x="3372" y="1686"/>
                        </a:cubicBezTo>
                        <a:cubicBezTo>
                          <a:pt x="3372" y="754"/>
                          <a:pt x="2619" y="1"/>
                          <a:pt x="1687" y="1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</p:grpSp>
            <p:grpSp>
              <p:nvGrpSpPr>
                <p:cNvPr id="389" name="Google Shape;7860;p72">
                  <a:extLst>
                    <a:ext uri="{FF2B5EF4-FFF2-40B4-BE49-F238E27FC236}">
                      <a16:creationId xmlns:a16="http://schemas.microsoft.com/office/drawing/2014/main" id="{EB64CB1F-DA10-0684-1555-79D75E73EA64}"/>
                    </a:ext>
                  </a:extLst>
                </p:cNvPr>
                <p:cNvGrpSpPr/>
                <p:nvPr/>
              </p:nvGrpSpPr>
              <p:grpSpPr>
                <a:xfrm>
                  <a:off x="2389399" y="3215065"/>
                  <a:ext cx="224343" cy="182045"/>
                  <a:chOff x="2389399" y="3215065"/>
                  <a:chExt cx="224343" cy="182045"/>
                </a:xfrm>
              </p:grpSpPr>
              <p:sp>
                <p:nvSpPr>
                  <p:cNvPr id="390" name="Google Shape;7861;p72">
                    <a:extLst>
                      <a:ext uri="{FF2B5EF4-FFF2-40B4-BE49-F238E27FC236}">
                        <a16:creationId xmlns:a16="http://schemas.microsoft.com/office/drawing/2014/main" id="{776BFF98-C225-CC76-3965-E8C1C9DB7863}"/>
                      </a:ext>
                    </a:extLst>
                  </p:cNvPr>
                  <p:cNvSpPr/>
                  <p:nvPr/>
                </p:nvSpPr>
                <p:spPr>
                  <a:xfrm>
                    <a:off x="2389399" y="3215065"/>
                    <a:ext cx="224343" cy="182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9" h="39988" extrusionOk="0">
                        <a:moveTo>
                          <a:pt x="7997" y="0"/>
                        </a:moveTo>
                        <a:cubicBezTo>
                          <a:pt x="3580" y="0"/>
                          <a:pt x="0" y="3579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8"/>
                          <a:pt x="7997" y="39988"/>
                        </a:cubicBezTo>
                        <a:lnTo>
                          <a:pt x="41282" y="39988"/>
                        </a:lnTo>
                        <a:cubicBezTo>
                          <a:pt x="45697" y="39988"/>
                          <a:pt x="49277" y="36409"/>
                          <a:pt x="49277" y="31993"/>
                        </a:cubicBezTo>
                        <a:lnTo>
                          <a:pt x="49277" y="7995"/>
                        </a:lnTo>
                        <a:cubicBezTo>
                          <a:pt x="49278" y="3579"/>
                          <a:pt x="45697" y="0"/>
                          <a:pt x="41282" y="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869FB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  <p:sp>
                <p:nvSpPr>
                  <p:cNvPr id="391" name="Google Shape;7862;p72">
                    <a:extLst>
                      <a:ext uri="{FF2B5EF4-FFF2-40B4-BE49-F238E27FC236}">
                        <a16:creationId xmlns:a16="http://schemas.microsoft.com/office/drawing/2014/main" id="{99E75771-B8B3-D798-FF87-1289F7762C98}"/>
                      </a:ext>
                    </a:extLst>
                  </p:cNvPr>
                  <p:cNvSpPr/>
                  <p:nvPr/>
                </p:nvSpPr>
                <p:spPr>
                  <a:xfrm>
                    <a:off x="2430630" y="3305500"/>
                    <a:ext cx="140331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5" h="243" extrusionOk="0">
                        <a:moveTo>
                          <a:pt x="123" y="0"/>
                        </a:moveTo>
                        <a:cubicBezTo>
                          <a:pt x="57" y="0"/>
                          <a:pt x="1" y="55"/>
                          <a:pt x="1" y="122"/>
                        </a:cubicBezTo>
                        <a:cubicBezTo>
                          <a:pt x="1" y="188"/>
                          <a:pt x="57" y="242"/>
                          <a:pt x="123" y="242"/>
                        </a:cubicBezTo>
                        <a:lnTo>
                          <a:pt x="30702" y="242"/>
                        </a:lnTo>
                        <a:cubicBezTo>
                          <a:pt x="30771" y="242"/>
                          <a:pt x="30825" y="190"/>
                          <a:pt x="30823" y="122"/>
                        </a:cubicBezTo>
                        <a:cubicBezTo>
                          <a:pt x="30823" y="56"/>
                          <a:pt x="30769" y="0"/>
                          <a:pt x="30702" y="0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</p:grpSp>
          </p:grpSp>
          <p:grpSp>
            <p:nvGrpSpPr>
              <p:cNvPr id="380" name="Google Shape;7863;p72">
                <a:extLst>
                  <a:ext uri="{FF2B5EF4-FFF2-40B4-BE49-F238E27FC236}">
                    <a16:creationId xmlns:a16="http://schemas.microsoft.com/office/drawing/2014/main" id="{E88491CC-08F7-D287-F1CA-64F7A0FFA7F9}"/>
                  </a:ext>
                </a:extLst>
              </p:cNvPr>
              <p:cNvGrpSpPr/>
              <p:nvPr/>
            </p:nvGrpSpPr>
            <p:grpSpPr>
              <a:xfrm>
                <a:off x="2838475" y="3100241"/>
                <a:ext cx="363719" cy="296869"/>
                <a:chOff x="2838475" y="3100241"/>
                <a:chExt cx="363719" cy="296869"/>
              </a:xfrm>
            </p:grpSpPr>
            <p:grpSp>
              <p:nvGrpSpPr>
                <p:cNvPr id="381" name="Google Shape;7864;p72">
                  <a:extLst>
                    <a:ext uri="{FF2B5EF4-FFF2-40B4-BE49-F238E27FC236}">
                      <a16:creationId xmlns:a16="http://schemas.microsoft.com/office/drawing/2014/main" id="{C5A72E40-429B-C26E-73C8-9FEE526FDCAC}"/>
                    </a:ext>
                  </a:extLst>
                </p:cNvPr>
                <p:cNvGrpSpPr/>
                <p:nvPr/>
              </p:nvGrpSpPr>
              <p:grpSpPr>
                <a:xfrm>
                  <a:off x="2838475" y="3100241"/>
                  <a:ext cx="259185" cy="98237"/>
                  <a:chOff x="2838475" y="3100241"/>
                  <a:chExt cx="259185" cy="98237"/>
                </a:xfrm>
              </p:grpSpPr>
              <p:sp>
                <p:nvSpPr>
                  <p:cNvPr id="385" name="Google Shape;7865;p72">
                    <a:extLst>
                      <a:ext uri="{FF2B5EF4-FFF2-40B4-BE49-F238E27FC236}">
                        <a16:creationId xmlns:a16="http://schemas.microsoft.com/office/drawing/2014/main" id="{12D4587A-9016-C37F-889D-BA4F2E88D793}"/>
                      </a:ext>
                    </a:extLst>
                  </p:cNvPr>
                  <p:cNvSpPr/>
                  <p:nvPr/>
                </p:nvSpPr>
                <p:spPr>
                  <a:xfrm>
                    <a:off x="2845042" y="3106803"/>
                    <a:ext cx="246131" cy="851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065" h="18698" extrusionOk="0">
                        <a:moveTo>
                          <a:pt x="242" y="0"/>
                        </a:moveTo>
                        <a:cubicBezTo>
                          <a:pt x="109" y="0"/>
                          <a:pt x="0" y="109"/>
                          <a:pt x="0" y="242"/>
                        </a:cubicBezTo>
                        <a:lnTo>
                          <a:pt x="0" y="5286"/>
                        </a:lnTo>
                        <a:cubicBezTo>
                          <a:pt x="0" y="8843"/>
                          <a:pt x="2895" y="11736"/>
                          <a:pt x="6451" y="11736"/>
                        </a:cubicBezTo>
                        <a:lnTo>
                          <a:pt x="46862" y="11736"/>
                        </a:lnTo>
                        <a:cubicBezTo>
                          <a:pt x="50567" y="11736"/>
                          <a:pt x="53580" y="14751"/>
                          <a:pt x="53580" y="18456"/>
                        </a:cubicBezTo>
                        <a:cubicBezTo>
                          <a:pt x="53580" y="18589"/>
                          <a:pt x="53689" y="18698"/>
                          <a:pt x="53822" y="18698"/>
                        </a:cubicBezTo>
                        <a:cubicBezTo>
                          <a:pt x="53957" y="18698"/>
                          <a:pt x="54064" y="18589"/>
                          <a:pt x="54063" y="18456"/>
                        </a:cubicBezTo>
                        <a:cubicBezTo>
                          <a:pt x="54063" y="14484"/>
                          <a:pt x="50831" y="11250"/>
                          <a:pt x="46858" y="11250"/>
                        </a:cubicBezTo>
                        <a:lnTo>
                          <a:pt x="6449" y="11250"/>
                        </a:lnTo>
                        <a:cubicBezTo>
                          <a:pt x="3160" y="11250"/>
                          <a:pt x="484" y="8576"/>
                          <a:pt x="484" y="5286"/>
                        </a:cubicBezTo>
                        <a:lnTo>
                          <a:pt x="484" y="242"/>
                        </a:lnTo>
                        <a:cubicBezTo>
                          <a:pt x="484" y="109"/>
                          <a:pt x="376" y="0"/>
                          <a:pt x="242" y="0"/>
                        </a:cubicBezTo>
                        <a:close/>
                      </a:path>
                    </a:pathLst>
                  </a:custGeom>
                  <a:solidFill>
                    <a:srgbClr val="9FA0A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  <p:sp>
                <p:nvSpPr>
                  <p:cNvPr id="386" name="Google Shape;7866;p72">
                    <a:extLst>
                      <a:ext uri="{FF2B5EF4-FFF2-40B4-BE49-F238E27FC236}">
                        <a16:creationId xmlns:a16="http://schemas.microsoft.com/office/drawing/2014/main" id="{5B57B52B-D2A1-46A6-6048-35610ECEC245}"/>
                      </a:ext>
                    </a:extLst>
                  </p:cNvPr>
                  <p:cNvSpPr/>
                  <p:nvPr/>
                </p:nvSpPr>
                <p:spPr>
                  <a:xfrm>
                    <a:off x="3082301" y="3183117"/>
                    <a:ext cx="15360" cy="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4" h="3374" extrusionOk="0">
                        <a:moveTo>
                          <a:pt x="1687" y="0"/>
                        </a:moveTo>
                        <a:cubicBezTo>
                          <a:pt x="755" y="0"/>
                          <a:pt x="0" y="755"/>
                          <a:pt x="0" y="1687"/>
                        </a:cubicBezTo>
                        <a:cubicBezTo>
                          <a:pt x="0" y="2619"/>
                          <a:pt x="755" y="3373"/>
                          <a:pt x="1687" y="3373"/>
                        </a:cubicBezTo>
                        <a:cubicBezTo>
                          <a:pt x="2619" y="3373"/>
                          <a:pt x="3373" y="2619"/>
                          <a:pt x="3373" y="1687"/>
                        </a:cubicBezTo>
                        <a:cubicBezTo>
                          <a:pt x="3373" y="755"/>
                          <a:pt x="2619" y="0"/>
                          <a:pt x="1687" y="0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  <p:sp>
                <p:nvSpPr>
                  <p:cNvPr id="387" name="Google Shape;7867;p72">
                    <a:extLst>
                      <a:ext uri="{FF2B5EF4-FFF2-40B4-BE49-F238E27FC236}">
                        <a16:creationId xmlns:a16="http://schemas.microsoft.com/office/drawing/2014/main" id="{0B2D312C-5CA3-A6D8-C08E-D07DB1C3965A}"/>
                      </a:ext>
                    </a:extLst>
                  </p:cNvPr>
                  <p:cNvSpPr/>
                  <p:nvPr/>
                </p:nvSpPr>
                <p:spPr>
                  <a:xfrm>
                    <a:off x="2838475" y="3100241"/>
                    <a:ext cx="15351" cy="153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72" h="3373" extrusionOk="0">
                        <a:moveTo>
                          <a:pt x="1685" y="1"/>
                        </a:moveTo>
                        <a:cubicBezTo>
                          <a:pt x="753" y="1"/>
                          <a:pt x="0" y="754"/>
                          <a:pt x="0" y="1686"/>
                        </a:cubicBezTo>
                        <a:cubicBezTo>
                          <a:pt x="0" y="2618"/>
                          <a:pt x="753" y="3372"/>
                          <a:pt x="1685" y="3372"/>
                        </a:cubicBezTo>
                        <a:cubicBezTo>
                          <a:pt x="2617" y="3372"/>
                          <a:pt x="3372" y="2618"/>
                          <a:pt x="3372" y="1686"/>
                        </a:cubicBezTo>
                        <a:cubicBezTo>
                          <a:pt x="3372" y="754"/>
                          <a:pt x="2617" y="1"/>
                          <a:pt x="1685" y="1"/>
                        </a:cubicBezTo>
                        <a:close/>
                      </a:path>
                    </a:pathLst>
                  </a:custGeom>
                  <a:solidFill>
                    <a:srgbClr val="435D74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</p:grpSp>
            <p:grpSp>
              <p:nvGrpSpPr>
                <p:cNvPr id="382" name="Google Shape;7868;p72">
                  <a:extLst>
                    <a:ext uri="{FF2B5EF4-FFF2-40B4-BE49-F238E27FC236}">
                      <a16:creationId xmlns:a16="http://schemas.microsoft.com/office/drawing/2014/main" id="{D3F525AF-5E7B-66D2-8816-7A260D0B9169}"/>
                    </a:ext>
                  </a:extLst>
                </p:cNvPr>
                <p:cNvGrpSpPr/>
                <p:nvPr/>
              </p:nvGrpSpPr>
              <p:grpSpPr>
                <a:xfrm>
                  <a:off x="2977852" y="3215065"/>
                  <a:ext cx="224343" cy="182045"/>
                  <a:chOff x="2977852" y="3215065"/>
                  <a:chExt cx="224343" cy="182045"/>
                </a:xfrm>
              </p:grpSpPr>
              <p:sp>
                <p:nvSpPr>
                  <p:cNvPr id="383" name="Google Shape;7869;p72">
                    <a:extLst>
                      <a:ext uri="{FF2B5EF4-FFF2-40B4-BE49-F238E27FC236}">
                        <a16:creationId xmlns:a16="http://schemas.microsoft.com/office/drawing/2014/main" id="{756DE280-1730-B0A6-5935-3114B6049A78}"/>
                      </a:ext>
                    </a:extLst>
                  </p:cNvPr>
                  <p:cNvSpPr/>
                  <p:nvPr/>
                </p:nvSpPr>
                <p:spPr>
                  <a:xfrm>
                    <a:off x="2977852" y="3215065"/>
                    <a:ext cx="224343" cy="18204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279" h="39988" extrusionOk="0">
                        <a:moveTo>
                          <a:pt x="7995" y="0"/>
                        </a:moveTo>
                        <a:cubicBezTo>
                          <a:pt x="3580" y="0"/>
                          <a:pt x="0" y="3579"/>
                          <a:pt x="0" y="7995"/>
                        </a:cubicBezTo>
                        <a:lnTo>
                          <a:pt x="0" y="31993"/>
                        </a:lnTo>
                        <a:cubicBezTo>
                          <a:pt x="0" y="36409"/>
                          <a:pt x="3580" y="39988"/>
                          <a:pt x="7995" y="39988"/>
                        </a:cubicBezTo>
                        <a:lnTo>
                          <a:pt x="41282" y="39988"/>
                        </a:lnTo>
                        <a:cubicBezTo>
                          <a:pt x="45698" y="39988"/>
                          <a:pt x="49278" y="36409"/>
                          <a:pt x="49278" y="31993"/>
                        </a:cubicBezTo>
                        <a:lnTo>
                          <a:pt x="49278" y="7995"/>
                        </a:lnTo>
                        <a:cubicBezTo>
                          <a:pt x="49278" y="3579"/>
                          <a:pt x="45698" y="0"/>
                          <a:pt x="41282" y="0"/>
                        </a:cubicBez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rgbClr val="869FB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  <p:sp>
                <p:nvSpPr>
                  <p:cNvPr id="384" name="Google Shape;7870;p72">
                    <a:extLst>
                      <a:ext uri="{FF2B5EF4-FFF2-40B4-BE49-F238E27FC236}">
                        <a16:creationId xmlns:a16="http://schemas.microsoft.com/office/drawing/2014/main" id="{2E51AF49-9ED2-D8BA-2270-2D769CF27358}"/>
                      </a:ext>
                    </a:extLst>
                  </p:cNvPr>
                  <p:cNvSpPr/>
                  <p:nvPr/>
                </p:nvSpPr>
                <p:spPr>
                  <a:xfrm>
                    <a:off x="3020598" y="3305519"/>
                    <a:ext cx="140326" cy="1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824" h="243" extrusionOk="0">
                        <a:moveTo>
                          <a:pt x="123" y="1"/>
                        </a:moveTo>
                        <a:cubicBezTo>
                          <a:pt x="57" y="1"/>
                          <a:pt x="1" y="55"/>
                          <a:pt x="1" y="121"/>
                        </a:cubicBezTo>
                        <a:cubicBezTo>
                          <a:pt x="1" y="187"/>
                          <a:pt x="57" y="243"/>
                          <a:pt x="123" y="243"/>
                        </a:cubicBezTo>
                        <a:lnTo>
                          <a:pt x="30703" y="243"/>
                        </a:lnTo>
                        <a:cubicBezTo>
                          <a:pt x="30769" y="243"/>
                          <a:pt x="30824" y="187"/>
                          <a:pt x="30824" y="121"/>
                        </a:cubicBezTo>
                        <a:cubicBezTo>
                          <a:pt x="30824" y="55"/>
                          <a:pt x="30769" y="1"/>
                          <a:pt x="30703" y="1"/>
                        </a:cubicBezTo>
                        <a:close/>
                      </a:path>
                    </a:pathLst>
                  </a:custGeom>
                  <a:solidFill>
                    <a:srgbClr val="E3E9ED"/>
                  </a:solidFill>
                  <a:ln>
                    <a:noFill/>
                  </a:ln>
                </p:spPr>
                <p:txBody>
                  <a:bodyPr spcFirstLastPara="1" wrap="square" lIns="182850" tIns="182850" rIns="182850" bIns="182850" anchor="ctr" anchorCtr="0">
                    <a:noAutofit/>
                  </a:bodyPr>
                  <a:lstStyle/>
                  <a:p>
                    <a:endParaRPr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endParaRPr>
                  </a:p>
                </p:txBody>
              </p:sp>
            </p:grpSp>
          </p:grpSp>
        </p:grpSp>
      </p:grpSp>
      <p:sp>
        <p:nvSpPr>
          <p:cNvPr id="429" name="Google Shape;1529;p70">
            <a:extLst>
              <a:ext uri="{FF2B5EF4-FFF2-40B4-BE49-F238E27FC236}">
                <a16:creationId xmlns:a16="http://schemas.microsoft.com/office/drawing/2014/main" id="{061AF234-0B67-9ACF-5221-555297B48181}"/>
              </a:ext>
            </a:extLst>
          </p:cNvPr>
          <p:cNvSpPr txBox="1">
            <a:spLocks/>
          </p:cNvSpPr>
          <p:nvPr/>
        </p:nvSpPr>
        <p:spPr>
          <a:xfrm>
            <a:off x="456022" y="327040"/>
            <a:ext cx="15421200" cy="9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fa-IR" sz="3600" dirty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rPr>
              <a:t>انواع جدولها و نمودارها:</a:t>
            </a:r>
          </a:p>
        </p:txBody>
      </p:sp>
    </p:spTree>
    <p:extLst>
      <p:ext uri="{BB962C8B-B14F-4D97-AF65-F5344CB8AC3E}">
        <p14:creationId xmlns:p14="http://schemas.microsoft.com/office/powerpoint/2010/main" val="2922433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9802620"/>
            <a:ext cx="18288180" cy="507600"/>
          </a:xfrm>
          <a:custGeom>
            <a:avLst/>
            <a:gdLst/>
            <a:ahLst/>
            <a:cxnLst/>
            <a:rect l="l" t="t" r="r" b="b"/>
            <a:pathLst>
              <a:path w="18288180" h="507600">
                <a:moveTo>
                  <a:pt x="0" y="0"/>
                </a:moveTo>
                <a:lnTo>
                  <a:pt x="18288180" y="0"/>
                </a:lnTo>
                <a:lnTo>
                  <a:pt x="18288180" y="507600"/>
                </a:lnTo>
                <a:lnTo>
                  <a:pt x="0" y="50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51640" y="8950500"/>
            <a:ext cx="1761480" cy="881280"/>
          </a:xfrm>
          <a:custGeom>
            <a:avLst/>
            <a:gdLst/>
            <a:ahLst/>
            <a:cxnLst/>
            <a:rect l="l" t="t" r="r" b="b"/>
            <a:pathLst>
              <a:path w="1761480" h="881280">
                <a:moveTo>
                  <a:pt x="0" y="0"/>
                </a:moveTo>
                <a:lnTo>
                  <a:pt x="1761480" y="0"/>
                </a:lnTo>
                <a:lnTo>
                  <a:pt x="1761480" y="881280"/>
                </a:lnTo>
                <a:lnTo>
                  <a:pt x="0" y="8812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CC46512B-C192-FBD5-4545-14165F894D09}"/>
              </a:ext>
            </a:extLst>
          </p:cNvPr>
          <p:cNvSpPr/>
          <p:nvPr/>
        </p:nvSpPr>
        <p:spPr>
          <a:xfrm>
            <a:off x="16605000" y="0"/>
            <a:ext cx="1682640" cy="10287000"/>
          </a:xfrm>
          <a:custGeom>
            <a:avLst/>
            <a:gdLst/>
            <a:ahLst/>
            <a:cxnLst/>
            <a:rect l="l" t="t" r="r" b="b"/>
            <a:pathLst>
              <a:path w="1682640" h="10287000">
                <a:moveTo>
                  <a:pt x="0" y="0"/>
                </a:moveTo>
                <a:lnTo>
                  <a:pt x="1682640" y="0"/>
                </a:lnTo>
                <a:lnTo>
                  <a:pt x="16826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170257D3-BA5B-C38C-6C4E-E711BBFF45DD}"/>
              </a:ext>
            </a:extLst>
          </p:cNvPr>
          <p:cNvSpPr/>
          <p:nvPr/>
        </p:nvSpPr>
        <p:spPr>
          <a:xfrm>
            <a:off x="-7020" y="1333500"/>
            <a:ext cx="18323820" cy="8419980"/>
          </a:xfrm>
          <a:custGeom>
            <a:avLst/>
            <a:gdLst/>
            <a:ahLst/>
            <a:cxnLst/>
            <a:rect l="l" t="t" r="r" b="b"/>
            <a:pathLst>
              <a:path w="18323820" h="7828380">
                <a:moveTo>
                  <a:pt x="0" y="0"/>
                </a:moveTo>
                <a:lnTo>
                  <a:pt x="18323820" y="0"/>
                </a:lnTo>
                <a:lnTo>
                  <a:pt x="18323820" y="7828380"/>
                </a:lnTo>
                <a:lnTo>
                  <a:pt x="0" y="78283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oogle Shape;7875;p73">
            <a:extLst>
              <a:ext uri="{FF2B5EF4-FFF2-40B4-BE49-F238E27FC236}">
                <a16:creationId xmlns:a16="http://schemas.microsoft.com/office/drawing/2014/main" id="{7D335AE7-7DA1-0656-F466-65F5CBDA4E6B}"/>
              </a:ext>
            </a:extLst>
          </p:cNvPr>
          <p:cNvGrpSpPr/>
          <p:nvPr/>
        </p:nvGrpSpPr>
        <p:grpSpPr>
          <a:xfrm>
            <a:off x="503957" y="6414170"/>
            <a:ext cx="4780828" cy="2049600"/>
            <a:chOff x="728925" y="3296613"/>
            <a:chExt cx="2390414" cy="1024800"/>
          </a:xfrm>
        </p:grpSpPr>
        <p:grpSp>
          <p:nvGrpSpPr>
            <p:cNvPr id="4" name="Google Shape;7876;p73">
              <a:extLst>
                <a:ext uri="{FF2B5EF4-FFF2-40B4-BE49-F238E27FC236}">
                  <a16:creationId xmlns:a16="http://schemas.microsoft.com/office/drawing/2014/main" id="{316ED5F1-0EE5-2C74-903B-D060EAC797A4}"/>
                </a:ext>
              </a:extLst>
            </p:cNvPr>
            <p:cNvGrpSpPr/>
            <p:nvPr/>
          </p:nvGrpSpPr>
          <p:grpSpPr>
            <a:xfrm>
              <a:off x="728925" y="3619800"/>
              <a:ext cx="2390414" cy="500893"/>
              <a:chOff x="728925" y="3619800"/>
              <a:chExt cx="2390414" cy="500893"/>
            </a:xfrm>
          </p:grpSpPr>
          <p:sp>
            <p:nvSpPr>
              <p:cNvPr id="35" name="Google Shape;7877;p73">
                <a:extLst>
                  <a:ext uri="{FF2B5EF4-FFF2-40B4-BE49-F238E27FC236}">
                    <a16:creationId xmlns:a16="http://schemas.microsoft.com/office/drawing/2014/main" id="{B95D272E-E822-38F8-D539-F696CD298845}"/>
                  </a:ext>
                </a:extLst>
              </p:cNvPr>
              <p:cNvSpPr/>
              <p:nvPr/>
            </p:nvSpPr>
            <p:spPr>
              <a:xfrm>
                <a:off x="728925" y="3619800"/>
                <a:ext cx="2390400" cy="167100"/>
              </a:xfrm>
              <a:prstGeom prst="rect">
                <a:avLst/>
              </a:prstGeom>
              <a:noFill/>
              <a:ln w="9525" cap="flat" cmpd="sng">
                <a:solidFill>
                  <a:srgbClr val="E3E7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4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6" name="Google Shape;7878;p73">
                <a:extLst>
                  <a:ext uri="{FF2B5EF4-FFF2-40B4-BE49-F238E27FC236}">
                    <a16:creationId xmlns:a16="http://schemas.microsoft.com/office/drawing/2014/main" id="{5B2EBBB5-6796-99C8-8554-931169077869}"/>
                  </a:ext>
                </a:extLst>
              </p:cNvPr>
              <p:cNvSpPr/>
              <p:nvPr/>
            </p:nvSpPr>
            <p:spPr>
              <a:xfrm>
                <a:off x="728939" y="3953593"/>
                <a:ext cx="2390400" cy="167100"/>
              </a:xfrm>
              <a:prstGeom prst="rect">
                <a:avLst/>
              </a:prstGeom>
              <a:noFill/>
              <a:ln w="9525" cap="flat" cmpd="sng">
                <a:solidFill>
                  <a:srgbClr val="E3E7E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4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5" name="Google Shape;7879;p73">
              <a:extLst>
                <a:ext uri="{FF2B5EF4-FFF2-40B4-BE49-F238E27FC236}">
                  <a16:creationId xmlns:a16="http://schemas.microsoft.com/office/drawing/2014/main" id="{836EBF40-69B8-6A2C-FF8B-529F8257523B}"/>
                </a:ext>
              </a:extLst>
            </p:cNvPr>
            <p:cNvGrpSpPr/>
            <p:nvPr/>
          </p:nvGrpSpPr>
          <p:grpSpPr>
            <a:xfrm>
              <a:off x="1348050" y="3296613"/>
              <a:ext cx="1706152" cy="1024800"/>
              <a:chOff x="1348050" y="3296613"/>
              <a:chExt cx="1706152" cy="1024800"/>
            </a:xfrm>
          </p:grpSpPr>
          <p:sp>
            <p:nvSpPr>
              <p:cNvPr id="30" name="Google Shape;7880;p73">
                <a:extLst>
                  <a:ext uri="{FF2B5EF4-FFF2-40B4-BE49-F238E27FC236}">
                    <a16:creationId xmlns:a16="http://schemas.microsoft.com/office/drawing/2014/main" id="{0F416014-8C09-33E3-CB9C-2204F2F80280}"/>
                  </a:ext>
                </a:extLst>
              </p:cNvPr>
              <p:cNvSpPr/>
              <p:nvPr/>
            </p:nvSpPr>
            <p:spPr>
              <a:xfrm>
                <a:off x="1348050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rgbClr val="D6DB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4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1" name="Google Shape;7881;p73">
                <a:extLst>
                  <a:ext uri="{FF2B5EF4-FFF2-40B4-BE49-F238E27FC236}">
                    <a16:creationId xmlns:a16="http://schemas.microsoft.com/office/drawing/2014/main" id="{15D6C9F5-4AE2-216D-B532-99DAB58530CB}"/>
                  </a:ext>
                </a:extLst>
              </p:cNvPr>
              <p:cNvSpPr/>
              <p:nvPr/>
            </p:nvSpPr>
            <p:spPr>
              <a:xfrm>
                <a:off x="1687082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rgbClr val="D6DB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4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2" name="Google Shape;7882;p73">
                <a:extLst>
                  <a:ext uri="{FF2B5EF4-FFF2-40B4-BE49-F238E27FC236}">
                    <a16:creationId xmlns:a16="http://schemas.microsoft.com/office/drawing/2014/main" id="{76DEB7C0-B921-174A-F383-978613D9D3A4}"/>
                  </a:ext>
                </a:extLst>
              </p:cNvPr>
              <p:cNvSpPr/>
              <p:nvPr/>
            </p:nvSpPr>
            <p:spPr>
              <a:xfrm>
                <a:off x="2040389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rgbClr val="D6DB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4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3" name="Google Shape;7883;p73">
                <a:extLst>
                  <a:ext uri="{FF2B5EF4-FFF2-40B4-BE49-F238E27FC236}">
                    <a16:creationId xmlns:a16="http://schemas.microsoft.com/office/drawing/2014/main" id="{8F123238-2170-D830-7539-051180E0E77E}"/>
                  </a:ext>
                </a:extLst>
              </p:cNvPr>
              <p:cNvSpPr/>
              <p:nvPr/>
            </p:nvSpPr>
            <p:spPr>
              <a:xfrm>
                <a:off x="2393695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rgbClr val="D6DB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4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4" name="Google Shape;7884;p73">
                <a:extLst>
                  <a:ext uri="{FF2B5EF4-FFF2-40B4-BE49-F238E27FC236}">
                    <a16:creationId xmlns:a16="http://schemas.microsoft.com/office/drawing/2014/main" id="{3E877ACF-86C4-E02A-CF86-67207B6F570D}"/>
                  </a:ext>
                </a:extLst>
              </p:cNvPr>
              <p:cNvSpPr/>
              <p:nvPr/>
            </p:nvSpPr>
            <p:spPr>
              <a:xfrm>
                <a:off x="2747002" y="3296613"/>
                <a:ext cx="307200" cy="1024800"/>
              </a:xfrm>
              <a:prstGeom prst="rect">
                <a:avLst/>
              </a:prstGeom>
              <a:noFill/>
              <a:ln w="9525" cap="flat" cmpd="sng">
                <a:solidFill>
                  <a:srgbClr val="D6DB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4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6" name="Google Shape;7885;p73">
              <a:extLst>
                <a:ext uri="{FF2B5EF4-FFF2-40B4-BE49-F238E27FC236}">
                  <a16:creationId xmlns:a16="http://schemas.microsoft.com/office/drawing/2014/main" id="{AB429CA1-CEF2-1EDC-012C-034FD670BF88}"/>
                </a:ext>
              </a:extLst>
            </p:cNvPr>
            <p:cNvGrpSpPr/>
            <p:nvPr/>
          </p:nvGrpSpPr>
          <p:grpSpPr>
            <a:xfrm>
              <a:off x="1455707" y="3654858"/>
              <a:ext cx="1491150" cy="417657"/>
              <a:chOff x="1455707" y="3654858"/>
              <a:chExt cx="1491150" cy="417657"/>
            </a:xfrm>
          </p:grpSpPr>
          <p:sp>
            <p:nvSpPr>
              <p:cNvPr id="7" name="Google Shape;7886;p73">
                <a:extLst>
                  <a:ext uri="{FF2B5EF4-FFF2-40B4-BE49-F238E27FC236}">
                    <a16:creationId xmlns:a16="http://schemas.microsoft.com/office/drawing/2014/main" id="{CFF49D35-B9AB-1EDC-06D8-432EA870930E}"/>
                  </a:ext>
                </a:extLst>
              </p:cNvPr>
              <p:cNvSpPr/>
              <p:nvPr/>
            </p:nvSpPr>
            <p:spPr>
              <a:xfrm>
                <a:off x="1472938" y="3687620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8" name="Google Shape;7887;p73">
                <a:extLst>
                  <a:ext uri="{FF2B5EF4-FFF2-40B4-BE49-F238E27FC236}">
                    <a16:creationId xmlns:a16="http://schemas.microsoft.com/office/drawing/2014/main" id="{3707B237-DBDF-CA2E-837C-1F6B7D680802}"/>
                  </a:ext>
                </a:extLst>
              </p:cNvPr>
              <p:cNvSpPr/>
              <p:nvPr/>
            </p:nvSpPr>
            <p:spPr>
              <a:xfrm>
                <a:off x="1490853" y="3669628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9" name="Google Shape;7888;p73">
                <a:extLst>
                  <a:ext uri="{FF2B5EF4-FFF2-40B4-BE49-F238E27FC236}">
                    <a16:creationId xmlns:a16="http://schemas.microsoft.com/office/drawing/2014/main" id="{3AB0CCA0-63B3-6655-8F6E-472932EDEBAC}"/>
                  </a:ext>
                </a:extLst>
              </p:cNvPr>
              <p:cNvSpPr/>
              <p:nvPr/>
            </p:nvSpPr>
            <p:spPr>
              <a:xfrm>
                <a:off x="1819181" y="4031425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0" name="Google Shape;7889;p73">
                <a:extLst>
                  <a:ext uri="{FF2B5EF4-FFF2-40B4-BE49-F238E27FC236}">
                    <a16:creationId xmlns:a16="http://schemas.microsoft.com/office/drawing/2014/main" id="{B5876325-0541-5E08-876F-98BB78392652}"/>
                  </a:ext>
                </a:extLst>
              </p:cNvPr>
              <p:cNvSpPr/>
              <p:nvPr/>
            </p:nvSpPr>
            <p:spPr>
              <a:xfrm>
                <a:off x="1837096" y="4013433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1" name="Google Shape;7890;p73">
                <a:extLst>
                  <a:ext uri="{FF2B5EF4-FFF2-40B4-BE49-F238E27FC236}">
                    <a16:creationId xmlns:a16="http://schemas.microsoft.com/office/drawing/2014/main" id="{6D6F5F5B-3868-0908-9200-E986050323C5}"/>
                  </a:ext>
                </a:extLst>
              </p:cNvPr>
              <p:cNvSpPr/>
              <p:nvPr/>
            </p:nvSpPr>
            <p:spPr>
              <a:xfrm>
                <a:off x="1478676" y="4008202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3" name="Google Shape;7891;p73">
                <a:extLst>
                  <a:ext uri="{FF2B5EF4-FFF2-40B4-BE49-F238E27FC236}">
                    <a16:creationId xmlns:a16="http://schemas.microsoft.com/office/drawing/2014/main" id="{40DCF02F-74BB-9F30-3608-9E397D0B622F}"/>
                  </a:ext>
                </a:extLst>
              </p:cNvPr>
              <p:cNvSpPr/>
              <p:nvPr/>
            </p:nvSpPr>
            <p:spPr>
              <a:xfrm>
                <a:off x="1455707" y="4007971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6" name="Google Shape;7892;p73">
                <a:extLst>
                  <a:ext uri="{FF2B5EF4-FFF2-40B4-BE49-F238E27FC236}">
                    <a16:creationId xmlns:a16="http://schemas.microsoft.com/office/drawing/2014/main" id="{FE7DB0D7-0CC8-E7F0-1E78-2F1D98819A9D}"/>
                  </a:ext>
                </a:extLst>
              </p:cNvPr>
              <p:cNvSpPr/>
              <p:nvPr/>
            </p:nvSpPr>
            <p:spPr>
              <a:xfrm>
                <a:off x="1841579" y="3655090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7" name="Google Shape;7893;p73">
                <a:extLst>
                  <a:ext uri="{FF2B5EF4-FFF2-40B4-BE49-F238E27FC236}">
                    <a16:creationId xmlns:a16="http://schemas.microsoft.com/office/drawing/2014/main" id="{DD3CFD4D-D983-709A-1E5F-763C2DCC4B37}"/>
                  </a:ext>
                </a:extLst>
              </p:cNvPr>
              <p:cNvSpPr/>
              <p:nvPr/>
            </p:nvSpPr>
            <p:spPr>
              <a:xfrm>
                <a:off x="1818610" y="3654858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8" name="Google Shape;7894;p73">
                <a:extLst>
                  <a:ext uri="{FF2B5EF4-FFF2-40B4-BE49-F238E27FC236}">
                    <a16:creationId xmlns:a16="http://schemas.microsoft.com/office/drawing/2014/main" id="{55C0442F-8AF4-FF50-D706-0638DC011B44}"/>
                  </a:ext>
                </a:extLst>
              </p:cNvPr>
              <p:cNvSpPr/>
              <p:nvPr/>
            </p:nvSpPr>
            <p:spPr>
              <a:xfrm>
                <a:off x="2172491" y="4031425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9" name="Google Shape;7895;p73">
                <a:extLst>
                  <a:ext uri="{FF2B5EF4-FFF2-40B4-BE49-F238E27FC236}">
                    <a16:creationId xmlns:a16="http://schemas.microsoft.com/office/drawing/2014/main" id="{F731D638-5E9B-8822-F34D-6937F642D477}"/>
                  </a:ext>
                </a:extLst>
              </p:cNvPr>
              <p:cNvSpPr/>
              <p:nvPr/>
            </p:nvSpPr>
            <p:spPr>
              <a:xfrm>
                <a:off x="2190406" y="4013433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0" name="Google Shape;7896;p73">
                <a:extLst>
                  <a:ext uri="{FF2B5EF4-FFF2-40B4-BE49-F238E27FC236}">
                    <a16:creationId xmlns:a16="http://schemas.microsoft.com/office/drawing/2014/main" id="{01E5833D-FC10-281C-A1B6-CE49FECAF1C6}"/>
                  </a:ext>
                </a:extLst>
              </p:cNvPr>
              <p:cNvSpPr/>
              <p:nvPr/>
            </p:nvSpPr>
            <p:spPr>
              <a:xfrm>
                <a:off x="2194889" y="3655090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1" name="Google Shape;7897;p73">
                <a:extLst>
                  <a:ext uri="{FF2B5EF4-FFF2-40B4-BE49-F238E27FC236}">
                    <a16:creationId xmlns:a16="http://schemas.microsoft.com/office/drawing/2014/main" id="{B96ACFF9-4262-8659-AAC6-9B40DB333D28}"/>
                  </a:ext>
                </a:extLst>
              </p:cNvPr>
              <p:cNvSpPr/>
              <p:nvPr/>
            </p:nvSpPr>
            <p:spPr>
              <a:xfrm>
                <a:off x="2171920" y="3654858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2" name="Google Shape;7898;p73">
                <a:extLst>
                  <a:ext uri="{FF2B5EF4-FFF2-40B4-BE49-F238E27FC236}">
                    <a16:creationId xmlns:a16="http://schemas.microsoft.com/office/drawing/2014/main" id="{B6E7F991-4C0F-91B9-AA9A-DEA8D0BFE3F1}"/>
                  </a:ext>
                </a:extLst>
              </p:cNvPr>
              <p:cNvSpPr/>
              <p:nvPr/>
            </p:nvSpPr>
            <p:spPr>
              <a:xfrm>
                <a:off x="2874730" y="3687620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3" name="Google Shape;7899;p73">
                <a:extLst>
                  <a:ext uri="{FF2B5EF4-FFF2-40B4-BE49-F238E27FC236}">
                    <a16:creationId xmlns:a16="http://schemas.microsoft.com/office/drawing/2014/main" id="{938C02A3-460E-1F51-A43A-09FF6A440DCC}"/>
                  </a:ext>
                </a:extLst>
              </p:cNvPr>
              <p:cNvSpPr/>
              <p:nvPr/>
            </p:nvSpPr>
            <p:spPr>
              <a:xfrm>
                <a:off x="2892645" y="3669628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4" name="Google Shape;7900;p73">
                <a:extLst>
                  <a:ext uri="{FF2B5EF4-FFF2-40B4-BE49-F238E27FC236}">
                    <a16:creationId xmlns:a16="http://schemas.microsoft.com/office/drawing/2014/main" id="{8B553D80-E53B-CB3E-63EF-7493FBE38FB9}"/>
                  </a:ext>
                </a:extLst>
              </p:cNvPr>
              <p:cNvSpPr/>
              <p:nvPr/>
            </p:nvSpPr>
            <p:spPr>
              <a:xfrm>
                <a:off x="2901559" y="4005512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5" name="Google Shape;7901;p73">
                <a:extLst>
                  <a:ext uri="{FF2B5EF4-FFF2-40B4-BE49-F238E27FC236}">
                    <a16:creationId xmlns:a16="http://schemas.microsoft.com/office/drawing/2014/main" id="{AC45B03F-39E5-73BC-F210-D0031008158F}"/>
                  </a:ext>
                </a:extLst>
              </p:cNvPr>
              <p:cNvSpPr/>
              <p:nvPr/>
            </p:nvSpPr>
            <p:spPr>
              <a:xfrm>
                <a:off x="2878589" y="4005281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6" name="Google Shape;7902;p73">
                <a:extLst>
                  <a:ext uri="{FF2B5EF4-FFF2-40B4-BE49-F238E27FC236}">
                    <a16:creationId xmlns:a16="http://schemas.microsoft.com/office/drawing/2014/main" id="{DF354923-3D69-D77A-9CD2-0954947E1F3F}"/>
                  </a:ext>
                </a:extLst>
              </p:cNvPr>
              <p:cNvSpPr/>
              <p:nvPr/>
            </p:nvSpPr>
            <p:spPr>
              <a:xfrm>
                <a:off x="2525796" y="4031425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7" name="Google Shape;7903;p73">
                <a:extLst>
                  <a:ext uri="{FF2B5EF4-FFF2-40B4-BE49-F238E27FC236}">
                    <a16:creationId xmlns:a16="http://schemas.microsoft.com/office/drawing/2014/main" id="{C356AE96-46D9-F59E-960A-0764A95F1E6F}"/>
                  </a:ext>
                </a:extLst>
              </p:cNvPr>
              <p:cNvSpPr/>
              <p:nvPr/>
            </p:nvSpPr>
            <p:spPr>
              <a:xfrm>
                <a:off x="2543711" y="4013433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8" name="Google Shape;7904;p73">
                <a:extLst>
                  <a:ext uri="{FF2B5EF4-FFF2-40B4-BE49-F238E27FC236}">
                    <a16:creationId xmlns:a16="http://schemas.microsoft.com/office/drawing/2014/main" id="{C7113CB7-DF8C-2DCE-98A6-49ABAA9D0F1B}"/>
                  </a:ext>
                </a:extLst>
              </p:cNvPr>
              <p:cNvSpPr/>
              <p:nvPr/>
            </p:nvSpPr>
            <p:spPr>
              <a:xfrm>
                <a:off x="2548194" y="3655090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9" name="Google Shape;7905;p73">
                <a:extLst>
                  <a:ext uri="{FF2B5EF4-FFF2-40B4-BE49-F238E27FC236}">
                    <a16:creationId xmlns:a16="http://schemas.microsoft.com/office/drawing/2014/main" id="{FD3974FD-2CBA-E9DA-C6A5-B66F1DF73E97}"/>
                  </a:ext>
                </a:extLst>
              </p:cNvPr>
              <p:cNvSpPr/>
              <p:nvPr/>
            </p:nvSpPr>
            <p:spPr>
              <a:xfrm>
                <a:off x="2525225" y="3654858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</p:grpSp>
      <p:graphicFrame>
        <p:nvGraphicFramePr>
          <p:cNvPr id="37" name="Google Shape;7906;p73">
            <a:extLst>
              <a:ext uri="{FF2B5EF4-FFF2-40B4-BE49-F238E27FC236}">
                <a16:creationId xmlns:a16="http://schemas.microsoft.com/office/drawing/2014/main" id="{00C37CBB-AA1F-0F4F-C807-D43FA03BF5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4261405"/>
              </p:ext>
            </p:extLst>
          </p:nvPr>
        </p:nvGraphicFramePr>
        <p:xfrm>
          <a:off x="10975355" y="4409994"/>
          <a:ext cx="5008200" cy="17295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5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2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2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666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CFD9E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4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E3E9E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869FB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4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b="1" dirty="0">
                        <a:latin typeface="Amatic SC"/>
                        <a:ea typeface="Amatic SC"/>
                        <a:cs typeface="Amatic SC"/>
                        <a:sym typeface="Amatic SC"/>
                      </a:endParaRPr>
                    </a:p>
                  </a:txBody>
                  <a:tcPr marL="182850" marR="182850" marT="182850" marB="182850">
                    <a:lnL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1E7E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1E7EC"/>
                      </a:solidFill>
                      <a:prstDash val="dot"/>
                      <a:round/>
                      <a:headEnd type="none" w="sm" len="sm"/>
                      <a:tailEnd type="none" w="sm" len="sm"/>
                    </a:lnB>
                    <a:solidFill>
                      <a:srgbClr val="7994A9">
                        <a:alpha val="6470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38" name="Google Shape;7907;p73">
            <a:extLst>
              <a:ext uri="{FF2B5EF4-FFF2-40B4-BE49-F238E27FC236}">
                <a16:creationId xmlns:a16="http://schemas.microsoft.com/office/drawing/2014/main" id="{62F2C39F-2ECE-1EA0-DF4A-508736B17944}"/>
              </a:ext>
            </a:extLst>
          </p:cNvPr>
          <p:cNvGrpSpPr/>
          <p:nvPr/>
        </p:nvGrpSpPr>
        <p:grpSpPr>
          <a:xfrm>
            <a:off x="520710" y="2065524"/>
            <a:ext cx="4793010" cy="1953004"/>
            <a:chOff x="749309" y="1112739"/>
            <a:chExt cx="2371603" cy="976502"/>
          </a:xfrm>
        </p:grpSpPr>
        <p:grpSp>
          <p:nvGrpSpPr>
            <p:cNvPr id="39" name="Google Shape;7908;p73">
              <a:extLst>
                <a:ext uri="{FF2B5EF4-FFF2-40B4-BE49-F238E27FC236}">
                  <a16:creationId xmlns:a16="http://schemas.microsoft.com/office/drawing/2014/main" id="{58119C57-F173-3028-94C9-D430FFDDC034}"/>
                </a:ext>
              </a:extLst>
            </p:cNvPr>
            <p:cNvGrpSpPr/>
            <p:nvPr/>
          </p:nvGrpSpPr>
          <p:grpSpPr>
            <a:xfrm>
              <a:off x="1092126" y="1112739"/>
              <a:ext cx="2028786" cy="975464"/>
              <a:chOff x="1092126" y="1112739"/>
              <a:chExt cx="2028786" cy="975464"/>
            </a:xfrm>
          </p:grpSpPr>
          <p:sp>
            <p:nvSpPr>
              <p:cNvPr id="49" name="Google Shape;7909;p73">
                <a:extLst>
                  <a:ext uri="{FF2B5EF4-FFF2-40B4-BE49-F238E27FC236}">
                    <a16:creationId xmlns:a16="http://schemas.microsoft.com/office/drawing/2014/main" id="{5149AEF7-2102-F88E-262F-F5F7AD5B32AD}"/>
                  </a:ext>
                </a:extLst>
              </p:cNvPr>
              <p:cNvSpPr/>
              <p:nvPr/>
            </p:nvSpPr>
            <p:spPr>
              <a:xfrm>
                <a:off x="1092126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50" name="Google Shape;7910;p73">
                <a:extLst>
                  <a:ext uri="{FF2B5EF4-FFF2-40B4-BE49-F238E27FC236}">
                    <a16:creationId xmlns:a16="http://schemas.microsoft.com/office/drawing/2014/main" id="{F2CA7651-9DEE-C309-634B-C73D89778E09}"/>
                  </a:ext>
                </a:extLst>
              </p:cNvPr>
              <p:cNvSpPr/>
              <p:nvPr/>
            </p:nvSpPr>
            <p:spPr>
              <a:xfrm>
                <a:off x="1434943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51" name="Google Shape;7911;p73">
                <a:extLst>
                  <a:ext uri="{FF2B5EF4-FFF2-40B4-BE49-F238E27FC236}">
                    <a16:creationId xmlns:a16="http://schemas.microsoft.com/office/drawing/2014/main" id="{485D0685-7972-6D59-6005-4CB307A5BFAC}"/>
                  </a:ext>
                </a:extLst>
              </p:cNvPr>
              <p:cNvSpPr/>
              <p:nvPr/>
            </p:nvSpPr>
            <p:spPr>
              <a:xfrm>
                <a:off x="1777760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52" name="Google Shape;7912;p73">
                <a:extLst>
                  <a:ext uri="{FF2B5EF4-FFF2-40B4-BE49-F238E27FC236}">
                    <a16:creationId xmlns:a16="http://schemas.microsoft.com/office/drawing/2014/main" id="{889C78D9-5792-177A-B6A6-E443C4589FB5}"/>
                  </a:ext>
                </a:extLst>
              </p:cNvPr>
              <p:cNvSpPr/>
              <p:nvPr/>
            </p:nvSpPr>
            <p:spPr>
              <a:xfrm>
                <a:off x="2120578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53" name="Google Shape;7913;p73">
                <a:extLst>
                  <a:ext uri="{FF2B5EF4-FFF2-40B4-BE49-F238E27FC236}">
                    <a16:creationId xmlns:a16="http://schemas.microsoft.com/office/drawing/2014/main" id="{3ECF948F-EF6F-C41D-341F-018E028CBF4A}"/>
                  </a:ext>
                </a:extLst>
              </p:cNvPr>
              <p:cNvSpPr/>
              <p:nvPr/>
            </p:nvSpPr>
            <p:spPr>
              <a:xfrm>
                <a:off x="2463395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54" name="Google Shape;7914;p73">
                <a:extLst>
                  <a:ext uri="{FF2B5EF4-FFF2-40B4-BE49-F238E27FC236}">
                    <a16:creationId xmlns:a16="http://schemas.microsoft.com/office/drawing/2014/main" id="{DC9D758C-2682-77A9-0D2C-C6B833FBC0DB}"/>
                  </a:ext>
                </a:extLst>
              </p:cNvPr>
              <p:cNvSpPr/>
              <p:nvPr/>
            </p:nvSpPr>
            <p:spPr>
              <a:xfrm>
                <a:off x="2806212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55" name="Google Shape;7915;p73">
                <a:extLst>
                  <a:ext uri="{FF2B5EF4-FFF2-40B4-BE49-F238E27FC236}">
                    <a16:creationId xmlns:a16="http://schemas.microsoft.com/office/drawing/2014/main" id="{58F843BC-AC2E-96FF-DF26-822E277D1841}"/>
                  </a:ext>
                </a:extLst>
              </p:cNvPr>
              <p:cNvSpPr/>
              <p:nvPr/>
            </p:nvSpPr>
            <p:spPr>
              <a:xfrm>
                <a:off x="1092126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56" name="Google Shape;7916;p73">
                <a:extLst>
                  <a:ext uri="{FF2B5EF4-FFF2-40B4-BE49-F238E27FC236}">
                    <a16:creationId xmlns:a16="http://schemas.microsoft.com/office/drawing/2014/main" id="{789614BF-6105-54F7-DC8E-C122A110F5B6}"/>
                  </a:ext>
                </a:extLst>
              </p:cNvPr>
              <p:cNvSpPr/>
              <p:nvPr/>
            </p:nvSpPr>
            <p:spPr>
              <a:xfrm>
                <a:off x="1434943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57" name="Google Shape;7917;p73">
                <a:extLst>
                  <a:ext uri="{FF2B5EF4-FFF2-40B4-BE49-F238E27FC236}">
                    <a16:creationId xmlns:a16="http://schemas.microsoft.com/office/drawing/2014/main" id="{D0256BB3-2F1E-6242-E5EC-FDD477C5C0D0}"/>
                  </a:ext>
                </a:extLst>
              </p:cNvPr>
              <p:cNvSpPr/>
              <p:nvPr/>
            </p:nvSpPr>
            <p:spPr>
              <a:xfrm>
                <a:off x="1777760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58" name="Google Shape;7918;p73">
                <a:extLst>
                  <a:ext uri="{FF2B5EF4-FFF2-40B4-BE49-F238E27FC236}">
                    <a16:creationId xmlns:a16="http://schemas.microsoft.com/office/drawing/2014/main" id="{5A5A4DAA-40EF-83B9-1645-D15977F494F2}"/>
                  </a:ext>
                </a:extLst>
              </p:cNvPr>
              <p:cNvSpPr/>
              <p:nvPr/>
            </p:nvSpPr>
            <p:spPr>
              <a:xfrm>
                <a:off x="2120578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59" name="Google Shape;7919;p73">
                <a:extLst>
                  <a:ext uri="{FF2B5EF4-FFF2-40B4-BE49-F238E27FC236}">
                    <a16:creationId xmlns:a16="http://schemas.microsoft.com/office/drawing/2014/main" id="{710016D8-BA08-FC15-5748-DA2CF6FA75F4}"/>
                  </a:ext>
                </a:extLst>
              </p:cNvPr>
              <p:cNvSpPr/>
              <p:nvPr/>
            </p:nvSpPr>
            <p:spPr>
              <a:xfrm>
                <a:off x="2463395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60" name="Google Shape;7920;p73">
                <a:extLst>
                  <a:ext uri="{FF2B5EF4-FFF2-40B4-BE49-F238E27FC236}">
                    <a16:creationId xmlns:a16="http://schemas.microsoft.com/office/drawing/2014/main" id="{8138C3B2-D6F1-F234-5BF0-8C4F4C424905}"/>
                  </a:ext>
                </a:extLst>
              </p:cNvPr>
              <p:cNvSpPr/>
              <p:nvPr/>
            </p:nvSpPr>
            <p:spPr>
              <a:xfrm>
                <a:off x="2806212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61" name="Google Shape;7921;p73">
                <a:extLst>
                  <a:ext uri="{FF2B5EF4-FFF2-40B4-BE49-F238E27FC236}">
                    <a16:creationId xmlns:a16="http://schemas.microsoft.com/office/drawing/2014/main" id="{F31DFE36-3933-8B63-FEB2-E03E1EA72050}"/>
                  </a:ext>
                </a:extLst>
              </p:cNvPr>
              <p:cNvSpPr/>
              <p:nvPr/>
            </p:nvSpPr>
            <p:spPr>
              <a:xfrm>
                <a:off x="1092126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62" name="Google Shape;7922;p73">
                <a:extLst>
                  <a:ext uri="{FF2B5EF4-FFF2-40B4-BE49-F238E27FC236}">
                    <a16:creationId xmlns:a16="http://schemas.microsoft.com/office/drawing/2014/main" id="{406BBCB4-C18F-BC55-D30F-868DB1BA61E0}"/>
                  </a:ext>
                </a:extLst>
              </p:cNvPr>
              <p:cNvSpPr/>
              <p:nvPr/>
            </p:nvSpPr>
            <p:spPr>
              <a:xfrm>
                <a:off x="1434943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63" name="Google Shape;7923;p73">
                <a:extLst>
                  <a:ext uri="{FF2B5EF4-FFF2-40B4-BE49-F238E27FC236}">
                    <a16:creationId xmlns:a16="http://schemas.microsoft.com/office/drawing/2014/main" id="{0516DCC8-723D-828D-E895-6DCA254D3901}"/>
                  </a:ext>
                </a:extLst>
              </p:cNvPr>
              <p:cNvSpPr/>
              <p:nvPr/>
            </p:nvSpPr>
            <p:spPr>
              <a:xfrm>
                <a:off x="1777760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64" name="Google Shape;7924;p73">
                <a:extLst>
                  <a:ext uri="{FF2B5EF4-FFF2-40B4-BE49-F238E27FC236}">
                    <a16:creationId xmlns:a16="http://schemas.microsoft.com/office/drawing/2014/main" id="{16D37463-6F62-C9E8-A42C-4B5EB285B052}"/>
                  </a:ext>
                </a:extLst>
              </p:cNvPr>
              <p:cNvSpPr/>
              <p:nvPr/>
            </p:nvSpPr>
            <p:spPr>
              <a:xfrm>
                <a:off x="2120578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65" name="Google Shape;7925;p73">
                <a:extLst>
                  <a:ext uri="{FF2B5EF4-FFF2-40B4-BE49-F238E27FC236}">
                    <a16:creationId xmlns:a16="http://schemas.microsoft.com/office/drawing/2014/main" id="{046A717C-87DB-9578-A52A-CA25B04BDE48}"/>
                  </a:ext>
                </a:extLst>
              </p:cNvPr>
              <p:cNvSpPr/>
              <p:nvPr/>
            </p:nvSpPr>
            <p:spPr>
              <a:xfrm>
                <a:off x="2463395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66" name="Google Shape;7926;p73">
                <a:extLst>
                  <a:ext uri="{FF2B5EF4-FFF2-40B4-BE49-F238E27FC236}">
                    <a16:creationId xmlns:a16="http://schemas.microsoft.com/office/drawing/2014/main" id="{16E73F32-2766-EF6A-878A-61BC8452720B}"/>
                  </a:ext>
                </a:extLst>
              </p:cNvPr>
              <p:cNvSpPr/>
              <p:nvPr/>
            </p:nvSpPr>
            <p:spPr>
              <a:xfrm>
                <a:off x="2806212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67" name="Google Shape;7927;p73">
                <a:extLst>
                  <a:ext uri="{FF2B5EF4-FFF2-40B4-BE49-F238E27FC236}">
                    <a16:creationId xmlns:a16="http://schemas.microsoft.com/office/drawing/2014/main" id="{C7E2D051-82A6-2FEB-EEDE-61651BF6A923}"/>
                  </a:ext>
                </a:extLst>
              </p:cNvPr>
              <p:cNvSpPr/>
              <p:nvPr/>
            </p:nvSpPr>
            <p:spPr>
              <a:xfrm>
                <a:off x="1092126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68" name="Google Shape;7928;p73">
                <a:extLst>
                  <a:ext uri="{FF2B5EF4-FFF2-40B4-BE49-F238E27FC236}">
                    <a16:creationId xmlns:a16="http://schemas.microsoft.com/office/drawing/2014/main" id="{C30ED368-4E2E-CA3E-D02C-0F6B14145799}"/>
                  </a:ext>
                </a:extLst>
              </p:cNvPr>
              <p:cNvSpPr/>
              <p:nvPr/>
            </p:nvSpPr>
            <p:spPr>
              <a:xfrm>
                <a:off x="1434943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69" name="Google Shape;7929;p73">
                <a:extLst>
                  <a:ext uri="{FF2B5EF4-FFF2-40B4-BE49-F238E27FC236}">
                    <a16:creationId xmlns:a16="http://schemas.microsoft.com/office/drawing/2014/main" id="{8EA33C3B-7E8E-FF64-D84F-7A02D5836DA2}"/>
                  </a:ext>
                </a:extLst>
              </p:cNvPr>
              <p:cNvSpPr/>
              <p:nvPr/>
            </p:nvSpPr>
            <p:spPr>
              <a:xfrm>
                <a:off x="1777760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70" name="Google Shape;7930;p73">
                <a:extLst>
                  <a:ext uri="{FF2B5EF4-FFF2-40B4-BE49-F238E27FC236}">
                    <a16:creationId xmlns:a16="http://schemas.microsoft.com/office/drawing/2014/main" id="{B67E589A-74FD-001A-7BC9-B4104351913B}"/>
                  </a:ext>
                </a:extLst>
              </p:cNvPr>
              <p:cNvSpPr/>
              <p:nvPr/>
            </p:nvSpPr>
            <p:spPr>
              <a:xfrm>
                <a:off x="2120578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71" name="Google Shape;7931;p73">
                <a:extLst>
                  <a:ext uri="{FF2B5EF4-FFF2-40B4-BE49-F238E27FC236}">
                    <a16:creationId xmlns:a16="http://schemas.microsoft.com/office/drawing/2014/main" id="{3DD5E213-F593-2580-C716-B8C6A69CC306}"/>
                  </a:ext>
                </a:extLst>
              </p:cNvPr>
              <p:cNvSpPr/>
              <p:nvPr/>
            </p:nvSpPr>
            <p:spPr>
              <a:xfrm>
                <a:off x="2463395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72" name="Google Shape;7932;p73">
                <a:extLst>
                  <a:ext uri="{FF2B5EF4-FFF2-40B4-BE49-F238E27FC236}">
                    <a16:creationId xmlns:a16="http://schemas.microsoft.com/office/drawing/2014/main" id="{94FA523F-CDF6-1268-41AE-80FBCB5ACBC7}"/>
                  </a:ext>
                </a:extLst>
              </p:cNvPr>
              <p:cNvSpPr/>
              <p:nvPr/>
            </p:nvSpPr>
            <p:spPr>
              <a:xfrm>
                <a:off x="2806212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40" name="Google Shape;7933;p73">
              <a:extLst>
                <a:ext uri="{FF2B5EF4-FFF2-40B4-BE49-F238E27FC236}">
                  <a16:creationId xmlns:a16="http://schemas.microsoft.com/office/drawing/2014/main" id="{FD79C3EC-465C-D8BD-F977-16C2EDE358F7}"/>
                </a:ext>
              </a:extLst>
            </p:cNvPr>
            <p:cNvGrpSpPr/>
            <p:nvPr/>
          </p:nvGrpSpPr>
          <p:grpSpPr>
            <a:xfrm>
              <a:off x="749309" y="1112739"/>
              <a:ext cx="314700" cy="975464"/>
              <a:chOff x="749309" y="1112739"/>
              <a:chExt cx="314700" cy="975464"/>
            </a:xfrm>
          </p:grpSpPr>
          <p:sp>
            <p:nvSpPr>
              <p:cNvPr id="45" name="Google Shape;7934;p73">
                <a:extLst>
                  <a:ext uri="{FF2B5EF4-FFF2-40B4-BE49-F238E27FC236}">
                    <a16:creationId xmlns:a16="http://schemas.microsoft.com/office/drawing/2014/main" id="{500A9917-54F3-B80D-2ECE-7B76E004A15B}"/>
                  </a:ext>
                </a:extLst>
              </p:cNvPr>
              <p:cNvSpPr/>
              <p:nvPr/>
            </p:nvSpPr>
            <p:spPr>
              <a:xfrm>
                <a:off x="749309" y="136229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46" name="Google Shape;7935;p73">
                <a:extLst>
                  <a:ext uri="{FF2B5EF4-FFF2-40B4-BE49-F238E27FC236}">
                    <a16:creationId xmlns:a16="http://schemas.microsoft.com/office/drawing/2014/main" id="{B2BF8141-BB5E-7FB9-063E-2BE9253179B3}"/>
                  </a:ext>
                </a:extLst>
              </p:cNvPr>
              <p:cNvSpPr/>
              <p:nvPr/>
            </p:nvSpPr>
            <p:spPr>
              <a:xfrm>
                <a:off x="749309" y="161184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47" name="Google Shape;7936;p73">
                <a:extLst>
                  <a:ext uri="{FF2B5EF4-FFF2-40B4-BE49-F238E27FC236}">
                    <a16:creationId xmlns:a16="http://schemas.microsoft.com/office/drawing/2014/main" id="{54D89BE1-E687-A729-0DDE-CEDE220B79B2}"/>
                  </a:ext>
                </a:extLst>
              </p:cNvPr>
              <p:cNvSpPr/>
              <p:nvPr/>
            </p:nvSpPr>
            <p:spPr>
              <a:xfrm>
                <a:off x="749309" y="1861404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48" name="Google Shape;7937;p73">
                <a:extLst>
                  <a:ext uri="{FF2B5EF4-FFF2-40B4-BE49-F238E27FC236}">
                    <a16:creationId xmlns:a16="http://schemas.microsoft.com/office/drawing/2014/main" id="{677D19B1-CFE2-0F02-9E7E-6B20C4F97B15}"/>
                  </a:ext>
                </a:extLst>
              </p:cNvPr>
              <p:cNvSpPr/>
              <p:nvPr/>
            </p:nvSpPr>
            <p:spPr>
              <a:xfrm>
                <a:off x="749309" y="1112739"/>
                <a:ext cx="314700" cy="226800"/>
              </a:xfrm>
              <a:prstGeom prst="rect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41" name="Google Shape;7938;p73">
              <a:extLst>
                <a:ext uri="{FF2B5EF4-FFF2-40B4-BE49-F238E27FC236}">
                  <a16:creationId xmlns:a16="http://schemas.microsoft.com/office/drawing/2014/main" id="{881AA4F5-023A-2906-ED7F-2D4BCF7447BE}"/>
                </a:ext>
              </a:extLst>
            </p:cNvPr>
            <p:cNvSpPr/>
            <p:nvPr/>
          </p:nvSpPr>
          <p:spPr>
            <a:xfrm>
              <a:off x="1434877" y="1258345"/>
              <a:ext cx="16857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2" name="Google Shape;7939;p73">
              <a:extLst>
                <a:ext uri="{FF2B5EF4-FFF2-40B4-BE49-F238E27FC236}">
                  <a16:creationId xmlns:a16="http://schemas.microsoft.com/office/drawing/2014/main" id="{96D6E9A1-2688-9708-6072-B1B236CE4048}"/>
                </a:ext>
              </a:extLst>
            </p:cNvPr>
            <p:cNvSpPr/>
            <p:nvPr/>
          </p:nvSpPr>
          <p:spPr>
            <a:xfrm>
              <a:off x="1777683" y="2010641"/>
              <a:ext cx="10002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3" name="Google Shape;7940;p73">
              <a:extLst>
                <a:ext uri="{FF2B5EF4-FFF2-40B4-BE49-F238E27FC236}">
                  <a16:creationId xmlns:a16="http://schemas.microsoft.com/office/drawing/2014/main" id="{64151801-B76C-B0F3-8F9F-7E0F7A698D42}"/>
                </a:ext>
              </a:extLst>
            </p:cNvPr>
            <p:cNvSpPr/>
            <p:nvPr/>
          </p:nvSpPr>
          <p:spPr>
            <a:xfrm>
              <a:off x="1092070" y="1759876"/>
              <a:ext cx="6576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4" name="Google Shape;7941;p73">
              <a:extLst>
                <a:ext uri="{FF2B5EF4-FFF2-40B4-BE49-F238E27FC236}">
                  <a16:creationId xmlns:a16="http://schemas.microsoft.com/office/drawing/2014/main" id="{AAA5D591-1763-0210-D820-0D144AD63C4D}"/>
                </a:ext>
              </a:extLst>
            </p:cNvPr>
            <p:cNvSpPr/>
            <p:nvPr/>
          </p:nvSpPr>
          <p:spPr>
            <a:xfrm>
              <a:off x="2463277" y="1759876"/>
              <a:ext cx="657600" cy="78600"/>
            </a:xfrm>
            <a:prstGeom prst="rect">
              <a:avLst/>
            </a:prstGeom>
            <a:solidFill>
              <a:srgbClr val="7994A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aphicFrame>
        <p:nvGraphicFramePr>
          <p:cNvPr id="73" name="Google Shape;7942;p73">
            <a:extLst>
              <a:ext uri="{FF2B5EF4-FFF2-40B4-BE49-F238E27FC236}">
                <a16:creationId xmlns:a16="http://schemas.microsoft.com/office/drawing/2014/main" id="{324D37F2-92F4-914A-00C4-9C0D7706DD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3572524"/>
              </p:ext>
            </p:extLst>
          </p:nvPr>
        </p:nvGraphicFramePr>
        <p:xfrm>
          <a:off x="10975405" y="2065494"/>
          <a:ext cx="5008200" cy="1953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5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2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2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5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dirty="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4" name="Google Shape;7943;p73">
            <a:extLst>
              <a:ext uri="{FF2B5EF4-FFF2-40B4-BE49-F238E27FC236}">
                <a16:creationId xmlns:a16="http://schemas.microsoft.com/office/drawing/2014/main" id="{6B4285A3-7459-1496-98E4-E807F9BDF1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4937716"/>
              </p:ext>
            </p:extLst>
          </p:nvPr>
        </p:nvGraphicFramePr>
        <p:xfrm>
          <a:off x="5817131" y="4409995"/>
          <a:ext cx="4726800" cy="17371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81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1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1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0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dirty="0"/>
                    </a:p>
                  </a:txBody>
                  <a:tcPr marL="182850" marR="182850" marT="182850" marB="182850">
                    <a:lnL w="19050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75" name="Google Shape;7944;p73">
            <a:extLst>
              <a:ext uri="{FF2B5EF4-FFF2-40B4-BE49-F238E27FC236}">
                <a16:creationId xmlns:a16="http://schemas.microsoft.com/office/drawing/2014/main" id="{7291B550-79C0-CFE2-D948-A1E501D638F2}"/>
              </a:ext>
            </a:extLst>
          </p:cNvPr>
          <p:cNvGrpSpPr/>
          <p:nvPr/>
        </p:nvGrpSpPr>
        <p:grpSpPr>
          <a:xfrm>
            <a:off x="5821104" y="6391916"/>
            <a:ext cx="4726754" cy="2094124"/>
            <a:chOff x="3358399" y="3285485"/>
            <a:chExt cx="2363377" cy="1047062"/>
          </a:xfrm>
        </p:grpSpPr>
        <p:grpSp>
          <p:nvGrpSpPr>
            <p:cNvPr id="76" name="Google Shape;7945;p73">
              <a:extLst>
                <a:ext uri="{FF2B5EF4-FFF2-40B4-BE49-F238E27FC236}">
                  <a16:creationId xmlns:a16="http://schemas.microsoft.com/office/drawing/2014/main" id="{010069AF-5CDC-1EFC-E602-597B4AABAEAB}"/>
                </a:ext>
              </a:extLst>
            </p:cNvPr>
            <p:cNvGrpSpPr/>
            <p:nvPr/>
          </p:nvGrpSpPr>
          <p:grpSpPr>
            <a:xfrm>
              <a:off x="3358412" y="3285485"/>
              <a:ext cx="2363244" cy="139500"/>
              <a:chOff x="3358412" y="3285485"/>
              <a:chExt cx="2363244" cy="139500"/>
            </a:xfrm>
          </p:grpSpPr>
          <p:sp>
            <p:nvSpPr>
              <p:cNvPr id="107" name="Google Shape;7946;p73">
                <a:extLst>
                  <a:ext uri="{FF2B5EF4-FFF2-40B4-BE49-F238E27FC236}">
                    <a16:creationId xmlns:a16="http://schemas.microsoft.com/office/drawing/2014/main" id="{63A5C52E-AF93-9A4F-2CD5-9465981D5E35}"/>
                  </a:ext>
                </a:extLst>
              </p:cNvPr>
              <p:cNvSpPr/>
              <p:nvPr/>
            </p:nvSpPr>
            <p:spPr>
              <a:xfrm>
                <a:off x="3358412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08" name="Google Shape;7947;p73">
                <a:extLst>
                  <a:ext uri="{FF2B5EF4-FFF2-40B4-BE49-F238E27FC236}">
                    <a16:creationId xmlns:a16="http://schemas.microsoft.com/office/drawing/2014/main" id="{E1A5D21E-BEB0-595A-4103-5073DAB5019B}"/>
                  </a:ext>
                </a:extLst>
              </p:cNvPr>
              <p:cNvSpPr/>
              <p:nvPr/>
            </p:nvSpPr>
            <p:spPr>
              <a:xfrm>
                <a:off x="3838898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09" name="Google Shape;7948;p73">
                <a:extLst>
                  <a:ext uri="{FF2B5EF4-FFF2-40B4-BE49-F238E27FC236}">
                    <a16:creationId xmlns:a16="http://schemas.microsoft.com/office/drawing/2014/main" id="{EABFF010-E70F-F695-2BA7-B62F402CB50B}"/>
                  </a:ext>
                </a:extLst>
              </p:cNvPr>
              <p:cNvSpPr/>
              <p:nvPr/>
            </p:nvSpPr>
            <p:spPr>
              <a:xfrm>
                <a:off x="4319384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10" name="Google Shape;7949;p73">
                <a:extLst>
                  <a:ext uri="{FF2B5EF4-FFF2-40B4-BE49-F238E27FC236}">
                    <a16:creationId xmlns:a16="http://schemas.microsoft.com/office/drawing/2014/main" id="{ADB41377-1B7B-6477-2E4C-74004708BF64}"/>
                  </a:ext>
                </a:extLst>
              </p:cNvPr>
              <p:cNvSpPr/>
              <p:nvPr/>
            </p:nvSpPr>
            <p:spPr>
              <a:xfrm>
                <a:off x="4799870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11" name="Google Shape;7950;p73">
                <a:extLst>
                  <a:ext uri="{FF2B5EF4-FFF2-40B4-BE49-F238E27FC236}">
                    <a16:creationId xmlns:a16="http://schemas.microsoft.com/office/drawing/2014/main" id="{0A45011E-4D62-8762-B926-E63B414BF623}"/>
                  </a:ext>
                </a:extLst>
              </p:cNvPr>
              <p:cNvSpPr/>
              <p:nvPr/>
            </p:nvSpPr>
            <p:spPr>
              <a:xfrm>
                <a:off x="5280356" y="3285485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77" name="Google Shape;7951;p73">
              <a:extLst>
                <a:ext uri="{FF2B5EF4-FFF2-40B4-BE49-F238E27FC236}">
                  <a16:creationId xmlns:a16="http://schemas.microsoft.com/office/drawing/2014/main" id="{3C8AF290-0E73-4710-2D7C-D90C823712AC}"/>
                </a:ext>
              </a:extLst>
            </p:cNvPr>
            <p:cNvGrpSpPr/>
            <p:nvPr/>
          </p:nvGrpSpPr>
          <p:grpSpPr>
            <a:xfrm>
              <a:off x="3358412" y="3466996"/>
              <a:ext cx="2363244" cy="139500"/>
              <a:chOff x="3358412" y="3466996"/>
              <a:chExt cx="2363244" cy="139500"/>
            </a:xfrm>
          </p:grpSpPr>
          <p:sp>
            <p:nvSpPr>
              <p:cNvPr id="102" name="Google Shape;7952;p73">
                <a:extLst>
                  <a:ext uri="{FF2B5EF4-FFF2-40B4-BE49-F238E27FC236}">
                    <a16:creationId xmlns:a16="http://schemas.microsoft.com/office/drawing/2014/main" id="{DA2DA063-9EB9-959F-8605-03F458565E23}"/>
                  </a:ext>
                </a:extLst>
              </p:cNvPr>
              <p:cNvSpPr/>
              <p:nvPr/>
            </p:nvSpPr>
            <p:spPr>
              <a:xfrm>
                <a:off x="3358412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03" name="Google Shape;7953;p73">
                <a:extLst>
                  <a:ext uri="{FF2B5EF4-FFF2-40B4-BE49-F238E27FC236}">
                    <a16:creationId xmlns:a16="http://schemas.microsoft.com/office/drawing/2014/main" id="{C5ADFBD0-754E-0CBA-FF3D-C813612D856F}"/>
                  </a:ext>
                </a:extLst>
              </p:cNvPr>
              <p:cNvSpPr/>
              <p:nvPr/>
            </p:nvSpPr>
            <p:spPr>
              <a:xfrm>
                <a:off x="3838898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04" name="Google Shape;7954;p73">
                <a:extLst>
                  <a:ext uri="{FF2B5EF4-FFF2-40B4-BE49-F238E27FC236}">
                    <a16:creationId xmlns:a16="http://schemas.microsoft.com/office/drawing/2014/main" id="{869DB3A8-77FD-08FD-E207-30255D427CF5}"/>
                  </a:ext>
                </a:extLst>
              </p:cNvPr>
              <p:cNvSpPr/>
              <p:nvPr/>
            </p:nvSpPr>
            <p:spPr>
              <a:xfrm>
                <a:off x="4319384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05" name="Google Shape;7955;p73">
                <a:extLst>
                  <a:ext uri="{FF2B5EF4-FFF2-40B4-BE49-F238E27FC236}">
                    <a16:creationId xmlns:a16="http://schemas.microsoft.com/office/drawing/2014/main" id="{D83B8481-1BA3-CA7F-DB41-B599A0CCE736}"/>
                  </a:ext>
                </a:extLst>
              </p:cNvPr>
              <p:cNvSpPr/>
              <p:nvPr/>
            </p:nvSpPr>
            <p:spPr>
              <a:xfrm>
                <a:off x="4799870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06" name="Google Shape;7956;p73">
                <a:extLst>
                  <a:ext uri="{FF2B5EF4-FFF2-40B4-BE49-F238E27FC236}">
                    <a16:creationId xmlns:a16="http://schemas.microsoft.com/office/drawing/2014/main" id="{A3F4D648-1D76-C25B-47D4-CD4F2F5CC71B}"/>
                  </a:ext>
                </a:extLst>
              </p:cNvPr>
              <p:cNvSpPr/>
              <p:nvPr/>
            </p:nvSpPr>
            <p:spPr>
              <a:xfrm>
                <a:off x="5280356" y="3466996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78" name="Google Shape;7957;p73">
              <a:extLst>
                <a:ext uri="{FF2B5EF4-FFF2-40B4-BE49-F238E27FC236}">
                  <a16:creationId xmlns:a16="http://schemas.microsoft.com/office/drawing/2014/main" id="{BE34178D-9DD0-B605-0F17-927611E6D7FE}"/>
                </a:ext>
              </a:extLst>
            </p:cNvPr>
            <p:cNvGrpSpPr/>
            <p:nvPr/>
          </p:nvGrpSpPr>
          <p:grpSpPr>
            <a:xfrm>
              <a:off x="3358412" y="3648507"/>
              <a:ext cx="2363244" cy="139500"/>
              <a:chOff x="3358412" y="3648507"/>
              <a:chExt cx="2363244" cy="139500"/>
            </a:xfrm>
          </p:grpSpPr>
          <p:sp>
            <p:nvSpPr>
              <p:cNvPr id="97" name="Google Shape;7958;p73">
                <a:extLst>
                  <a:ext uri="{FF2B5EF4-FFF2-40B4-BE49-F238E27FC236}">
                    <a16:creationId xmlns:a16="http://schemas.microsoft.com/office/drawing/2014/main" id="{D17ED351-67AE-FFDC-3306-15EEDF05779C}"/>
                  </a:ext>
                </a:extLst>
              </p:cNvPr>
              <p:cNvSpPr/>
              <p:nvPr/>
            </p:nvSpPr>
            <p:spPr>
              <a:xfrm>
                <a:off x="3358412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98" name="Google Shape;7959;p73">
                <a:extLst>
                  <a:ext uri="{FF2B5EF4-FFF2-40B4-BE49-F238E27FC236}">
                    <a16:creationId xmlns:a16="http://schemas.microsoft.com/office/drawing/2014/main" id="{4B398E93-9436-3DFC-CEBB-EDBA7C738812}"/>
                  </a:ext>
                </a:extLst>
              </p:cNvPr>
              <p:cNvSpPr/>
              <p:nvPr/>
            </p:nvSpPr>
            <p:spPr>
              <a:xfrm>
                <a:off x="3838898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99" name="Google Shape;7960;p73">
                <a:extLst>
                  <a:ext uri="{FF2B5EF4-FFF2-40B4-BE49-F238E27FC236}">
                    <a16:creationId xmlns:a16="http://schemas.microsoft.com/office/drawing/2014/main" id="{D795CD31-AB78-8CA5-8686-45120E233BB9}"/>
                  </a:ext>
                </a:extLst>
              </p:cNvPr>
              <p:cNvSpPr/>
              <p:nvPr/>
            </p:nvSpPr>
            <p:spPr>
              <a:xfrm>
                <a:off x="4319384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00" name="Google Shape;7961;p73">
                <a:extLst>
                  <a:ext uri="{FF2B5EF4-FFF2-40B4-BE49-F238E27FC236}">
                    <a16:creationId xmlns:a16="http://schemas.microsoft.com/office/drawing/2014/main" id="{CBABE0AB-C125-D0A6-EAEC-C22B281B782B}"/>
                  </a:ext>
                </a:extLst>
              </p:cNvPr>
              <p:cNvSpPr/>
              <p:nvPr/>
            </p:nvSpPr>
            <p:spPr>
              <a:xfrm>
                <a:off x="4799870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01" name="Google Shape;7962;p73">
                <a:extLst>
                  <a:ext uri="{FF2B5EF4-FFF2-40B4-BE49-F238E27FC236}">
                    <a16:creationId xmlns:a16="http://schemas.microsoft.com/office/drawing/2014/main" id="{C8B89F44-478A-765C-C0EC-0033C498D68F}"/>
                  </a:ext>
                </a:extLst>
              </p:cNvPr>
              <p:cNvSpPr/>
              <p:nvPr/>
            </p:nvSpPr>
            <p:spPr>
              <a:xfrm>
                <a:off x="5280356" y="3648507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79" name="Google Shape;7963;p73">
              <a:extLst>
                <a:ext uri="{FF2B5EF4-FFF2-40B4-BE49-F238E27FC236}">
                  <a16:creationId xmlns:a16="http://schemas.microsoft.com/office/drawing/2014/main" id="{293D3E5B-0E04-CBF1-B912-990327498D51}"/>
                </a:ext>
              </a:extLst>
            </p:cNvPr>
            <p:cNvGrpSpPr/>
            <p:nvPr/>
          </p:nvGrpSpPr>
          <p:grpSpPr>
            <a:xfrm>
              <a:off x="3358412" y="3830018"/>
              <a:ext cx="2363244" cy="139500"/>
              <a:chOff x="3358412" y="3830018"/>
              <a:chExt cx="2363244" cy="139500"/>
            </a:xfrm>
          </p:grpSpPr>
          <p:sp>
            <p:nvSpPr>
              <p:cNvPr id="92" name="Google Shape;7964;p73">
                <a:extLst>
                  <a:ext uri="{FF2B5EF4-FFF2-40B4-BE49-F238E27FC236}">
                    <a16:creationId xmlns:a16="http://schemas.microsoft.com/office/drawing/2014/main" id="{B52A6E9E-584D-F61A-158C-80A2A980D929}"/>
                  </a:ext>
                </a:extLst>
              </p:cNvPr>
              <p:cNvSpPr/>
              <p:nvPr/>
            </p:nvSpPr>
            <p:spPr>
              <a:xfrm>
                <a:off x="3358412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93" name="Google Shape;7965;p73">
                <a:extLst>
                  <a:ext uri="{FF2B5EF4-FFF2-40B4-BE49-F238E27FC236}">
                    <a16:creationId xmlns:a16="http://schemas.microsoft.com/office/drawing/2014/main" id="{C5C4C7F7-198B-3836-EC3F-C31EBF1859BD}"/>
                  </a:ext>
                </a:extLst>
              </p:cNvPr>
              <p:cNvSpPr/>
              <p:nvPr/>
            </p:nvSpPr>
            <p:spPr>
              <a:xfrm>
                <a:off x="3838898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94" name="Google Shape;7966;p73">
                <a:extLst>
                  <a:ext uri="{FF2B5EF4-FFF2-40B4-BE49-F238E27FC236}">
                    <a16:creationId xmlns:a16="http://schemas.microsoft.com/office/drawing/2014/main" id="{89051B58-0453-54F0-3D92-491AEC3DE87A}"/>
                  </a:ext>
                </a:extLst>
              </p:cNvPr>
              <p:cNvSpPr/>
              <p:nvPr/>
            </p:nvSpPr>
            <p:spPr>
              <a:xfrm>
                <a:off x="4319384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95" name="Google Shape;7967;p73">
                <a:extLst>
                  <a:ext uri="{FF2B5EF4-FFF2-40B4-BE49-F238E27FC236}">
                    <a16:creationId xmlns:a16="http://schemas.microsoft.com/office/drawing/2014/main" id="{8A9E07D1-E0EF-AC79-7EC6-E16D9FFEE836}"/>
                  </a:ext>
                </a:extLst>
              </p:cNvPr>
              <p:cNvSpPr/>
              <p:nvPr/>
            </p:nvSpPr>
            <p:spPr>
              <a:xfrm>
                <a:off x="4799870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96" name="Google Shape;7968;p73">
                <a:extLst>
                  <a:ext uri="{FF2B5EF4-FFF2-40B4-BE49-F238E27FC236}">
                    <a16:creationId xmlns:a16="http://schemas.microsoft.com/office/drawing/2014/main" id="{5523EC43-03AA-5571-4018-B12FF29AB10B}"/>
                  </a:ext>
                </a:extLst>
              </p:cNvPr>
              <p:cNvSpPr/>
              <p:nvPr/>
            </p:nvSpPr>
            <p:spPr>
              <a:xfrm>
                <a:off x="5280356" y="3830018"/>
                <a:ext cx="441300" cy="1395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80" name="Google Shape;7969;p73">
              <a:extLst>
                <a:ext uri="{FF2B5EF4-FFF2-40B4-BE49-F238E27FC236}">
                  <a16:creationId xmlns:a16="http://schemas.microsoft.com/office/drawing/2014/main" id="{7A500AE6-0B20-55BD-ADD8-EAF6BD7FD0E2}"/>
                </a:ext>
              </a:extLst>
            </p:cNvPr>
            <p:cNvGrpSpPr/>
            <p:nvPr/>
          </p:nvGrpSpPr>
          <p:grpSpPr>
            <a:xfrm>
              <a:off x="3358399" y="4011514"/>
              <a:ext cx="2363377" cy="139537"/>
              <a:chOff x="3294800" y="4134603"/>
              <a:chExt cx="2638876" cy="152400"/>
            </a:xfrm>
          </p:grpSpPr>
          <p:sp>
            <p:nvSpPr>
              <p:cNvPr id="87" name="Google Shape;7970;p73">
                <a:extLst>
                  <a:ext uri="{FF2B5EF4-FFF2-40B4-BE49-F238E27FC236}">
                    <a16:creationId xmlns:a16="http://schemas.microsoft.com/office/drawing/2014/main" id="{8C5FE72B-2663-C23C-AFB7-9103EC79D52C}"/>
                  </a:ext>
                </a:extLst>
              </p:cNvPr>
              <p:cNvSpPr/>
              <p:nvPr/>
            </p:nvSpPr>
            <p:spPr>
              <a:xfrm>
                <a:off x="3294800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88" name="Google Shape;7971;p73">
                <a:extLst>
                  <a:ext uri="{FF2B5EF4-FFF2-40B4-BE49-F238E27FC236}">
                    <a16:creationId xmlns:a16="http://schemas.microsoft.com/office/drawing/2014/main" id="{6D3CACC2-8818-2B57-CB2D-6C4A497651A2}"/>
                  </a:ext>
                </a:extLst>
              </p:cNvPr>
              <p:cNvSpPr/>
              <p:nvPr/>
            </p:nvSpPr>
            <p:spPr>
              <a:xfrm>
                <a:off x="3831294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89" name="Google Shape;7972;p73">
                <a:extLst>
                  <a:ext uri="{FF2B5EF4-FFF2-40B4-BE49-F238E27FC236}">
                    <a16:creationId xmlns:a16="http://schemas.microsoft.com/office/drawing/2014/main" id="{CC70916B-9023-E0AE-D0DC-1D001DB4F7DA}"/>
                  </a:ext>
                </a:extLst>
              </p:cNvPr>
              <p:cNvSpPr/>
              <p:nvPr/>
            </p:nvSpPr>
            <p:spPr>
              <a:xfrm>
                <a:off x="4367788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90" name="Google Shape;7973;p73">
                <a:extLst>
                  <a:ext uri="{FF2B5EF4-FFF2-40B4-BE49-F238E27FC236}">
                    <a16:creationId xmlns:a16="http://schemas.microsoft.com/office/drawing/2014/main" id="{1FAD0B5F-A39A-7E3B-44CA-93E4B43C8E2B}"/>
                  </a:ext>
                </a:extLst>
              </p:cNvPr>
              <p:cNvSpPr/>
              <p:nvPr/>
            </p:nvSpPr>
            <p:spPr>
              <a:xfrm>
                <a:off x="4904282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91" name="Google Shape;7974;p73">
                <a:extLst>
                  <a:ext uri="{FF2B5EF4-FFF2-40B4-BE49-F238E27FC236}">
                    <a16:creationId xmlns:a16="http://schemas.microsoft.com/office/drawing/2014/main" id="{34567730-7C41-CD77-8012-0AA5F1D44C98}"/>
                  </a:ext>
                </a:extLst>
              </p:cNvPr>
              <p:cNvSpPr/>
              <p:nvPr/>
            </p:nvSpPr>
            <p:spPr>
              <a:xfrm>
                <a:off x="5440776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81" name="Google Shape;7975;p73">
              <a:extLst>
                <a:ext uri="{FF2B5EF4-FFF2-40B4-BE49-F238E27FC236}">
                  <a16:creationId xmlns:a16="http://schemas.microsoft.com/office/drawing/2014/main" id="{601679B1-7645-0282-1E2E-B9C83E61E049}"/>
                </a:ext>
              </a:extLst>
            </p:cNvPr>
            <p:cNvGrpSpPr/>
            <p:nvPr/>
          </p:nvGrpSpPr>
          <p:grpSpPr>
            <a:xfrm>
              <a:off x="3358399" y="4193010"/>
              <a:ext cx="2363377" cy="139537"/>
              <a:chOff x="3294800" y="4134603"/>
              <a:chExt cx="2638876" cy="152400"/>
            </a:xfrm>
          </p:grpSpPr>
          <p:sp>
            <p:nvSpPr>
              <p:cNvPr id="82" name="Google Shape;7976;p73">
                <a:extLst>
                  <a:ext uri="{FF2B5EF4-FFF2-40B4-BE49-F238E27FC236}">
                    <a16:creationId xmlns:a16="http://schemas.microsoft.com/office/drawing/2014/main" id="{AF53C43B-7C76-A89B-8804-3C2016F9301A}"/>
                  </a:ext>
                </a:extLst>
              </p:cNvPr>
              <p:cNvSpPr/>
              <p:nvPr/>
            </p:nvSpPr>
            <p:spPr>
              <a:xfrm>
                <a:off x="3294800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83" name="Google Shape;7977;p73">
                <a:extLst>
                  <a:ext uri="{FF2B5EF4-FFF2-40B4-BE49-F238E27FC236}">
                    <a16:creationId xmlns:a16="http://schemas.microsoft.com/office/drawing/2014/main" id="{9A925768-A501-4EF3-D23B-0C8F48D1A859}"/>
                  </a:ext>
                </a:extLst>
              </p:cNvPr>
              <p:cNvSpPr/>
              <p:nvPr/>
            </p:nvSpPr>
            <p:spPr>
              <a:xfrm>
                <a:off x="3831294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84" name="Google Shape;7978;p73">
                <a:extLst>
                  <a:ext uri="{FF2B5EF4-FFF2-40B4-BE49-F238E27FC236}">
                    <a16:creationId xmlns:a16="http://schemas.microsoft.com/office/drawing/2014/main" id="{4D66F1A2-87D3-C590-BFC1-135D6DEE37D2}"/>
                  </a:ext>
                </a:extLst>
              </p:cNvPr>
              <p:cNvSpPr/>
              <p:nvPr/>
            </p:nvSpPr>
            <p:spPr>
              <a:xfrm>
                <a:off x="4367788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85" name="Google Shape;7979;p73">
                <a:extLst>
                  <a:ext uri="{FF2B5EF4-FFF2-40B4-BE49-F238E27FC236}">
                    <a16:creationId xmlns:a16="http://schemas.microsoft.com/office/drawing/2014/main" id="{8FB07B98-423F-D50A-0276-6D5842A69C99}"/>
                  </a:ext>
                </a:extLst>
              </p:cNvPr>
              <p:cNvSpPr/>
              <p:nvPr/>
            </p:nvSpPr>
            <p:spPr>
              <a:xfrm>
                <a:off x="4904282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86" name="Google Shape;7980;p73">
                <a:extLst>
                  <a:ext uri="{FF2B5EF4-FFF2-40B4-BE49-F238E27FC236}">
                    <a16:creationId xmlns:a16="http://schemas.microsoft.com/office/drawing/2014/main" id="{9D529034-0398-4DDD-9766-3EB35F63EE37}"/>
                  </a:ext>
                </a:extLst>
              </p:cNvPr>
              <p:cNvSpPr/>
              <p:nvPr/>
            </p:nvSpPr>
            <p:spPr>
              <a:xfrm>
                <a:off x="5440776" y="4134603"/>
                <a:ext cx="492900" cy="152400"/>
              </a:xfrm>
              <a:prstGeom prst="flowChartAlternateProcess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</p:grpSp>
      <p:graphicFrame>
        <p:nvGraphicFramePr>
          <p:cNvPr id="112" name="Google Shape;7981;p73">
            <a:extLst>
              <a:ext uri="{FF2B5EF4-FFF2-40B4-BE49-F238E27FC236}">
                <a16:creationId xmlns:a16="http://schemas.microsoft.com/office/drawing/2014/main" id="{AF9E769B-15F7-3B66-4C7D-B1EC4DA597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9097627"/>
              </p:ext>
            </p:extLst>
          </p:nvPr>
        </p:nvGraphicFramePr>
        <p:xfrm>
          <a:off x="522707" y="4409994"/>
          <a:ext cx="4739600" cy="1778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184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4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4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4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2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F8195">
                          <a:alpha val="0"/>
                        </a:srgb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5F8195">
                          <a:alpha val="0"/>
                        </a:srgb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F8195">
                          <a:alpha val="0"/>
                        </a:srgbClr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5F8195">
                          <a:alpha val="0"/>
                        </a:srgbClr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5F819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2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2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869FB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400" dirty="0"/>
                    </a:p>
                  </a:txBody>
                  <a:tcPr marL="182850" marR="182850" marT="182850" marB="182850">
                    <a:lnL w="9525" cap="flat" cmpd="sng">
                      <a:solidFill>
                        <a:srgbClr val="A5B7C5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2F2F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A5B7C5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13" name="Google Shape;7982;p73">
            <a:extLst>
              <a:ext uri="{FF2B5EF4-FFF2-40B4-BE49-F238E27FC236}">
                <a16:creationId xmlns:a16="http://schemas.microsoft.com/office/drawing/2014/main" id="{462E36FD-FA1E-1B6C-0549-A6A6F697A8D3}"/>
              </a:ext>
            </a:extLst>
          </p:cNvPr>
          <p:cNvGrpSpPr/>
          <p:nvPr/>
        </p:nvGrpSpPr>
        <p:grpSpPr>
          <a:xfrm>
            <a:off x="7422046" y="5217625"/>
            <a:ext cx="2604190" cy="121918"/>
            <a:chOff x="3558802" y="4011427"/>
            <a:chExt cx="1866000" cy="111300"/>
          </a:xfrm>
        </p:grpSpPr>
        <p:sp>
          <p:nvSpPr>
            <p:cNvPr id="114" name="Google Shape;7983;p73">
              <a:extLst>
                <a:ext uri="{FF2B5EF4-FFF2-40B4-BE49-F238E27FC236}">
                  <a16:creationId xmlns:a16="http://schemas.microsoft.com/office/drawing/2014/main" id="{3D1340F8-D52D-C0B8-BC0F-E24A8731AE0D}"/>
                </a:ext>
              </a:extLst>
            </p:cNvPr>
            <p:cNvSpPr/>
            <p:nvPr/>
          </p:nvSpPr>
          <p:spPr>
            <a:xfrm rot="5400000" flipH="1">
              <a:off x="4436152" y="3134077"/>
              <a:ext cx="111300" cy="1866000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5" name="Google Shape;7984;p73">
              <a:extLst>
                <a:ext uri="{FF2B5EF4-FFF2-40B4-BE49-F238E27FC236}">
                  <a16:creationId xmlns:a16="http://schemas.microsoft.com/office/drawing/2014/main" id="{7645DEC3-0B34-6463-CB61-BB0E9346FA39}"/>
                </a:ext>
              </a:extLst>
            </p:cNvPr>
            <p:cNvSpPr/>
            <p:nvPr/>
          </p:nvSpPr>
          <p:spPr>
            <a:xfrm rot="5400000" flipH="1">
              <a:off x="4167866" y="3416648"/>
              <a:ext cx="97200" cy="13014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16" name="Google Shape;7985;p73">
            <a:extLst>
              <a:ext uri="{FF2B5EF4-FFF2-40B4-BE49-F238E27FC236}">
                <a16:creationId xmlns:a16="http://schemas.microsoft.com/office/drawing/2014/main" id="{49E9C686-B695-DFAD-0674-A93A293184ED}"/>
              </a:ext>
            </a:extLst>
          </p:cNvPr>
          <p:cNvGrpSpPr/>
          <p:nvPr/>
        </p:nvGrpSpPr>
        <p:grpSpPr>
          <a:xfrm>
            <a:off x="8513021" y="5781943"/>
            <a:ext cx="1828680" cy="121918"/>
            <a:chOff x="3558802" y="4011427"/>
            <a:chExt cx="1866000" cy="111300"/>
          </a:xfrm>
        </p:grpSpPr>
        <p:sp>
          <p:nvSpPr>
            <p:cNvPr id="117" name="Google Shape;7986;p73">
              <a:extLst>
                <a:ext uri="{FF2B5EF4-FFF2-40B4-BE49-F238E27FC236}">
                  <a16:creationId xmlns:a16="http://schemas.microsoft.com/office/drawing/2014/main" id="{BD907FC3-20AE-DDFE-FC7C-4A351980764A}"/>
                </a:ext>
              </a:extLst>
            </p:cNvPr>
            <p:cNvSpPr/>
            <p:nvPr/>
          </p:nvSpPr>
          <p:spPr>
            <a:xfrm rot="5400000" flipH="1">
              <a:off x="4436152" y="3134077"/>
              <a:ext cx="111300" cy="1866000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8" name="Google Shape;7987;p73">
              <a:extLst>
                <a:ext uri="{FF2B5EF4-FFF2-40B4-BE49-F238E27FC236}">
                  <a16:creationId xmlns:a16="http://schemas.microsoft.com/office/drawing/2014/main" id="{708441D2-E7C5-56F8-22DA-4A7F71CE738F}"/>
                </a:ext>
              </a:extLst>
            </p:cNvPr>
            <p:cNvSpPr/>
            <p:nvPr/>
          </p:nvSpPr>
          <p:spPr>
            <a:xfrm rot="5400000" flipH="1">
              <a:off x="4167866" y="3416648"/>
              <a:ext cx="97200" cy="13014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19" name="Google Shape;7988;p73">
            <a:extLst>
              <a:ext uri="{FF2B5EF4-FFF2-40B4-BE49-F238E27FC236}">
                <a16:creationId xmlns:a16="http://schemas.microsoft.com/office/drawing/2014/main" id="{F0B67B47-C3D0-1868-354E-C03CE1564815}"/>
              </a:ext>
            </a:extLst>
          </p:cNvPr>
          <p:cNvGrpSpPr/>
          <p:nvPr/>
        </p:nvGrpSpPr>
        <p:grpSpPr>
          <a:xfrm>
            <a:off x="10842620" y="6437538"/>
            <a:ext cx="5045734" cy="2002908"/>
            <a:chOff x="1904318" y="789980"/>
            <a:chExt cx="1489472" cy="606868"/>
          </a:xfrm>
        </p:grpSpPr>
        <p:cxnSp>
          <p:nvCxnSpPr>
            <p:cNvPr id="120" name="Google Shape;7989;p73">
              <a:extLst>
                <a:ext uri="{FF2B5EF4-FFF2-40B4-BE49-F238E27FC236}">
                  <a16:creationId xmlns:a16="http://schemas.microsoft.com/office/drawing/2014/main" id="{C1B8B531-EE05-5E2B-C567-576F083D2BAB}"/>
                </a:ext>
              </a:extLst>
            </p:cNvPr>
            <p:cNvCxnSpPr/>
            <p:nvPr/>
          </p:nvCxnSpPr>
          <p:spPr>
            <a:xfrm rot="10800000">
              <a:off x="2109981" y="1180903"/>
              <a:ext cx="1280400" cy="0"/>
            </a:xfrm>
            <a:prstGeom prst="straightConnector1">
              <a:avLst/>
            </a:pr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7990;p73">
              <a:extLst>
                <a:ext uri="{FF2B5EF4-FFF2-40B4-BE49-F238E27FC236}">
                  <a16:creationId xmlns:a16="http://schemas.microsoft.com/office/drawing/2014/main" id="{9A750CDE-BD15-D63B-87DE-B8408C7CD983}"/>
                </a:ext>
              </a:extLst>
            </p:cNvPr>
            <p:cNvCxnSpPr/>
            <p:nvPr/>
          </p:nvCxnSpPr>
          <p:spPr>
            <a:xfrm rot="10800000">
              <a:off x="2109981" y="985080"/>
              <a:ext cx="1280400" cy="0"/>
            </a:xfrm>
            <a:prstGeom prst="straightConnector1">
              <a:avLst/>
            </a:pr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7991;p73">
              <a:extLst>
                <a:ext uri="{FF2B5EF4-FFF2-40B4-BE49-F238E27FC236}">
                  <a16:creationId xmlns:a16="http://schemas.microsoft.com/office/drawing/2014/main" id="{FAB0F26D-0B01-D6F2-9596-D958751725E5}"/>
                </a:ext>
              </a:extLst>
            </p:cNvPr>
            <p:cNvCxnSpPr/>
            <p:nvPr/>
          </p:nvCxnSpPr>
          <p:spPr>
            <a:xfrm rot="10800000">
              <a:off x="2109981" y="1376729"/>
              <a:ext cx="1280400" cy="0"/>
            </a:xfrm>
            <a:prstGeom prst="straightConnector1">
              <a:avLst/>
            </a:pr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3" name="Google Shape;7992;p73">
              <a:extLst>
                <a:ext uri="{FF2B5EF4-FFF2-40B4-BE49-F238E27FC236}">
                  <a16:creationId xmlns:a16="http://schemas.microsoft.com/office/drawing/2014/main" id="{A44D9F3D-6FF0-6E14-345C-073DC150B482}"/>
                </a:ext>
              </a:extLst>
            </p:cNvPr>
            <p:cNvSpPr txBox="1"/>
            <p:nvPr/>
          </p:nvSpPr>
          <p:spPr>
            <a:xfrm flipH="1">
              <a:off x="2109710" y="789981"/>
              <a:ext cx="2811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82850" rIns="0" bIns="182850" anchor="t" anchorCtr="0">
              <a:noAutofit/>
            </a:bodyPr>
            <a:lstStyle/>
            <a:p>
              <a:pPr algn="ctr">
                <a:spcAft>
                  <a:spcPts val="3200"/>
                </a:spcAft>
              </a:pPr>
              <a:r>
                <a:rPr lang="en" sz="8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rPr>
                <a:t>JANUARY</a:t>
              </a:r>
              <a:endParaRPr sz="8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4" name="Google Shape;7993;p73">
              <a:extLst>
                <a:ext uri="{FF2B5EF4-FFF2-40B4-BE49-F238E27FC236}">
                  <a16:creationId xmlns:a16="http://schemas.microsoft.com/office/drawing/2014/main" id="{AF938F39-0DC0-E569-B167-429B06C16338}"/>
                </a:ext>
              </a:extLst>
            </p:cNvPr>
            <p:cNvSpPr txBox="1"/>
            <p:nvPr/>
          </p:nvSpPr>
          <p:spPr>
            <a:xfrm flipH="1">
              <a:off x="2434275" y="789980"/>
              <a:ext cx="2892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82850" rIns="0" bIns="182850" anchor="t" anchorCtr="0">
              <a:noAutofit/>
            </a:bodyPr>
            <a:lstStyle/>
            <a:p>
              <a:pPr algn="ctr">
                <a:spcAft>
                  <a:spcPts val="3200"/>
                </a:spcAft>
              </a:pPr>
              <a:r>
                <a:rPr lang="en" sz="8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rPr>
                <a:t>FEBRUARY</a:t>
              </a:r>
              <a:endParaRPr sz="8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5" name="Google Shape;7994;p73">
              <a:extLst>
                <a:ext uri="{FF2B5EF4-FFF2-40B4-BE49-F238E27FC236}">
                  <a16:creationId xmlns:a16="http://schemas.microsoft.com/office/drawing/2014/main" id="{D09D3C5F-1865-4D7C-6D55-65A6B3F4D35B}"/>
                </a:ext>
              </a:extLst>
            </p:cNvPr>
            <p:cNvSpPr txBox="1"/>
            <p:nvPr/>
          </p:nvSpPr>
          <p:spPr>
            <a:xfrm flipH="1">
              <a:off x="2781049" y="789981"/>
              <a:ext cx="2811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82850" rIns="0" bIns="182850" anchor="t" anchorCtr="0">
              <a:noAutofit/>
            </a:bodyPr>
            <a:lstStyle/>
            <a:p>
              <a:pPr algn="ctr">
                <a:spcAft>
                  <a:spcPts val="3200"/>
                </a:spcAft>
              </a:pPr>
              <a:r>
                <a:rPr lang="en" sz="8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rPr>
                <a:t>MARCH</a:t>
              </a:r>
              <a:endParaRPr sz="8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6" name="Google Shape;7995;p73">
              <a:extLst>
                <a:ext uri="{FF2B5EF4-FFF2-40B4-BE49-F238E27FC236}">
                  <a16:creationId xmlns:a16="http://schemas.microsoft.com/office/drawing/2014/main" id="{5269F86C-B5AA-4D47-C1C3-3BA9B9C47F28}"/>
                </a:ext>
              </a:extLst>
            </p:cNvPr>
            <p:cNvSpPr txBox="1"/>
            <p:nvPr/>
          </p:nvSpPr>
          <p:spPr>
            <a:xfrm flipH="1">
              <a:off x="3112690" y="789981"/>
              <a:ext cx="281100" cy="107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82850" rIns="0" bIns="182850" anchor="t" anchorCtr="0">
              <a:noAutofit/>
            </a:bodyPr>
            <a:lstStyle/>
            <a:p>
              <a:pPr algn="ctr">
                <a:spcAft>
                  <a:spcPts val="3200"/>
                </a:spcAft>
              </a:pPr>
              <a:r>
                <a:rPr lang="en" sz="8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rPr>
                <a:t>APRIL</a:t>
              </a:r>
              <a:endParaRPr sz="8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7" name="Google Shape;7996;p73">
              <a:extLst>
                <a:ext uri="{FF2B5EF4-FFF2-40B4-BE49-F238E27FC236}">
                  <a16:creationId xmlns:a16="http://schemas.microsoft.com/office/drawing/2014/main" id="{5F799EBD-42EE-2C47-D8B9-82E50ACC7525}"/>
                </a:ext>
              </a:extLst>
            </p:cNvPr>
            <p:cNvSpPr/>
            <p:nvPr/>
          </p:nvSpPr>
          <p:spPr>
            <a:xfrm>
              <a:off x="2105681" y="964326"/>
              <a:ext cx="289200" cy="42600"/>
            </a:xfrm>
            <a:prstGeom prst="rect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8" name="Google Shape;7997;p73">
              <a:extLst>
                <a:ext uri="{FF2B5EF4-FFF2-40B4-BE49-F238E27FC236}">
                  <a16:creationId xmlns:a16="http://schemas.microsoft.com/office/drawing/2014/main" id="{498198A7-D2E3-4C49-6ADA-6CE4E8934278}"/>
                </a:ext>
              </a:extLst>
            </p:cNvPr>
            <p:cNvSpPr/>
            <p:nvPr/>
          </p:nvSpPr>
          <p:spPr>
            <a:xfrm>
              <a:off x="2109515" y="1159286"/>
              <a:ext cx="280200" cy="426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9" name="Google Shape;7998;p73">
              <a:extLst>
                <a:ext uri="{FF2B5EF4-FFF2-40B4-BE49-F238E27FC236}">
                  <a16:creationId xmlns:a16="http://schemas.microsoft.com/office/drawing/2014/main" id="{C4DD963F-0C74-D91E-E783-46F9DB46C489}"/>
                </a:ext>
              </a:extLst>
            </p:cNvPr>
            <p:cNvSpPr/>
            <p:nvPr/>
          </p:nvSpPr>
          <p:spPr>
            <a:xfrm>
              <a:off x="2753389" y="1353677"/>
              <a:ext cx="325500" cy="426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0" name="Google Shape;7999;p73">
              <a:extLst>
                <a:ext uri="{FF2B5EF4-FFF2-40B4-BE49-F238E27FC236}">
                  <a16:creationId xmlns:a16="http://schemas.microsoft.com/office/drawing/2014/main" id="{4261DFA1-A57F-C97B-E35B-C7D4AE685B73}"/>
                </a:ext>
              </a:extLst>
            </p:cNvPr>
            <p:cNvSpPr/>
            <p:nvPr/>
          </p:nvSpPr>
          <p:spPr>
            <a:xfrm>
              <a:off x="2105681" y="1159287"/>
              <a:ext cx="289200" cy="426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1" name="Google Shape;8000;p73">
              <a:extLst>
                <a:ext uri="{FF2B5EF4-FFF2-40B4-BE49-F238E27FC236}">
                  <a16:creationId xmlns:a16="http://schemas.microsoft.com/office/drawing/2014/main" id="{B8959D7D-657F-929A-4760-FBB0E9FE44E6}"/>
                </a:ext>
              </a:extLst>
            </p:cNvPr>
            <p:cNvSpPr/>
            <p:nvPr/>
          </p:nvSpPr>
          <p:spPr>
            <a:xfrm>
              <a:off x="2412005" y="1354248"/>
              <a:ext cx="325500" cy="42600"/>
            </a:xfrm>
            <a:prstGeom prst="rect">
              <a:avLst/>
            </a:prstGeom>
            <a:solidFill>
              <a:srgbClr val="E3E9E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2" name="Google Shape;8001;p73">
              <a:extLst>
                <a:ext uri="{FF2B5EF4-FFF2-40B4-BE49-F238E27FC236}">
                  <a16:creationId xmlns:a16="http://schemas.microsoft.com/office/drawing/2014/main" id="{3C7045D5-6B59-D7EF-86BD-CCFE2816BB91}"/>
                </a:ext>
              </a:extLst>
            </p:cNvPr>
            <p:cNvSpPr/>
            <p:nvPr/>
          </p:nvSpPr>
          <p:spPr>
            <a:xfrm>
              <a:off x="2410087" y="964961"/>
              <a:ext cx="325500" cy="42600"/>
            </a:xfrm>
            <a:prstGeom prst="rect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3" name="Google Shape;8002;p73">
              <a:extLst>
                <a:ext uri="{FF2B5EF4-FFF2-40B4-BE49-F238E27FC236}">
                  <a16:creationId xmlns:a16="http://schemas.microsoft.com/office/drawing/2014/main" id="{2715290C-0FA0-E74B-2EC5-915A1EFFB7F2}"/>
                </a:ext>
              </a:extLst>
            </p:cNvPr>
            <p:cNvSpPr txBox="1"/>
            <p:nvPr/>
          </p:nvSpPr>
          <p:spPr>
            <a:xfrm flipH="1">
              <a:off x="1906114" y="918164"/>
              <a:ext cx="203400" cy="106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82850" rIns="0" bIns="182850" anchor="t" anchorCtr="0">
              <a:noAutofit/>
            </a:bodyPr>
            <a:lstStyle/>
            <a:p>
              <a:pPr>
                <a:spcAft>
                  <a:spcPts val="3200"/>
                </a:spcAft>
              </a:pPr>
              <a:r>
                <a:rPr lang="en" sz="8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rPr>
                <a:t>PHASE 1</a:t>
              </a:r>
              <a:endParaRPr sz="8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4" name="Google Shape;8003;p73">
              <a:extLst>
                <a:ext uri="{FF2B5EF4-FFF2-40B4-BE49-F238E27FC236}">
                  <a16:creationId xmlns:a16="http://schemas.microsoft.com/office/drawing/2014/main" id="{2F0165EE-7A07-C867-973A-ABA1C82BA765}"/>
                </a:ext>
              </a:extLst>
            </p:cNvPr>
            <p:cNvSpPr txBox="1"/>
            <p:nvPr/>
          </p:nvSpPr>
          <p:spPr>
            <a:xfrm flipH="1">
              <a:off x="1904318" y="1113390"/>
              <a:ext cx="205200" cy="9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82850" rIns="0" bIns="18285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3200"/>
                </a:spcAft>
              </a:pPr>
              <a:r>
                <a:rPr lang="en" sz="8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rPr>
                <a:t>Task 1</a:t>
              </a:r>
              <a:endParaRPr sz="8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5" name="Google Shape;8004;p73">
              <a:extLst>
                <a:ext uri="{FF2B5EF4-FFF2-40B4-BE49-F238E27FC236}">
                  <a16:creationId xmlns:a16="http://schemas.microsoft.com/office/drawing/2014/main" id="{81F96020-1B1D-060C-74C1-A100E4F5617F}"/>
                </a:ext>
              </a:extLst>
            </p:cNvPr>
            <p:cNvSpPr txBox="1"/>
            <p:nvPr/>
          </p:nvSpPr>
          <p:spPr>
            <a:xfrm flipH="1">
              <a:off x="1906118" y="1304527"/>
              <a:ext cx="203400" cy="9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82850" rIns="0" bIns="182850" anchor="t" anchorCtr="0">
              <a:noAutofit/>
            </a:bodyPr>
            <a:lstStyle/>
            <a:p>
              <a:pPr>
                <a:lnSpc>
                  <a:spcPct val="115000"/>
                </a:lnSpc>
                <a:spcAft>
                  <a:spcPts val="3200"/>
                </a:spcAft>
              </a:pPr>
              <a:r>
                <a:rPr lang="en" sz="8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rPr>
                <a:t>Task 2</a:t>
              </a:r>
              <a:endParaRPr sz="8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6" name="Google Shape;8005;p73">
              <a:extLst>
                <a:ext uri="{FF2B5EF4-FFF2-40B4-BE49-F238E27FC236}">
                  <a16:creationId xmlns:a16="http://schemas.microsoft.com/office/drawing/2014/main" id="{468C8B80-A97C-F2B5-A1D2-5AADECCBB447}"/>
                </a:ext>
              </a:extLst>
            </p:cNvPr>
            <p:cNvSpPr/>
            <p:nvPr/>
          </p:nvSpPr>
          <p:spPr>
            <a:xfrm>
              <a:off x="2750975" y="964961"/>
              <a:ext cx="325500" cy="42600"/>
            </a:xfrm>
            <a:prstGeom prst="rect">
              <a:avLst/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37" name="Google Shape;8006;p73">
            <a:extLst>
              <a:ext uri="{FF2B5EF4-FFF2-40B4-BE49-F238E27FC236}">
                <a16:creationId xmlns:a16="http://schemas.microsoft.com/office/drawing/2014/main" id="{B603249A-5203-C98E-67C6-B501A592EEC5}"/>
              </a:ext>
            </a:extLst>
          </p:cNvPr>
          <p:cNvGrpSpPr/>
          <p:nvPr/>
        </p:nvGrpSpPr>
        <p:grpSpPr>
          <a:xfrm>
            <a:off x="5811430" y="2005611"/>
            <a:ext cx="4726786" cy="2011730"/>
            <a:chOff x="3292400" y="1193188"/>
            <a:chExt cx="2615240" cy="1131075"/>
          </a:xfrm>
        </p:grpSpPr>
        <p:sp>
          <p:nvSpPr>
            <p:cNvPr id="138" name="Google Shape;8007;p73">
              <a:extLst>
                <a:ext uri="{FF2B5EF4-FFF2-40B4-BE49-F238E27FC236}">
                  <a16:creationId xmlns:a16="http://schemas.microsoft.com/office/drawing/2014/main" id="{9D143B8B-9A5A-1349-6C8D-4A0097817463}"/>
                </a:ext>
              </a:extLst>
            </p:cNvPr>
            <p:cNvSpPr/>
            <p:nvPr/>
          </p:nvSpPr>
          <p:spPr>
            <a:xfrm>
              <a:off x="3292400" y="1845763"/>
              <a:ext cx="370500" cy="4785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9525" cap="flat" cmpd="sng">
              <a:solidFill>
                <a:srgbClr val="ABBCC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8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9" name="Google Shape;8008;p73">
              <a:extLst>
                <a:ext uri="{FF2B5EF4-FFF2-40B4-BE49-F238E27FC236}">
                  <a16:creationId xmlns:a16="http://schemas.microsoft.com/office/drawing/2014/main" id="{E8C164F5-B0F0-02C8-E697-67643F638588}"/>
                </a:ext>
              </a:extLst>
            </p:cNvPr>
            <p:cNvSpPr/>
            <p:nvPr/>
          </p:nvSpPr>
          <p:spPr>
            <a:xfrm>
              <a:off x="3292400" y="1314860"/>
              <a:ext cx="370500" cy="4785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8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0" name="Google Shape;8009;p73">
              <a:extLst>
                <a:ext uri="{FF2B5EF4-FFF2-40B4-BE49-F238E27FC236}">
                  <a16:creationId xmlns:a16="http://schemas.microsoft.com/office/drawing/2014/main" id="{F1236717-88DA-0DA3-BCB0-D3CBEFABD74D}"/>
                </a:ext>
              </a:extLst>
            </p:cNvPr>
            <p:cNvSpPr txBox="1"/>
            <p:nvPr/>
          </p:nvSpPr>
          <p:spPr>
            <a:xfrm flipH="1">
              <a:off x="3678794" y="1193199"/>
              <a:ext cx="3705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spcAft>
                  <a:spcPts val="3200"/>
                </a:spcAft>
              </a:pPr>
              <a:r>
                <a:rPr lang="en" sz="8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rPr>
                <a:t>JANUARY</a:t>
              </a:r>
              <a:endParaRPr sz="8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1" name="Google Shape;8010;p73">
              <a:extLst>
                <a:ext uri="{FF2B5EF4-FFF2-40B4-BE49-F238E27FC236}">
                  <a16:creationId xmlns:a16="http://schemas.microsoft.com/office/drawing/2014/main" id="{EC4895CA-4D89-A80D-B201-091F3C3AE616}"/>
                </a:ext>
              </a:extLst>
            </p:cNvPr>
            <p:cNvSpPr txBox="1"/>
            <p:nvPr/>
          </p:nvSpPr>
          <p:spPr>
            <a:xfrm flipH="1">
              <a:off x="4051671" y="1193188"/>
              <a:ext cx="4014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spcAft>
                  <a:spcPts val="3200"/>
                </a:spcAft>
              </a:pPr>
              <a:r>
                <a:rPr lang="en" sz="8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rPr>
                <a:t>FEBRUARY</a:t>
              </a:r>
              <a:endParaRPr sz="8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2" name="Google Shape;8011;p73">
              <a:extLst>
                <a:ext uri="{FF2B5EF4-FFF2-40B4-BE49-F238E27FC236}">
                  <a16:creationId xmlns:a16="http://schemas.microsoft.com/office/drawing/2014/main" id="{2E0A8768-5364-8717-2EF9-54F30D85CFA7}"/>
                </a:ext>
              </a:extLst>
            </p:cNvPr>
            <p:cNvSpPr txBox="1"/>
            <p:nvPr/>
          </p:nvSpPr>
          <p:spPr>
            <a:xfrm flipH="1">
              <a:off x="4453057" y="1193188"/>
              <a:ext cx="3480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spcAft>
                  <a:spcPts val="3200"/>
                </a:spcAft>
              </a:pPr>
              <a:r>
                <a:rPr lang="en" sz="8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rPr>
                <a:t>MARCH</a:t>
              </a:r>
              <a:endParaRPr sz="8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3" name="Google Shape;8012;p73">
              <a:extLst>
                <a:ext uri="{FF2B5EF4-FFF2-40B4-BE49-F238E27FC236}">
                  <a16:creationId xmlns:a16="http://schemas.microsoft.com/office/drawing/2014/main" id="{EB55C470-43D1-4096-8C3B-181BD92108F2}"/>
                </a:ext>
              </a:extLst>
            </p:cNvPr>
            <p:cNvSpPr txBox="1"/>
            <p:nvPr/>
          </p:nvSpPr>
          <p:spPr>
            <a:xfrm flipH="1">
              <a:off x="4831790" y="1193197"/>
              <a:ext cx="3132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spcAft>
                  <a:spcPts val="3200"/>
                </a:spcAft>
              </a:pPr>
              <a:r>
                <a:rPr lang="en" sz="8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rPr>
                <a:t>APRIL</a:t>
              </a:r>
              <a:endParaRPr sz="8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4" name="Google Shape;8013;p73">
              <a:extLst>
                <a:ext uri="{FF2B5EF4-FFF2-40B4-BE49-F238E27FC236}">
                  <a16:creationId xmlns:a16="http://schemas.microsoft.com/office/drawing/2014/main" id="{924A76F5-C649-4376-2E8C-D8181AEE5F75}"/>
                </a:ext>
              </a:extLst>
            </p:cNvPr>
            <p:cNvSpPr txBox="1"/>
            <p:nvPr/>
          </p:nvSpPr>
          <p:spPr>
            <a:xfrm flipH="1">
              <a:off x="5186134" y="1193197"/>
              <a:ext cx="3132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spcAft>
                  <a:spcPts val="3200"/>
                </a:spcAft>
              </a:pPr>
              <a:r>
                <a:rPr lang="en" sz="8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rPr>
                <a:t>MAY</a:t>
              </a:r>
              <a:endParaRPr sz="8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5" name="Google Shape;8014;p73">
              <a:extLst>
                <a:ext uri="{FF2B5EF4-FFF2-40B4-BE49-F238E27FC236}">
                  <a16:creationId xmlns:a16="http://schemas.microsoft.com/office/drawing/2014/main" id="{E22CE306-2924-CC5C-7673-EFCF7ACC57C3}"/>
                </a:ext>
              </a:extLst>
            </p:cNvPr>
            <p:cNvSpPr txBox="1"/>
            <p:nvPr/>
          </p:nvSpPr>
          <p:spPr>
            <a:xfrm flipH="1">
              <a:off x="5562148" y="1193197"/>
              <a:ext cx="313200" cy="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spcAft>
                  <a:spcPts val="3200"/>
                </a:spcAft>
              </a:pPr>
              <a:r>
                <a:rPr lang="en" sz="8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rPr>
                <a:t>JUNE</a:t>
              </a:r>
              <a:endParaRPr sz="8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6" name="Google Shape;8015;p73">
              <a:extLst>
                <a:ext uri="{FF2B5EF4-FFF2-40B4-BE49-F238E27FC236}">
                  <a16:creationId xmlns:a16="http://schemas.microsoft.com/office/drawing/2014/main" id="{1BFF83C1-E3E1-1B11-2532-DA1F81A13163}"/>
                </a:ext>
              </a:extLst>
            </p:cNvPr>
            <p:cNvSpPr txBox="1"/>
            <p:nvPr/>
          </p:nvSpPr>
          <p:spPr>
            <a:xfrm flipH="1">
              <a:off x="3349576" y="1372466"/>
              <a:ext cx="2727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r">
                <a:spcAft>
                  <a:spcPts val="3200"/>
                </a:spcAft>
              </a:pPr>
              <a:r>
                <a:rPr lang="en" sz="8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rPr>
                <a:t>PHASE 1</a:t>
              </a:r>
              <a:endParaRPr sz="8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7" name="Google Shape;8016;p73">
              <a:extLst>
                <a:ext uri="{FF2B5EF4-FFF2-40B4-BE49-F238E27FC236}">
                  <a16:creationId xmlns:a16="http://schemas.microsoft.com/office/drawing/2014/main" id="{94A127DD-9C7D-3893-515D-BC03F5C5B207}"/>
                </a:ext>
              </a:extLst>
            </p:cNvPr>
            <p:cNvSpPr txBox="1"/>
            <p:nvPr/>
          </p:nvSpPr>
          <p:spPr>
            <a:xfrm flipH="1">
              <a:off x="3349579" y="1895516"/>
              <a:ext cx="2727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r">
                <a:spcAft>
                  <a:spcPts val="3200"/>
                </a:spcAft>
              </a:pPr>
              <a:r>
                <a:rPr lang="en" sz="8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rPr>
                <a:t>PHASE 2</a:t>
              </a:r>
              <a:endParaRPr sz="8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8" name="Google Shape;8017;p73">
              <a:extLst>
                <a:ext uri="{FF2B5EF4-FFF2-40B4-BE49-F238E27FC236}">
                  <a16:creationId xmlns:a16="http://schemas.microsoft.com/office/drawing/2014/main" id="{C0651E02-5EBB-1686-8ADF-FCA2DB6F4D6A}"/>
                </a:ext>
              </a:extLst>
            </p:cNvPr>
            <p:cNvSpPr txBox="1"/>
            <p:nvPr/>
          </p:nvSpPr>
          <p:spPr>
            <a:xfrm flipH="1">
              <a:off x="3355878" y="1543623"/>
              <a:ext cx="2562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r">
                <a:lnSpc>
                  <a:spcPct val="115000"/>
                </a:lnSpc>
                <a:spcAft>
                  <a:spcPts val="3200"/>
                </a:spcAft>
              </a:pPr>
              <a:r>
                <a:rPr lang="en" sz="8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rPr>
                <a:t>Task 1</a:t>
              </a:r>
              <a:endParaRPr sz="8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9" name="Google Shape;8018;p73">
              <a:extLst>
                <a:ext uri="{FF2B5EF4-FFF2-40B4-BE49-F238E27FC236}">
                  <a16:creationId xmlns:a16="http://schemas.microsoft.com/office/drawing/2014/main" id="{95BE0D1E-39C5-6AAB-C0E9-0E9E5D6EF5D7}"/>
                </a:ext>
              </a:extLst>
            </p:cNvPr>
            <p:cNvSpPr txBox="1"/>
            <p:nvPr/>
          </p:nvSpPr>
          <p:spPr>
            <a:xfrm flipH="1">
              <a:off x="3355878" y="1720328"/>
              <a:ext cx="2562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r">
                <a:lnSpc>
                  <a:spcPct val="115000"/>
                </a:lnSpc>
                <a:spcAft>
                  <a:spcPts val="3200"/>
                </a:spcAft>
              </a:pPr>
              <a:r>
                <a:rPr lang="en" sz="8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rPr>
                <a:t>Task 2</a:t>
              </a:r>
              <a:endParaRPr sz="8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0" name="Google Shape;8019;p73">
              <a:extLst>
                <a:ext uri="{FF2B5EF4-FFF2-40B4-BE49-F238E27FC236}">
                  <a16:creationId xmlns:a16="http://schemas.microsoft.com/office/drawing/2014/main" id="{CEAF72FA-D374-D02E-63EA-73F94291E050}"/>
                </a:ext>
              </a:extLst>
            </p:cNvPr>
            <p:cNvSpPr txBox="1"/>
            <p:nvPr/>
          </p:nvSpPr>
          <p:spPr>
            <a:xfrm flipH="1">
              <a:off x="3355878" y="2072220"/>
              <a:ext cx="256200" cy="9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r">
                <a:lnSpc>
                  <a:spcPct val="115000"/>
                </a:lnSpc>
                <a:spcAft>
                  <a:spcPts val="3200"/>
                </a:spcAft>
              </a:pPr>
              <a:r>
                <a:rPr lang="en" sz="8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rPr>
                <a:t>Task 1</a:t>
              </a:r>
              <a:endParaRPr sz="8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1" name="Google Shape;8020;p73">
              <a:extLst>
                <a:ext uri="{FF2B5EF4-FFF2-40B4-BE49-F238E27FC236}">
                  <a16:creationId xmlns:a16="http://schemas.microsoft.com/office/drawing/2014/main" id="{6339EFCB-BC49-97AA-A004-24FFE354429D}"/>
                </a:ext>
              </a:extLst>
            </p:cNvPr>
            <p:cNvSpPr txBox="1"/>
            <p:nvPr/>
          </p:nvSpPr>
          <p:spPr>
            <a:xfrm flipH="1">
              <a:off x="3355889" y="2248920"/>
              <a:ext cx="256200" cy="6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r">
                <a:lnSpc>
                  <a:spcPct val="115000"/>
                </a:lnSpc>
                <a:spcAft>
                  <a:spcPts val="3200"/>
                </a:spcAft>
              </a:pPr>
              <a:r>
                <a:rPr lang="en" sz="8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rPr>
                <a:t>Task 2</a:t>
              </a:r>
              <a:endParaRPr sz="8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grpSp>
          <p:nvGrpSpPr>
            <p:cNvPr id="152" name="Google Shape;8021;p73">
              <a:extLst>
                <a:ext uri="{FF2B5EF4-FFF2-40B4-BE49-F238E27FC236}">
                  <a16:creationId xmlns:a16="http://schemas.microsoft.com/office/drawing/2014/main" id="{F1EE64A6-00E0-E30C-5446-1AD3CE7596E5}"/>
                </a:ext>
              </a:extLst>
            </p:cNvPr>
            <p:cNvGrpSpPr/>
            <p:nvPr/>
          </p:nvGrpSpPr>
          <p:grpSpPr>
            <a:xfrm>
              <a:off x="3748438" y="1378608"/>
              <a:ext cx="2159202" cy="903971"/>
              <a:chOff x="1683525" y="2179850"/>
              <a:chExt cx="4519050" cy="2134525"/>
            </a:xfrm>
          </p:grpSpPr>
          <p:sp>
            <p:nvSpPr>
              <p:cNvPr id="153" name="Google Shape;8022;p73">
                <a:extLst>
                  <a:ext uri="{FF2B5EF4-FFF2-40B4-BE49-F238E27FC236}">
                    <a16:creationId xmlns:a16="http://schemas.microsoft.com/office/drawing/2014/main" id="{A7338160-BBBC-16AF-AE63-FDCCEB134C0F}"/>
                  </a:ext>
                </a:extLst>
              </p:cNvPr>
              <p:cNvSpPr/>
              <p:nvPr/>
            </p:nvSpPr>
            <p:spPr>
              <a:xfrm>
                <a:off x="1683525" y="2179850"/>
                <a:ext cx="4519050" cy="53925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7" extrusionOk="0">
                    <a:moveTo>
                      <a:pt x="1072" y="1"/>
                    </a:moveTo>
                    <a:cubicBezTo>
                      <a:pt x="477" y="1"/>
                      <a:pt x="1" y="477"/>
                      <a:pt x="1" y="1073"/>
                    </a:cubicBezTo>
                    <a:cubicBezTo>
                      <a:pt x="1" y="1668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68"/>
                      <a:pt x="180761" y="1073"/>
                    </a:cubicBezTo>
                    <a:cubicBezTo>
                      <a:pt x="180761" y="477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7994A9">
                  <a:alpha val="64709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8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54" name="Google Shape;8023;p73">
                <a:extLst>
                  <a:ext uri="{FF2B5EF4-FFF2-40B4-BE49-F238E27FC236}">
                    <a16:creationId xmlns:a16="http://schemas.microsoft.com/office/drawing/2014/main" id="{43625CC4-CF65-9E99-A224-8B6A7EA47E19}"/>
                  </a:ext>
                </a:extLst>
              </p:cNvPr>
              <p:cNvSpPr/>
              <p:nvPr/>
            </p:nvSpPr>
            <p:spPr>
              <a:xfrm>
                <a:off x="1683525" y="2595975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1"/>
                    </a:moveTo>
                    <a:cubicBezTo>
                      <a:pt x="477" y="1"/>
                      <a:pt x="1" y="489"/>
                      <a:pt x="1" y="1084"/>
                    </a:cubicBezTo>
                    <a:cubicBezTo>
                      <a:pt x="1" y="1668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68"/>
                      <a:pt x="180761" y="1084"/>
                    </a:cubicBezTo>
                    <a:cubicBezTo>
                      <a:pt x="180761" y="489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8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55" name="Google Shape;8024;p73">
                <a:extLst>
                  <a:ext uri="{FF2B5EF4-FFF2-40B4-BE49-F238E27FC236}">
                    <a16:creationId xmlns:a16="http://schemas.microsoft.com/office/drawing/2014/main" id="{89AD4F51-BDF8-9350-3E33-1BDCF5C6A250}"/>
                  </a:ext>
                </a:extLst>
              </p:cNvPr>
              <p:cNvSpPr/>
              <p:nvPr/>
            </p:nvSpPr>
            <p:spPr>
              <a:xfrm>
                <a:off x="1683525" y="3012100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1"/>
                    </a:moveTo>
                    <a:cubicBezTo>
                      <a:pt x="477" y="1"/>
                      <a:pt x="1" y="489"/>
                      <a:pt x="1" y="1084"/>
                    </a:cubicBezTo>
                    <a:cubicBezTo>
                      <a:pt x="1" y="1680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68"/>
                      <a:pt x="180761" y="1072"/>
                    </a:cubicBezTo>
                    <a:cubicBezTo>
                      <a:pt x="180761" y="477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7994A9">
                  <a:alpha val="64709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8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56" name="Google Shape;8025;p73">
                <a:extLst>
                  <a:ext uri="{FF2B5EF4-FFF2-40B4-BE49-F238E27FC236}">
                    <a16:creationId xmlns:a16="http://schemas.microsoft.com/office/drawing/2014/main" id="{DA898711-A078-7682-D2E0-B27BB32A9706}"/>
                  </a:ext>
                </a:extLst>
              </p:cNvPr>
              <p:cNvSpPr/>
              <p:nvPr/>
            </p:nvSpPr>
            <p:spPr>
              <a:xfrm>
                <a:off x="1683525" y="3428225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1"/>
                    </a:moveTo>
                    <a:cubicBezTo>
                      <a:pt x="477" y="1"/>
                      <a:pt x="1" y="489"/>
                      <a:pt x="1" y="1084"/>
                    </a:cubicBezTo>
                    <a:cubicBezTo>
                      <a:pt x="1" y="1679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79"/>
                      <a:pt x="180761" y="1084"/>
                    </a:cubicBezTo>
                    <a:cubicBezTo>
                      <a:pt x="180761" y="489"/>
                      <a:pt x="180273" y="1"/>
                      <a:pt x="179678" y="1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8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57" name="Google Shape;8026;p73">
                <a:extLst>
                  <a:ext uri="{FF2B5EF4-FFF2-40B4-BE49-F238E27FC236}">
                    <a16:creationId xmlns:a16="http://schemas.microsoft.com/office/drawing/2014/main" id="{4910B198-D7B1-415C-EF02-1AEAED8E2F23}"/>
                  </a:ext>
                </a:extLst>
              </p:cNvPr>
              <p:cNvSpPr/>
              <p:nvPr/>
            </p:nvSpPr>
            <p:spPr>
              <a:xfrm>
                <a:off x="1683525" y="3844350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548" y="1"/>
                    </a:moveTo>
                    <a:cubicBezTo>
                      <a:pt x="251" y="1"/>
                      <a:pt x="1" y="251"/>
                      <a:pt x="1" y="560"/>
                    </a:cubicBezTo>
                    <a:lnTo>
                      <a:pt x="1" y="1608"/>
                    </a:lnTo>
                    <a:cubicBezTo>
                      <a:pt x="1" y="1917"/>
                      <a:pt x="251" y="2156"/>
                      <a:pt x="548" y="2156"/>
                    </a:cubicBezTo>
                    <a:lnTo>
                      <a:pt x="180202" y="2156"/>
                    </a:lnTo>
                    <a:cubicBezTo>
                      <a:pt x="180511" y="2156"/>
                      <a:pt x="180761" y="1917"/>
                      <a:pt x="180761" y="1608"/>
                    </a:cubicBezTo>
                    <a:lnTo>
                      <a:pt x="180761" y="560"/>
                    </a:lnTo>
                    <a:cubicBezTo>
                      <a:pt x="180761" y="251"/>
                      <a:pt x="180511" y="1"/>
                      <a:pt x="180202" y="1"/>
                    </a:cubicBezTo>
                    <a:close/>
                  </a:path>
                </a:pathLst>
              </a:custGeom>
              <a:solidFill>
                <a:srgbClr val="7994A9">
                  <a:alpha val="64709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8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58" name="Google Shape;8027;p73">
                <a:extLst>
                  <a:ext uri="{FF2B5EF4-FFF2-40B4-BE49-F238E27FC236}">
                    <a16:creationId xmlns:a16="http://schemas.microsoft.com/office/drawing/2014/main" id="{1B8C99AE-0042-EC29-219D-23BD01F87F1D}"/>
                  </a:ext>
                </a:extLst>
              </p:cNvPr>
              <p:cNvSpPr/>
              <p:nvPr/>
            </p:nvSpPr>
            <p:spPr>
              <a:xfrm>
                <a:off x="1683525" y="4260475"/>
                <a:ext cx="451905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180762" h="2156" extrusionOk="0">
                    <a:moveTo>
                      <a:pt x="1072" y="0"/>
                    </a:moveTo>
                    <a:cubicBezTo>
                      <a:pt x="477" y="0"/>
                      <a:pt x="1" y="489"/>
                      <a:pt x="1" y="1084"/>
                    </a:cubicBezTo>
                    <a:cubicBezTo>
                      <a:pt x="1" y="1679"/>
                      <a:pt x="477" y="2156"/>
                      <a:pt x="1072" y="2156"/>
                    </a:cubicBezTo>
                    <a:lnTo>
                      <a:pt x="179678" y="2156"/>
                    </a:lnTo>
                    <a:cubicBezTo>
                      <a:pt x="180273" y="2156"/>
                      <a:pt x="180761" y="1679"/>
                      <a:pt x="180761" y="1084"/>
                    </a:cubicBezTo>
                    <a:cubicBezTo>
                      <a:pt x="180761" y="489"/>
                      <a:pt x="180273" y="0"/>
                      <a:pt x="179678" y="0"/>
                    </a:cubicBezTo>
                    <a:close/>
                  </a:path>
                </a:pathLst>
              </a:custGeom>
              <a:solidFill>
                <a:srgbClr val="374957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8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59" name="Google Shape;8028;p73">
                <a:extLst>
                  <a:ext uri="{FF2B5EF4-FFF2-40B4-BE49-F238E27FC236}">
                    <a16:creationId xmlns:a16="http://schemas.microsoft.com/office/drawing/2014/main" id="{5648003C-B333-21D2-2E14-1A699A684FEA}"/>
                  </a:ext>
                </a:extLst>
              </p:cNvPr>
              <p:cNvSpPr/>
              <p:nvPr/>
            </p:nvSpPr>
            <p:spPr>
              <a:xfrm>
                <a:off x="1683525" y="2179850"/>
                <a:ext cx="921275" cy="53925"/>
              </a:xfrm>
              <a:custGeom>
                <a:avLst/>
                <a:gdLst/>
                <a:ahLst/>
                <a:cxnLst/>
                <a:rect l="l" t="t" r="r" b="b"/>
                <a:pathLst>
                  <a:path w="36851" h="2157" extrusionOk="0">
                    <a:moveTo>
                      <a:pt x="1072" y="1"/>
                    </a:moveTo>
                    <a:cubicBezTo>
                      <a:pt x="477" y="1"/>
                      <a:pt x="1" y="477"/>
                      <a:pt x="1" y="1073"/>
                    </a:cubicBezTo>
                    <a:cubicBezTo>
                      <a:pt x="1" y="1668"/>
                      <a:pt x="477" y="2156"/>
                      <a:pt x="1072" y="2156"/>
                    </a:cubicBezTo>
                    <a:lnTo>
                      <a:pt x="35767" y="2156"/>
                    </a:lnTo>
                    <a:cubicBezTo>
                      <a:pt x="36362" y="2156"/>
                      <a:pt x="36851" y="1668"/>
                      <a:pt x="36851" y="1073"/>
                    </a:cubicBezTo>
                    <a:cubicBezTo>
                      <a:pt x="36851" y="477"/>
                      <a:pt x="36362" y="1"/>
                      <a:pt x="35767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8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60" name="Google Shape;8029;p73">
                <a:extLst>
                  <a:ext uri="{FF2B5EF4-FFF2-40B4-BE49-F238E27FC236}">
                    <a16:creationId xmlns:a16="http://schemas.microsoft.com/office/drawing/2014/main" id="{C2E55A48-6402-92AF-ECCD-E2AF66FFC4BC}"/>
                  </a:ext>
                </a:extLst>
              </p:cNvPr>
              <p:cNvSpPr/>
              <p:nvPr/>
            </p:nvSpPr>
            <p:spPr>
              <a:xfrm>
                <a:off x="2166625" y="2595975"/>
                <a:ext cx="203690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81476" h="2156" extrusionOk="0">
                    <a:moveTo>
                      <a:pt x="1084" y="1"/>
                    </a:moveTo>
                    <a:cubicBezTo>
                      <a:pt x="489" y="1"/>
                      <a:pt x="1" y="489"/>
                      <a:pt x="1" y="1084"/>
                    </a:cubicBezTo>
                    <a:cubicBezTo>
                      <a:pt x="1" y="1668"/>
                      <a:pt x="489" y="2156"/>
                      <a:pt x="1084" y="2156"/>
                    </a:cubicBezTo>
                    <a:lnTo>
                      <a:pt x="80392" y="2156"/>
                    </a:lnTo>
                    <a:cubicBezTo>
                      <a:pt x="80987" y="2156"/>
                      <a:pt x="81475" y="1668"/>
                      <a:pt x="81475" y="1084"/>
                    </a:cubicBezTo>
                    <a:cubicBezTo>
                      <a:pt x="81475" y="489"/>
                      <a:pt x="80987" y="1"/>
                      <a:pt x="80392" y="1"/>
                    </a:cubicBezTo>
                    <a:close/>
                  </a:path>
                </a:pathLst>
              </a:custGeom>
              <a:solidFill>
                <a:srgbClr val="D7DFE5">
                  <a:alpha val="65920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8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61" name="Google Shape;8030;p73">
                <a:extLst>
                  <a:ext uri="{FF2B5EF4-FFF2-40B4-BE49-F238E27FC236}">
                    <a16:creationId xmlns:a16="http://schemas.microsoft.com/office/drawing/2014/main" id="{68074A1D-40D2-5682-C9C4-E6CC27F07C94}"/>
                  </a:ext>
                </a:extLst>
              </p:cNvPr>
              <p:cNvSpPr/>
              <p:nvPr/>
            </p:nvSpPr>
            <p:spPr>
              <a:xfrm>
                <a:off x="2808675" y="3012100"/>
                <a:ext cx="1082000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43280" h="2156" extrusionOk="0">
                    <a:moveTo>
                      <a:pt x="1072" y="1"/>
                    </a:moveTo>
                    <a:cubicBezTo>
                      <a:pt x="477" y="1"/>
                      <a:pt x="0" y="477"/>
                      <a:pt x="0" y="1072"/>
                    </a:cubicBezTo>
                    <a:cubicBezTo>
                      <a:pt x="0" y="1668"/>
                      <a:pt x="477" y="2156"/>
                      <a:pt x="1072" y="2156"/>
                    </a:cubicBezTo>
                    <a:lnTo>
                      <a:pt x="42196" y="2156"/>
                    </a:lnTo>
                    <a:cubicBezTo>
                      <a:pt x="42791" y="2156"/>
                      <a:pt x="43280" y="1668"/>
                      <a:pt x="43280" y="1072"/>
                    </a:cubicBezTo>
                    <a:cubicBezTo>
                      <a:pt x="43280" y="477"/>
                      <a:pt x="42791" y="1"/>
                      <a:pt x="42196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8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62" name="Google Shape;8031;p73">
                <a:extLst>
                  <a:ext uri="{FF2B5EF4-FFF2-40B4-BE49-F238E27FC236}">
                    <a16:creationId xmlns:a16="http://schemas.microsoft.com/office/drawing/2014/main" id="{FD554916-DC37-59A0-2A4E-B5283B540FAE}"/>
                  </a:ext>
                </a:extLst>
              </p:cNvPr>
              <p:cNvSpPr/>
              <p:nvPr/>
            </p:nvSpPr>
            <p:spPr>
              <a:xfrm>
                <a:off x="2942925" y="3428225"/>
                <a:ext cx="2044925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81797" h="2156" extrusionOk="0">
                    <a:moveTo>
                      <a:pt x="1084" y="1"/>
                    </a:moveTo>
                    <a:cubicBezTo>
                      <a:pt x="488" y="1"/>
                      <a:pt x="0" y="489"/>
                      <a:pt x="12" y="1084"/>
                    </a:cubicBezTo>
                    <a:cubicBezTo>
                      <a:pt x="12" y="1679"/>
                      <a:pt x="488" y="2156"/>
                      <a:pt x="1084" y="2156"/>
                    </a:cubicBezTo>
                    <a:lnTo>
                      <a:pt x="80713" y="2156"/>
                    </a:lnTo>
                    <a:cubicBezTo>
                      <a:pt x="81308" y="2156"/>
                      <a:pt x="81796" y="1679"/>
                      <a:pt x="81796" y="1084"/>
                    </a:cubicBezTo>
                    <a:cubicBezTo>
                      <a:pt x="81796" y="489"/>
                      <a:pt x="81308" y="1"/>
                      <a:pt x="80713" y="1"/>
                    </a:cubicBezTo>
                    <a:close/>
                  </a:path>
                </a:pathLst>
              </a:custGeom>
              <a:solidFill>
                <a:srgbClr val="D7DFE5">
                  <a:alpha val="65920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8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63" name="Google Shape;8032;p73">
                <a:extLst>
                  <a:ext uri="{FF2B5EF4-FFF2-40B4-BE49-F238E27FC236}">
                    <a16:creationId xmlns:a16="http://schemas.microsoft.com/office/drawing/2014/main" id="{73B95DC4-2D94-858D-FBA2-CD4E55CB0971}"/>
                  </a:ext>
                </a:extLst>
              </p:cNvPr>
              <p:cNvSpPr/>
              <p:nvPr/>
            </p:nvSpPr>
            <p:spPr>
              <a:xfrm>
                <a:off x="3933825" y="3844350"/>
                <a:ext cx="1650825" cy="53900"/>
              </a:xfrm>
              <a:custGeom>
                <a:avLst/>
                <a:gdLst/>
                <a:ahLst/>
                <a:cxnLst/>
                <a:rect l="l" t="t" r="r" b="b"/>
                <a:pathLst>
                  <a:path w="66033" h="2156" extrusionOk="0">
                    <a:moveTo>
                      <a:pt x="548" y="1"/>
                    </a:moveTo>
                    <a:cubicBezTo>
                      <a:pt x="238" y="1"/>
                      <a:pt x="0" y="251"/>
                      <a:pt x="0" y="560"/>
                    </a:cubicBezTo>
                    <a:lnTo>
                      <a:pt x="0" y="1608"/>
                    </a:lnTo>
                    <a:cubicBezTo>
                      <a:pt x="0" y="1917"/>
                      <a:pt x="238" y="2156"/>
                      <a:pt x="548" y="2156"/>
                    </a:cubicBezTo>
                    <a:lnTo>
                      <a:pt x="65472" y="2156"/>
                    </a:lnTo>
                    <a:cubicBezTo>
                      <a:pt x="65782" y="2156"/>
                      <a:pt x="66032" y="1917"/>
                      <a:pt x="66032" y="1608"/>
                    </a:cubicBezTo>
                    <a:lnTo>
                      <a:pt x="66032" y="560"/>
                    </a:lnTo>
                    <a:cubicBezTo>
                      <a:pt x="66032" y="251"/>
                      <a:pt x="65782" y="1"/>
                      <a:pt x="65472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8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64" name="Google Shape;8033;p73">
                <a:extLst>
                  <a:ext uri="{FF2B5EF4-FFF2-40B4-BE49-F238E27FC236}">
                    <a16:creationId xmlns:a16="http://schemas.microsoft.com/office/drawing/2014/main" id="{5C1C3C35-677D-C49E-258D-2531B995633E}"/>
                  </a:ext>
                </a:extLst>
              </p:cNvPr>
              <p:cNvSpPr/>
              <p:nvPr/>
            </p:nvSpPr>
            <p:spPr>
              <a:xfrm>
                <a:off x="5058950" y="4260775"/>
                <a:ext cx="1143625" cy="53600"/>
              </a:xfrm>
              <a:custGeom>
                <a:avLst/>
                <a:gdLst/>
                <a:ahLst/>
                <a:cxnLst/>
                <a:rect l="l" t="t" r="r" b="b"/>
                <a:pathLst>
                  <a:path w="45745" h="2144" extrusionOk="0">
                    <a:moveTo>
                      <a:pt x="1072" y="0"/>
                    </a:moveTo>
                    <a:cubicBezTo>
                      <a:pt x="477" y="0"/>
                      <a:pt x="1" y="477"/>
                      <a:pt x="1" y="1072"/>
                    </a:cubicBezTo>
                    <a:cubicBezTo>
                      <a:pt x="1" y="1667"/>
                      <a:pt x="477" y="2144"/>
                      <a:pt x="1072" y="2144"/>
                    </a:cubicBezTo>
                    <a:lnTo>
                      <a:pt x="44661" y="2144"/>
                    </a:lnTo>
                    <a:cubicBezTo>
                      <a:pt x="45256" y="2144"/>
                      <a:pt x="45744" y="1667"/>
                      <a:pt x="45744" y="1072"/>
                    </a:cubicBezTo>
                    <a:cubicBezTo>
                      <a:pt x="45744" y="477"/>
                      <a:pt x="45256" y="0"/>
                      <a:pt x="44661" y="0"/>
                    </a:cubicBezTo>
                    <a:close/>
                  </a:path>
                </a:pathLst>
              </a:custGeom>
              <a:solidFill>
                <a:srgbClr val="D7DFE5">
                  <a:alpha val="65920"/>
                </a:srgbClr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8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</p:grpSp>
      <p:sp>
        <p:nvSpPr>
          <p:cNvPr id="165" name="Google Shape;1529;p70">
            <a:extLst>
              <a:ext uri="{FF2B5EF4-FFF2-40B4-BE49-F238E27FC236}">
                <a16:creationId xmlns:a16="http://schemas.microsoft.com/office/drawing/2014/main" id="{562C10B3-8182-1475-5A9F-D4BBD84F3ED1}"/>
              </a:ext>
            </a:extLst>
          </p:cNvPr>
          <p:cNvSpPr txBox="1">
            <a:spLocks/>
          </p:cNvSpPr>
          <p:nvPr/>
        </p:nvSpPr>
        <p:spPr>
          <a:xfrm>
            <a:off x="802421" y="350243"/>
            <a:ext cx="15421200" cy="9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fa-IR" sz="4000" dirty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rPr>
              <a:t>جدولهای و نمودار</a:t>
            </a:r>
          </a:p>
        </p:txBody>
      </p:sp>
    </p:spTree>
    <p:extLst>
      <p:ext uri="{BB962C8B-B14F-4D97-AF65-F5344CB8AC3E}">
        <p14:creationId xmlns:p14="http://schemas.microsoft.com/office/powerpoint/2010/main" val="4007957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9802620"/>
            <a:ext cx="18288180" cy="507600"/>
          </a:xfrm>
          <a:custGeom>
            <a:avLst/>
            <a:gdLst/>
            <a:ahLst/>
            <a:cxnLst/>
            <a:rect l="l" t="t" r="r" b="b"/>
            <a:pathLst>
              <a:path w="18288180" h="507600">
                <a:moveTo>
                  <a:pt x="0" y="0"/>
                </a:moveTo>
                <a:lnTo>
                  <a:pt x="18288180" y="0"/>
                </a:lnTo>
                <a:lnTo>
                  <a:pt x="18288180" y="507600"/>
                </a:lnTo>
                <a:lnTo>
                  <a:pt x="0" y="50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51640" y="8950500"/>
            <a:ext cx="1761480" cy="881280"/>
          </a:xfrm>
          <a:custGeom>
            <a:avLst/>
            <a:gdLst/>
            <a:ahLst/>
            <a:cxnLst/>
            <a:rect l="l" t="t" r="r" b="b"/>
            <a:pathLst>
              <a:path w="1761480" h="881280">
                <a:moveTo>
                  <a:pt x="0" y="0"/>
                </a:moveTo>
                <a:lnTo>
                  <a:pt x="1761480" y="0"/>
                </a:lnTo>
                <a:lnTo>
                  <a:pt x="1761480" y="881280"/>
                </a:lnTo>
                <a:lnTo>
                  <a:pt x="0" y="8812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CC46512B-C192-FBD5-4545-14165F894D09}"/>
              </a:ext>
            </a:extLst>
          </p:cNvPr>
          <p:cNvSpPr/>
          <p:nvPr/>
        </p:nvSpPr>
        <p:spPr>
          <a:xfrm>
            <a:off x="16605000" y="0"/>
            <a:ext cx="1682640" cy="10287000"/>
          </a:xfrm>
          <a:custGeom>
            <a:avLst/>
            <a:gdLst/>
            <a:ahLst/>
            <a:cxnLst/>
            <a:rect l="l" t="t" r="r" b="b"/>
            <a:pathLst>
              <a:path w="1682640" h="10287000">
                <a:moveTo>
                  <a:pt x="0" y="0"/>
                </a:moveTo>
                <a:lnTo>
                  <a:pt x="1682640" y="0"/>
                </a:lnTo>
                <a:lnTo>
                  <a:pt x="16826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170257D3-BA5B-C38C-6C4E-E711BBFF45DD}"/>
              </a:ext>
            </a:extLst>
          </p:cNvPr>
          <p:cNvSpPr/>
          <p:nvPr/>
        </p:nvSpPr>
        <p:spPr>
          <a:xfrm>
            <a:off x="-7020" y="1333500"/>
            <a:ext cx="18323820" cy="8419980"/>
          </a:xfrm>
          <a:custGeom>
            <a:avLst/>
            <a:gdLst/>
            <a:ahLst/>
            <a:cxnLst/>
            <a:rect l="l" t="t" r="r" b="b"/>
            <a:pathLst>
              <a:path w="18323820" h="7828380">
                <a:moveTo>
                  <a:pt x="0" y="0"/>
                </a:moveTo>
                <a:lnTo>
                  <a:pt x="18323820" y="0"/>
                </a:lnTo>
                <a:lnTo>
                  <a:pt x="18323820" y="7828380"/>
                </a:lnTo>
                <a:lnTo>
                  <a:pt x="0" y="78283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oogle Shape;8038;p74">
            <a:extLst>
              <a:ext uri="{FF2B5EF4-FFF2-40B4-BE49-F238E27FC236}">
                <a16:creationId xmlns:a16="http://schemas.microsoft.com/office/drawing/2014/main" id="{7CA24CE7-9A80-6251-DDC0-1978226626FC}"/>
              </a:ext>
            </a:extLst>
          </p:cNvPr>
          <p:cNvGrpSpPr/>
          <p:nvPr/>
        </p:nvGrpSpPr>
        <p:grpSpPr>
          <a:xfrm>
            <a:off x="9053361" y="2161372"/>
            <a:ext cx="1490862" cy="1437726"/>
            <a:chOff x="4249973" y="1201875"/>
            <a:chExt cx="1958568" cy="1888762"/>
          </a:xfrm>
        </p:grpSpPr>
        <p:sp>
          <p:nvSpPr>
            <p:cNvPr id="4" name="Google Shape;8039;p74">
              <a:extLst>
                <a:ext uri="{FF2B5EF4-FFF2-40B4-BE49-F238E27FC236}">
                  <a16:creationId xmlns:a16="http://schemas.microsoft.com/office/drawing/2014/main" id="{0596B203-0E02-F23C-8FBD-BB18BC31A177}"/>
                </a:ext>
              </a:extLst>
            </p:cNvPr>
            <p:cNvSpPr/>
            <p:nvPr/>
          </p:nvSpPr>
          <p:spPr>
            <a:xfrm>
              <a:off x="4468527" y="1411932"/>
              <a:ext cx="1528500" cy="1452600"/>
            </a:xfrm>
            <a:prstGeom prst="pentagon">
              <a:avLst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grpSp>
          <p:nvGrpSpPr>
            <p:cNvPr id="5" name="Google Shape;8040;p74">
              <a:extLst>
                <a:ext uri="{FF2B5EF4-FFF2-40B4-BE49-F238E27FC236}">
                  <a16:creationId xmlns:a16="http://schemas.microsoft.com/office/drawing/2014/main" id="{21BB339D-EA3F-9D54-14C2-A58F3ED03979}"/>
                </a:ext>
              </a:extLst>
            </p:cNvPr>
            <p:cNvGrpSpPr/>
            <p:nvPr/>
          </p:nvGrpSpPr>
          <p:grpSpPr>
            <a:xfrm>
              <a:off x="5853086" y="1789142"/>
              <a:ext cx="355454" cy="1048099"/>
              <a:chOff x="5576108" y="2016725"/>
              <a:chExt cx="565200" cy="1666560"/>
            </a:xfrm>
          </p:grpSpPr>
          <p:sp>
            <p:nvSpPr>
              <p:cNvPr id="21" name="Google Shape;8041;p74">
                <a:extLst>
                  <a:ext uri="{FF2B5EF4-FFF2-40B4-BE49-F238E27FC236}">
                    <a16:creationId xmlns:a16="http://schemas.microsoft.com/office/drawing/2014/main" id="{24D76931-ED4C-6B35-F535-91546CC2A0CE}"/>
                  </a:ext>
                </a:extLst>
              </p:cNvPr>
              <p:cNvSpPr/>
              <p:nvPr/>
            </p:nvSpPr>
            <p:spPr>
              <a:xfrm>
                <a:off x="5576108" y="20167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accent6">
                      <a:lumMod val="75000"/>
                    </a:schemeClr>
                  </a:solidFill>
                  <a:latin typeface="Roboto Medium"/>
                  <a:ea typeface="Roboto Medium"/>
                  <a:cs typeface="B Nazanin" panose="00000400000000000000" pitchFamily="2" charset="-78"/>
                  <a:sym typeface="Roboto Medium"/>
                </a:endParaRPr>
              </a:p>
            </p:txBody>
          </p:sp>
          <p:sp>
            <p:nvSpPr>
              <p:cNvPr id="22" name="Google Shape;8042;p74">
                <a:extLst>
                  <a:ext uri="{FF2B5EF4-FFF2-40B4-BE49-F238E27FC236}">
                    <a16:creationId xmlns:a16="http://schemas.microsoft.com/office/drawing/2014/main" id="{7F6354D2-24EF-2850-DEF3-E4D98990E716}"/>
                  </a:ext>
                </a:extLst>
              </p:cNvPr>
              <p:cNvSpPr/>
              <p:nvPr/>
            </p:nvSpPr>
            <p:spPr>
              <a:xfrm rot="6479001">
                <a:off x="5275897" y="3050667"/>
                <a:ext cx="1119386" cy="152834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6" name="Google Shape;8043;p74">
              <a:extLst>
                <a:ext uri="{FF2B5EF4-FFF2-40B4-BE49-F238E27FC236}">
                  <a16:creationId xmlns:a16="http://schemas.microsoft.com/office/drawing/2014/main" id="{CC74711A-5242-CD25-B96A-07EDD9041206}"/>
                </a:ext>
              </a:extLst>
            </p:cNvPr>
            <p:cNvGrpSpPr/>
            <p:nvPr/>
          </p:nvGrpSpPr>
          <p:grpSpPr>
            <a:xfrm>
              <a:off x="4869455" y="2691676"/>
              <a:ext cx="1013897" cy="398961"/>
              <a:chOff x="4012057" y="3451825"/>
              <a:chExt cx="1612175" cy="634379"/>
            </a:xfrm>
          </p:grpSpPr>
          <p:sp>
            <p:nvSpPr>
              <p:cNvPr id="19" name="Google Shape;8044;p74">
                <a:extLst>
                  <a:ext uri="{FF2B5EF4-FFF2-40B4-BE49-F238E27FC236}">
                    <a16:creationId xmlns:a16="http://schemas.microsoft.com/office/drawing/2014/main" id="{4236D322-8617-1275-7CC5-7413973DC0D4}"/>
                  </a:ext>
                </a:extLst>
              </p:cNvPr>
              <p:cNvSpPr/>
              <p:nvPr/>
            </p:nvSpPr>
            <p:spPr>
              <a:xfrm>
                <a:off x="5059033" y="34518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accent6">
                      <a:lumMod val="75000"/>
                    </a:schemeClr>
                  </a:solidFill>
                  <a:latin typeface="Roboto Medium"/>
                  <a:ea typeface="Roboto Medium"/>
                  <a:cs typeface="B Nazanin" panose="00000400000000000000" pitchFamily="2" charset="-78"/>
                  <a:sym typeface="Roboto Medium"/>
                </a:endParaRPr>
              </a:p>
            </p:txBody>
          </p:sp>
          <p:sp>
            <p:nvSpPr>
              <p:cNvPr id="20" name="Google Shape;8045;p74">
                <a:extLst>
                  <a:ext uri="{FF2B5EF4-FFF2-40B4-BE49-F238E27FC236}">
                    <a16:creationId xmlns:a16="http://schemas.microsoft.com/office/drawing/2014/main" id="{4597E6B7-C64A-AB9F-36A8-01EC2D6ED582}"/>
                  </a:ext>
                </a:extLst>
              </p:cNvPr>
              <p:cNvSpPr/>
              <p:nvPr/>
            </p:nvSpPr>
            <p:spPr>
              <a:xfrm rot="10799079">
                <a:off x="4012507" y="3933353"/>
                <a:ext cx="1119600" cy="15270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7" name="Google Shape;8046;p74">
              <a:extLst>
                <a:ext uri="{FF2B5EF4-FFF2-40B4-BE49-F238E27FC236}">
                  <a16:creationId xmlns:a16="http://schemas.microsoft.com/office/drawing/2014/main" id="{F0CC9EF3-6477-2AE5-AE82-980428684CF5}"/>
                </a:ext>
              </a:extLst>
            </p:cNvPr>
            <p:cNvGrpSpPr/>
            <p:nvPr/>
          </p:nvGrpSpPr>
          <p:grpSpPr>
            <a:xfrm>
              <a:off x="4276937" y="2155961"/>
              <a:ext cx="651965" cy="891358"/>
              <a:chOff x="3069908" y="2599997"/>
              <a:chExt cx="1036675" cy="1417328"/>
            </a:xfrm>
          </p:grpSpPr>
          <p:sp>
            <p:nvSpPr>
              <p:cNvPr id="17" name="Google Shape;8047;p74">
                <a:extLst>
                  <a:ext uri="{FF2B5EF4-FFF2-40B4-BE49-F238E27FC236}">
                    <a16:creationId xmlns:a16="http://schemas.microsoft.com/office/drawing/2014/main" id="{A50FB51B-C0B6-E56A-313E-D87985E4CD50}"/>
                  </a:ext>
                </a:extLst>
              </p:cNvPr>
              <p:cNvSpPr/>
              <p:nvPr/>
            </p:nvSpPr>
            <p:spPr>
              <a:xfrm>
                <a:off x="3541383" y="34518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accent6">
                      <a:lumMod val="75000"/>
                    </a:schemeClr>
                  </a:solidFill>
                  <a:latin typeface="Roboto Medium"/>
                  <a:ea typeface="Roboto Medium"/>
                  <a:cs typeface="B Nazanin" panose="00000400000000000000" pitchFamily="2" charset="-78"/>
                  <a:sym typeface="Roboto Medium"/>
                </a:endParaRPr>
              </a:p>
            </p:txBody>
          </p:sp>
          <p:sp>
            <p:nvSpPr>
              <p:cNvPr id="18" name="Google Shape;8048;p74">
                <a:extLst>
                  <a:ext uri="{FF2B5EF4-FFF2-40B4-BE49-F238E27FC236}">
                    <a16:creationId xmlns:a16="http://schemas.microsoft.com/office/drawing/2014/main" id="{4E02A902-0EEB-90BF-72AC-230DC46C4FAA}"/>
                  </a:ext>
                </a:extLst>
              </p:cNvPr>
              <p:cNvSpPr/>
              <p:nvPr/>
            </p:nvSpPr>
            <p:spPr>
              <a:xfrm rot="-6478717">
                <a:off x="2755922" y="3079191"/>
                <a:ext cx="1119672" cy="15341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8" name="Google Shape;8049;p74">
              <a:extLst>
                <a:ext uri="{FF2B5EF4-FFF2-40B4-BE49-F238E27FC236}">
                  <a16:creationId xmlns:a16="http://schemas.microsoft.com/office/drawing/2014/main" id="{532A73DF-BBDC-6B17-FB0B-B6B0DA7F6B5D}"/>
                </a:ext>
              </a:extLst>
            </p:cNvPr>
            <p:cNvGrpSpPr/>
            <p:nvPr/>
          </p:nvGrpSpPr>
          <p:grpSpPr>
            <a:xfrm>
              <a:off x="5054918" y="1201875"/>
              <a:ext cx="999548" cy="602711"/>
              <a:chOff x="4306958" y="1082925"/>
              <a:chExt cx="1589359" cy="958358"/>
            </a:xfrm>
          </p:grpSpPr>
          <p:sp>
            <p:nvSpPr>
              <p:cNvPr id="13" name="Google Shape;8050;p74">
                <a:extLst>
                  <a:ext uri="{FF2B5EF4-FFF2-40B4-BE49-F238E27FC236}">
                    <a16:creationId xmlns:a16="http://schemas.microsoft.com/office/drawing/2014/main" id="{155D80FB-F76C-2129-5CA5-87F579CD4A64}"/>
                  </a:ext>
                </a:extLst>
              </p:cNvPr>
              <p:cNvSpPr/>
              <p:nvPr/>
            </p:nvSpPr>
            <p:spPr>
              <a:xfrm>
                <a:off x="4306958" y="10829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accent6">
                      <a:lumMod val="75000"/>
                    </a:schemeClr>
                  </a:solidFill>
                  <a:latin typeface="Roboto Medium"/>
                  <a:ea typeface="Roboto Medium"/>
                  <a:cs typeface="B Nazanin" panose="00000400000000000000" pitchFamily="2" charset="-78"/>
                  <a:sym typeface="Roboto Medium"/>
                </a:endParaRPr>
              </a:p>
            </p:txBody>
          </p:sp>
          <p:sp>
            <p:nvSpPr>
              <p:cNvPr id="16" name="Google Shape;8051;p74">
                <a:extLst>
                  <a:ext uri="{FF2B5EF4-FFF2-40B4-BE49-F238E27FC236}">
                    <a16:creationId xmlns:a16="http://schemas.microsoft.com/office/drawing/2014/main" id="{1C2C72A8-2E95-2AE6-5191-B1492405564C}"/>
                  </a:ext>
                </a:extLst>
              </p:cNvPr>
              <p:cNvSpPr/>
              <p:nvPr/>
            </p:nvSpPr>
            <p:spPr>
              <a:xfrm rot="2159678">
                <a:off x="4838902" y="1574444"/>
                <a:ext cx="1119431" cy="152476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9" name="Google Shape;8052;p74">
              <a:extLst>
                <a:ext uri="{FF2B5EF4-FFF2-40B4-BE49-F238E27FC236}">
                  <a16:creationId xmlns:a16="http://schemas.microsoft.com/office/drawing/2014/main" id="{14C1596D-735A-1CF8-7C1A-3B02C569B75B}"/>
                </a:ext>
              </a:extLst>
            </p:cNvPr>
            <p:cNvGrpSpPr/>
            <p:nvPr/>
          </p:nvGrpSpPr>
          <p:grpSpPr>
            <a:xfrm>
              <a:off x="4249973" y="1303451"/>
              <a:ext cx="799317" cy="841334"/>
              <a:chOff x="3027033" y="1244439"/>
              <a:chExt cx="1270977" cy="1337786"/>
            </a:xfrm>
          </p:grpSpPr>
          <p:sp>
            <p:nvSpPr>
              <p:cNvPr id="10" name="Google Shape;8053;p74">
                <a:extLst>
                  <a:ext uri="{FF2B5EF4-FFF2-40B4-BE49-F238E27FC236}">
                    <a16:creationId xmlns:a16="http://schemas.microsoft.com/office/drawing/2014/main" id="{FB4768BC-E568-50CE-22C4-74C8F147B751}"/>
                  </a:ext>
                </a:extLst>
              </p:cNvPr>
              <p:cNvSpPr/>
              <p:nvPr/>
            </p:nvSpPr>
            <p:spPr>
              <a:xfrm>
                <a:off x="3027033" y="2016725"/>
                <a:ext cx="565200" cy="565500"/>
              </a:xfrm>
              <a:prstGeom prst="ellipse">
                <a:avLst/>
              </a:pr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algn="ctr"/>
                <a:endParaRPr sz="2400">
                  <a:solidFill>
                    <a:schemeClr val="accent6">
                      <a:lumMod val="75000"/>
                    </a:schemeClr>
                  </a:solidFill>
                  <a:latin typeface="Roboto Medium"/>
                  <a:ea typeface="Roboto Medium"/>
                  <a:cs typeface="B Nazanin" panose="00000400000000000000" pitchFamily="2" charset="-78"/>
                  <a:sym typeface="Roboto Medium"/>
                </a:endParaRPr>
              </a:p>
            </p:txBody>
          </p:sp>
          <p:sp>
            <p:nvSpPr>
              <p:cNvPr id="11" name="Google Shape;8054;p74">
                <a:extLst>
                  <a:ext uri="{FF2B5EF4-FFF2-40B4-BE49-F238E27FC236}">
                    <a16:creationId xmlns:a16="http://schemas.microsoft.com/office/drawing/2014/main" id="{D7441822-01C9-7A35-DBCC-E23DCA976BAC}"/>
                  </a:ext>
                </a:extLst>
              </p:cNvPr>
              <p:cNvSpPr/>
              <p:nvPr/>
            </p:nvSpPr>
            <p:spPr>
              <a:xfrm rot="-2159137">
                <a:off x="3240473" y="1559002"/>
                <a:ext cx="1119673" cy="153273"/>
              </a:xfrm>
              <a:prstGeom prst="rightArrow">
                <a:avLst>
                  <a:gd name="adj1" fmla="val 25514"/>
                  <a:gd name="adj2" fmla="val 64322"/>
                </a:avLst>
              </a:pr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23" name="Google Shape;8055;p74">
            <a:extLst>
              <a:ext uri="{FF2B5EF4-FFF2-40B4-BE49-F238E27FC236}">
                <a16:creationId xmlns:a16="http://schemas.microsoft.com/office/drawing/2014/main" id="{F8F534BE-D54A-9367-CF55-827D230BF389}"/>
              </a:ext>
            </a:extLst>
          </p:cNvPr>
          <p:cNvGrpSpPr/>
          <p:nvPr/>
        </p:nvGrpSpPr>
        <p:grpSpPr>
          <a:xfrm>
            <a:off x="886107" y="3918271"/>
            <a:ext cx="1523534" cy="1459792"/>
            <a:chOff x="2657744" y="2337745"/>
            <a:chExt cx="832987" cy="798137"/>
          </a:xfrm>
        </p:grpSpPr>
        <p:sp>
          <p:nvSpPr>
            <p:cNvPr id="24" name="Google Shape;8056;p74">
              <a:extLst>
                <a:ext uri="{FF2B5EF4-FFF2-40B4-BE49-F238E27FC236}">
                  <a16:creationId xmlns:a16="http://schemas.microsoft.com/office/drawing/2014/main" id="{53DC1629-81A6-30CB-78B6-89F9773CAD29}"/>
                </a:ext>
              </a:extLst>
            </p:cNvPr>
            <p:cNvSpPr/>
            <p:nvPr/>
          </p:nvSpPr>
          <p:spPr>
            <a:xfrm>
              <a:off x="2812050" y="2337745"/>
              <a:ext cx="516050" cy="266400"/>
            </a:xfrm>
            <a:custGeom>
              <a:avLst/>
              <a:gdLst/>
              <a:ahLst/>
              <a:cxnLst/>
              <a:rect l="l" t="t" r="r" b="b"/>
              <a:pathLst>
                <a:path w="20642" h="10656" extrusionOk="0">
                  <a:moveTo>
                    <a:pt x="10321" y="0"/>
                  </a:moveTo>
                  <a:cubicBezTo>
                    <a:pt x="4630" y="0"/>
                    <a:pt x="1" y="4630"/>
                    <a:pt x="1" y="10321"/>
                  </a:cubicBezTo>
                  <a:cubicBezTo>
                    <a:pt x="1" y="10385"/>
                    <a:pt x="2" y="10450"/>
                    <a:pt x="4" y="10514"/>
                  </a:cubicBezTo>
                  <a:cubicBezTo>
                    <a:pt x="1580" y="9686"/>
                    <a:pt x="3307" y="9273"/>
                    <a:pt x="5033" y="9273"/>
                  </a:cubicBezTo>
                  <a:cubicBezTo>
                    <a:pt x="6858" y="9273"/>
                    <a:pt x="8681" y="9735"/>
                    <a:pt x="10321" y="10655"/>
                  </a:cubicBezTo>
                  <a:cubicBezTo>
                    <a:pt x="11962" y="9735"/>
                    <a:pt x="13786" y="9273"/>
                    <a:pt x="15610" y="9273"/>
                  </a:cubicBezTo>
                  <a:cubicBezTo>
                    <a:pt x="17337" y="9273"/>
                    <a:pt x="19065" y="9686"/>
                    <a:pt x="20640" y="10514"/>
                  </a:cubicBezTo>
                  <a:cubicBezTo>
                    <a:pt x="20640" y="10450"/>
                    <a:pt x="20642" y="10385"/>
                    <a:pt x="20642" y="10321"/>
                  </a:cubicBezTo>
                  <a:cubicBezTo>
                    <a:pt x="20642" y="4630"/>
                    <a:pt x="16012" y="0"/>
                    <a:pt x="1032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5" name="Google Shape;8057;p74">
              <a:extLst>
                <a:ext uri="{FF2B5EF4-FFF2-40B4-BE49-F238E27FC236}">
                  <a16:creationId xmlns:a16="http://schemas.microsoft.com/office/drawing/2014/main" id="{0D63429A-25A7-D36F-0FF5-1C1F76E14E89}"/>
                </a:ext>
              </a:extLst>
            </p:cNvPr>
            <p:cNvSpPr/>
            <p:nvPr/>
          </p:nvSpPr>
          <p:spPr>
            <a:xfrm>
              <a:off x="3113181" y="2645625"/>
              <a:ext cx="377550" cy="476425"/>
            </a:xfrm>
            <a:custGeom>
              <a:avLst/>
              <a:gdLst/>
              <a:ahLst/>
              <a:cxnLst/>
              <a:rect l="l" t="t" r="r" b="b"/>
              <a:pathLst>
                <a:path w="15102" h="19057" extrusionOk="0">
                  <a:moveTo>
                    <a:pt x="10272" y="0"/>
                  </a:moveTo>
                  <a:cubicBezTo>
                    <a:pt x="9934" y="3512"/>
                    <a:pt x="7912" y="6539"/>
                    <a:pt x="5024" y="8262"/>
                  </a:cubicBezTo>
                  <a:cubicBezTo>
                    <a:pt x="5031" y="8418"/>
                    <a:pt x="5036" y="8577"/>
                    <a:pt x="5036" y="8736"/>
                  </a:cubicBezTo>
                  <a:cubicBezTo>
                    <a:pt x="5036" y="12577"/>
                    <a:pt x="3024" y="15957"/>
                    <a:pt x="1" y="17879"/>
                  </a:cubicBezTo>
                  <a:cubicBezTo>
                    <a:pt x="1471" y="18653"/>
                    <a:pt x="3109" y="19056"/>
                    <a:pt x="4771" y="19056"/>
                  </a:cubicBezTo>
                  <a:cubicBezTo>
                    <a:pt x="4774" y="19056"/>
                    <a:pt x="4778" y="19056"/>
                    <a:pt x="4781" y="19056"/>
                  </a:cubicBezTo>
                  <a:cubicBezTo>
                    <a:pt x="10472" y="19056"/>
                    <a:pt x="15102" y="14427"/>
                    <a:pt x="15102" y="8736"/>
                  </a:cubicBezTo>
                  <a:cubicBezTo>
                    <a:pt x="15102" y="5062"/>
                    <a:pt x="13170" y="1831"/>
                    <a:pt x="1027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6" name="Google Shape;8058;p74">
              <a:extLst>
                <a:ext uri="{FF2B5EF4-FFF2-40B4-BE49-F238E27FC236}">
                  <a16:creationId xmlns:a16="http://schemas.microsoft.com/office/drawing/2014/main" id="{DF378D7C-9F96-2783-F0A4-E16B8F850D36}"/>
                </a:ext>
              </a:extLst>
            </p:cNvPr>
            <p:cNvSpPr/>
            <p:nvPr/>
          </p:nvSpPr>
          <p:spPr>
            <a:xfrm>
              <a:off x="3082750" y="2605975"/>
              <a:ext cx="244675" cy="231900"/>
            </a:xfrm>
            <a:custGeom>
              <a:avLst/>
              <a:gdLst/>
              <a:ahLst/>
              <a:cxnLst/>
              <a:rect l="l" t="t" r="r" b="b"/>
              <a:pathLst>
                <a:path w="9787" h="9276" extrusionOk="0">
                  <a:moveTo>
                    <a:pt x="4781" y="1"/>
                  </a:moveTo>
                  <a:cubicBezTo>
                    <a:pt x="3141" y="1"/>
                    <a:pt x="1499" y="393"/>
                    <a:pt x="1" y="1178"/>
                  </a:cubicBezTo>
                  <a:cubicBezTo>
                    <a:pt x="2747" y="2923"/>
                    <a:pt x="4656" y="5871"/>
                    <a:pt x="4984" y="9276"/>
                  </a:cubicBezTo>
                  <a:cubicBezTo>
                    <a:pt x="7683" y="7574"/>
                    <a:pt x="9542" y="4656"/>
                    <a:pt x="9787" y="1300"/>
                  </a:cubicBezTo>
                  <a:cubicBezTo>
                    <a:pt x="8232" y="434"/>
                    <a:pt x="6507" y="1"/>
                    <a:pt x="478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7" name="Google Shape;8059;p74">
              <a:extLst>
                <a:ext uri="{FF2B5EF4-FFF2-40B4-BE49-F238E27FC236}">
                  <a16:creationId xmlns:a16="http://schemas.microsoft.com/office/drawing/2014/main" id="{2541A381-9314-5FDE-9CF0-F6152E9BA82A}"/>
                </a:ext>
              </a:extLst>
            </p:cNvPr>
            <p:cNvSpPr/>
            <p:nvPr/>
          </p:nvSpPr>
          <p:spPr>
            <a:xfrm>
              <a:off x="2657744" y="2659457"/>
              <a:ext cx="377575" cy="476425"/>
            </a:xfrm>
            <a:custGeom>
              <a:avLst/>
              <a:gdLst/>
              <a:ahLst/>
              <a:cxnLst/>
              <a:rect l="l" t="t" r="r" b="b"/>
              <a:pathLst>
                <a:path w="15103" h="19057" extrusionOk="0">
                  <a:moveTo>
                    <a:pt x="4831" y="0"/>
                  </a:moveTo>
                  <a:cubicBezTo>
                    <a:pt x="1931" y="1831"/>
                    <a:pt x="0" y="5062"/>
                    <a:pt x="0" y="8736"/>
                  </a:cubicBezTo>
                  <a:cubicBezTo>
                    <a:pt x="0" y="14427"/>
                    <a:pt x="4631" y="19056"/>
                    <a:pt x="10321" y="19056"/>
                  </a:cubicBezTo>
                  <a:cubicBezTo>
                    <a:pt x="10324" y="19056"/>
                    <a:pt x="10327" y="19056"/>
                    <a:pt x="10331" y="19056"/>
                  </a:cubicBezTo>
                  <a:cubicBezTo>
                    <a:pt x="11993" y="19056"/>
                    <a:pt x="13630" y="18653"/>
                    <a:pt x="15102" y="17879"/>
                  </a:cubicBezTo>
                  <a:cubicBezTo>
                    <a:pt x="12077" y="15957"/>
                    <a:pt x="10068" y="12577"/>
                    <a:pt x="10068" y="8736"/>
                  </a:cubicBezTo>
                  <a:cubicBezTo>
                    <a:pt x="10068" y="8577"/>
                    <a:pt x="10071" y="8418"/>
                    <a:pt x="10079" y="8262"/>
                  </a:cubicBezTo>
                  <a:cubicBezTo>
                    <a:pt x="7192" y="6540"/>
                    <a:pt x="5169" y="3512"/>
                    <a:pt x="483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" name="Google Shape;8060;p74">
              <a:extLst>
                <a:ext uri="{FF2B5EF4-FFF2-40B4-BE49-F238E27FC236}">
                  <a16:creationId xmlns:a16="http://schemas.microsoft.com/office/drawing/2014/main" id="{34C16E00-4128-DB32-35C4-C9A2E4534C8A}"/>
                </a:ext>
              </a:extLst>
            </p:cNvPr>
            <p:cNvSpPr/>
            <p:nvPr/>
          </p:nvSpPr>
          <p:spPr>
            <a:xfrm>
              <a:off x="2812775" y="2605975"/>
              <a:ext cx="244675" cy="231900"/>
            </a:xfrm>
            <a:custGeom>
              <a:avLst/>
              <a:gdLst/>
              <a:ahLst/>
              <a:cxnLst/>
              <a:rect l="l" t="t" r="r" b="b"/>
              <a:pathLst>
                <a:path w="9787" h="9276" extrusionOk="0">
                  <a:moveTo>
                    <a:pt x="5005" y="1"/>
                  </a:moveTo>
                  <a:cubicBezTo>
                    <a:pt x="3280" y="1"/>
                    <a:pt x="1555" y="434"/>
                    <a:pt x="1" y="1300"/>
                  </a:cubicBezTo>
                  <a:cubicBezTo>
                    <a:pt x="246" y="4658"/>
                    <a:pt x="2103" y="7574"/>
                    <a:pt x="4801" y="9276"/>
                  </a:cubicBezTo>
                  <a:cubicBezTo>
                    <a:pt x="5130" y="5871"/>
                    <a:pt x="7040" y="2923"/>
                    <a:pt x="9786" y="1178"/>
                  </a:cubicBezTo>
                  <a:cubicBezTo>
                    <a:pt x="8288" y="393"/>
                    <a:pt x="6646" y="1"/>
                    <a:pt x="500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9" name="Google Shape;8061;p74">
              <a:extLst>
                <a:ext uri="{FF2B5EF4-FFF2-40B4-BE49-F238E27FC236}">
                  <a16:creationId xmlns:a16="http://schemas.microsoft.com/office/drawing/2014/main" id="{29B97802-982A-0FF5-F3A8-8016BCDC7C23}"/>
                </a:ext>
              </a:extLst>
            </p:cNvPr>
            <p:cNvSpPr/>
            <p:nvPr/>
          </p:nvSpPr>
          <p:spPr>
            <a:xfrm>
              <a:off x="2944250" y="2859150"/>
              <a:ext cx="251675" cy="226375"/>
            </a:xfrm>
            <a:custGeom>
              <a:avLst/>
              <a:gdLst/>
              <a:ahLst/>
              <a:cxnLst/>
              <a:rect l="l" t="t" r="r" b="b"/>
              <a:pathLst>
                <a:path w="10067" h="9055" extrusionOk="0">
                  <a:moveTo>
                    <a:pt x="4" y="1"/>
                  </a:moveTo>
                  <a:cubicBezTo>
                    <a:pt x="2" y="65"/>
                    <a:pt x="0" y="130"/>
                    <a:pt x="0" y="195"/>
                  </a:cubicBezTo>
                  <a:cubicBezTo>
                    <a:pt x="0" y="3954"/>
                    <a:pt x="2023" y="7250"/>
                    <a:pt x="5033" y="9055"/>
                  </a:cubicBezTo>
                  <a:cubicBezTo>
                    <a:pt x="8045" y="7250"/>
                    <a:pt x="10066" y="3954"/>
                    <a:pt x="10066" y="195"/>
                  </a:cubicBezTo>
                  <a:cubicBezTo>
                    <a:pt x="10066" y="130"/>
                    <a:pt x="10066" y="65"/>
                    <a:pt x="10065" y="1"/>
                  </a:cubicBezTo>
                  <a:cubicBezTo>
                    <a:pt x="8490" y="829"/>
                    <a:pt x="6762" y="1243"/>
                    <a:pt x="5034" y="1243"/>
                  </a:cubicBezTo>
                  <a:cubicBezTo>
                    <a:pt x="3306" y="1243"/>
                    <a:pt x="1578" y="829"/>
                    <a:pt x="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30" name="Google Shape;8062;p74">
            <a:extLst>
              <a:ext uri="{FF2B5EF4-FFF2-40B4-BE49-F238E27FC236}">
                <a16:creationId xmlns:a16="http://schemas.microsoft.com/office/drawing/2014/main" id="{18DCD10F-4697-CEA5-AB48-3EA19DC78BE4}"/>
              </a:ext>
            </a:extLst>
          </p:cNvPr>
          <p:cNvGrpSpPr/>
          <p:nvPr/>
        </p:nvGrpSpPr>
        <p:grpSpPr>
          <a:xfrm>
            <a:off x="5908035" y="3924683"/>
            <a:ext cx="1371138" cy="1447172"/>
            <a:chOff x="3398134" y="2057755"/>
            <a:chExt cx="704087" cy="743130"/>
          </a:xfrm>
        </p:grpSpPr>
        <p:grpSp>
          <p:nvGrpSpPr>
            <p:cNvPr id="31" name="Google Shape;8063;p74">
              <a:extLst>
                <a:ext uri="{FF2B5EF4-FFF2-40B4-BE49-F238E27FC236}">
                  <a16:creationId xmlns:a16="http://schemas.microsoft.com/office/drawing/2014/main" id="{7A96A709-8573-C580-588F-3BA72546227A}"/>
                </a:ext>
              </a:extLst>
            </p:cNvPr>
            <p:cNvGrpSpPr/>
            <p:nvPr/>
          </p:nvGrpSpPr>
          <p:grpSpPr>
            <a:xfrm>
              <a:off x="3398134" y="2290183"/>
              <a:ext cx="315300" cy="219900"/>
              <a:chOff x="3398134" y="2290183"/>
              <a:chExt cx="315300" cy="219900"/>
            </a:xfrm>
          </p:grpSpPr>
          <p:sp>
            <p:nvSpPr>
              <p:cNvPr id="44" name="Google Shape;8064;p74">
                <a:extLst>
                  <a:ext uri="{FF2B5EF4-FFF2-40B4-BE49-F238E27FC236}">
                    <a16:creationId xmlns:a16="http://schemas.microsoft.com/office/drawing/2014/main" id="{03B9C51C-BBC6-177D-9306-633FF16FBD57}"/>
                  </a:ext>
                </a:extLst>
              </p:cNvPr>
              <p:cNvSpPr/>
              <p:nvPr/>
            </p:nvSpPr>
            <p:spPr>
              <a:xfrm>
                <a:off x="3493534" y="2290183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37150" tIns="68550" rIns="137150" bIns="68550" anchor="ctr" anchorCtr="0">
                <a:noAutofit/>
              </a:bodyPr>
              <a:lstStyle/>
              <a:p>
                <a:pPr algn="ctr"/>
                <a:endParaRPr sz="280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B Nazanin" panose="00000400000000000000" pitchFamily="2" charset="-78"/>
                  <a:sym typeface="Calibri"/>
                </a:endParaRPr>
              </a:p>
            </p:txBody>
          </p:sp>
          <p:cxnSp>
            <p:nvCxnSpPr>
              <p:cNvPr id="45" name="Google Shape;8065;p74">
                <a:extLst>
                  <a:ext uri="{FF2B5EF4-FFF2-40B4-BE49-F238E27FC236}">
                    <a16:creationId xmlns:a16="http://schemas.microsoft.com/office/drawing/2014/main" id="{7DB8A555-F610-528E-E315-5DF90C975F78}"/>
                  </a:ext>
                </a:extLst>
              </p:cNvPr>
              <p:cNvCxnSpPr>
                <a:stCxn id="44" idx="2"/>
              </p:cNvCxnSpPr>
              <p:nvPr/>
            </p:nvCxnSpPr>
            <p:spPr>
              <a:xfrm rot="10800000">
                <a:off x="3398134" y="2400133"/>
                <a:ext cx="95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2" name="Google Shape;8066;p74">
              <a:extLst>
                <a:ext uri="{FF2B5EF4-FFF2-40B4-BE49-F238E27FC236}">
                  <a16:creationId xmlns:a16="http://schemas.microsoft.com/office/drawing/2014/main" id="{82AD416C-5029-9C27-2393-15C928A96C2D}"/>
                </a:ext>
              </a:extLst>
            </p:cNvPr>
            <p:cNvGrpSpPr/>
            <p:nvPr/>
          </p:nvGrpSpPr>
          <p:grpSpPr>
            <a:xfrm>
              <a:off x="3547823" y="2467358"/>
              <a:ext cx="219900" cy="333527"/>
              <a:chOff x="3547823" y="2467358"/>
              <a:chExt cx="219900" cy="333527"/>
            </a:xfrm>
          </p:grpSpPr>
          <p:sp>
            <p:nvSpPr>
              <p:cNvPr id="42" name="Google Shape;8067;p74">
                <a:extLst>
                  <a:ext uri="{FF2B5EF4-FFF2-40B4-BE49-F238E27FC236}">
                    <a16:creationId xmlns:a16="http://schemas.microsoft.com/office/drawing/2014/main" id="{1DE7869B-6593-F05A-43AB-B3541C437EB5}"/>
                  </a:ext>
                </a:extLst>
              </p:cNvPr>
              <p:cNvSpPr/>
              <p:nvPr/>
            </p:nvSpPr>
            <p:spPr>
              <a:xfrm>
                <a:off x="3547823" y="2467358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37150" tIns="68550" rIns="137150" bIns="68550" anchor="ctr" anchorCtr="0">
                <a:noAutofit/>
              </a:bodyPr>
              <a:lstStyle/>
              <a:p>
                <a:pPr algn="ctr"/>
                <a:endParaRPr sz="280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B Nazanin" panose="00000400000000000000" pitchFamily="2" charset="-78"/>
                  <a:sym typeface="Calibri"/>
                </a:endParaRPr>
              </a:p>
            </p:txBody>
          </p:sp>
          <p:cxnSp>
            <p:nvCxnSpPr>
              <p:cNvPr id="43" name="Google Shape;8068;p74">
                <a:extLst>
                  <a:ext uri="{FF2B5EF4-FFF2-40B4-BE49-F238E27FC236}">
                    <a16:creationId xmlns:a16="http://schemas.microsoft.com/office/drawing/2014/main" id="{F2F685F8-F9C6-6155-231E-C28500068CD5}"/>
                  </a:ext>
                </a:extLst>
              </p:cNvPr>
              <p:cNvCxnSpPr/>
              <p:nvPr/>
            </p:nvCxnSpPr>
            <p:spPr>
              <a:xfrm rot="10800000">
                <a:off x="3657701" y="2687185"/>
                <a:ext cx="0" cy="11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3" name="Google Shape;8069;p74">
              <a:extLst>
                <a:ext uri="{FF2B5EF4-FFF2-40B4-BE49-F238E27FC236}">
                  <a16:creationId xmlns:a16="http://schemas.microsoft.com/office/drawing/2014/main" id="{9F4C4983-2BB6-8D99-3198-EB20F379A494}"/>
                </a:ext>
              </a:extLst>
            </p:cNvPr>
            <p:cNvGrpSpPr/>
            <p:nvPr/>
          </p:nvGrpSpPr>
          <p:grpSpPr>
            <a:xfrm>
              <a:off x="3734138" y="2467358"/>
              <a:ext cx="219900" cy="333527"/>
              <a:chOff x="3734138" y="2467358"/>
              <a:chExt cx="219900" cy="333527"/>
            </a:xfrm>
          </p:grpSpPr>
          <p:sp>
            <p:nvSpPr>
              <p:cNvPr id="40" name="Google Shape;8070;p74">
                <a:extLst>
                  <a:ext uri="{FF2B5EF4-FFF2-40B4-BE49-F238E27FC236}">
                    <a16:creationId xmlns:a16="http://schemas.microsoft.com/office/drawing/2014/main" id="{AC284A75-790E-D775-BACF-738AB172A951}"/>
                  </a:ext>
                </a:extLst>
              </p:cNvPr>
              <p:cNvSpPr/>
              <p:nvPr/>
            </p:nvSpPr>
            <p:spPr>
              <a:xfrm>
                <a:off x="3734138" y="2467358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37150" tIns="68550" rIns="137150" bIns="68550" anchor="ctr" anchorCtr="0">
                <a:noAutofit/>
              </a:bodyPr>
              <a:lstStyle/>
              <a:p>
                <a:pPr algn="ctr"/>
                <a:endParaRPr sz="280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B Nazanin" panose="00000400000000000000" pitchFamily="2" charset="-78"/>
                  <a:sym typeface="Calibri"/>
                </a:endParaRPr>
              </a:p>
            </p:txBody>
          </p:sp>
          <p:cxnSp>
            <p:nvCxnSpPr>
              <p:cNvPr id="41" name="Google Shape;8071;p74">
                <a:extLst>
                  <a:ext uri="{FF2B5EF4-FFF2-40B4-BE49-F238E27FC236}">
                    <a16:creationId xmlns:a16="http://schemas.microsoft.com/office/drawing/2014/main" id="{085F09A0-96EE-4496-86FD-45DEFE23EE59}"/>
                  </a:ext>
                </a:extLst>
              </p:cNvPr>
              <p:cNvCxnSpPr/>
              <p:nvPr/>
            </p:nvCxnSpPr>
            <p:spPr>
              <a:xfrm rot="10800000">
                <a:off x="3844020" y="2687185"/>
                <a:ext cx="0" cy="11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" name="Google Shape;8072;p74">
              <a:extLst>
                <a:ext uri="{FF2B5EF4-FFF2-40B4-BE49-F238E27FC236}">
                  <a16:creationId xmlns:a16="http://schemas.microsoft.com/office/drawing/2014/main" id="{CD5E312D-72A6-CB7A-234A-9DE043343FA5}"/>
                </a:ext>
              </a:extLst>
            </p:cNvPr>
            <p:cNvGrpSpPr/>
            <p:nvPr/>
          </p:nvGrpSpPr>
          <p:grpSpPr>
            <a:xfrm>
              <a:off x="3787560" y="2288011"/>
              <a:ext cx="314661" cy="219900"/>
              <a:chOff x="3787560" y="2288011"/>
              <a:chExt cx="314661" cy="219900"/>
            </a:xfrm>
          </p:grpSpPr>
          <p:sp>
            <p:nvSpPr>
              <p:cNvPr id="38" name="Google Shape;8073;p74">
                <a:extLst>
                  <a:ext uri="{FF2B5EF4-FFF2-40B4-BE49-F238E27FC236}">
                    <a16:creationId xmlns:a16="http://schemas.microsoft.com/office/drawing/2014/main" id="{64E1D03E-0EC1-78E6-6848-29D72B014712}"/>
                  </a:ext>
                </a:extLst>
              </p:cNvPr>
              <p:cNvSpPr/>
              <p:nvPr/>
            </p:nvSpPr>
            <p:spPr>
              <a:xfrm>
                <a:off x="3787560" y="2288011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37150" tIns="68550" rIns="137150" bIns="68550" anchor="ctr" anchorCtr="0">
                <a:noAutofit/>
              </a:bodyPr>
              <a:lstStyle/>
              <a:p>
                <a:pPr algn="ctr"/>
                <a:endParaRPr sz="280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B Nazanin" panose="00000400000000000000" pitchFamily="2" charset="-78"/>
                  <a:sym typeface="Calibri"/>
                </a:endParaRPr>
              </a:p>
            </p:txBody>
          </p:sp>
          <p:cxnSp>
            <p:nvCxnSpPr>
              <p:cNvPr id="39" name="Google Shape;8074;p74">
                <a:extLst>
                  <a:ext uri="{FF2B5EF4-FFF2-40B4-BE49-F238E27FC236}">
                    <a16:creationId xmlns:a16="http://schemas.microsoft.com/office/drawing/2014/main" id="{4AE0AD87-E1FC-DC11-1124-C7D938499776}"/>
                  </a:ext>
                </a:extLst>
              </p:cNvPr>
              <p:cNvCxnSpPr/>
              <p:nvPr/>
            </p:nvCxnSpPr>
            <p:spPr>
              <a:xfrm rot="10800000">
                <a:off x="4007421" y="2400064"/>
                <a:ext cx="948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5" name="Google Shape;8075;p74">
              <a:extLst>
                <a:ext uri="{FF2B5EF4-FFF2-40B4-BE49-F238E27FC236}">
                  <a16:creationId xmlns:a16="http://schemas.microsoft.com/office/drawing/2014/main" id="{0F115E53-6D94-2D50-4093-0925B04B5334}"/>
                </a:ext>
              </a:extLst>
            </p:cNvPr>
            <p:cNvGrpSpPr/>
            <p:nvPr/>
          </p:nvGrpSpPr>
          <p:grpSpPr>
            <a:xfrm>
              <a:off x="3637290" y="2057755"/>
              <a:ext cx="219900" cy="335499"/>
              <a:chOff x="3637290" y="2057755"/>
              <a:chExt cx="219900" cy="335499"/>
            </a:xfrm>
          </p:grpSpPr>
          <p:sp>
            <p:nvSpPr>
              <p:cNvPr id="36" name="Google Shape;8076;p74">
                <a:extLst>
                  <a:ext uri="{FF2B5EF4-FFF2-40B4-BE49-F238E27FC236}">
                    <a16:creationId xmlns:a16="http://schemas.microsoft.com/office/drawing/2014/main" id="{290DC251-1137-100E-5E67-F2E3177CC285}"/>
                  </a:ext>
                </a:extLst>
              </p:cNvPr>
              <p:cNvSpPr/>
              <p:nvPr/>
            </p:nvSpPr>
            <p:spPr>
              <a:xfrm>
                <a:off x="3637290" y="2173354"/>
                <a:ext cx="219900" cy="219900"/>
              </a:xfrm>
              <a:prstGeom prst="ellipse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37150" tIns="68550" rIns="137150" bIns="68550" anchor="ctr" anchorCtr="0">
                <a:noAutofit/>
              </a:bodyPr>
              <a:lstStyle/>
              <a:p>
                <a:pPr algn="ctr"/>
                <a:endParaRPr sz="280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Calibri"/>
                  <a:cs typeface="B Nazanin" panose="00000400000000000000" pitchFamily="2" charset="-78"/>
                  <a:sym typeface="Calibri"/>
                </a:endParaRPr>
              </a:p>
            </p:txBody>
          </p:sp>
          <p:cxnSp>
            <p:nvCxnSpPr>
              <p:cNvPr id="37" name="Google Shape;8077;p74">
                <a:extLst>
                  <a:ext uri="{FF2B5EF4-FFF2-40B4-BE49-F238E27FC236}">
                    <a16:creationId xmlns:a16="http://schemas.microsoft.com/office/drawing/2014/main" id="{7551AD65-B5D7-5A56-4F5F-46AC8C3858C3}"/>
                  </a:ext>
                </a:extLst>
              </p:cNvPr>
              <p:cNvCxnSpPr/>
              <p:nvPr/>
            </p:nvCxnSpPr>
            <p:spPr>
              <a:xfrm rot="10800000">
                <a:off x="3747169" y="2057755"/>
                <a:ext cx="0" cy="1137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BAC8D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6" name="Google Shape;8078;p74">
            <a:extLst>
              <a:ext uri="{FF2B5EF4-FFF2-40B4-BE49-F238E27FC236}">
                <a16:creationId xmlns:a16="http://schemas.microsoft.com/office/drawing/2014/main" id="{AEE4F1DA-96F9-D6CB-936A-58A651AE7F05}"/>
              </a:ext>
            </a:extLst>
          </p:cNvPr>
          <p:cNvGrpSpPr/>
          <p:nvPr/>
        </p:nvGrpSpPr>
        <p:grpSpPr>
          <a:xfrm>
            <a:off x="9258479" y="3938076"/>
            <a:ext cx="1420306" cy="1420306"/>
            <a:chOff x="5007123" y="2079403"/>
            <a:chExt cx="687600" cy="687600"/>
          </a:xfrm>
        </p:grpSpPr>
        <p:sp>
          <p:nvSpPr>
            <p:cNvPr id="47" name="Google Shape;8079;p74">
              <a:extLst>
                <a:ext uri="{FF2B5EF4-FFF2-40B4-BE49-F238E27FC236}">
                  <a16:creationId xmlns:a16="http://schemas.microsoft.com/office/drawing/2014/main" id="{8E0CCA87-4B25-F3C3-750D-418BE334E7F5}"/>
                </a:ext>
              </a:extLst>
            </p:cNvPr>
            <p:cNvSpPr/>
            <p:nvPr/>
          </p:nvSpPr>
          <p:spPr>
            <a:xfrm>
              <a:off x="5007123" y="2079403"/>
              <a:ext cx="687600" cy="687600"/>
            </a:xfrm>
            <a:prstGeom prst="ellipse">
              <a:avLst/>
            </a:pr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8" name="Google Shape;8080;p74">
              <a:extLst>
                <a:ext uri="{FF2B5EF4-FFF2-40B4-BE49-F238E27FC236}">
                  <a16:creationId xmlns:a16="http://schemas.microsoft.com/office/drawing/2014/main" id="{216EB993-E854-201C-03CB-05F2E60B47B2}"/>
                </a:ext>
              </a:extLst>
            </p:cNvPr>
            <p:cNvSpPr/>
            <p:nvPr/>
          </p:nvSpPr>
          <p:spPr>
            <a:xfrm>
              <a:off x="5069448" y="2141702"/>
              <a:ext cx="563100" cy="562800"/>
            </a:xfrm>
            <a:prstGeom prst="ellipse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9" name="Google Shape;8081;p74">
              <a:extLst>
                <a:ext uri="{FF2B5EF4-FFF2-40B4-BE49-F238E27FC236}">
                  <a16:creationId xmlns:a16="http://schemas.microsoft.com/office/drawing/2014/main" id="{CBCCB832-15CA-2F3B-76B7-5B3047FD8C36}"/>
                </a:ext>
              </a:extLst>
            </p:cNvPr>
            <p:cNvSpPr/>
            <p:nvPr/>
          </p:nvSpPr>
          <p:spPr>
            <a:xfrm>
              <a:off x="5146403" y="2218605"/>
              <a:ext cx="409200" cy="409200"/>
            </a:xfrm>
            <a:prstGeom prst="ellipse">
              <a:avLst/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0" name="Google Shape;8082;p74">
              <a:extLst>
                <a:ext uri="{FF2B5EF4-FFF2-40B4-BE49-F238E27FC236}">
                  <a16:creationId xmlns:a16="http://schemas.microsoft.com/office/drawing/2014/main" id="{19508B3A-4E99-B0FC-72C4-FFE00B18887E}"/>
                </a:ext>
              </a:extLst>
            </p:cNvPr>
            <p:cNvSpPr/>
            <p:nvPr/>
          </p:nvSpPr>
          <p:spPr>
            <a:xfrm>
              <a:off x="5221891" y="2294066"/>
              <a:ext cx="258300" cy="258300"/>
            </a:xfrm>
            <a:prstGeom prst="ellipse">
              <a:avLst/>
            </a:pr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51" name="Google Shape;8083;p74">
            <a:extLst>
              <a:ext uri="{FF2B5EF4-FFF2-40B4-BE49-F238E27FC236}">
                <a16:creationId xmlns:a16="http://schemas.microsoft.com/office/drawing/2014/main" id="{EFBC1FDB-12BA-2A40-AE77-AE567B743FAF}"/>
              </a:ext>
            </a:extLst>
          </p:cNvPr>
          <p:cNvGrpSpPr/>
          <p:nvPr/>
        </p:nvGrpSpPr>
        <p:grpSpPr>
          <a:xfrm>
            <a:off x="10877354" y="3927088"/>
            <a:ext cx="1441996" cy="1442366"/>
            <a:chOff x="5797446" y="2063053"/>
            <a:chExt cx="698100" cy="698280"/>
          </a:xfrm>
        </p:grpSpPr>
        <p:sp>
          <p:nvSpPr>
            <p:cNvPr id="52" name="Google Shape;8084;p74">
              <a:extLst>
                <a:ext uri="{FF2B5EF4-FFF2-40B4-BE49-F238E27FC236}">
                  <a16:creationId xmlns:a16="http://schemas.microsoft.com/office/drawing/2014/main" id="{7E20EAA1-5796-86E9-3BAF-F3AB156DA9A0}"/>
                </a:ext>
              </a:extLst>
            </p:cNvPr>
            <p:cNvSpPr/>
            <p:nvPr/>
          </p:nvSpPr>
          <p:spPr>
            <a:xfrm>
              <a:off x="5797446" y="2063053"/>
              <a:ext cx="698100" cy="698100"/>
            </a:xfrm>
            <a:prstGeom prst="ellipse">
              <a:avLst/>
            </a:pr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3" name="Google Shape;8085;p74">
              <a:extLst>
                <a:ext uri="{FF2B5EF4-FFF2-40B4-BE49-F238E27FC236}">
                  <a16:creationId xmlns:a16="http://schemas.microsoft.com/office/drawing/2014/main" id="{5DE8F8A5-8B15-45C2-4106-9210348425C0}"/>
                </a:ext>
              </a:extLst>
            </p:cNvPr>
            <p:cNvSpPr/>
            <p:nvPr/>
          </p:nvSpPr>
          <p:spPr>
            <a:xfrm>
              <a:off x="5872067" y="2212295"/>
              <a:ext cx="549000" cy="549000"/>
            </a:xfrm>
            <a:prstGeom prst="ellipse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4" name="Google Shape;8086;p74">
              <a:extLst>
                <a:ext uri="{FF2B5EF4-FFF2-40B4-BE49-F238E27FC236}">
                  <a16:creationId xmlns:a16="http://schemas.microsoft.com/office/drawing/2014/main" id="{AB62EF2A-FC5E-A416-8D68-1ACC7BD0B07C}"/>
                </a:ext>
              </a:extLst>
            </p:cNvPr>
            <p:cNvSpPr/>
            <p:nvPr/>
          </p:nvSpPr>
          <p:spPr>
            <a:xfrm>
              <a:off x="5921353" y="2310867"/>
              <a:ext cx="450300" cy="450300"/>
            </a:xfrm>
            <a:prstGeom prst="ellipse">
              <a:avLst/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5" name="Google Shape;8087;p74">
              <a:extLst>
                <a:ext uri="{FF2B5EF4-FFF2-40B4-BE49-F238E27FC236}">
                  <a16:creationId xmlns:a16="http://schemas.microsoft.com/office/drawing/2014/main" id="{FCA15011-EEF2-39C4-E6ED-4F3BB4AE9448}"/>
                </a:ext>
              </a:extLst>
            </p:cNvPr>
            <p:cNvSpPr/>
            <p:nvPr/>
          </p:nvSpPr>
          <p:spPr>
            <a:xfrm>
              <a:off x="5967936" y="2404033"/>
              <a:ext cx="357300" cy="357300"/>
            </a:xfrm>
            <a:prstGeom prst="ellipse">
              <a:avLst/>
            </a:pr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56" name="Google Shape;8088;p74">
            <a:extLst>
              <a:ext uri="{FF2B5EF4-FFF2-40B4-BE49-F238E27FC236}">
                <a16:creationId xmlns:a16="http://schemas.microsoft.com/office/drawing/2014/main" id="{EA25780C-8387-4D21-C3D6-673E49873973}"/>
              </a:ext>
            </a:extLst>
          </p:cNvPr>
          <p:cNvGrpSpPr/>
          <p:nvPr/>
        </p:nvGrpSpPr>
        <p:grpSpPr>
          <a:xfrm>
            <a:off x="15767649" y="7218297"/>
            <a:ext cx="561170" cy="1346328"/>
            <a:chOff x="8075075" y="3754290"/>
            <a:chExt cx="255612" cy="613194"/>
          </a:xfrm>
        </p:grpSpPr>
        <p:grpSp>
          <p:nvGrpSpPr>
            <p:cNvPr id="57" name="Google Shape;8089;p74">
              <a:extLst>
                <a:ext uri="{FF2B5EF4-FFF2-40B4-BE49-F238E27FC236}">
                  <a16:creationId xmlns:a16="http://schemas.microsoft.com/office/drawing/2014/main" id="{34BA66F0-12D6-FD40-56A2-87026D4ED691}"/>
                </a:ext>
              </a:extLst>
            </p:cNvPr>
            <p:cNvGrpSpPr/>
            <p:nvPr/>
          </p:nvGrpSpPr>
          <p:grpSpPr>
            <a:xfrm>
              <a:off x="8075075" y="3754290"/>
              <a:ext cx="255612" cy="613194"/>
              <a:chOff x="8075075" y="3754290"/>
              <a:chExt cx="255612" cy="613194"/>
            </a:xfrm>
          </p:grpSpPr>
          <p:sp>
            <p:nvSpPr>
              <p:cNvPr id="59" name="Google Shape;8090;p74">
                <a:extLst>
                  <a:ext uri="{FF2B5EF4-FFF2-40B4-BE49-F238E27FC236}">
                    <a16:creationId xmlns:a16="http://schemas.microsoft.com/office/drawing/2014/main" id="{B28B775A-B998-1FB9-5964-EE8175AD5DEA}"/>
                  </a:ext>
                </a:extLst>
              </p:cNvPr>
              <p:cNvSpPr/>
              <p:nvPr/>
            </p:nvSpPr>
            <p:spPr>
              <a:xfrm>
                <a:off x="8075075" y="4252967"/>
                <a:ext cx="255612" cy="114517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7497" extrusionOk="0">
                    <a:moveTo>
                      <a:pt x="1" y="1"/>
                    </a:moveTo>
                    <a:lnTo>
                      <a:pt x="8369" y="7496"/>
                    </a:lnTo>
                    <a:lnTo>
                      <a:pt x="16734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60" name="Google Shape;8091;p74">
                <a:extLst>
                  <a:ext uri="{FF2B5EF4-FFF2-40B4-BE49-F238E27FC236}">
                    <a16:creationId xmlns:a16="http://schemas.microsoft.com/office/drawing/2014/main" id="{691BAF07-F3DF-2CB0-2864-FE9DD48F9B73}"/>
                  </a:ext>
                </a:extLst>
              </p:cNvPr>
              <p:cNvSpPr/>
              <p:nvPr/>
            </p:nvSpPr>
            <p:spPr>
              <a:xfrm>
                <a:off x="8075075" y="3754290"/>
                <a:ext cx="255612" cy="498713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32649" extrusionOk="0">
                    <a:moveTo>
                      <a:pt x="8369" y="0"/>
                    </a:moveTo>
                    <a:cubicBezTo>
                      <a:pt x="3747" y="0"/>
                      <a:pt x="1" y="3747"/>
                      <a:pt x="1" y="8366"/>
                    </a:cubicBezTo>
                    <a:lnTo>
                      <a:pt x="1" y="32649"/>
                    </a:lnTo>
                    <a:lnTo>
                      <a:pt x="16734" y="32649"/>
                    </a:lnTo>
                    <a:lnTo>
                      <a:pt x="16734" y="8366"/>
                    </a:lnTo>
                    <a:cubicBezTo>
                      <a:pt x="16734" y="3744"/>
                      <a:pt x="12987" y="0"/>
                      <a:pt x="836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58" name="Google Shape;8092;p74">
              <a:extLst>
                <a:ext uri="{FF2B5EF4-FFF2-40B4-BE49-F238E27FC236}">
                  <a16:creationId xmlns:a16="http://schemas.microsoft.com/office/drawing/2014/main" id="{A9EC4053-9612-C777-4746-BC9BF8C0A234}"/>
                </a:ext>
              </a:extLst>
            </p:cNvPr>
            <p:cNvSpPr/>
            <p:nvPr/>
          </p:nvSpPr>
          <p:spPr>
            <a:xfrm>
              <a:off x="8107762" y="3782257"/>
              <a:ext cx="190281" cy="190281"/>
            </a:xfrm>
            <a:custGeom>
              <a:avLst/>
              <a:gdLst/>
              <a:ahLst/>
              <a:cxnLst/>
              <a:rect l="l" t="t" r="r" b="b"/>
              <a:pathLst>
                <a:path w="12457" h="12457" extrusionOk="0">
                  <a:moveTo>
                    <a:pt x="6229" y="1"/>
                  </a:moveTo>
                  <a:cubicBezTo>
                    <a:pt x="2788" y="1"/>
                    <a:pt x="1" y="2788"/>
                    <a:pt x="1" y="6229"/>
                  </a:cubicBezTo>
                  <a:cubicBezTo>
                    <a:pt x="1" y="9670"/>
                    <a:pt x="2788" y="12457"/>
                    <a:pt x="6229" y="12457"/>
                  </a:cubicBezTo>
                  <a:cubicBezTo>
                    <a:pt x="9666" y="12457"/>
                    <a:pt x="12457" y="9670"/>
                    <a:pt x="12457" y="6229"/>
                  </a:cubicBezTo>
                  <a:cubicBezTo>
                    <a:pt x="12457" y="2788"/>
                    <a:pt x="9666" y="1"/>
                    <a:pt x="6229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61" name="Google Shape;8093;p74">
            <a:extLst>
              <a:ext uri="{FF2B5EF4-FFF2-40B4-BE49-F238E27FC236}">
                <a16:creationId xmlns:a16="http://schemas.microsoft.com/office/drawing/2014/main" id="{0D64FF85-6093-2667-0B9C-B31EEE02A13D}"/>
              </a:ext>
            </a:extLst>
          </p:cNvPr>
          <p:cNvGrpSpPr/>
          <p:nvPr/>
        </p:nvGrpSpPr>
        <p:grpSpPr>
          <a:xfrm>
            <a:off x="10001764" y="7195892"/>
            <a:ext cx="940704" cy="1367490"/>
            <a:chOff x="1697726" y="3244179"/>
            <a:chExt cx="788124" cy="1146069"/>
          </a:xfrm>
        </p:grpSpPr>
        <p:sp>
          <p:nvSpPr>
            <p:cNvPr id="62" name="Google Shape;8094;p74">
              <a:extLst>
                <a:ext uri="{FF2B5EF4-FFF2-40B4-BE49-F238E27FC236}">
                  <a16:creationId xmlns:a16="http://schemas.microsoft.com/office/drawing/2014/main" id="{F1417097-2333-D2BB-0A1C-4A3C731D78DE}"/>
                </a:ext>
              </a:extLst>
            </p:cNvPr>
            <p:cNvSpPr/>
            <p:nvPr/>
          </p:nvSpPr>
          <p:spPr>
            <a:xfrm>
              <a:off x="1697726" y="3244179"/>
              <a:ext cx="788124" cy="1146069"/>
            </a:xfrm>
            <a:custGeom>
              <a:avLst/>
              <a:gdLst/>
              <a:ahLst/>
              <a:cxnLst/>
              <a:rect l="l" t="t" r="r" b="b"/>
              <a:pathLst>
                <a:path w="30365" h="44156" extrusionOk="0">
                  <a:moveTo>
                    <a:pt x="18841" y="1"/>
                  </a:moveTo>
                  <a:lnTo>
                    <a:pt x="18841" y="3319"/>
                  </a:lnTo>
                  <a:lnTo>
                    <a:pt x="7583" y="3319"/>
                  </a:lnTo>
                  <a:cubicBezTo>
                    <a:pt x="5740" y="3319"/>
                    <a:pt x="4248" y="4814"/>
                    <a:pt x="4248" y="6658"/>
                  </a:cubicBezTo>
                  <a:lnTo>
                    <a:pt x="4248" y="29436"/>
                  </a:lnTo>
                  <a:lnTo>
                    <a:pt x="1" y="29436"/>
                  </a:lnTo>
                  <a:lnTo>
                    <a:pt x="1" y="44155"/>
                  </a:lnTo>
                  <a:lnTo>
                    <a:pt x="14720" y="44155"/>
                  </a:lnTo>
                  <a:lnTo>
                    <a:pt x="14720" y="29436"/>
                  </a:lnTo>
                  <a:lnTo>
                    <a:pt x="10922" y="29436"/>
                  </a:lnTo>
                  <a:lnTo>
                    <a:pt x="10922" y="9993"/>
                  </a:lnTo>
                  <a:lnTo>
                    <a:pt x="18841" y="9993"/>
                  </a:lnTo>
                  <a:lnTo>
                    <a:pt x="18841" y="13311"/>
                  </a:lnTo>
                  <a:lnTo>
                    <a:pt x="30365" y="6658"/>
                  </a:lnTo>
                  <a:lnTo>
                    <a:pt x="1884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3" name="Google Shape;8095;p74">
              <a:extLst>
                <a:ext uri="{FF2B5EF4-FFF2-40B4-BE49-F238E27FC236}">
                  <a16:creationId xmlns:a16="http://schemas.microsoft.com/office/drawing/2014/main" id="{39F569CB-DB7F-D7C1-7BD4-913AF4BA15A2}"/>
                </a:ext>
              </a:extLst>
            </p:cNvPr>
            <p:cNvSpPr/>
            <p:nvPr/>
          </p:nvSpPr>
          <p:spPr>
            <a:xfrm>
              <a:off x="1743302" y="4053603"/>
              <a:ext cx="291293" cy="291267"/>
            </a:xfrm>
            <a:custGeom>
              <a:avLst/>
              <a:gdLst/>
              <a:ahLst/>
              <a:cxnLst/>
              <a:rect l="l" t="t" r="r" b="b"/>
              <a:pathLst>
                <a:path w="11223" h="11222" extrusionOk="0">
                  <a:moveTo>
                    <a:pt x="1" y="0"/>
                  </a:moveTo>
                  <a:lnTo>
                    <a:pt x="1" y="11222"/>
                  </a:lnTo>
                  <a:lnTo>
                    <a:pt x="11222" y="11222"/>
                  </a:lnTo>
                  <a:lnTo>
                    <a:pt x="1122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sp>
        <p:nvSpPr>
          <p:cNvPr id="64" name="Google Shape;8096;p74">
            <a:extLst>
              <a:ext uri="{FF2B5EF4-FFF2-40B4-BE49-F238E27FC236}">
                <a16:creationId xmlns:a16="http://schemas.microsoft.com/office/drawing/2014/main" id="{CD2507DE-B9B6-C644-9C17-C87422D8E77E}"/>
              </a:ext>
            </a:extLst>
          </p:cNvPr>
          <p:cNvSpPr/>
          <p:nvPr/>
        </p:nvSpPr>
        <p:spPr>
          <a:xfrm>
            <a:off x="15716694" y="7023895"/>
            <a:ext cx="408" cy="8"/>
          </a:xfrm>
          <a:custGeom>
            <a:avLst/>
            <a:gdLst/>
            <a:ahLst/>
            <a:cxnLst/>
            <a:rect l="l" t="t" r="r" b="b"/>
            <a:pathLst>
              <a:path w="48" h="1" extrusionOk="0">
                <a:moveTo>
                  <a:pt x="48" y="0"/>
                </a:move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</a:endParaRPr>
          </a:p>
        </p:txBody>
      </p:sp>
      <p:grpSp>
        <p:nvGrpSpPr>
          <p:cNvPr id="65" name="Google Shape;8097;p74">
            <a:extLst>
              <a:ext uri="{FF2B5EF4-FFF2-40B4-BE49-F238E27FC236}">
                <a16:creationId xmlns:a16="http://schemas.microsoft.com/office/drawing/2014/main" id="{3B200545-C068-BF48-62CF-02111F1043CD}"/>
              </a:ext>
            </a:extLst>
          </p:cNvPr>
          <p:cNvGrpSpPr/>
          <p:nvPr/>
        </p:nvGrpSpPr>
        <p:grpSpPr>
          <a:xfrm>
            <a:off x="11244067" y="7218296"/>
            <a:ext cx="587782" cy="587690"/>
            <a:chOff x="6134814" y="3754290"/>
            <a:chExt cx="293891" cy="293845"/>
          </a:xfrm>
        </p:grpSpPr>
        <p:sp>
          <p:nvSpPr>
            <p:cNvPr id="66" name="Google Shape;8098;p74">
              <a:extLst>
                <a:ext uri="{FF2B5EF4-FFF2-40B4-BE49-F238E27FC236}">
                  <a16:creationId xmlns:a16="http://schemas.microsoft.com/office/drawing/2014/main" id="{56A98FFB-59A1-0EC5-4D64-594D76A2CE91}"/>
                </a:ext>
              </a:extLst>
            </p:cNvPr>
            <p:cNvSpPr/>
            <p:nvPr/>
          </p:nvSpPr>
          <p:spPr>
            <a:xfrm>
              <a:off x="6134814" y="3754290"/>
              <a:ext cx="293891" cy="293845"/>
            </a:xfrm>
            <a:custGeom>
              <a:avLst/>
              <a:gdLst/>
              <a:ahLst/>
              <a:cxnLst/>
              <a:rect l="l" t="t" r="r" b="b"/>
              <a:pathLst>
                <a:path w="19240" h="19237" extrusionOk="0">
                  <a:moveTo>
                    <a:pt x="1" y="0"/>
                  </a:moveTo>
                  <a:lnTo>
                    <a:pt x="1" y="9618"/>
                  </a:lnTo>
                  <a:cubicBezTo>
                    <a:pt x="1" y="14929"/>
                    <a:pt x="4308" y="19236"/>
                    <a:pt x="9619" y="19236"/>
                  </a:cubicBezTo>
                  <a:cubicBezTo>
                    <a:pt x="14933" y="19236"/>
                    <a:pt x="19240" y="14929"/>
                    <a:pt x="19240" y="9618"/>
                  </a:cubicBezTo>
                  <a:cubicBezTo>
                    <a:pt x="19240" y="4307"/>
                    <a:pt x="14933" y="0"/>
                    <a:pt x="961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7" name="Google Shape;8099;p74">
              <a:extLst>
                <a:ext uri="{FF2B5EF4-FFF2-40B4-BE49-F238E27FC236}">
                  <a16:creationId xmlns:a16="http://schemas.microsoft.com/office/drawing/2014/main" id="{D0F04F16-1961-ED1D-7887-01F155AB397A}"/>
                </a:ext>
              </a:extLst>
            </p:cNvPr>
            <p:cNvSpPr/>
            <p:nvPr/>
          </p:nvSpPr>
          <p:spPr>
            <a:xfrm>
              <a:off x="6147232" y="3764860"/>
              <a:ext cx="118946" cy="107337"/>
            </a:xfrm>
            <a:custGeom>
              <a:avLst/>
              <a:gdLst/>
              <a:ahLst/>
              <a:cxnLst/>
              <a:rect l="l" t="t" r="r" b="b"/>
              <a:pathLst>
                <a:path w="7787" h="7027" extrusionOk="0">
                  <a:moveTo>
                    <a:pt x="0" y="1"/>
                  </a:moveTo>
                  <a:lnTo>
                    <a:pt x="0" y="7026"/>
                  </a:lnTo>
                  <a:lnTo>
                    <a:pt x="778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68" name="Google Shape;8100;p74">
            <a:extLst>
              <a:ext uri="{FF2B5EF4-FFF2-40B4-BE49-F238E27FC236}">
                <a16:creationId xmlns:a16="http://schemas.microsoft.com/office/drawing/2014/main" id="{DCDDB47A-6AAC-B8F4-15FD-C239EC065DAB}"/>
              </a:ext>
            </a:extLst>
          </p:cNvPr>
          <p:cNvGrpSpPr/>
          <p:nvPr/>
        </p:nvGrpSpPr>
        <p:grpSpPr>
          <a:xfrm>
            <a:off x="11244067" y="7975638"/>
            <a:ext cx="587782" cy="587782"/>
            <a:chOff x="6134814" y="4086186"/>
            <a:chExt cx="293891" cy="293891"/>
          </a:xfrm>
        </p:grpSpPr>
        <p:sp>
          <p:nvSpPr>
            <p:cNvPr id="69" name="Google Shape;8101;p74">
              <a:extLst>
                <a:ext uri="{FF2B5EF4-FFF2-40B4-BE49-F238E27FC236}">
                  <a16:creationId xmlns:a16="http://schemas.microsoft.com/office/drawing/2014/main" id="{800AC42A-7C6C-9DD1-684A-F6FFFF08E8D4}"/>
                </a:ext>
              </a:extLst>
            </p:cNvPr>
            <p:cNvSpPr/>
            <p:nvPr/>
          </p:nvSpPr>
          <p:spPr>
            <a:xfrm>
              <a:off x="6134814" y="4086186"/>
              <a:ext cx="293891" cy="293891"/>
            </a:xfrm>
            <a:custGeom>
              <a:avLst/>
              <a:gdLst/>
              <a:ahLst/>
              <a:cxnLst/>
              <a:rect l="l" t="t" r="r" b="b"/>
              <a:pathLst>
                <a:path w="19240" h="19240" extrusionOk="0">
                  <a:moveTo>
                    <a:pt x="1" y="1"/>
                  </a:moveTo>
                  <a:lnTo>
                    <a:pt x="1" y="9619"/>
                  </a:lnTo>
                  <a:cubicBezTo>
                    <a:pt x="1" y="14930"/>
                    <a:pt x="4308" y="19240"/>
                    <a:pt x="9619" y="19240"/>
                  </a:cubicBezTo>
                  <a:cubicBezTo>
                    <a:pt x="14933" y="19240"/>
                    <a:pt x="19240" y="14933"/>
                    <a:pt x="19240" y="9619"/>
                  </a:cubicBezTo>
                  <a:lnTo>
                    <a:pt x="1924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0" name="Google Shape;8102;p74">
              <a:extLst>
                <a:ext uri="{FF2B5EF4-FFF2-40B4-BE49-F238E27FC236}">
                  <a16:creationId xmlns:a16="http://schemas.microsoft.com/office/drawing/2014/main" id="{B529FAB9-0B00-01A4-35B5-218127E6966B}"/>
                </a:ext>
              </a:extLst>
            </p:cNvPr>
            <p:cNvSpPr/>
            <p:nvPr/>
          </p:nvSpPr>
          <p:spPr>
            <a:xfrm>
              <a:off x="6147232" y="4096771"/>
              <a:ext cx="118946" cy="107322"/>
            </a:xfrm>
            <a:custGeom>
              <a:avLst/>
              <a:gdLst/>
              <a:ahLst/>
              <a:cxnLst/>
              <a:rect l="l" t="t" r="r" b="b"/>
              <a:pathLst>
                <a:path w="7787" h="7026" extrusionOk="0">
                  <a:moveTo>
                    <a:pt x="0" y="0"/>
                  </a:moveTo>
                  <a:lnTo>
                    <a:pt x="0" y="7026"/>
                  </a:lnTo>
                  <a:lnTo>
                    <a:pt x="778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sp>
        <p:nvSpPr>
          <p:cNvPr id="71" name="Google Shape;8103;p74">
            <a:extLst>
              <a:ext uri="{FF2B5EF4-FFF2-40B4-BE49-F238E27FC236}">
                <a16:creationId xmlns:a16="http://schemas.microsoft.com/office/drawing/2014/main" id="{F163E1FB-81D7-8F93-43EA-74A625FCD81A}"/>
              </a:ext>
            </a:extLst>
          </p:cNvPr>
          <p:cNvSpPr/>
          <p:nvPr/>
        </p:nvSpPr>
        <p:spPr>
          <a:xfrm>
            <a:off x="13320921" y="7216689"/>
            <a:ext cx="1219386" cy="1346300"/>
          </a:xfrm>
          <a:custGeom>
            <a:avLst/>
            <a:gdLst/>
            <a:ahLst/>
            <a:cxnLst/>
            <a:rect l="l" t="t" r="r" b="b"/>
            <a:pathLst>
              <a:path w="4733" h="5225" extrusionOk="0">
                <a:moveTo>
                  <a:pt x="346" y="0"/>
                </a:moveTo>
                <a:cubicBezTo>
                  <a:pt x="148" y="0"/>
                  <a:pt x="1" y="148"/>
                  <a:pt x="1" y="333"/>
                </a:cubicBezTo>
                <a:lnTo>
                  <a:pt x="1" y="4423"/>
                </a:lnTo>
                <a:cubicBezTo>
                  <a:pt x="1" y="4608"/>
                  <a:pt x="148" y="4756"/>
                  <a:pt x="346" y="4756"/>
                </a:cubicBezTo>
                <a:lnTo>
                  <a:pt x="2046" y="4756"/>
                </a:lnTo>
                <a:lnTo>
                  <a:pt x="2366" y="5224"/>
                </a:lnTo>
                <a:lnTo>
                  <a:pt x="2674" y="4756"/>
                </a:lnTo>
                <a:lnTo>
                  <a:pt x="4387" y="4756"/>
                </a:lnTo>
                <a:cubicBezTo>
                  <a:pt x="4394" y="4757"/>
                  <a:pt x="4400" y="4757"/>
                  <a:pt x="4407" y="4757"/>
                </a:cubicBezTo>
                <a:cubicBezTo>
                  <a:pt x="4583" y="4757"/>
                  <a:pt x="4732" y="4602"/>
                  <a:pt x="4732" y="4423"/>
                </a:cubicBezTo>
                <a:lnTo>
                  <a:pt x="4732" y="333"/>
                </a:lnTo>
                <a:cubicBezTo>
                  <a:pt x="4732" y="148"/>
                  <a:pt x="4572" y="0"/>
                  <a:pt x="4387" y="0"/>
                </a:cubicBezTo>
                <a:close/>
              </a:path>
            </a:pathLst>
          </a:custGeom>
          <a:noFill/>
          <a:ln w="9525" cap="flat" cmpd="sng">
            <a:solidFill>
              <a:srgbClr val="A5B7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72" name="Google Shape;8104;p74">
            <a:extLst>
              <a:ext uri="{FF2B5EF4-FFF2-40B4-BE49-F238E27FC236}">
                <a16:creationId xmlns:a16="http://schemas.microsoft.com/office/drawing/2014/main" id="{4208E455-9DD0-3559-76C5-C2A363A652BC}"/>
              </a:ext>
            </a:extLst>
          </p:cNvPr>
          <p:cNvSpPr/>
          <p:nvPr/>
        </p:nvSpPr>
        <p:spPr>
          <a:xfrm rot="10800000">
            <a:off x="12133445" y="7212165"/>
            <a:ext cx="885878" cy="1351276"/>
          </a:xfrm>
          <a:custGeom>
            <a:avLst/>
            <a:gdLst/>
            <a:ahLst/>
            <a:cxnLst/>
            <a:rect l="l" t="t" r="r" b="b"/>
            <a:pathLst>
              <a:path w="14910" h="22743" extrusionOk="0">
                <a:moveTo>
                  <a:pt x="7449" y="0"/>
                </a:moveTo>
                <a:cubicBezTo>
                  <a:pt x="7363" y="0"/>
                  <a:pt x="7277" y="40"/>
                  <a:pt x="7219" y="121"/>
                </a:cubicBezTo>
                <a:lnTo>
                  <a:pt x="4981" y="3220"/>
                </a:lnTo>
                <a:lnTo>
                  <a:pt x="1079" y="3220"/>
                </a:lnTo>
                <a:cubicBezTo>
                  <a:pt x="482" y="3220"/>
                  <a:pt x="0" y="3702"/>
                  <a:pt x="0" y="4298"/>
                </a:cubicBezTo>
                <a:lnTo>
                  <a:pt x="0" y="21652"/>
                </a:lnTo>
                <a:cubicBezTo>
                  <a:pt x="0" y="22249"/>
                  <a:pt x="482" y="22742"/>
                  <a:pt x="1079" y="22742"/>
                </a:cubicBezTo>
                <a:lnTo>
                  <a:pt x="13830" y="22742"/>
                </a:lnTo>
                <a:cubicBezTo>
                  <a:pt x="14427" y="22742"/>
                  <a:pt x="14909" y="22249"/>
                  <a:pt x="14909" y="21652"/>
                </a:cubicBezTo>
                <a:lnTo>
                  <a:pt x="14909" y="4298"/>
                </a:lnTo>
                <a:cubicBezTo>
                  <a:pt x="14909" y="3708"/>
                  <a:pt x="14438" y="3219"/>
                  <a:pt x="13851" y="3219"/>
                </a:cubicBezTo>
                <a:cubicBezTo>
                  <a:pt x="13844" y="3219"/>
                  <a:pt x="13837" y="3219"/>
                  <a:pt x="13830" y="3220"/>
                </a:cubicBezTo>
                <a:lnTo>
                  <a:pt x="9916" y="3220"/>
                </a:lnTo>
                <a:lnTo>
                  <a:pt x="7678" y="121"/>
                </a:lnTo>
                <a:cubicBezTo>
                  <a:pt x="7621" y="40"/>
                  <a:pt x="7535" y="0"/>
                  <a:pt x="7449" y="0"/>
                </a:cubicBezTo>
                <a:close/>
              </a:path>
            </a:pathLst>
          </a:custGeom>
          <a:noFill/>
          <a:ln w="9525" cap="flat" cmpd="sng">
            <a:solidFill>
              <a:srgbClr val="5F7D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</a:endParaRPr>
          </a:p>
        </p:txBody>
      </p:sp>
      <p:grpSp>
        <p:nvGrpSpPr>
          <p:cNvPr id="73" name="Google Shape;8105;p74">
            <a:extLst>
              <a:ext uri="{FF2B5EF4-FFF2-40B4-BE49-F238E27FC236}">
                <a16:creationId xmlns:a16="http://schemas.microsoft.com/office/drawing/2014/main" id="{255CD328-AFD9-9340-50A1-B539C92ADCF8}"/>
              </a:ext>
            </a:extLst>
          </p:cNvPr>
          <p:cNvGrpSpPr/>
          <p:nvPr/>
        </p:nvGrpSpPr>
        <p:grpSpPr>
          <a:xfrm>
            <a:off x="15094017" y="5633023"/>
            <a:ext cx="1245766" cy="1243888"/>
            <a:chOff x="1187048" y="238125"/>
            <a:chExt cx="5256397" cy="5248476"/>
          </a:xfrm>
        </p:grpSpPr>
        <p:sp>
          <p:nvSpPr>
            <p:cNvPr id="74" name="Google Shape;8106;p74">
              <a:extLst>
                <a:ext uri="{FF2B5EF4-FFF2-40B4-BE49-F238E27FC236}">
                  <a16:creationId xmlns:a16="http://schemas.microsoft.com/office/drawing/2014/main" id="{C636FDF6-C073-E4B2-E6E7-1FE184EDFFEC}"/>
                </a:ext>
              </a:extLst>
            </p:cNvPr>
            <p:cNvSpPr/>
            <p:nvPr/>
          </p:nvSpPr>
          <p:spPr>
            <a:xfrm>
              <a:off x="1188450" y="238125"/>
              <a:ext cx="3198750" cy="2628625"/>
            </a:xfrm>
            <a:custGeom>
              <a:avLst/>
              <a:gdLst/>
              <a:ahLst/>
              <a:cxnLst/>
              <a:rect l="l" t="t" r="r" b="b"/>
              <a:pathLst>
                <a:path w="127950" h="105145" extrusionOk="0">
                  <a:moveTo>
                    <a:pt x="18697" y="0"/>
                  </a:moveTo>
                  <a:cubicBezTo>
                    <a:pt x="8371" y="0"/>
                    <a:pt x="1" y="8371"/>
                    <a:pt x="1" y="18697"/>
                  </a:cubicBezTo>
                  <a:lnTo>
                    <a:pt x="1" y="105145"/>
                  </a:lnTo>
                  <a:lnTo>
                    <a:pt x="36857" y="105145"/>
                  </a:lnTo>
                  <a:cubicBezTo>
                    <a:pt x="35719" y="102283"/>
                    <a:pt x="35385" y="99165"/>
                    <a:pt x="35897" y="96130"/>
                  </a:cubicBezTo>
                  <a:cubicBezTo>
                    <a:pt x="37137" y="88648"/>
                    <a:pt x="43398" y="82793"/>
                    <a:pt x="50957" y="82096"/>
                  </a:cubicBezTo>
                  <a:cubicBezTo>
                    <a:pt x="51501" y="82045"/>
                    <a:pt x="52041" y="82020"/>
                    <a:pt x="52575" y="82020"/>
                  </a:cubicBezTo>
                  <a:cubicBezTo>
                    <a:pt x="61906" y="82020"/>
                    <a:pt x="69475" y="89593"/>
                    <a:pt x="69475" y="98926"/>
                  </a:cubicBezTo>
                  <a:cubicBezTo>
                    <a:pt x="69475" y="101055"/>
                    <a:pt x="69070" y="103165"/>
                    <a:pt x="68283" y="105145"/>
                  </a:cubicBezTo>
                  <a:lnTo>
                    <a:pt x="105145" y="105145"/>
                  </a:lnTo>
                  <a:lnTo>
                    <a:pt x="105145" y="68419"/>
                  </a:lnTo>
                  <a:cubicBezTo>
                    <a:pt x="106958" y="69088"/>
                    <a:pt x="108908" y="69476"/>
                    <a:pt x="110955" y="69476"/>
                  </a:cubicBezTo>
                  <a:cubicBezTo>
                    <a:pt x="111990" y="69476"/>
                    <a:pt x="113050" y="69377"/>
                    <a:pt x="114130" y="69164"/>
                  </a:cubicBezTo>
                  <a:cubicBezTo>
                    <a:pt x="121952" y="67632"/>
                    <a:pt x="127801" y="60687"/>
                    <a:pt x="127866" y="52715"/>
                  </a:cubicBezTo>
                  <a:cubicBezTo>
                    <a:pt x="127950" y="43313"/>
                    <a:pt x="120348" y="35664"/>
                    <a:pt x="110964" y="35664"/>
                  </a:cubicBezTo>
                  <a:cubicBezTo>
                    <a:pt x="108979" y="35670"/>
                    <a:pt x="107005" y="36028"/>
                    <a:pt x="105145" y="36720"/>
                  </a:cubicBezTo>
                  <a:lnTo>
                    <a:pt x="10514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5" name="Google Shape;8107;p74">
              <a:extLst>
                <a:ext uri="{FF2B5EF4-FFF2-40B4-BE49-F238E27FC236}">
                  <a16:creationId xmlns:a16="http://schemas.microsoft.com/office/drawing/2014/main" id="{A87C9919-7521-1774-0FA5-2C62F1EE3AAD}"/>
                </a:ext>
              </a:extLst>
            </p:cNvPr>
            <p:cNvSpPr/>
            <p:nvPr/>
          </p:nvSpPr>
          <p:spPr>
            <a:xfrm>
              <a:off x="1187048" y="2289901"/>
              <a:ext cx="2628362" cy="3196700"/>
            </a:xfrm>
            <a:custGeom>
              <a:avLst/>
              <a:gdLst/>
              <a:ahLst/>
              <a:cxnLst/>
              <a:rect l="l" t="t" r="r" b="b"/>
              <a:pathLst>
                <a:path w="105145" h="127868" extrusionOk="0">
                  <a:moveTo>
                    <a:pt x="52573" y="1"/>
                  </a:moveTo>
                  <a:cubicBezTo>
                    <a:pt x="43236" y="1"/>
                    <a:pt x="35664" y="7567"/>
                    <a:pt x="35664" y="16910"/>
                  </a:cubicBezTo>
                  <a:cubicBezTo>
                    <a:pt x="35670" y="18895"/>
                    <a:pt x="36028" y="20862"/>
                    <a:pt x="36720" y="22722"/>
                  </a:cubicBezTo>
                  <a:lnTo>
                    <a:pt x="0" y="22722"/>
                  </a:lnTo>
                  <a:lnTo>
                    <a:pt x="0" y="110011"/>
                  </a:lnTo>
                  <a:cubicBezTo>
                    <a:pt x="0" y="119872"/>
                    <a:pt x="7995" y="127867"/>
                    <a:pt x="17862" y="127867"/>
                  </a:cubicBezTo>
                  <a:lnTo>
                    <a:pt x="105145" y="127867"/>
                  </a:lnTo>
                  <a:lnTo>
                    <a:pt x="105145" y="91010"/>
                  </a:lnTo>
                  <a:cubicBezTo>
                    <a:pt x="103158" y="91801"/>
                    <a:pt x="101044" y="92206"/>
                    <a:pt x="98916" y="92206"/>
                  </a:cubicBezTo>
                  <a:cubicBezTo>
                    <a:pt x="98350" y="92206"/>
                    <a:pt x="97782" y="92177"/>
                    <a:pt x="97215" y="92119"/>
                  </a:cubicBezTo>
                  <a:cubicBezTo>
                    <a:pt x="88869" y="91267"/>
                    <a:pt x="82269" y="84184"/>
                    <a:pt x="82024" y="75802"/>
                  </a:cubicBezTo>
                  <a:cubicBezTo>
                    <a:pt x="81744" y="66233"/>
                    <a:pt x="89417" y="58393"/>
                    <a:pt x="98920" y="58393"/>
                  </a:cubicBezTo>
                  <a:cubicBezTo>
                    <a:pt x="101055" y="58393"/>
                    <a:pt x="103159" y="58792"/>
                    <a:pt x="105139" y="59585"/>
                  </a:cubicBezTo>
                  <a:lnTo>
                    <a:pt x="105139" y="22728"/>
                  </a:lnTo>
                  <a:lnTo>
                    <a:pt x="68419" y="22728"/>
                  </a:lnTo>
                  <a:cubicBezTo>
                    <a:pt x="69427" y="19992"/>
                    <a:pt x="69796" y="16951"/>
                    <a:pt x="69164" y="13738"/>
                  </a:cubicBezTo>
                  <a:cubicBezTo>
                    <a:pt x="67632" y="5922"/>
                    <a:pt x="60686" y="73"/>
                    <a:pt x="52715" y="2"/>
                  </a:cubicBezTo>
                  <a:cubicBezTo>
                    <a:pt x="52668" y="1"/>
                    <a:pt x="52620" y="1"/>
                    <a:pt x="5257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6" name="Google Shape;8108;p74">
              <a:extLst>
                <a:ext uri="{FF2B5EF4-FFF2-40B4-BE49-F238E27FC236}">
                  <a16:creationId xmlns:a16="http://schemas.microsoft.com/office/drawing/2014/main" id="{8BEE8319-F612-6F2F-4A5E-F1F54C17150D}"/>
                </a:ext>
              </a:extLst>
            </p:cNvPr>
            <p:cNvSpPr/>
            <p:nvPr/>
          </p:nvSpPr>
          <p:spPr>
            <a:xfrm>
              <a:off x="3812708" y="244502"/>
              <a:ext cx="2628650" cy="3170611"/>
            </a:xfrm>
            <a:custGeom>
              <a:avLst/>
              <a:gdLst/>
              <a:ahLst/>
              <a:cxnLst/>
              <a:rect l="l" t="t" r="r" b="b"/>
              <a:pathLst>
                <a:path w="105146" h="127873" extrusionOk="0">
                  <a:moveTo>
                    <a:pt x="1" y="1"/>
                  </a:moveTo>
                  <a:lnTo>
                    <a:pt x="1" y="36857"/>
                  </a:lnTo>
                  <a:cubicBezTo>
                    <a:pt x="1988" y="36066"/>
                    <a:pt x="4101" y="35662"/>
                    <a:pt x="6229" y="35662"/>
                  </a:cubicBezTo>
                  <a:cubicBezTo>
                    <a:pt x="6796" y="35662"/>
                    <a:pt x="7364" y="35691"/>
                    <a:pt x="7930" y="35748"/>
                  </a:cubicBezTo>
                  <a:cubicBezTo>
                    <a:pt x="16277" y="36595"/>
                    <a:pt x="22877" y="43684"/>
                    <a:pt x="23121" y="52066"/>
                  </a:cubicBezTo>
                  <a:cubicBezTo>
                    <a:pt x="23396" y="61635"/>
                    <a:pt x="15722" y="69481"/>
                    <a:pt x="6219" y="69481"/>
                  </a:cubicBezTo>
                  <a:cubicBezTo>
                    <a:pt x="4091" y="69475"/>
                    <a:pt x="1980" y="69076"/>
                    <a:pt x="1" y="68289"/>
                  </a:cubicBezTo>
                  <a:lnTo>
                    <a:pt x="1" y="105145"/>
                  </a:lnTo>
                  <a:lnTo>
                    <a:pt x="36720" y="105145"/>
                  </a:lnTo>
                  <a:cubicBezTo>
                    <a:pt x="35719" y="107882"/>
                    <a:pt x="35343" y="110916"/>
                    <a:pt x="35975" y="114130"/>
                  </a:cubicBezTo>
                  <a:cubicBezTo>
                    <a:pt x="37513" y="121952"/>
                    <a:pt x="44459" y="127801"/>
                    <a:pt x="52424" y="127872"/>
                  </a:cubicBezTo>
                  <a:cubicBezTo>
                    <a:pt x="52472" y="127873"/>
                    <a:pt x="52519" y="127873"/>
                    <a:pt x="52567" y="127873"/>
                  </a:cubicBezTo>
                  <a:cubicBezTo>
                    <a:pt x="61909" y="127873"/>
                    <a:pt x="69481" y="120301"/>
                    <a:pt x="69481" y="110964"/>
                  </a:cubicBezTo>
                  <a:cubicBezTo>
                    <a:pt x="69475" y="108979"/>
                    <a:pt x="69118" y="107005"/>
                    <a:pt x="68426" y="105145"/>
                  </a:cubicBezTo>
                  <a:lnTo>
                    <a:pt x="105145" y="105145"/>
                  </a:lnTo>
                  <a:lnTo>
                    <a:pt x="105145" y="16354"/>
                  </a:lnTo>
                  <a:cubicBezTo>
                    <a:pt x="105140" y="7328"/>
                    <a:pt x="97818" y="1"/>
                    <a:pt x="8878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7" name="Google Shape;8109;p74">
              <a:extLst>
                <a:ext uri="{FF2B5EF4-FFF2-40B4-BE49-F238E27FC236}">
                  <a16:creationId xmlns:a16="http://schemas.microsoft.com/office/drawing/2014/main" id="{9D948B00-186A-6ECF-6E42-F80FB6757962}"/>
                </a:ext>
              </a:extLst>
            </p:cNvPr>
            <p:cNvSpPr/>
            <p:nvPr/>
          </p:nvSpPr>
          <p:spPr>
            <a:xfrm>
              <a:off x="3244845" y="2847950"/>
              <a:ext cx="3198600" cy="2628500"/>
            </a:xfrm>
            <a:custGeom>
              <a:avLst/>
              <a:gdLst/>
              <a:ahLst/>
              <a:cxnLst/>
              <a:rect l="l" t="t" r="r" b="b"/>
              <a:pathLst>
                <a:path w="127944" h="105140" extrusionOk="0">
                  <a:moveTo>
                    <a:pt x="22805" y="0"/>
                  </a:moveTo>
                  <a:lnTo>
                    <a:pt x="22805" y="36720"/>
                  </a:lnTo>
                  <a:cubicBezTo>
                    <a:pt x="20992" y="36051"/>
                    <a:pt x="19042" y="35663"/>
                    <a:pt x="16995" y="35663"/>
                  </a:cubicBezTo>
                  <a:cubicBezTo>
                    <a:pt x="15960" y="35663"/>
                    <a:pt x="14900" y="35762"/>
                    <a:pt x="13820" y="35975"/>
                  </a:cubicBezTo>
                  <a:cubicBezTo>
                    <a:pt x="5998" y="37513"/>
                    <a:pt x="150" y="44453"/>
                    <a:pt x="78" y="52424"/>
                  </a:cubicBezTo>
                  <a:cubicBezTo>
                    <a:pt x="1" y="61826"/>
                    <a:pt x="7602" y="69481"/>
                    <a:pt x="16986" y="69481"/>
                  </a:cubicBezTo>
                  <a:cubicBezTo>
                    <a:pt x="18971" y="69475"/>
                    <a:pt x="20945" y="69117"/>
                    <a:pt x="22805" y="68420"/>
                  </a:cubicBezTo>
                  <a:lnTo>
                    <a:pt x="22805" y="105139"/>
                  </a:lnTo>
                  <a:lnTo>
                    <a:pt x="108943" y="105139"/>
                  </a:lnTo>
                  <a:cubicBezTo>
                    <a:pt x="119436" y="105139"/>
                    <a:pt x="127944" y="96631"/>
                    <a:pt x="127944" y="86138"/>
                  </a:cubicBezTo>
                  <a:lnTo>
                    <a:pt x="127944" y="0"/>
                  </a:lnTo>
                  <a:lnTo>
                    <a:pt x="91087" y="0"/>
                  </a:lnTo>
                  <a:cubicBezTo>
                    <a:pt x="92088" y="2510"/>
                    <a:pt x="92470" y="5235"/>
                    <a:pt x="92196" y="7924"/>
                  </a:cubicBezTo>
                  <a:cubicBezTo>
                    <a:pt x="91343" y="16271"/>
                    <a:pt x="84260" y="22870"/>
                    <a:pt x="75878" y="23115"/>
                  </a:cubicBezTo>
                  <a:cubicBezTo>
                    <a:pt x="75708" y="23120"/>
                    <a:pt x="75539" y="23122"/>
                    <a:pt x="75370" y="23122"/>
                  </a:cubicBezTo>
                  <a:cubicBezTo>
                    <a:pt x="66033" y="23122"/>
                    <a:pt x="58469" y="15553"/>
                    <a:pt x="58469" y="6219"/>
                  </a:cubicBezTo>
                  <a:cubicBezTo>
                    <a:pt x="58469" y="4084"/>
                    <a:pt x="58869" y="1980"/>
                    <a:pt x="59662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78" name="Google Shape;8110;p74">
            <a:extLst>
              <a:ext uri="{FF2B5EF4-FFF2-40B4-BE49-F238E27FC236}">
                <a16:creationId xmlns:a16="http://schemas.microsoft.com/office/drawing/2014/main" id="{1FDF1A8E-A806-FCA7-F2CE-191DEB589E73}"/>
              </a:ext>
            </a:extLst>
          </p:cNvPr>
          <p:cNvGrpSpPr/>
          <p:nvPr/>
        </p:nvGrpSpPr>
        <p:grpSpPr>
          <a:xfrm>
            <a:off x="4008227" y="5652240"/>
            <a:ext cx="2621974" cy="1224814"/>
            <a:chOff x="238125" y="1188750"/>
            <a:chExt cx="7140450" cy="3335550"/>
          </a:xfrm>
        </p:grpSpPr>
        <p:sp>
          <p:nvSpPr>
            <p:cNvPr id="79" name="Google Shape;8111;p74">
              <a:extLst>
                <a:ext uri="{FF2B5EF4-FFF2-40B4-BE49-F238E27FC236}">
                  <a16:creationId xmlns:a16="http://schemas.microsoft.com/office/drawing/2014/main" id="{D79C2F2B-D4C9-63CC-CEA4-09876407E3C3}"/>
                </a:ext>
              </a:extLst>
            </p:cNvPr>
            <p:cNvSpPr/>
            <p:nvPr/>
          </p:nvSpPr>
          <p:spPr>
            <a:xfrm>
              <a:off x="238125" y="118875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1" y="0"/>
                  </a:moveTo>
                  <a:cubicBezTo>
                    <a:pt x="1801" y="6"/>
                    <a:pt x="6" y="1801"/>
                    <a:pt x="0" y="4021"/>
                  </a:cubicBezTo>
                  <a:lnTo>
                    <a:pt x="0" y="59338"/>
                  </a:lnTo>
                  <a:cubicBezTo>
                    <a:pt x="6" y="61552"/>
                    <a:pt x="1801" y="63354"/>
                    <a:pt x="4021" y="63359"/>
                  </a:cubicBezTo>
                  <a:lnTo>
                    <a:pt x="98272" y="63359"/>
                  </a:lnTo>
                  <a:cubicBezTo>
                    <a:pt x="99963" y="41512"/>
                    <a:pt x="118098" y="24204"/>
                    <a:pt x="140280" y="23813"/>
                  </a:cubicBezTo>
                  <a:lnTo>
                    <a:pt x="140280" y="4021"/>
                  </a:lnTo>
                  <a:cubicBezTo>
                    <a:pt x="140275" y="1801"/>
                    <a:pt x="138474" y="6"/>
                    <a:pt x="13625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0" name="Google Shape;8112;p74">
              <a:extLst>
                <a:ext uri="{FF2B5EF4-FFF2-40B4-BE49-F238E27FC236}">
                  <a16:creationId xmlns:a16="http://schemas.microsoft.com/office/drawing/2014/main" id="{EE883635-5BC3-604D-38D9-4F1CF23DE961}"/>
                </a:ext>
              </a:extLst>
            </p:cNvPr>
            <p:cNvSpPr/>
            <p:nvPr/>
          </p:nvSpPr>
          <p:spPr>
            <a:xfrm>
              <a:off x="238125" y="294030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1" y="1"/>
                  </a:moveTo>
                  <a:cubicBezTo>
                    <a:pt x="1801" y="6"/>
                    <a:pt x="6" y="1808"/>
                    <a:pt x="0" y="4022"/>
                  </a:cubicBezTo>
                  <a:lnTo>
                    <a:pt x="0" y="59339"/>
                  </a:lnTo>
                  <a:cubicBezTo>
                    <a:pt x="6" y="61559"/>
                    <a:pt x="1801" y="63354"/>
                    <a:pt x="4021" y="63360"/>
                  </a:cubicBezTo>
                  <a:lnTo>
                    <a:pt x="136259" y="63360"/>
                  </a:lnTo>
                  <a:cubicBezTo>
                    <a:pt x="138474" y="63354"/>
                    <a:pt x="140275" y="61559"/>
                    <a:pt x="140280" y="59339"/>
                  </a:cubicBezTo>
                  <a:lnTo>
                    <a:pt x="140280" y="39547"/>
                  </a:lnTo>
                  <a:cubicBezTo>
                    <a:pt x="118098" y="39155"/>
                    <a:pt x="99963" y="21848"/>
                    <a:pt x="9827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1" name="Google Shape;8113;p74">
              <a:extLst>
                <a:ext uri="{FF2B5EF4-FFF2-40B4-BE49-F238E27FC236}">
                  <a16:creationId xmlns:a16="http://schemas.microsoft.com/office/drawing/2014/main" id="{CB554E8A-1ED0-37CE-4E91-C82436C5A2C8}"/>
                </a:ext>
              </a:extLst>
            </p:cNvPr>
            <p:cNvSpPr/>
            <p:nvPr/>
          </p:nvSpPr>
          <p:spPr>
            <a:xfrm>
              <a:off x="3871550" y="118875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4022" y="0"/>
                  </a:moveTo>
                  <a:cubicBezTo>
                    <a:pt x="1807" y="6"/>
                    <a:pt x="6" y="1801"/>
                    <a:pt x="0" y="4021"/>
                  </a:cubicBezTo>
                  <a:lnTo>
                    <a:pt x="0" y="24017"/>
                  </a:lnTo>
                  <a:cubicBezTo>
                    <a:pt x="20553" y="26066"/>
                    <a:pt x="36886" y="42675"/>
                    <a:pt x="38494" y="63359"/>
                  </a:cubicBezTo>
                  <a:lnTo>
                    <a:pt x="136260" y="63359"/>
                  </a:lnTo>
                  <a:cubicBezTo>
                    <a:pt x="138480" y="63354"/>
                    <a:pt x="140275" y="61552"/>
                    <a:pt x="140281" y="59338"/>
                  </a:cubicBezTo>
                  <a:lnTo>
                    <a:pt x="140281" y="4021"/>
                  </a:lnTo>
                  <a:cubicBezTo>
                    <a:pt x="140275" y="1801"/>
                    <a:pt x="138480" y="6"/>
                    <a:pt x="13626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2" name="Google Shape;8114;p74">
              <a:extLst>
                <a:ext uri="{FF2B5EF4-FFF2-40B4-BE49-F238E27FC236}">
                  <a16:creationId xmlns:a16="http://schemas.microsoft.com/office/drawing/2014/main" id="{54F14556-CCE7-D0D0-135B-EAFC47470321}"/>
                </a:ext>
              </a:extLst>
            </p:cNvPr>
            <p:cNvSpPr/>
            <p:nvPr/>
          </p:nvSpPr>
          <p:spPr>
            <a:xfrm>
              <a:off x="3871550" y="2940300"/>
              <a:ext cx="3507025" cy="1584000"/>
            </a:xfrm>
            <a:custGeom>
              <a:avLst/>
              <a:gdLst/>
              <a:ahLst/>
              <a:cxnLst/>
              <a:rect l="l" t="t" r="r" b="b"/>
              <a:pathLst>
                <a:path w="140281" h="63360" extrusionOk="0">
                  <a:moveTo>
                    <a:pt x="38494" y="1"/>
                  </a:moveTo>
                  <a:cubicBezTo>
                    <a:pt x="36886" y="20680"/>
                    <a:pt x="20553" y="37294"/>
                    <a:pt x="0" y="39343"/>
                  </a:cubicBezTo>
                  <a:lnTo>
                    <a:pt x="0" y="59339"/>
                  </a:lnTo>
                  <a:cubicBezTo>
                    <a:pt x="6" y="61559"/>
                    <a:pt x="1807" y="63354"/>
                    <a:pt x="4022" y="63360"/>
                  </a:cubicBezTo>
                  <a:lnTo>
                    <a:pt x="136260" y="63360"/>
                  </a:lnTo>
                  <a:cubicBezTo>
                    <a:pt x="138480" y="63354"/>
                    <a:pt x="140275" y="61559"/>
                    <a:pt x="140281" y="59339"/>
                  </a:cubicBezTo>
                  <a:lnTo>
                    <a:pt x="140281" y="4022"/>
                  </a:lnTo>
                  <a:cubicBezTo>
                    <a:pt x="140275" y="1808"/>
                    <a:pt x="138480" y="6"/>
                    <a:pt x="13626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3" name="Google Shape;8115;p74">
              <a:extLst>
                <a:ext uri="{FF2B5EF4-FFF2-40B4-BE49-F238E27FC236}">
                  <a16:creationId xmlns:a16="http://schemas.microsoft.com/office/drawing/2014/main" id="{4CD7C052-8BBF-3694-7D74-9E0A2597ACCE}"/>
                </a:ext>
              </a:extLst>
            </p:cNvPr>
            <p:cNvSpPr/>
            <p:nvPr/>
          </p:nvSpPr>
          <p:spPr>
            <a:xfrm>
              <a:off x="2842425" y="1934600"/>
              <a:ext cx="1843850" cy="1843850"/>
            </a:xfrm>
            <a:custGeom>
              <a:avLst/>
              <a:gdLst/>
              <a:ahLst/>
              <a:cxnLst/>
              <a:rect l="l" t="t" r="r" b="b"/>
              <a:pathLst>
                <a:path w="73754" h="73754" extrusionOk="0">
                  <a:moveTo>
                    <a:pt x="36880" y="0"/>
                  </a:moveTo>
                  <a:cubicBezTo>
                    <a:pt x="36621" y="0"/>
                    <a:pt x="36362" y="6"/>
                    <a:pt x="36108" y="11"/>
                  </a:cubicBezTo>
                  <a:cubicBezTo>
                    <a:pt x="17253" y="397"/>
                    <a:pt x="1834" y="15011"/>
                    <a:pt x="154" y="33525"/>
                  </a:cubicBezTo>
                  <a:cubicBezTo>
                    <a:pt x="55" y="34627"/>
                    <a:pt x="0" y="35745"/>
                    <a:pt x="0" y="36874"/>
                  </a:cubicBezTo>
                  <a:cubicBezTo>
                    <a:pt x="0" y="38009"/>
                    <a:pt x="55" y="39122"/>
                    <a:pt x="154" y="40229"/>
                  </a:cubicBezTo>
                  <a:cubicBezTo>
                    <a:pt x="1834" y="58749"/>
                    <a:pt x="17253" y="73357"/>
                    <a:pt x="36108" y="73743"/>
                  </a:cubicBezTo>
                  <a:cubicBezTo>
                    <a:pt x="36362" y="73748"/>
                    <a:pt x="36621" y="73754"/>
                    <a:pt x="36880" y="73754"/>
                  </a:cubicBezTo>
                  <a:cubicBezTo>
                    <a:pt x="38312" y="73754"/>
                    <a:pt x="39744" y="73666"/>
                    <a:pt x="41165" y="73500"/>
                  </a:cubicBezTo>
                  <a:cubicBezTo>
                    <a:pt x="58391" y="71495"/>
                    <a:pt x="72030" y="57581"/>
                    <a:pt x="73600" y="40229"/>
                  </a:cubicBezTo>
                  <a:cubicBezTo>
                    <a:pt x="73699" y="39127"/>
                    <a:pt x="73754" y="38009"/>
                    <a:pt x="73754" y="36874"/>
                  </a:cubicBezTo>
                  <a:cubicBezTo>
                    <a:pt x="73754" y="35745"/>
                    <a:pt x="73699" y="34632"/>
                    <a:pt x="73600" y="33525"/>
                  </a:cubicBezTo>
                  <a:cubicBezTo>
                    <a:pt x="72024" y="16173"/>
                    <a:pt x="58391" y="2259"/>
                    <a:pt x="41165" y="254"/>
                  </a:cubicBezTo>
                  <a:cubicBezTo>
                    <a:pt x="39744" y="88"/>
                    <a:pt x="38312" y="0"/>
                    <a:pt x="3688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84" name="Google Shape;8116;p74">
            <a:extLst>
              <a:ext uri="{FF2B5EF4-FFF2-40B4-BE49-F238E27FC236}">
                <a16:creationId xmlns:a16="http://schemas.microsoft.com/office/drawing/2014/main" id="{D98D4739-44BB-F969-060C-74B316EB9DD2}"/>
              </a:ext>
            </a:extLst>
          </p:cNvPr>
          <p:cNvGrpSpPr/>
          <p:nvPr/>
        </p:nvGrpSpPr>
        <p:grpSpPr>
          <a:xfrm>
            <a:off x="12659971" y="5633349"/>
            <a:ext cx="2220598" cy="1243404"/>
            <a:chOff x="238125" y="1335475"/>
            <a:chExt cx="5418735" cy="3034175"/>
          </a:xfrm>
        </p:grpSpPr>
        <p:sp>
          <p:nvSpPr>
            <p:cNvPr id="85" name="Google Shape;8117;p74">
              <a:extLst>
                <a:ext uri="{FF2B5EF4-FFF2-40B4-BE49-F238E27FC236}">
                  <a16:creationId xmlns:a16="http://schemas.microsoft.com/office/drawing/2014/main" id="{E11E593F-ABA5-5938-2196-2BA6A7608318}"/>
                </a:ext>
              </a:extLst>
            </p:cNvPr>
            <p:cNvSpPr/>
            <p:nvPr/>
          </p:nvSpPr>
          <p:spPr>
            <a:xfrm>
              <a:off x="3669985" y="1335475"/>
              <a:ext cx="1986875" cy="3034175"/>
            </a:xfrm>
            <a:custGeom>
              <a:avLst/>
              <a:gdLst/>
              <a:ahLst/>
              <a:cxnLst/>
              <a:rect l="l" t="t" r="r" b="b"/>
              <a:pathLst>
                <a:path w="79475" h="121367" extrusionOk="0">
                  <a:moveTo>
                    <a:pt x="1" y="0"/>
                  </a:moveTo>
                  <a:lnTo>
                    <a:pt x="1" y="38997"/>
                  </a:lnTo>
                  <a:cubicBezTo>
                    <a:pt x="588" y="44011"/>
                    <a:pt x="2425" y="48797"/>
                    <a:pt x="5360" y="52918"/>
                  </a:cubicBezTo>
                  <a:lnTo>
                    <a:pt x="9329" y="58469"/>
                  </a:lnTo>
                  <a:cubicBezTo>
                    <a:pt x="10541" y="59694"/>
                    <a:pt x="10541" y="61672"/>
                    <a:pt x="9329" y="62897"/>
                  </a:cubicBezTo>
                  <a:lnTo>
                    <a:pt x="5360" y="68448"/>
                  </a:lnTo>
                  <a:cubicBezTo>
                    <a:pt x="2425" y="72557"/>
                    <a:pt x="588" y="77355"/>
                    <a:pt x="1" y="82370"/>
                  </a:cubicBezTo>
                  <a:lnTo>
                    <a:pt x="1" y="121366"/>
                  </a:lnTo>
                  <a:lnTo>
                    <a:pt x="68743" y="121366"/>
                  </a:lnTo>
                  <a:lnTo>
                    <a:pt x="68743" y="85815"/>
                  </a:lnTo>
                  <a:cubicBezTo>
                    <a:pt x="68743" y="79588"/>
                    <a:pt x="70682" y="73514"/>
                    <a:pt x="74293" y="68448"/>
                  </a:cubicBezTo>
                  <a:lnTo>
                    <a:pt x="78249" y="62897"/>
                  </a:lnTo>
                  <a:cubicBezTo>
                    <a:pt x="79474" y="61672"/>
                    <a:pt x="79474" y="59694"/>
                    <a:pt x="78249" y="58469"/>
                  </a:cubicBezTo>
                  <a:lnTo>
                    <a:pt x="74293" y="52918"/>
                  </a:lnTo>
                  <a:cubicBezTo>
                    <a:pt x="70669" y="47840"/>
                    <a:pt x="68730" y="41778"/>
                    <a:pt x="68730" y="35551"/>
                  </a:cubicBezTo>
                  <a:lnTo>
                    <a:pt x="68730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6" name="Google Shape;8118;p74">
              <a:extLst>
                <a:ext uri="{FF2B5EF4-FFF2-40B4-BE49-F238E27FC236}">
                  <a16:creationId xmlns:a16="http://schemas.microsoft.com/office/drawing/2014/main" id="{A4A133D6-0A7C-F0C4-0ACB-DBAB6FE7CE9F}"/>
                </a:ext>
              </a:extLst>
            </p:cNvPr>
            <p:cNvSpPr/>
            <p:nvPr/>
          </p:nvSpPr>
          <p:spPr>
            <a:xfrm>
              <a:off x="1956350" y="1335475"/>
              <a:ext cx="1984950" cy="3034175"/>
            </a:xfrm>
            <a:custGeom>
              <a:avLst/>
              <a:gdLst/>
              <a:ahLst/>
              <a:cxnLst/>
              <a:rect l="l" t="t" r="r" b="b"/>
              <a:pathLst>
                <a:path w="79398" h="121367" extrusionOk="0">
                  <a:moveTo>
                    <a:pt x="0" y="0"/>
                  </a:moveTo>
                  <a:lnTo>
                    <a:pt x="0" y="35551"/>
                  </a:lnTo>
                  <a:cubicBezTo>
                    <a:pt x="0" y="41778"/>
                    <a:pt x="1940" y="47852"/>
                    <a:pt x="5564" y="52918"/>
                  </a:cubicBezTo>
                  <a:lnTo>
                    <a:pt x="9520" y="58469"/>
                  </a:lnTo>
                  <a:cubicBezTo>
                    <a:pt x="10745" y="59694"/>
                    <a:pt x="10745" y="61672"/>
                    <a:pt x="9520" y="62897"/>
                  </a:cubicBezTo>
                  <a:lnTo>
                    <a:pt x="5564" y="68448"/>
                  </a:lnTo>
                  <a:cubicBezTo>
                    <a:pt x="1952" y="73514"/>
                    <a:pt x="0" y="79588"/>
                    <a:pt x="0" y="85815"/>
                  </a:cubicBezTo>
                  <a:lnTo>
                    <a:pt x="0" y="121366"/>
                  </a:lnTo>
                  <a:lnTo>
                    <a:pt x="68665" y="121366"/>
                  </a:lnTo>
                  <a:lnTo>
                    <a:pt x="68665" y="85815"/>
                  </a:lnTo>
                  <a:cubicBezTo>
                    <a:pt x="68665" y="79588"/>
                    <a:pt x="70605" y="73514"/>
                    <a:pt x="74216" y="68448"/>
                  </a:cubicBezTo>
                  <a:lnTo>
                    <a:pt x="78185" y="62897"/>
                  </a:lnTo>
                  <a:cubicBezTo>
                    <a:pt x="79397" y="61672"/>
                    <a:pt x="79397" y="59694"/>
                    <a:pt x="78185" y="58469"/>
                  </a:cubicBezTo>
                  <a:lnTo>
                    <a:pt x="74216" y="52918"/>
                  </a:lnTo>
                  <a:cubicBezTo>
                    <a:pt x="70605" y="47840"/>
                    <a:pt x="68665" y="41778"/>
                    <a:pt x="68665" y="35551"/>
                  </a:cubicBezTo>
                  <a:lnTo>
                    <a:pt x="68665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7" name="Google Shape;8119;p74">
              <a:extLst>
                <a:ext uri="{FF2B5EF4-FFF2-40B4-BE49-F238E27FC236}">
                  <a16:creationId xmlns:a16="http://schemas.microsoft.com/office/drawing/2014/main" id="{6C5F4656-4A18-FFF6-16D9-ABA14DAFF352}"/>
                </a:ext>
              </a:extLst>
            </p:cNvPr>
            <p:cNvSpPr/>
            <p:nvPr/>
          </p:nvSpPr>
          <p:spPr>
            <a:xfrm>
              <a:off x="238125" y="1335475"/>
              <a:ext cx="1986850" cy="3034175"/>
            </a:xfrm>
            <a:custGeom>
              <a:avLst/>
              <a:gdLst/>
              <a:ahLst/>
              <a:cxnLst/>
              <a:rect l="l" t="t" r="r" b="b"/>
              <a:pathLst>
                <a:path w="79474" h="121367" extrusionOk="0">
                  <a:moveTo>
                    <a:pt x="0" y="0"/>
                  </a:moveTo>
                  <a:lnTo>
                    <a:pt x="0" y="121366"/>
                  </a:lnTo>
                  <a:lnTo>
                    <a:pt x="68729" y="121366"/>
                  </a:lnTo>
                  <a:lnTo>
                    <a:pt x="68729" y="85815"/>
                  </a:lnTo>
                  <a:cubicBezTo>
                    <a:pt x="68729" y="79588"/>
                    <a:pt x="70669" y="73514"/>
                    <a:pt x="74293" y="68448"/>
                  </a:cubicBezTo>
                  <a:lnTo>
                    <a:pt x="78249" y="62897"/>
                  </a:lnTo>
                  <a:cubicBezTo>
                    <a:pt x="79474" y="61672"/>
                    <a:pt x="79474" y="59694"/>
                    <a:pt x="78249" y="58469"/>
                  </a:cubicBezTo>
                  <a:lnTo>
                    <a:pt x="74293" y="52918"/>
                  </a:lnTo>
                  <a:cubicBezTo>
                    <a:pt x="70669" y="47840"/>
                    <a:pt x="68729" y="41778"/>
                    <a:pt x="68729" y="35551"/>
                  </a:cubicBezTo>
                  <a:lnTo>
                    <a:pt x="6872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88" name="Google Shape;8120;p74">
            <a:extLst>
              <a:ext uri="{FF2B5EF4-FFF2-40B4-BE49-F238E27FC236}">
                <a16:creationId xmlns:a16="http://schemas.microsoft.com/office/drawing/2014/main" id="{DDF9D658-4354-EA69-533F-EC58EAC5B6D1}"/>
              </a:ext>
            </a:extLst>
          </p:cNvPr>
          <p:cNvGrpSpPr/>
          <p:nvPr/>
        </p:nvGrpSpPr>
        <p:grpSpPr>
          <a:xfrm>
            <a:off x="10295291" y="5627144"/>
            <a:ext cx="2148902" cy="1254362"/>
            <a:chOff x="5359127" y="2910889"/>
            <a:chExt cx="1097723" cy="640831"/>
          </a:xfrm>
        </p:grpSpPr>
        <p:grpSp>
          <p:nvGrpSpPr>
            <p:cNvPr id="89" name="Google Shape;8121;p74">
              <a:extLst>
                <a:ext uri="{FF2B5EF4-FFF2-40B4-BE49-F238E27FC236}">
                  <a16:creationId xmlns:a16="http://schemas.microsoft.com/office/drawing/2014/main" id="{D58DF20D-4631-86E4-C232-E8C7291C9633}"/>
                </a:ext>
              </a:extLst>
            </p:cNvPr>
            <p:cNvGrpSpPr/>
            <p:nvPr/>
          </p:nvGrpSpPr>
          <p:grpSpPr>
            <a:xfrm>
              <a:off x="5929791" y="3263088"/>
              <a:ext cx="527060" cy="287097"/>
              <a:chOff x="5929791" y="3263088"/>
              <a:chExt cx="527060" cy="287097"/>
            </a:xfrm>
          </p:grpSpPr>
          <p:sp>
            <p:nvSpPr>
              <p:cNvPr id="99" name="Google Shape;8122;p74">
                <a:extLst>
                  <a:ext uri="{FF2B5EF4-FFF2-40B4-BE49-F238E27FC236}">
                    <a16:creationId xmlns:a16="http://schemas.microsoft.com/office/drawing/2014/main" id="{7165E99D-E126-DC6B-B140-73496F2DCF7A}"/>
                  </a:ext>
                </a:extLst>
              </p:cNvPr>
              <p:cNvSpPr/>
              <p:nvPr/>
            </p:nvSpPr>
            <p:spPr>
              <a:xfrm>
                <a:off x="5929791" y="3263088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21" y="0"/>
                    </a:moveTo>
                    <a:lnTo>
                      <a:pt x="0" y="2230932"/>
                    </a:lnTo>
                    <a:lnTo>
                      <a:pt x="2576042" y="2230932"/>
                    </a:lnTo>
                    <a:lnTo>
                      <a:pt x="128802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endParaRPr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00" name="Google Shape;8123;p74">
                <a:extLst>
                  <a:ext uri="{FF2B5EF4-FFF2-40B4-BE49-F238E27FC236}">
                    <a16:creationId xmlns:a16="http://schemas.microsoft.com/office/drawing/2014/main" id="{45BAA0E3-1147-FFFD-4F61-FFC651B0770B}"/>
                  </a:ext>
                </a:extLst>
              </p:cNvPr>
              <p:cNvSpPr/>
              <p:nvPr/>
            </p:nvSpPr>
            <p:spPr>
              <a:xfrm>
                <a:off x="6247886" y="3331025"/>
                <a:ext cx="208964" cy="219161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endParaRPr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90" name="Google Shape;8124;p74">
              <a:extLst>
                <a:ext uri="{FF2B5EF4-FFF2-40B4-BE49-F238E27FC236}">
                  <a16:creationId xmlns:a16="http://schemas.microsoft.com/office/drawing/2014/main" id="{4B403108-564F-68A5-04F7-AEAAAF84BFAB}"/>
                </a:ext>
              </a:extLst>
            </p:cNvPr>
            <p:cNvGrpSpPr/>
            <p:nvPr/>
          </p:nvGrpSpPr>
          <p:grpSpPr>
            <a:xfrm>
              <a:off x="5359127" y="3263089"/>
              <a:ext cx="526428" cy="288631"/>
              <a:chOff x="5359127" y="3263089"/>
              <a:chExt cx="526428" cy="288631"/>
            </a:xfrm>
          </p:grpSpPr>
          <p:sp>
            <p:nvSpPr>
              <p:cNvPr id="97" name="Google Shape;8125;p74">
                <a:extLst>
                  <a:ext uri="{FF2B5EF4-FFF2-40B4-BE49-F238E27FC236}">
                    <a16:creationId xmlns:a16="http://schemas.microsoft.com/office/drawing/2014/main" id="{670E1590-B6F2-B28D-A893-329A876FCAD2}"/>
                  </a:ext>
                </a:extLst>
              </p:cNvPr>
              <p:cNvSpPr/>
              <p:nvPr/>
            </p:nvSpPr>
            <p:spPr>
              <a:xfrm>
                <a:off x="5557090" y="3263089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34" y="0"/>
                    </a:moveTo>
                    <a:lnTo>
                      <a:pt x="0" y="2230920"/>
                    </a:lnTo>
                    <a:lnTo>
                      <a:pt x="2576055" y="2230920"/>
                    </a:lnTo>
                    <a:lnTo>
                      <a:pt x="128803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endParaRPr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98" name="Google Shape;8126;p74">
                <a:extLst>
                  <a:ext uri="{FF2B5EF4-FFF2-40B4-BE49-F238E27FC236}">
                    <a16:creationId xmlns:a16="http://schemas.microsoft.com/office/drawing/2014/main" id="{6D7709C6-454D-AD5A-9008-88979B2BB2BE}"/>
                  </a:ext>
                </a:extLst>
              </p:cNvPr>
              <p:cNvSpPr/>
              <p:nvPr/>
            </p:nvSpPr>
            <p:spPr>
              <a:xfrm flipH="1">
                <a:off x="5359127" y="3332559"/>
                <a:ext cx="208964" cy="219161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endParaRPr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91" name="Google Shape;8127;p74">
              <a:extLst>
                <a:ext uri="{FF2B5EF4-FFF2-40B4-BE49-F238E27FC236}">
                  <a16:creationId xmlns:a16="http://schemas.microsoft.com/office/drawing/2014/main" id="{DCEE55F4-1038-FD40-38D2-ADC9225C45AD}"/>
                </a:ext>
              </a:extLst>
            </p:cNvPr>
            <p:cNvGrpSpPr/>
            <p:nvPr/>
          </p:nvGrpSpPr>
          <p:grpSpPr>
            <a:xfrm>
              <a:off x="5551525" y="2910889"/>
              <a:ext cx="520901" cy="610283"/>
              <a:chOff x="5551525" y="2910889"/>
              <a:chExt cx="520901" cy="610283"/>
            </a:xfrm>
          </p:grpSpPr>
          <p:sp>
            <p:nvSpPr>
              <p:cNvPr id="95" name="Google Shape;8128;p74">
                <a:extLst>
                  <a:ext uri="{FF2B5EF4-FFF2-40B4-BE49-F238E27FC236}">
                    <a16:creationId xmlns:a16="http://schemas.microsoft.com/office/drawing/2014/main" id="{7590DDBF-00F8-95AB-72EE-9A6F8F5D2446}"/>
                  </a:ext>
                </a:extLst>
              </p:cNvPr>
              <p:cNvSpPr/>
              <p:nvPr/>
            </p:nvSpPr>
            <p:spPr>
              <a:xfrm>
                <a:off x="5743962" y="3236669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2576042" y="0"/>
                    </a:moveTo>
                    <a:lnTo>
                      <a:pt x="0" y="0"/>
                    </a:lnTo>
                    <a:lnTo>
                      <a:pt x="1288021" y="2230920"/>
                    </a:lnTo>
                    <a:lnTo>
                      <a:pt x="2576042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endParaRPr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96" name="Google Shape;8129;p74">
                <a:extLst>
                  <a:ext uri="{FF2B5EF4-FFF2-40B4-BE49-F238E27FC236}">
                    <a16:creationId xmlns:a16="http://schemas.microsoft.com/office/drawing/2014/main" id="{805D18C1-1588-C025-29D0-FF66B02288BE}"/>
                  </a:ext>
                </a:extLst>
              </p:cNvPr>
              <p:cNvSpPr/>
              <p:nvPr/>
            </p:nvSpPr>
            <p:spPr>
              <a:xfrm flipH="1">
                <a:off x="5551525" y="2910889"/>
                <a:ext cx="208964" cy="328741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endParaRPr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92" name="Google Shape;8130;p74">
              <a:extLst>
                <a:ext uri="{FF2B5EF4-FFF2-40B4-BE49-F238E27FC236}">
                  <a16:creationId xmlns:a16="http://schemas.microsoft.com/office/drawing/2014/main" id="{3A602F73-039F-A703-3815-A09A00B73D42}"/>
                </a:ext>
              </a:extLst>
            </p:cNvPr>
            <p:cNvGrpSpPr/>
            <p:nvPr/>
          </p:nvGrpSpPr>
          <p:grpSpPr>
            <a:xfrm>
              <a:off x="5743962" y="2919100"/>
              <a:ext cx="623674" cy="284502"/>
              <a:chOff x="5743962" y="2919100"/>
              <a:chExt cx="623674" cy="284502"/>
            </a:xfrm>
          </p:grpSpPr>
          <p:sp>
            <p:nvSpPr>
              <p:cNvPr id="93" name="Google Shape;8131;p74">
                <a:extLst>
                  <a:ext uri="{FF2B5EF4-FFF2-40B4-BE49-F238E27FC236}">
                    <a16:creationId xmlns:a16="http://schemas.microsoft.com/office/drawing/2014/main" id="{B54414F2-A739-4ED8-1F10-C85E176BBDFE}"/>
                  </a:ext>
                </a:extLst>
              </p:cNvPr>
              <p:cNvSpPr/>
              <p:nvPr/>
            </p:nvSpPr>
            <p:spPr>
              <a:xfrm>
                <a:off x="5743962" y="2919100"/>
                <a:ext cx="328465" cy="284502"/>
              </a:xfrm>
              <a:custGeom>
                <a:avLst/>
                <a:gdLst/>
                <a:ahLst/>
                <a:cxnLst/>
                <a:rect l="l" t="t" r="r" b="b"/>
                <a:pathLst>
                  <a:path w="2576195" h="2231390" extrusionOk="0">
                    <a:moveTo>
                      <a:pt x="1288021" y="0"/>
                    </a:moveTo>
                    <a:lnTo>
                      <a:pt x="0" y="2230920"/>
                    </a:lnTo>
                    <a:lnTo>
                      <a:pt x="2576042" y="2230920"/>
                    </a:lnTo>
                    <a:lnTo>
                      <a:pt x="128802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endParaRPr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94" name="Google Shape;8132;p74">
                <a:extLst>
                  <a:ext uri="{FF2B5EF4-FFF2-40B4-BE49-F238E27FC236}">
                    <a16:creationId xmlns:a16="http://schemas.microsoft.com/office/drawing/2014/main" id="{78BC5292-8428-618D-9621-88D7EA05FF1B}"/>
                  </a:ext>
                </a:extLst>
              </p:cNvPr>
              <p:cNvSpPr/>
              <p:nvPr/>
            </p:nvSpPr>
            <p:spPr>
              <a:xfrm>
                <a:off x="6060335" y="2920591"/>
                <a:ext cx="307300" cy="282602"/>
              </a:xfrm>
              <a:custGeom>
                <a:avLst/>
                <a:gdLst/>
                <a:ahLst/>
                <a:cxnLst/>
                <a:rect l="l" t="t" r="r" b="b"/>
                <a:pathLst>
                  <a:path w="1638934" h="2306954" extrusionOk="0">
                    <a:moveTo>
                      <a:pt x="1638680" y="0"/>
                    </a:moveTo>
                    <a:lnTo>
                      <a:pt x="697255" y="0"/>
                    </a:lnTo>
                    <a:lnTo>
                      <a:pt x="697255" y="2306535"/>
                    </a:lnTo>
                    <a:lnTo>
                      <a:pt x="0" y="2306535"/>
                    </a:lnTo>
                  </a:path>
                </a:pathLst>
              </a:custGeom>
              <a:noFill/>
              <a:ln w="9525" cap="flat" cmpd="sng">
                <a:solidFill>
                  <a:srgbClr val="435D7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endParaRPr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101" name="Google Shape;8133;p74">
            <a:extLst>
              <a:ext uri="{FF2B5EF4-FFF2-40B4-BE49-F238E27FC236}">
                <a16:creationId xmlns:a16="http://schemas.microsoft.com/office/drawing/2014/main" id="{B677F0A4-0997-C7E6-7144-10E4738ADE63}"/>
              </a:ext>
            </a:extLst>
          </p:cNvPr>
          <p:cNvGrpSpPr/>
          <p:nvPr/>
        </p:nvGrpSpPr>
        <p:grpSpPr>
          <a:xfrm>
            <a:off x="14597716" y="3928567"/>
            <a:ext cx="1749952" cy="1439200"/>
            <a:chOff x="7608988" y="2093194"/>
            <a:chExt cx="817276" cy="672147"/>
          </a:xfrm>
        </p:grpSpPr>
        <p:cxnSp>
          <p:nvCxnSpPr>
            <p:cNvPr id="102" name="Google Shape;8134;p74">
              <a:extLst>
                <a:ext uri="{FF2B5EF4-FFF2-40B4-BE49-F238E27FC236}">
                  <a16:creationId xmlns:a16="http://schemas.microsoft.com/office/drawing/2014/main" id="{DBBF5FFC-51CB-3EEA-F2E7-7F0FA7DA78D1}"/>
                </a:ext>
              </a:extLst>
            </p:cNvPr>
            <p:cNvCxnSpPr/>
            <p:nvPr/>
          </p:nvCxnSpPr>
          <p:spPr>
            <a:xfrm rot="5400000" flipH="1">
              <a:off x="7620257" y="2136491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8135;p74">
              <a:extLst>
                <a:ext uri="{FF2B5EF4-FFF2-40B4-BE49-F238E27FC236}">
                  <a16:creationId xmlns:a16="http://schemas.microsoft.com/office/drawing/2014/main" id="{2A56555A-DCCD-74E1-33D5-86EF957FD62E}"/>
                </a:ext>
              </a:extLst>
            </p:cNvPr>
            <p:cNvCxnSpPr/>
            <p:nvPr/>
          </p:nvCxnSpPr>
          <p:spPr>
            <a:xfrm rot="-5400000">
              <a:off x="8285120" y="2136491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8136;p74">
              <a:extLst>
                <a:ext uri="{FF2B5EF4-FFF2-40B4-BE49-F238E27FC236}">
                  <a16:creationId xmlns:a16="http://schemas.microsoft.com/office/drawing/2014/main" id="{E4D0C580-D624-DC45-C3DF-A50F497BC9A5}"/>
                </a:ext>
              </a:extLst>
            </p:cNvPr>
            <p:cNvCxnSpPr/>
            <p:nvPr/>
          </p:nvCxnSpPr>
          <p:spPr>
            <a:xfrm rot="5400000">
              <a:off x="7620257" y="2644741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8137;p74">
              <a:extLst>
                <a:ext uri="{FF2B5EF4-FFF2-40B4-BE49-F238E27FC236}">
                  <a16:creationId xmlns:a16="http://schemas.microsoft.com/office/drawing/2014/main" id="{A08A6E43-E113-0B21-59CC-5229747A7355}"/>
                </a:ext>
              </a:extLst>
            </p:cNvPr>
            <p:cNvCxnSpPr/>
            <p:nvPr/>
          </p:nvCxnSpPr>
          <p:spPr>
            <a:xfrm rot="-5400000" flipH="1">
              <a:off x="8285120" y="2644741"/>
              <a:ext cx="129900" cy="111300"/>
            </a:xfrm>
            <a:prstGeom prst="bentConnector3">
              <a:avLst>
                <a:gd name="adj1" fmla="val 50000"/>
              </a:avLst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8138;p74">
              <a:extLst>
                <a:ext uri="{FF2B5EF4-FFF2-40B4-BE49-F238E27FC236}">
                  <a16:creationId xmlns:a16="http://schemas.microsoft.com/office/drawing/2014/main" id="{51D07EAB-CF62-9ED8-A763-47F0DBC35338}"/>
                </a:ext>
              </a:extLst>
            </p:cNvPr>
            <p:cNvCxnSpPr/>
            <p:nvPr/>
          </p:nvCxnSpPr>
          <p:spPr>
            <a:xfrm rot="10800000">
              <a:off x="7608988" y="2425132"/>
              <a:ext cx="83400" cy="0"/>
            </a:xfrm>
            <a:prstGeom prst="straightConnector1">
              <a:avLst/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8139;p74">
              <a:extLst>
                <a:ext uri="{FF2B5EF4-FFF2-40B4-BE49-F238E27FC236}">
                  <a16:creationId xmlns:a16="http://schemas.microsoft.com/office/drawing/2014/main" id="{5871A61B-0D3F-BA59-BBBC-D0CAE707EFBA}"/>
                </a:ext>
              </a:extLst>
            </p:cNvPr>
            <p:cNvCxnSpPr/>
            <p:nvPr/>
          </p:nvCxnSpPr>
          <p:spPr>
            <a:xfrm rot="10800000">
              <a:off x="8342865" y="2425132"/>
              <a:ext cx="83400" cy="0"/>
            </a:xfrm>
            <a:prstGeom prst="straightConnector1">
              <a:avLst/>
            </a:pr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08" name="Google Shape;8140;p74">
              <a:extLst>
                <a:ext uri="{FF2B5EF4-FFF2-40B4-BE49-F238E27FC236}">
                  <a16:creationId xmlns:a16="http://schemas.microsoft.com/office/drawing/2014/main" id="{8B7995C4-9975-9F4D-A9BD-3006A775B8E3}"/>
                </a:ext>
              </a:extLst>
            </p:cNvPr>
            <p:cNvGrpSpPr/>
            <p:nvPr/>
          </p:nvGrpSpPr>
          <p:grpSpPr>
            <a:xfrm>
              <a:off x="7721175" y="2093194"/>
              <a:ext cx="599587" cy="623846"/>
              <a:chOff x="7721175" y="2093194"/>
              <a:chExt cx="599587" cy="623846"/>
            </a:xfrm>
          </p:grpSpPr>
          <p:grpSp>
            <p:nvGrpSpPr>
              <p:cNvPr id="109" name="Google Shape;8141;p74">
                <a:extLst>
                  <a:ext uri="{FF2B5EF4-FFF2-40B4-BE49-F238E27FC236}">
                    <a16:creationId xmlns:a16="http://schemas.microsoft.com/office/drawing/2014/main" id="{85D76556-284F-3961-6C39-23F683BA8DEF}"/>
                  </a:ext>
                </a:extLst>
              </p:cNvPr>
              <p:cNvGrpSpPr/>
              <p:nvPr/>
            </p:nvGrpSpPr>
            <p:grpSpPr>
              <a:xfrm>
                <a:off x="7721175" y="2093194"/>
                <a:ext cx="291605" cy="623846"/>
                <a:chOff x="9405575" y="2061418"/>
                <a:chExt cx="291605" cy="623846"/>
              </a:xfrm>
            </p:grpSpPr>
            <p:sp>
              <p:nvSpPr>
                <p:cNvPr id="118" name="Google Shape;8142;p74">
                  <a:extLst>
                    <a:ext uri="{FF2B5EF4-FFF2-40B4-BE49-F238E27FC236}">
                      <a16:creationId xmlns:a16="http://schemas.microsoft.com/office/drawing/2014/main" id="{EAF5EB88-B032-884B-3CCA-4AB3520443CB}"/>
                    </a:ext>
                  </a:extLst>
                </p:cNvPr>
                <p:cNvSpPr/>
                <p:nvPr/>
              </p:nvSpPr>
              <p:spPr>
                <a:xfrm>
                  <a:off x="9405575" y="2061418"/>
                  <a:ext cx="291379" cy="623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3" h="45503" extrusionOk="0">
                      <a:moveTo>
                        <a:pt x="17225" y="1059"/>
                      </a:moveTo>
                      <a:cubicBezTo>
                        <a:pt x="20066" y="1059"/>
                        <a:pt x="20192" y="4831"/>
                        <a:pt x="20195" y="4980"/>
                      </a:cubicBezTo>
                      <a:lnTo>
                        <a:pt x="20195" y="42658"/>
                      </a:lnTo>
                      <a:cubicBezTo>
                        <a:pt x="19755" y="43076"/>
                        <a:pt x="18011" y="44441"/>
                        <a:pt x="14035" y="44441"/>
                      </a:cubicBezTo>
                      <a:cubicBezTo>
                        <a:pt x="9143" y="44441"/>
                        <a:pt x="6607" y="41481"/>
                        <a:pt x="6264" y="38549"/>
                      </a:cubicBezTo>
                      <a:cubicBezTo>
                        <a:pt x="6238" y="38342"/>
                        <a:pt x="6089" y="38168"/>
                        <a:pt x="5889" y="38106"/>
                      </a:cubicBezTo>
                      <a:cubicBezTo>
                        <a:pt x="5769" y="38071"/>
                        <a:pt x="2987" y="37194"/>
                        <a:pt x="3045" y="34127"/>
                      </a:cubicBezTo>
                      <a:cubicBezTo>
                        <a:pt x="3067" y="32998"/>
                        <a:pt x="3194" y="32212"/>
                        <a:pt x="3449" y="31665"/>
                      </a:cubicBezTo>
                      <a:cubicBezTo>
                        <a:pt x="3449" y="31665"/>
                        <a:pt x="3682" y="31319"/>
                        <a:pt x="3685" y="31277"/>
                      </a:cubicBezTo>
                      <a:cubicBezTo>
                        <a:pt x="3740" y="31205"/>
                        <a:pt x="3799" y="31141"/>
                        <a:pt x="3863" y="31082"/>
                      </a:cubicBezTo>
                      <a:cubicBezTo>
                        <a:pt x="4404" y="30567"/>
                        <a:pt x="5365" y="30335"/>
                        <a:pt x="7020" y="30335"/>
                      </a:cubicBezTo>
                      <a:cubicBezTo>
                        <a:pt x="7247" y="30335"/>
                        <a:pt x="7486" y="30339"/>
                        <a:pt x="7739" y="30348"/>
                      </a:cubicBezTo>
                      <a:cubicBezTo>
                        <a:pt x="8968" y="30388"/>
                        <a:pt x="10320" y="30407"/>
                        <a:pt x="11768" y="30407"/>
                      </a:cubicBezTo>
                      <a:cubicBezTo>
                        <a:pt x="11975" y="30407"/>
                        <a:pt x="12184" y="30407"/>
                        <a:pt x="12395" y="30406"/>
                      </a:cubicBezTo>
                      <a:lnTo>
                        <a:pt x="12408" y="30406"/>
                      </a:lnTo>
                      <a:cubicBezTo>
                        <a:pt x="12410" y="30406"/>
                        <a:pt x="12412" y="30406"/>
                        <a:pt x="12414" y="30406"/>
                      </a:cubicBezTo>
                      <a:cubicBezTo>
                        <a:pt x="14155" y="30406"/>
                        <a:pt x="15565" y="31819"/>
                        <a:pt x="15565" y="33561"/>
                      </a:cubicBezTo>
                      <a:lnTo>
                        <a:pt x="15565" y="35495"/>
                      </a:lnTo>
                      <a:cubicBezTo>
                        <a:pt x="15559" y="35793"/>
                        <a:pt x="15798" y="36039"/>
                        <a:pt x="16096" y="36039"/>
                      </a:cubicBezTo>
                      <a:cubicBezTo>
                        <a:pt x="16394" y="36039"/>
                        <a:pt x="16636" y="35793"/>
                        <a:pt x="16627" y="35495"/>
                      </a:cubicBezTo>
                      <a:lnTo>
                        <a:pt x="16627" y="33561"/>
                      </a:lnTo>
                      <a:cubicBezTo>
                        <a:pt x="16627" y="31233"/>
                        <a:pt x="14740" y="29345"/>
                        <a:pt x="12414" y="29345"/>
                      </a:cubicBezTo>
                      <a:cubicBezTo>
                        <a:pt x="12412" y="29345"/>
                        <a:pt x="12410" y="29345"/>
                        <a:pt x="12408" y="29345"/>
                      </a:cubicBezTo>
                      <a:lnTo>
                        <a:pt x="12392" y="29345"/>
                      </a:lnTo>
                      <a:cubicBezTo>
                        <a:pt x="12202" y="29346"/>
                        <a:pt x="12014" y="29346"/>
                        <a:pt x="11828" y="29346"/>
                      </a:cubicBezTo>
                      <a:cubicBezTo>
                        <a:pt x="10369" y="29346"/>
                        <a:pt x="9008" y="29324"/>
                        <a:pt x="7772" y="29287"/>
                      </a:cubicBezTo>
                      <a:cubicBezTo>
                        <a:pt x="7513" y="29278"/>
                        <a:pt x="7267" y="29274"/>
                        <a:pt x="7033" y="29274"/>
                      </a:cubicBezTo>
                      <a:cubicBezTo>
                        <a:pt x="5050" y="29274"/>
                        <a:pt x="3893" y="29586"/>
                        <a:pt x="3135" y="30309"/>
                      </a:cubicBezTo>
                      <a:cubicBezTo>
                        <a:pt x="3058" y="30380"/>
                        <a:pt x="2987" y="30458"/>
                        <a:pt x="2922" y="30536"/>
                      </a:cubicBezTo>
                      <a:cubicBezTo>
                        <a:pt x="1045" y="29510"/>
                        <a:pt x="1084" y="26828"/>
                        <a:pt x="1084" y="26799"/>
                      </a:cubicBezTo>
                      <a:lnTo>
                        <a:pt x="1084" y="26786"/>
                      </a:lnTo>
                      <a:lnTo>
                        <a:pt x="1084" y="21470"/>
                      </a:lnTo>
                      <a:cubicBezTo>
                        <a:pt x="1084" y="19979"/>
                        <a:pt x="1450" y="18885"/>
                        <a:pt x="2168" y="18212"/>
                      </a:cubicBezTo>
                      <a:cubicBezTo>
                        <a:pt x="2905" y="17528"/>
                        <a:pt x="3830" y="17480"/>
                        <a:pt x="4078" y="17480"/>
                      </a:cubicBezTo>
                      <a:cubicBezTo>
                        <a:pt x="4118" y="17480"/>
                        <a:pt x="4141" y="17481"/>
                        <a:pt x="4142" y="17481"/>
                      </a:cubicBezTo>
                      <a:cubicBezTo>
                        <a:pt x="4157" y="17483"/>
                        <a:pt x="4172" y="17483"/>
                        <a:pt x="4186" y="17483"/>
                      </a:cubicBezTo>
                      <a:cubicBezTo>
                        <a:pt x="4474" y="17483"/>
                        <a:pt x="4714" y="17249"/>
                        <a:pt x="4714" y="16954"/>
                      </a:cubicBezTo>
                      <a:lnTo>
                        <a:pt x="4714" y="12072"/>
                      </a:lnTo>
                      <a:cubicBezTo>
                        <a:pt x="4714" y="11082"/>
                        <a:pt x="4986" y="10325"/>
                        <a:pt x="5523" y="9820"/>
                      </a:cubicBezTo>
                      <a:cubicBezTo>
                        <a:pt x="6270" y="9115"/>
                        <a:pt x="7348" y="9065"/>
                        <a:pt x="7647" y="9065"/>
                      </a:cubicBezTo>
                      <a:cubicBezTo>
                        <a:pt x="7696" y="9065"/>
                        <a:pt x="7724" y="9066"/>
                        <a:pt x="7726" y="9066"/>
                      </a:cubicBezTo>
                      <a:cubicBezTo>
                        <a:pt x="7739" y="9067"/>
                        <a:pt x="7751" y="9067"/>
                        <a:pt x="7763" y="9067"/>
                      </a:cubicBezTo>
                      <a:cubicBezTo>
                        <a:pt x="8253" y="9067"/>
                        <a:pt x="8483" y="8447"/>
                        <a:pt x="8095" y="8128"/>
                      </a:cubicBezTo>
                      <a:cubicBezTo>
                        <a:pt x="7911" y="7976"/>
                        <a:pt x="7749" y="7749"/>
                        <a:pt x="7937" y="7216"/>
                      </a:cubicBezTo>
                      <a:cubicBezTo>
                        <a:pt x="8312" y="6167"/>
                        <a:pt x="9878" y="4614"/>
                        <a:pt x="11929" y="3269"/>
                      </a:cubicBezTo>
                      <a:cubicBezTo>
                        <a:pt x="13967" y="1926"/>
                        <a:pt x="16044" y="1059"/>
                        <a:pt x="17225" y="1059"/>
                      </a:cubicBezTo>
                      <a:close/>
                      <a:moveTo>
                        <a:pt x="17222" y="1"/>
                      </a:moveTo>
                      <a:cubicBezTo>
                        <a:pt x="14145" y="1"/>
                        <a:pt x="7898" y="4168"/>
                        <a:pt x="6937" y="6863"/>
                      </a:cubicBezTo>
                      <a:cubicBezTo>
                        <a:pt x="6782" y="7300"/>
                        <a:pt x="6752" y="7711"/>
                        <a:pt x="6846" y="8076"/>
                      </a:cubicBezTo>
                      <a:cubicBezTo>
                        <a:pt x="6241" y="8180"/>
                        <a:pt x="5452" y="8435"/>
                        <a:pt x="4805" y="9040"/>
                      </a:cubicBezTo>
                      <a:cubicBezTo>
                        <a:pt x="4041" y="9755"/>
                        <a:pt x="3656" y="10778"/>
                        <a:pt x="3656" y="12075"/>
                      </a:cubicBezTo>
                      <a:lnTo>
                        <a:pt x="3656" y="16446"/>
                      </a:lnTo>
                      <a:cubicBezTo>
                        <a:pt x="3093" y="16511"/>
                        <a:pt x="2220" y="16727"/>
                        <a:pt x="1460" y="17426"/>
                      </a:cubicBezTo>
                      <a:cubicBezTo>
                        <a:pt x="508" y="18303"/>
                        <a:pt x="23" y="19665"/>
                        <a:pt x="23" y="21470"/>
                      </a:cubicBezTo>
                      <a:lnTo>
                        <a:pt x="23" y="26779"/>
                      </a:lnTo>
                      <a:cubicBezTo>
                        <a:pt x="20" y="27006"/>
                        <a:pt x="0" y="30147"/>
                        <a:pt x="2388" y="31454"/>
                      </a:cubicBezTo>
                      <a:cubicBezTo>
                        <a:pt x="2136" y="32118"/>
                        <a:pt x="2006" y="32975"/>
                        <a:pt x="1984" y="34107"/>
                      </a:cubicBezTo>
                      <a:cubicBezTo>
                        <a:pt x="1922" y="37288"/>
                        <a:pt x="4352" y="38614"/>
                        <a:pt x="5254" y="38996"/>
                      </a:cubicBezTo>
                      <a:cubicBezTo>
                        <a:pt x="5533" y="40711"/>
                        <a:pt x="6429" y="42273"/>
                        <a:pt x="7797" y="43428"/>
                      </a:cubicBezTo>
                      <a:cubicBezTo>
                        <a:pt x="9405" y="44784"/>
                        <a:pt x="11560" y="45502"/>
                        <a:pt x="14035" y="45502"/>
                      </a:cubicBezTo>
                      <a:cubicBezTo>
                        <a:pt x="19270" y="45502"/>
                        <a:pt x="21065" y="43292"/>
                        <a:pt x="21140" y="43199"/>
                      </a:cubicBezTo>
                      <a:cubicBezTo>
                        <a:pt x="21214" y="43105"/>
                        <a:pt x="21253" y="42992"/>
                        <a:pt x="21253" y="42872"/>
                      </a:cubicBezTo>
                      <a:lnTo>
                        <a:pt x="21253" y="4967"/>
                      </a:lnTo>
                      <a:cubicBezTo>
                        <a:pt x="21217" y="3249"/>
                        <a:pt x="20328" y="1"/>
                        <a:pt x="17222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119" name="Google Shape;8143;p74">
                  <a:extLst>
                    <a:ext uri="{FF2B5EF4-FFF2-40B4-BE49-F238E27FC236}">
                      <a16:creationId xmlns:a16="http://schemas.microsoft.com/office/drawing/2014/main" id="{7F1C997F-C68A-E617-BA18-2AA51FE80CA6}"/>
                    </a:ext>
                  </a:extLst>
                </p:cNvPr>
                <p:cNvSpPr/>
                <p:nvPr/>
              </p:nvSpPr>
              <p:spPr>
                <a:xfrm>
                  <a:off x="9535402" y="2540968"/>
                  <a:ext cx="161778" cy="68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0" h="5029" extrusionOk="0">
                      <a:moveTo>
                        <a:pt x="11270" y="1"/>
                      </a:moveTo>
                      <a:cubicBezTo>
                        <a:pt x="11264" y="1"/>
                        <a:pt x="11258" y="1"/>
                        <a:pt x="11252" y="1"/>
                      </a:cubicBezTo>
                      <a:lnTo>
                        <a:pt x="4326" y="1"/>
                      </a:lnTo>
                      <a:cubicBezTo>
                        <a:pt x="1938" y="4"/>
                        <a:pt x="0" y="1939"/>
                        <a:pt x="0" y="4327"/>
                      </a:cubicBezTo>
                      <a:lnTo>
                        <a:pt x="0" y="4498"/>
                      </a:lnTo>
                      <a:cubicBezTo>
                        <a:pt x="0" y="4789"/>
                        <a:pt x="236" y="5029"/>
                        <a:pt x="527" y="5029"/>
                      </a:cubicBezTo>
                      <a:cubicBezTo>
                        <a:pt x="822" y="5029"/>
                        <a:pt x="1061" y="4789"/>
                        <a:pt x="1058" y="4498"/>
                      </a:cubicBezTo>
                      <a:lnTo>
                        <a:pt x="1058" y="4327"/>
                      </a:lnTo>
                      <a:cubicBezTo>
                        <a:pt x="1061" y="2524"/>
                        <a:pt x="2524" y="1062"/>
                        <a:pt x="4326" y="1062"/>
                      </a:cubicBezTo>
                      <a:lnTo>
                        <a:pt x="11252" y="1062"/>
                      </a:lnTo>
                      <a:cubicBezTo>
                        <a:pt x="11256" y="1062"/>
                        <a:pt x="11260" y="1062"/>
                        <a:pt x="11264" y="1062"/>
                      </a:cubicBezTo>
                      <a:cubicBezTo>
                        <a:pt x="11557" y="1062"/>
                        <a:pt x="11799" y="825"/>
                        <a:pt x="11799" y="532"/>
                      </a:cubicBezTo>
                      <a:cubicBezTo>
                        <a:pt x="11799" y="237"/>
                        <a:pt x="11560" y="1"/>
                        <a:pt x="11270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120" name="Google Shape;8144;p74">
                  <a:extLst>
                    <a:ext uri="{FF2B5EF4-FFF2-40B4-BE49-F238E27FC236}">
                      <a16:creationId xmlns:a16="http://schemas.microsoft.com/office/drawing/2014/main" id="{30B86A32-253B-40EA-1754-D8D4E8CF6CC6}"/>
                    </a:ext>
                  </a:extLst>
                </p:cNvPr>
                <p:cNvSpPr/>
                <p:nvPr/>
              </p:nvSpPr>
              <p:spPr>
                <a:xfrm>
                  <a:off x="9455875" y="2286606"/>
                  <a:ext cx="137251" cy="112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1" h="8180" extrusionOk="0">
                      <a:moveTo>
                        <a:pt x="515" y="1"/>
                      </a:moveTo>
                      <a:cubicBezTo>
                        <a:pt x="230" y="7"/>
                        <a:pt x="0" y="243"/>
                        <a:pt x="0" y="531"/>
                      </a:cubicBezTo>
                      <a:cubicBezTo>
                        <a:pt x="0" y="819"/>
                        <a:pt x="230" y="1052"/>
                        <a:pt x="515" y="1062"/>
                      </a:cubicBezTo>
                      <a:lnTo>
                        <a:pt x="4979" y="1062"/>
                      </a:lnTo>
                      <a:cubicBezTo>
                        <a:pt x="7173" y="1062"/>
                        <a:pt x="8946" y="2838"/>
                        <a:pt x="8949" y="5031"/>
                      </a:cubicBezTo>
                      <a:lnTo>
                        <a:pt x="8949" y="7649"/>
                      </a:lnTo>
                      <a:cubicBezTo>
                        <a:pt x="8949" y="7943"/>
                        <a:pt x="9188" y="8179"/>
                        <a:pt x="9480" y="8179"/>
                      </a:cubicBezTo>
                      <a:cubicBezTo>
                        <a:pt x="9771" y="8179"/>
                        <a:pt x="10010" y="7943"/>
                        <a:pt x="10010" y="7652"/>
                      </a:cubicBezTo>
                      <a:lnTo>
                        <a:pt x="10010" y="5031"/>
                      </a:lnTo>
                      <a:cubicBezTo>
                        <a:pt x="10007" y="2252"/>
                        <a:pt x="7758" y="4"/>
                        <a:pt x="4979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121" name="Google Shape;8145;p74">
                  <a:extLst>
                    <a:ext uri="{FF2B5EF4-FFF2-40B4-BE49-F238E27FC236}">
                      <a16:creationId xmlns:a16="http://schemas.microsoft.com/office/drawing/2014/main" id="{1180101C-B7A2-7414-AF75-35C033F7DCA4}"/>
                    </a:ext>
                  </a:extLst>
                </p:cNvPr>
                <p:cNvSpPr/>
                <p:nvPr/>
              </p:nvSpPr>
              <p:spPr>
                <a:xfrm>
                  <a:off x="9578545" y="2355317"/>
                  <a:ext cx="116370" cy="14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8" h="1062" extrusionOk="0">
                      <a:moveTo>
                        <a:pt x="519" y="0"/>
                      </a:moveTo>
                      <a:cubicBezTo>
                        <a:pt x="231" y="10"/>
                        <a:pt x="1" y="243"/>
                        <a:pt x="1" y="531"/>
                      </a:cubicBezTo>
                      <a:cubicBezTo>
                        <a:pt x="1" y="819"/>
                        <a:pt x="231" y="1051"/>
                        <a:pt x="519" y="1061"/>
                      </a:cubicBezTo>
                      <a:lnTo>
                        <a:pt x="7973" y="1061"/>
                      </a:lnTo>
                      <a:cubicBezTo>
                        <a:pt x="8261" y="1051"/>
                        <a:pt x="8487" y="819"/>
                        <a:pt x="8487" y="531"/>
                      </a:cubicBezTo>
                      <a:cubicBezTo>
                        <a:pt x="8487" y="243"/>
                        <a:pt x="8261" y="10"/>
                        <a:pt x="7973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122" name="Google Shape;8146;p74">
                  <a:extLst>
                    <a:ext uri="{FF2B5EF4-FFF2-40B4-BE49-F238E27FC236}">
                      <a16:creationId xmlns:a16="http://schemas.microsoft.com/office/drawing/2014/main" id="{61EA61C8-4ADA-77CA-FCB4-D56D09DEF62D}"/>
                    </a:ext>
                  </a:extLst>
                </p:cNvPr>
                <p:cNvSpPr/>
                <p:nvPr/>
              </p:nvSpPr>
              <p:spPr>
                <a:xfrm>
                  <a:off x="9533620" y="2389824"/>
                  <a:ext cx="104429" cy="58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7" h="4248" extrusionOk="0">
                      <a:moveTo>
                        <a:pt x="2890" y="0"/>
                      </a:moveTo>
                      <a:cubicBezTo>
                        <a:pt x="1295" y="0"/>
                        <a:pt x="4" y="1294"/>
                        <a:pt x="1" y="2889"/>
                      </a:cubicBezTo>
                      <a:lnTo>
                        <a:pt x="1" y="3439"/>
                      </a:lnTo>
                      <a:cubicBezTo>
                        <a:pt x="10" y="3724"/>
                        <a:pt x="243" y="3954"/>
                        <a:pt x="531" y="3954"/>
                      </a:cubicBezTo>
                      <a:cubicBezTo>
                        <a:pt x="819" y="3954"/>
                        <a:pt x="1055" y="3724"/>
                        <a:pt x="1062" y="3439"/>
                      </a:cubicBezTo>
                      <a:lnTo>
                        <a:pt x="1062" y="2889"/>
                      </a:lnTo>
                      <a:cubicBezTo>
                        <a:pt x="1062" y="1880"/>
                        <a:pt x="1880" y="1061"/>
                        <a:pt x="2890" y="1058"/>
                      </a:cubicBezTo>
                      <a:lnTo>
                        <a:pt x="4669" y="1058"/>
                      </a:lnTo>
                      <a:cubicBezTo>
                        <a:pt x="5711" y="1061"/>
                        <a:pt x="6555" y="1902"/>
                        <a:pt x="6555" y="2944"/>
                      </a:cubicBezTo>
                      <a:lnTo>
                        <a:pt x="6555" y="3717"/>
                      </a:lnTo>
                      <a:cubicBezTo>
                        <a:pt x="6555" y="4012"/>
                        <a:pt x="6795" y="4248"/>
                        <a:pt x="7086" y="4248"/>
                      </a:cubicBezTo>
                      <a:cubicBezTo>
                        <a:pt x="7380" y="4248"/>
                        <a:pt x="7617" y="4012"/>
                        <a:pt x="7617" y="3717"/>
                      </a:cubicBezTo>
                      <a:lnTo>
                        <a:pt x="7617" y="2944"/>
                      </a:lnTo>
                      <a:cubicBezTo>
                        <a:pt x="7613" y="1320"/>
                        <a:pt x="6297" y="0"/>
                        <a:pt x="4669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123" name="Google Shape;8147;p74">
                  <a:extLst>
                    <a:ext uri="{FF2B5EF4-FFF2-40B4-BE49-F238E27FC236}">
                      <a16:creationId xmlns:a16="http://schemas.microsoft.com/office/drawing/2014/main" id="{0C5804F7-F9C5-32AD-6375-B63EBF296E1F}"/>
                    </a:ext>
                  </a:extLst>
                </p:cNvPr>
                <p:cNvSpPr/>
                <p:nvPr/>
              </p:nvSpPr>
              <p:spPr>
                <a:xfrm>
                  <a:off x="9504885" y="2171202"/>
                  <a:ext cx="97684" cy="14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59" extrusionOk="0">
                      <a:moveTo>
                        <a:pt x="6598" y="0"/>
                      </a:moveTo>
                      <a:cubicBezTo>
                        <a:pt x="6592" y="0"/>
                        <a:pt x="6587" y="0"/>
                        <a:pt x="6581" y="0"/>
                      </a:cubicBezTo>
                      <a:lnTo>
                        <a:pt x="515" y="0"/>
                      </a:lnTo>
                      <a:cubicBezTo>
                        <a:pt x="227" y="7"/>
                        <a:pt x="0" y="243"/>
                        <a:pt x="0" y="528"/>
                      </a:cubicBezTo>
                      <a:cubicBezTo>
                        <a:pt x="0" y="816"/>
                        <a:pt x="227" y="1052"/>
                        <a:pt x="515" y="1058"/>
                      </a:cubicBezTo>
                      <a:lnTo>
                        <a:pt x="6581" y="1058"/>
                      </a:lnTo>
                      <a:cubicBezTo>
                        <a:pt x="6587" y="1058"/>
                        <a:pt x="6592" y="1059"/>
                        <a:pt x="6598" y="1059"/>
                      </a:cubicBezTo>
                      <a:cubicBezTo>
                        <a:pt x="6888" y="1059"/>
                        <a:pt x="7124" y="823"/>
                        <a:pt x="7124" y="528"/>
                      </a:cubicBezTo>
                      <a:cubicBezTo>
                        <a:pt x="7124" y="236"/>
                        <a:pt x="6888" y="0"/>
                        <a:pt x="6598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124" name="Google Shape;8148;p74">
                  <a:extLst>
                    <a:ext uri="{FF2B5EF4-FFF2-40B4-BE49-F238E27FC236}">
                      <a16:creationId xmlns:a16="http://schemas.microsoft.com/office/drawing/2014/main" id="{F08A9C95-45C0-C567-20D1-E804DE689A46}"/>
                    </a:ext>
                  </a:extLst>
                </p:cNvPr>
                <p:cNvSpPr/>
                <p:nvPr/>
              </p:nvSpPr>
              <p:spPr>
                <a:xfrm>
                  <a:off x="9587826" y="2129731"/>
                  <a:ext cx="106993" cy="9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4" h="7109" extrusionOk="0">
                      <a:moveTo>
                        <a:pt x="4230" y="0"/>
                      </a:moveTo>
                      <a:cubicBezTo>
                        <a:pt x="4224" y="0"/>
                        <a:pt x="4218" y="0"/>
                        <a:pt x="4213" y="0"/>
                      </a:cubicBezTo>
                      <a:lnTo>
                        <a:pt x="3339" y="0"/>
                      </a:lnTo>
                      <a:cubicBezTo>
                        <a:pt x="1495" y="0"/>
                        <a:pt x="3" y="1495"/>
                        <a:pt x="0" y="3336"/>
                      </a:cubicBezTo>
                      <a:lnTo>
                        <a:pt x="0" y="3850"/>
                      </a:lnTo>
                      <a:cubicBezTo>
                        <a:pt x="3" y="5649"/>
                        <a:pt x="1459" y="7108"/>
                        <a:pt x="3258" y="7108"/>
                      </a:cubicBezTo>
                      <a:lnTo>
                        <a:pt x="7286" y="7108"/>
                      </a:lnTo>
                      <a:cubicBezTo>
                        <a:pt x="7574" y="7102"/>
                        <a:pt x="7804" y="6866"/>
                        <a:pt x="7804" y="6578"/>
                      </a:cubicBezTo>
                      <a:cubicBezTo>
                        <a:pt x="7804" y="6290"/>
                        <a:pt x="7574" y="6057"/>
                        <a:pt x="7286" y="6047"/>
                      </a:cubicBezTo>
                      <a:lnTo>
                        <a:pt x="3258" y="6047"/>
                      </a:lnTo>
                      <a:cubicBezTo>
                        <a:pt x="2045" y="6047"/>
                        <a:pt x="1061" y="5064"/>
                        <a:pt x="1061" y="3850"/>
                      </a:cubicBezTo>
                      <a:lnTo>
                        <a:pt x="1061" y="3336"/>
                      </a:lnTo>
                      <a:cubicBezTo>
                        <a:pt x="1061" y="2081"/>
                        <a:pt x="2080" y="1061"/>
                        <a:pt x="3339" y="1058"/>
                      </a:cubicBezTo>
                      <a:lnTo>
                        <a:pt x="4213" y="1058"/>
                      </a:lnTo>
                      <a:cubicBezTo>
                        <a:pt x="4218" y="1058"/>
                        <a:pt x="4224" y="1059"/>
                        <a:pt x="4230" y="1059"/>
                      </a:cubicBezTo>
                      <a:cubicBezTo>
                        <a:pt x="4520" y="1059"/>
                        <a:pt x="4756" y="823"/>
                        <a:pt x="4756" y="528"/>
                      </a:cubicBezTo>
                      <a:cubicBezTo>
                        <a:pt x="4756" y="236"/>
                        <a:pt x="4520" y="0"/>
                        <a:pt x="4230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</p:grpSp>
          <p:grpSp>
            <p:nvGrpSpPr>
              <p:cNvPr id="110" name="Google Shape;8149;p74">
                <a:extLst>
                  <a:ext uri="{FF2B5EF4-FFF2-40B4-BE49-F238E27FC236}">
                    <a16:creationId xmlns:a16="http://schemas.microsoft.com/office/drawing/2014/main" id="{60AE4C61-7AAD-85D0-4EFF-C0A246EA167F}"/>
                  </a:ext>
                </a:extLst>
              </p:cNvPr>
              <p:cNvGrpSpPr/>
              <p:nvPr/>
            </p:nvGrpSpPr>
            <p:grpSpPr>
              <a:xfrm flipH="1">
                <a:off x="8029157" y="2093194"/>
                <a:ext cx="291605" cy="623846"/>
                <a:chOff x="9405575" y="2061418"/>
                <a:chExt cx="291605" cy="623846"/>
              </a:xfrm>
            </p:grpSpPr>
            <p:sp>
              <p:nvSpPr>
                <p:cNvPr id="111" name="Google Shape;8150;p74">
                  <a:extLst>
                    <a:ext uri="{FF2B5EF4-FFF2-40B4-BE49-F238E27FC236}">
                      <a16:creationId xmlns:a16="http://schemas.microsoft.com/office/drawing/2014/main" id="{B4D77708-545B-A51B-05CE-31E1265AC929}"/>
                    </a:ext>
                  </a:extLst>
                </p:cNvPr>
                <p:cNvSpPr/>
                <p:nvPr/>
              </p:nvSpPr>
              <p:spPr>
                <a:xfrm>
                  <a:off x="9405575" y="2061418"/>
                  <a:ext cx="291379" cy="623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53" h="45503" extrusionOk="0">
                      <a:moveTo>
                        <a:pt x="17225" y="1059"/>
                      </a:moveTo>
                      <a:cubicBezTo>
                        <a:pt x="20066" y="1059"/>
                        <a:pt x="20192" y="4831"/>
                        <a:pt x="20195" y="4980"/>
                      </a:cubicBezTo>
                      <a:lnTo>
                        <a:pt x="20195" y="42658"/>
                      </a:lnTo>
                      <a:cubicBezTo>
                        <a:pt x="19755" y="43076"/>
                        <a:pt x="18011" y="44441"/>
                        <a:pt x="14035" y="44441"/>
                      </a:cubicBezTo>
                      <a:cubicBezTo>
                        <a:pt x="9143" y="44441"/>
                        <a:pt x="6607" y="41481"/>
                        <a:pt x="6264" y="38549"/>
                      </a:cubicBezTo>
                      <a:cubicBezTo>
                        <a:pt x="6238" y="38342"/>
                        <a:pt x="6089" y="38168"/>
                        <a:pt x="5889" y="38106"/>
                      </a:cubicBezTo>
                      <a:cubicBezTo>
                        <a:pt x="5769" y="38071"/>
                        <a:pt x="2987" y="37194"/>
                        <a:pt x="3045" y="34127"/>
                      </a:cubicBezTo>
                      <a:cubicBezTo>
                        <a:pt x="3067" y="32998"/>
                        <a:pt x="3194" y="32212"/>
                        <a:pt x="3449" y="31665"/>
                      </a:cubicBezTo>
                      <a:cubicBezTo>
                        <a:pt x="3449" y="31665"/>
                        <a:pt x="3682" y="31319"/>
                        <a:pt x="3685" y="31277"/>
                      </a:cubicBezTo>
                      <a:cubicBezTo>
                        <a:pt x="3740" y="31205"/>
                        <a:pt x="3799" y="31141"/>
                        <a:pt x="3863" y="31082"/>
                      </a:cubicBezTo>
                      <a:cubicBezTo>
                        <a:pt x="4404" y="30567"/>
                        <a:pt x="5365" y="30335"/>
                        <a:pt x="7020" y="30335"/>
                      </a:cubicBezTo>
                      <a:cubicBezTo>
                        <a:pt x="7247" y="30335"/>
                        <a:pt x="7486" y="30339"/>
                        <a:pt x="7739" y="30348"/>
                      </a:cubicBezTo>
                      <a:cubicBezTo>
                        <a:pt x="8968" y="30388"/>
                        <a:pt x="10320" y="30407"/>
                        <a:pt x="11768" y="30407"/>
                      </a:cubicBezTo>
                      <a:cubicBezTo>
                        <a:pt x="11975" y="30407"/>
                        <a:pt x="12184" y="30407"/>
                        <a:pt x="12395" y="30406"/>
                      </a:cubicBezTo>
                      <a:lnTo>
                        <a:pt x="12408" y="30406"/>
                      </a:lnTo>
                      <a:cubicBezTo>
                        <a:pt x="12410" y="30406"/>
                        <a:pt x="12412" y="30406"/>
                        <a:pt x="12414" y="30406"/>
                      </a:cubicBezTo>
                      <a:cubicBezTo>
                        <a:pt x="14155" y="30406"/>
                        <a:pt x="15565" y="31819"/>
                        <a:pt x="15565" y="33561"/>
                      </a:cubicBezTo>
                      <a:lnTo>
                        <a:pt x="15565" y="35495"/>
                      </a:lnTo>
                      <a:cubicBezTo>
                        <a:pt x="15559" y="35793"/>
                        <a:pt x="15798" y="36039"/>
                        <a:pt x="16096" y="36039"/>
                      </a:cubicBezTo>
                      <a:cubicBezTo>
                        <a:pt x="16394" y="36039"/>
                        <a:pt x="16636" y="35793"/>
                        <a:pt x="16627" y="35495"/>
                      </a:cubicBezTo>
                      <a:lnTo>
                        <a:pt x="16627" y="33561"/>
                      </a:lnTo>
                      <a:cubicBezTo>
                        <a:pt x="16627" y="31233"/>
                        <a:pt x="14740" y="29345"/>
                        <a:pt x="12414" y="29345"/>
                      </a:cubicBezTo>
                      <a:cubicBezTo>
                        <a:pt x="12412" y="29345"/>
                        <a:pt x="12410" y="29345"/>
                        <a:pt x="12408" y="29345"/>
                      </a:cubicBezTo>
                      <a:lnTo>
                        <a:pt x="12392" y="29345"/>
                      </a:lnTo>
                      <a:cubicBezTo>
                        <a:pt x="12202" y="29346"/>
                        <a:pt x="12014" y="29346"/>
                        <a:pt x="11828" y="29346"/>
                      </a:cubicBezTo>
                      <a:cubicBezTo>
                        <a:pt x="10369" y="29346"/>
                        <a:pt x="9008" y="29324"/>
                        <a:pt x="7772" y="29287"/>
                      </a:cubicBezTo>
                      <a:cubicBezTo>
                        <a:pt x="7513" y="29278"/>
                        <a:pt x="7267" y="29274"/>
                        <a:pt x="7033" y="29274"/>
                      </a:cubicBezTo>
                      <a:cubicBezTo>
                        <a:pt x="5050" y="29274"/>
                        <a:pt x="3893" y="29586"/>
                        <a:pt x="3135" y="30309"/>
                      </a:cubicBezTo>
                      <a:cubicBezTo>
                        <a:pt x="3058" y="30380"/>
                        <a:pt x="2987" y="30458"/>
                        <a:pt x="2922" y="30536"/>
                      </a:cubicBezTo>
                      <a:cubicBezTo>
                        <a:pt x="1045" y="29510"/>
                        <a:pt x="1084" y="26828"/>
                        <a:pt x="1084" y="26799"/>
                      </a:cubicBezTo>
                      <a:lnTo>
                        <a:pt x="1084" y="26786"/>
                      </a:lnTo>
                      <a:lnTo>
                        <a:pt x="1084" y="21470"/>
                      </a:lnTo>
                      <a:cubicBezTo>
                        <a:pt x="1084" y="19979"/>
                        <a:pt x="1450" y="18885"/>
                        <a:pt x="2168" y="18212"/>
                      </a:cubicBezTo>
                      <a:cubicBezTo>
                        <a:pt x="2905" y="17528"/>
                        <a:pt x="3830" y="17480"/>
                        <a:pt x="4078" y="17480"/>
                      </a:cubicBezTo>
                      <a:cubicBezTo>
                        <a:pt x="4118" y="17480"/>
                        <a:pt x="4141" y="17481"/>
                        <a:pt x="4142" y="17481"/>
                      </a:cubicBezTo>
                      <a:cubicBezTo>
                        <a:pt x="4157" y="17483"/>
                        <a:pt x="4172" y="17483"/>
                        <a:pt x="4186" y="17483"/>
                      </a:cubicBezTo>
                      <a:cubicBezTo>
                        <a:pt x="4474" y="17483"/>
                        <a:pt x="4714" y="17249"/>
                        <a:pt x="4714" y="16954"/>
                      </a:cubicBezTo>
                      <a:lnTo>
                        <a:pt x="4714" y="12072"/>
                      </a:lnTo>
                      <a:cubicBezTo>
                        <a:pt x="4714" y="11082"/>
                        <a:pt x="4986" y="10325"/>
                        <a:pt x="5523" y="9820"/>
                      </a:cubicBezTo>
                      <a:cubicBezTo>
                        <a:pt x="6270" y="9115"/>
                        <a:pt x="7348" y="9065"/>
                        <a:pt x="7647" y="9065"/>
                      </a:cubicBezTo>
                      <a:cubicBezTo>
                        <a:pt x="7696" y="9065"/>
                        <a:pt x="7724" y="9066"/>
                        <a:pt x="7726" y="9066"/>
                      </a:cubicBezTo>
                      <a:cubicBezTo>
                        <a:pt x="7739" y="9067"/>
                        <a:pt x="7751" y="9067"/>
                        <a:pt x="7763" y="9067"/>
                      </a:cubicBezTo>
                      <a:cubicBezTo>
                        <a:pt x="8253" y="9067"/>
                        <a:pt x="8483" y="8447"/>
                        <a:pt x="8095" y="8128"/>
                      </a:cubicBezTo>
                      <a:cubicBezTo>
                        <a:pt x="7911" y="7976"/>
                        <a:pt x="7749" y="7749"/>
                        <a:pt x="7937" y="7216"/>
                      </a:cubicBezTo>
                      <a:cubicBezTo>
                        <a:pt x="8312" y="6167"/>
                        <a:pt x="9878" y="4614"/>
                        <a:pt x="11929" y="3269"/>
                      </a:cubicBezTo>
                      <a:cubicBezTo>
                        <a:pt x="13967" y="1926"/>
                        <a:pt x="16044" y="1059"/>
                        <a:pt x="17225" y="1059"/>
                      </a:cubicBezTo>
                      <a:close/>
                      <a:moveTo>
                        <a:pt x="17222" y="1"/>
                      </a:moveTo>
                      <a:cubicBezTo>
                        <a:pt x="14145" y="1"/>
                        <a:pt x="7898" y="4168"/>
                        <a:pt x="6937" y="6863"/>
                      </a:cubicBezTo>
                      <a:cubicBezTo>
                        <a:pt x="6782" y="7300"/>
                        <a:pt x="6752" y="7711"/>
                        <a:pt x="6846" y="8076"/>
                      </a:cubicBezTo>
                      <a:cubicBezTo>
                        <a:pt x="6241" y="8180"/>
                        <a:pt x="5452" y="8435"/>
                        <a:pt x="4805" y="9040"/>
                      </a:cubicBezTo>
                      <a:cubicBezTo>
                        <a:pt x="4041" y="9755"/>
                        <a:pt x="3656" y="10778"/>
                        <a:pt x="3656" y="12075"/>
                      </a:cubicBezTo>
                      <a:lnTo>
                        <a:pt x="3656" y="16446"/>
                      </a:lnTo>
                      <a:cubicBezTo>
                        <a:pt x="3093" y="16511"/>
                        <a:pt x="2220" y="16727"/>
                        <a:pt x="1460" y="17426"/>
                      </a:cubicBezTo>
                      <a:cubicBezTo>
                        <a:pt x="508" y="18303"/>
                        <a:pt x="23" y="19665"/>
                        <a:pt x="23" y="21470"/>
                      </a:cubicBezTo>
                      <a:lnTo>
                        <a:pt x="23" y="26779"/>
                      </a:lnTo>
                      <a:cubicBezTo>
                        <a:pt x="20" y="27006"/>
                        <a:pt x="0" y="30147"/>
                        <a:pt x="2388" y="31454"/>
                      </a:cubicBezTo>
                      <a:cubicBezTo>
                        <a:pt x="2136" y="32118"/>
                        <a:pt x="2006" y="32975"/>
                        <a:pt x="1984" y="34107"/>
                      </a:cubicBezTo>
                      <a:cubicBezTo>
                        <a:pt x="1922" y="37288"/>
                        <a:pt x="4352" y="38614"/>
                        <a:pt x="5254" y="38996"/>
                      </a:cubicBezTo>
                      <a:cubicBezTo>
                        <a:pt x="5533" y="40711"/>
                        <a:pt x="6429" y="42273"/>
                        <a:pt x="7797" y="43428"/>
                      </a:cubicBezTo>
                      <a:cubicBezTo>
                        <a:pt x="9405" y="44784"/>
                        <a:pt x="11560" y="45502"/>
                        <a:pt x="14035" y="45502"/>
                      </a:cubicBezTo>
                      <a:cubicBezTo>
                        <a:pt x="19270" y="45502"/>
                        <a:pt x="21065" y="43292"/>
                        <a:pt x="21140" y="43199"/>
                      </a:cubicBezTo>
                      <a:cubicBezTo>
                        <a:pt x="21214" y="43105"/>
                        <a:pt x="21253" y="42992"/>
                        <a:pt x="21253" y="42872"/>
                      </a:cubicBezTo>
                      <a:lnTo>
                        <a:pt x="21253" y="4967"/>
                      </a:lnTo>
                      <a:cubicBezTo>
                        <a:pt x="21217" y="3249"/>
                        <a:pt x="20328" y="1"/>
                        <a:pt x="17222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112" name="Google Shape;8151;p74">
                  <a:extLst>
                    <a:ext uri="{FF2B5EF4-FFF2-40B4-BE49-F238E27FC236}">
                      <a16:creationId xmlns:a16="http://schemas.microsoft.com/office/drawing/2014/main" id="{9261DC46-627A-9F31-0AAD-C040946DA02C}"/>
                    </a:ext>
                  </a:extLst>
                </p:cNvPr>
                <p:cNvSpPr/>
                <p:nvPr/>
              </p:nvSpPr>
              <p:spPr>
                <a:xfrm>
                  <a:off x="9535402" y="2540968"/>
                  <a:ext cx="161778" cy="689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0" h="5029" extrusionOk="0">
                      <a:moveTo>
                        <a:pt x="11270" y="1"/>
                      </a:moveTo>
                      <a:cubicBezTo>
                        <a:pt x="11264" y="1"/>
                        <a:pt x="11258" y="1"/>
                        <a:pt x="11252" y="1"/>
                      </a:cubicBezTo>
                      <a:lnTo>
                        <a:pt x="4326" y="1"/>
                      </a:lnTo>
                      <a:cubicBezTo>
                        <a:pt x="1938" y="4"/>
                        <a:pt x="0" y="1939"/>
                        <a:pt x="0" y="4327"/>
                      </a:cubicBezTo>
                      <a:lnTo>
                        <a:pt x="0" y="4498"/>
                      </a:lnTo>
                      <a:cubicBezTo>
                        <a:pt x="0" y="4789"/>
                        <a:pt x="236" y="5029"/>
                        <a:pt x="527" y="5029"/>
                      </a:cubicBezTo>
                      <a:cubicBezTo>
                        <a:pt x="822" y="5029"/>
                        <a:pt x="1061" y="4789"/>
                        <a:pt x="1058" y="4498"/>
                      </a:cubicBezTo>
                      <a:lnTo>
                        <a:pt x="1058" y="4327"/>
                      </a:lnTo>
                      <a:cubicBezTo>
                        <a:pt x="1061" y="2524"/>
                        <a:pt x="2524" y="1062"/>
                        <a:pt x="4326" y="1062"/>
                      </a:cubicBezTo>
                      <a:lnTo>
                        <a:pt x="11252" y="1062"/>
                      </a:lnTo>
                      <a:cubicBezTo>
                        <a:pt x="11256" y="1062"/>
                        <a:pt x="11260" y="1062"/>
                        <a:pt x="11264" y="1062"/>
                      </a:cubicBezTo>
                      <a:cubicBezTo>
                        <a:pt x="11557" y="1062"/>
                        <a:pt x="11799" y="825"/>
                        <a:pt x="11799" y="532"/>
                      </a:cubicBezTo>
                      <a:cubicBezTo>
                        <a:pt x="11799" y="237"/>
                        <a:pt x="11560" y="1"/>
                        <a:pt x="11270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113" name="Google Shape;8152;p74">
                  <a:extLst>
                    <a:ext uri="{FF2B5EF4-FFF2-40B4-BE49-F238E27FC236}">
                      <a16:creationId xmlns:a16="http://schemas.microsoft.com/office/drawing/2014/main" id="{188A0CE6-BD0B-E6D9-E436-AF35B2D133EC}"/>
                    </a:ext>
                  </a:extLst>
                </p:cNvPr>
                <p:cNvSpPr/>
                <p:nvPr/>
              </p:nvSpPr>
              <p:spPr>
                <a:xfrm>
                  <a:off x="9455875" y="2286606"/>
                  <a:ext cx="137251" cy="112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11" h="8180" extrusionOk="0">
                      <a:moveTo>
                        <a:pt x="515" y="1"/>
                      </a:moveTo>
                      <a:cubicBezTo>
                        <a:pt x="230" y="7"/>
                        <a:pt x="0" y="243"/>
                        <a:pt x="0" y="531"/>
                      </a:cubicBezTo>
                      <a:cubicBezTo>
                        <a:pt x="0" y="819"/>
                        <a:pt x="230" y="1052"/>
                        <a:pt x="515" y="1062"/>
                      </a:cubicBezTo>
                      <a:lnTo>
                        <a:pt x="4979" y="1062"/>
                      </a:lnTo>
                      <a:cubicBezTo>
                        <a:pt x="7173" y="1062"/>
                        <a:pt x="8946" y="2838"/>
                        <a:pt x="8949" y="5031"/>
                      </a:cubicBezTo>
                      <a:lnTo>
                        <a:pt x="8949" y="7649"/>
                      </a:lnTo>
                      <a:cubicBezTo>
                        <a:pt x="8949" y="7943"/>
                        <a:pt x="9188" y="8179"/>
                        <a:pt x="9480" y="8179"/>
                      </a:cubicBezTo>
                      <a:cubicBezTo>
                        <a:pt x="9771" y="8179"/>
                        <a:pt x="10010" y="7943"/>
                        <a:pt x="10010" y="7652"/>
                      </a:cubicBezTo>
                      <a:lnTo>
                        <a:pt x="10010" y="5031"/>
                      </a:lnTo>
                      <a:cubicBezTo>
                        <a:pt x="10007" y="2252"/>
                        <a:pt x="7758" y="4"/>
                        <a:pt x="4979" y="1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114" name="Google Shape;8153;p74">
                  <a:extLst>
                    <a:ext uri="{FF2B5EF4-FFF2-40B4-BE49-F238E27FC236}">
                      <a16:creationId xmlns:a16="http://schemas.microsoft.com/office/drawing/2014/main" id="{60FE41BE-34E5-860B-61AE-F7233AEB273E}"/>
                    </a:ext>
                  </a:extLst>
                </p:cNvPr>
                <p:cNvSpPr/>
                <p:nvPr/>
              </p:nvSpPr>
              <p:spPr>
                <a:xfrm>
                  <a:off x="9578545" y="2355317"/>
                  <a:ext cx="116370" cy="14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8" h="1062" extrusionOk="0">
                      <a:moveTo>
                        <a:pt x="519" y="0"/>
                      </a:moveTo>
                      <a:cubicBezTo>
                        <a:pt x="231" y="10"/>
                        <a:pt x="1" y="243"/>
                        <a:pt x="1" y="531"/>
                      </a:cubicBezTo>
                      <a:cubicBezTo>
                        <a:pt x="1" y="819"/>
                        <a:pt x="231" y="1051"/>
                        <a:pt x="519" y="1061"/>
                      </a:cubicBezTo>
                      <a:lnTo>
                        <a:pt x="7973" y="1061"/>
                      </a:lnTo>
                      <a:cubicBezTo>
                        <a:pt x="8261" y="1051"/>
                        <a:pt x="8487" y="819"/>
                        <a:pt x="8487" y="531"/>
                      </a:cubicBezTo>
                      <a:cubicBezTo>
                        <a:pt x="8487" y="243"/>
                        <a:pt x="8261" y="10"/>
                        <a:pt x="7973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115" name="Google Shape;8154;p74">
                  <a:extLst>
                    <a:ext uri="{FF2B5EF4-FFF2-40B4-BE49-F238E27FC236}">
                      <a16:creationId xmlns:a16="http://schemas.microsoft.com/office/drawing/2014/main" id="{992C7D88-34D2-AAF5-AC22-177A8CDAD947}"/>
                    </a:ext>
                  </a:extLst>
                </p:cNvPr>
                <p:cNvSpPr/>
                <p:nvPr/>
              </p:nvSpPr>
              <p:spPr>
                <a:xfrm>
                  <a:off x="9533620" y="2389824"/>
                  <a:ext cx="104429" cy="582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7" h="4248" extrusionOk="0">
                      <a:moveTo>
                        <a:pt x="2890" y="0"/>
                      </a:moveTo>
                      <a:cubicBezTo>
                        <a:pt x="1295" y="0"/>
                        <a:pt x="4" y="1294"/>
                        <a:pt x="1" y="2889"/>
                      </a:cubicBezTo>
                      <a:lnTo>
                        <a:pt x="1" y="3439"/>
                      </a:lnTo>
                      <a:cubicBezTo>
                        <a:pt x="10" y="3724"/>
                        <a:pt x="243" y="3954"/>
                        <a:pt x="531" y="3954"/>
                      </a:cubicBezTo>
                      <a:cubicBezTo>
                        <a:pt x="819" y="3954"/>
                        <a:pt x="1055" y="3724"/>
                        <a:pt x="1062" y="3439"/>
                      </a:cubicBezTo>
                      <a:lnTo>
                        <a:pt x="1062" y="2889"/>
                      </a:lnTo>
                      <a:cubicBezTo>
                        <a:pt x="1062" y="1880"/>
                        <a:pt x="1880" y="1061"/>
                        <a:pt x="2890" y="1058"/>
                      </a:cubicBezTo>
                      <a:lnTo>
                        <a:pt x="4669" y="1058"/>
                      </a:lnTo>
                      <a:cubicBezTo>
                        <a:pt x="5711" y="1061"/>
                        <a:pt x="6555" y="1902"/>
                        <a:pt x="6555" y="2944"/>
                      </a:cubicBezTo>
                      <a:lnTo>
                        <a:pt x="6555" y="3717"/>
                      </a:lnTo>
                      <a:cubicBezTo>
                        <a:pt x="6555" y="4012"/>
                        <a:pt x="6795" y="4248"/>
                        <a:pt x="7086" y="4248"/>
                      </a:cubicBezTo>
                      <a:cubicBezTo>
                        <a:pt x="7380" y="4248"/>
                        <a:pt x="7617" y="4012"/>
                        <a:pt x="7617" y="3717"/>
                      </a:cubicBezTo>
                      <a:lnTo>
                        <a:pt x="7617" y="2944"/>
                      </a:lnTo>
                      <a:cubicBezTo>
                        <a:pt x="7613" y="1320"/>
                        <a:pt x="6297" y="0"/>
                        <a:pt x="4669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116" name="Google Shape;8155;p74">
                  <a:extLst>
                    <a:ext uri="{FF2B5EF4-FFF2-40B4-BE49-F238E27FC236}">
                      <a16:creationId xmlns:a16="http://schemas.microsoft.com/office/drawing/2014/main" id="{174F5828-3D24-CCF6-32D4-2BEB58003F62}"/>
                    </a:ext>
                  </a:extLst>
                </p:cNvPr>
                <p:cNvSpPr/>
                <p:nvPr/>
              </p:nvSpPr>
              <p:spPr>
                <a:xfrm>
                  <a:off x="9504885" y="2171202"/>
                  <a:ext cx="97684" cy="14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59" extrusionOk="0">
                      <a:moveTo>
                        <a:pt x="6598" y="0"/>
                      </a:moveTo>
                      <a:cubicBezTo>
                        <a:pt x="6592" y="0"/>
                        <a:pt x="6587" y="0"/>
                        <a:pt x="6581" y="0"/>
                      </a:cubicBezTo>
                      <a:lnTo>
                        <a:pt x="515" y="0"/>
                      </a:lnTo>
                      <a:cubicBezTo>
                        <a:pt x="227" y="7"/>
                        <a:pt x="0" y="243"/>
                        <a:pt x="0" y="528"/>
                      </a:cubicBezTo>
                      <a:cubicBezTo>
                        <a:pt x="0" y="816"/>
                        <a:pt x="227" y="1052"/>
                        <a:pt x="515" y="1058"/>
                      </a:cubicBezTo>
                      <a:lnTo>
                        <a:pt x="6581" y="1058"/>
                      </a:lnTo>
                      <a:cubicBezTo>
                        <a:pt x="6587" y="1058"/>
                        <a:pt x="6592" y="1059"/>
                        <a:pt x="6598" y="1059"/>
                      </a:cubicBezTo>
                      <a:cubicBezTo>
                        <a:pt x="6888" y="1059"/>
                        <a:pt x="7124" y="823"/>
                        <a:pt x="7124" y="528"/>
                      </a:cubicBezTo>
                      <a:cubicBezTo>
                        <a:pt x="7124" y="236"/>
                        <a:pt x="6888" y="0"/>
                        <a:pt x="6598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117" name="Google Shape;8156;p74">
                  <a:extLst>
                    <a:ext uri="{FF2B5EF4-FFF2-40B4-BE49-F238E27FC236}">
                      <a16:creationId xmlns:a16="http://schemas.microsoft.com/office/drawing/2014/main" id="{5D1F7C20-3379-D084-73D8-35DF58CAE25F}"/>
                    </a:ext>
                  </a:extLst>
                </p:cNvPr>
                <p:cNvSpPr/>
                <p:nvPr/>
              </p:nvSpPr>
              <p:spPr>
                <a:xfrm>
                  <a:off x="9587826" y="2129731"/>
                  <a:ext cx="106993" cy="9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4" h="7109" extrusionOk="0">
                      <a:moveTo>
                        <a:pt x="4230" y="0"/>
                      </a:moveTo>
                      <a:cubicBezTo>
                        <a:pt x="4224" y="0"/>
                        <a:pt x="4218" y="0"/>
                        <a:pt x="4213" y="0"/>
                      </a:cubicBezTo>
                      <a:lnTo>
                        <a:pt x="3339" y="0"/>
                      </a:lnTo>
                      <a:cubicBezTo>
                        <a:pt x="1495" y="0"/>
                        <a:pt x="3" y="1495"/>
                        <a:pt x="0" y="3336"/>
                      </a:cubicBezTo>
                      <a:lnTo>
                        <a:pt x="0" y="3850"/>
                      </a:lnTo>
                      <a:cubicBezTo>
                        <a:pt x="3" y="5649"/>
                        <a:pt x="1459" y="7108"/>
                        <a:pt x="3258" y="7108"/>
                      </a:cubicBezTo>
                      <a:lnTo>
                        <a:pt x="7286" y="7108"/>
                      </a:lnTo>
                      <a:cubicBezTo>
                        <a:pt x="7574" y="7102"/>
                        <a:pt x="7804" y="6866"/>
                        <a:pt x="7804" y="6578"/>
                      </a:cubicBezTo>
                      <a:cubicBezTo>
                        <a:pt x="7804" y="6290"/>
                        <a:pt x="7574" y="6057"/>
                        <a:pt x="7286" y="6047"/>
                      </a:cubicBezTo>
                      <a:lnTo>
                        <a:pt x="3258" y="6047"/>
                      </a:lnTo>
                      <a:cubicBezTo>
                        <a:pt x="2045" y="6047"/>
                        <a:pt x="1061" y="5064"/>
                        <a:pt x="1061" y="3850"/>
                      </a:cubicBezTo>
                      <a:lnTo>
                        <a:pt x="1061" y="3336"/>
                      </a:lnTo>
                      <a:cubicBezTo>
                        <a:pt x="1061" y="2081"/>
                        <a:pt x="2080" y="1061"/>
                        <a:pt x="3339" y="1058"/>
                      </a:cubicBezTo>
                      <a:lnTo>
                        <a:pt x="4213" y="1058"/>
                      </a:lnTo>
                      <a:cubicBezTo>
                        <a:pt x="4218" y="1058"/>
                        <a:pt x="4224" y="1059"/>
                        <a:pt x="4230" y="1059"/>
                      </a:cubicBezTo>
                      <a:cubicBezTo>
                        <a:pt x="4520" y="1059"/>
                        <a:pt x="4756" y="823"/>
                        <a:pt x="4756" y="528"/>
                      </a:cubicBezTo>
                      <a:cubicBezTo>
                        <a:pt x="4756" y="236"/>
                        <a:pt x="4520" y="0"/>
                        <a:pt x="4230" y="0"/>
                      </a:cubicBezTo>
                      <a:close/>
                    </a:path>
                  </a:pathLst>
                </a:custGeom>
                <a:solidFill>
                  <a:srgbClr val="445D73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</p:grpSp>
        </p:grpSp>
      </p:grpSp>
      <p:grpSp>
        <p:nvGrpSpPr>
          <p:cNvPr id="125" name="Google Shape;8157;p74">
            <a:extLst>
              <a:ext uri="{FF2B5EF4-FFF2-40B4-BE49-F238E27FC236}">
                <a16:creationId xmlns:a16="http://schemas.microsoft.com/office/drawing/2014/main" id="{F55DF50F-E9D9-1E2D-CC59-452AA90A7FD4}"/>
              </a:ext>
            </a:extLst>
          </p:cNvPr>
          <p:cNvGrpSpPr/>
          <p:nvPr/>
        </p:nvGrpSpPr>
        <p:grpSpPr>
          <a:xfrm>
            <a:off x="7486589" y="2161372"/>
            <a:ext cx="1425114" cy="1571802"/>
            <a:chOff x="4206459" y="1191441"/>
            <a:chExt cx="712557" cy="785901"/>
          </a:xfrm>
        </p:grpSpPr>
        <p:sp>
          <p:nvSpPr>
            <p:cNvPr id="126" name="Google Shape;8158;p74">
              <a:extLst>
                <a:ext uri="{FF2B5EF4-FFF2-40B4-BE49-F238E27FC236}">
                  <a16:creationId xmlns:a16="http://schemas.microsoft.com/office/drawing/2014/main" id="{5467B59A-9895-9715-402E-DF0D08652E7D}"/>
                </a:ext>
              </a:extLst>
            </p:cNvPr>
            <p:cNvSpPr/>
            <p:nvPr/>
          </p:nvSpPr>
          <p:spPr>
            <a:xfrm>
              <a:off x="4548248" y="1328649"/>
              <a:ext cx="325201" cy="322547"/>
            </a:xfrm>
            <a:custGeom>
              <a:avLst/>
              <a:gdLst/>
              <a:ahLst/>
              <a:cxnLst/>
              <a:rect l="l" t="t" r="r" b="b"/>
              <a:pathLst>
                <a:path w="25486" h="25278" extrusionOk="0">
                  <a:moveTo>
                    <a:pt x="12746" y="4905"/>
                  </a:moveTo>
                  <a:cubicBezTo>
                    <a:pt x="13701" y="4905"/>
                    <a:pt x="14672" y="5083"/>
                    <a:pt x="15613" y="5460"/>
                  </a:cubicBezTo>
                  <a:cubicBezTo>
                    <a:pt x="19580" y="7047"/>
                    <a:pt x="21508" y="11545"/>
                    <a:pt x="19923" y="15511"/>
                  </a:cubicBezTo>
                  <a:cubicBezTo>
                    <a:pt x="18714" y="18534"/>
                    <a:pt x="15811" y="20374"/>
                    <a:pt x="12742" y="20374"/>
                  </a:cubicBezTo>
                  <a:cubicBezTo>
                    <a:pt x="11786" y="20374"/>
                    <a:pt x="10814" y="20196"/>
                    <a:pt x="9873" y="19819"/>
                  </a:cubicBezTo>
                  <a:cubicBezTo>
                    <a:pt x="5908" y="18234"/>
                    <a:pt x="3978" y="13734"/>
                    <a:pt x="5563" y="9769"/>
                  </a:cubicBezTo>
                  <a:cubicBezTo>
                    <a:pt x="6772" y="6745"/>
                    <a:pt x="9676" y="4905"/>
                    <a:pt x="12746" y="4905"/>
                  </a:cubicBezTo>
                  <a:close/>
                  <a:moveTo>
                    <a:pt x="15551" y="1"/>
                  </a:moveTo>
                  <a:cubicBezTo>
                    <a:pt x="15240" y="1"/>
                    <a:pt x="14946" y="187"/>
                    <a:pt x="14824" y="492"/>
                  </a:cubicBezTo>
                  <a:lnTo>
                    <a:pt x="14047" y="2435"/>
                  </a:lnTo>
                  <a:cubicBezTo>
                    <a:pt x="13612" y="2378"/>
                    <a:pt x="13174" y="2350"/>
                    <a:pt x="12736" y="2350"/>
                  </a:cubicBezTo>
                  <a:cubicBezTo>
                    <a:pt x="12218" y="2350"/>
                    <a:pt x="11700" y="2390"/>
                    <a:pt x="11187" y="2469"/>
                  </a:cubicBezTo>
                  <a:lnTo>
                    <a:pt x="10364" y="547"/>
                  </a:lnTo>
                  <a:cubicBezTo>
                    <a:pt x="10238" y="251"/>
                    <a:pt x="9949" y="73"/>
                    <a:pt x="9646" y="73"/>
                  </a:cubicBezTo>
                  <a:cubicBezTo>
                    <a:pt x="9543" y="73"/>
                    <a:pt x="9438" y="93"/>
                    <a:pt x="9338" y="137"/>
                  </a:cubicBezTo>
                  <a:lnTo>
                    <a:pt x="6036" y="1553"/>
                  </a:lnTo>
                  <a:cubicBezTo>
                    <a:pt x="5640" y="1722"/>
                    <a:pt x="5456" y="2182"/>
                    <a:pt x="5626" y="2579"/>
                  </a:cubicBezTo>
                  <a:lnTo>
                    <a:pt x="6449" y="4501"/>
                  </a:lnTo>
                  <a:cubicBezTo>
                    <a:pt x="5690" y="5085"/>
                    <a:pt x="5019" y="5775"/>
                    <a:pt x="4452" y="6549"/>
                  </a:cubicBezTo>
                  <a:lnTo>
                    <a:pt x="2510" y="5772"/>
                  </a:lnTo>
                  <a:cubicBezTo>
                    <a:pt x="2414" y="5734"/>
                    <a:pt x="2316" y="5716"/>
                    <a:pt x="2219" y="5716"/>
                  </a:cubicBezTo>
                  <a:cubicBezTo>
                    <a:pt x="1910" y="5716"/>
                    <a:pt x="1616" y="5901"/>
                    <a:pt x="1493" y="6208"/>
                  </a:cubicBezTo>
                  <a:lnTo>
                    <a:pt x="161" y="9542"/>
                  </a:lnTo>
                  <a:cubicBezTo>
                    <a:pt x="0" y="9944"/>
                    <a:pt x="194" y="10398"/>
                    <a:pt x="596" y="10558"/>
                  </a:cubicBezTo>
                  <a:lnTo>
                    <a:pt x="2537" y="11335"/>
                  </a:lnTo>
                  <a:cubicBezTo>
                    <a:pt x="2415" y="12285"/>
                    <a:pt x="2426" y="13249"/>
                    <a:pt x="2572" y="14195"/>
                  </a:cubicBezTo>
                  <a:lnTo>
                    <a:pt x="651" y="15018"/>
                  </a:lnTo>
                  <a:cubicBezTo>
                    <a:pt x="253" y="15189"/>
                    <a:pt x="71" y="15649"/>
                    <a:pt x="241" y="16046"/>
                  </a:cubicBezTo>
                  <a:lnTo>
                    <a:pt x="1655" y="19347"/>
                  </a:lnTo>
                  <a:cubicBezTo>
                    <a:pt x="1781" y="19643"/>
                    <a:pt x="2070" y="19821"/>
                    <a:pt x="2373" y="19821"/>
                  </a:cubicBezTo>
                  <a:cubicBezTo>
                    <a:pt x="2476" y="19821"/>
                    <a:pt x="2581" y="19800"/>
                    <a:pt x="2681" y="19756"/>
                  </a:cubicBezTo>
                  <a:lnTo>
                    <a:pt x="4603" y="18933"/>
                  </a:lnTo>
                  <a:cubicBezTo>
                    <a:pt x="5189" y="19692"/>
                    <a:pt x="5879" y="20365"/>
                    <a:pt x="6651" y="20930"/>
                  </a:cubicBezTo>
                  <a:lnTo>
                    <a:pt x="5874" y="22873"/>
                  </a:lnTo>
                  <a:cubicBezTo>
                    <a:pt x="5714" y="23273"/>
                    <a:pt x="5909" y="23728"/>
                    <a:pt x="6310" y="23888"/>
                  </a:cubicBezTo>
                  <a:lnTo>
                    <a:pt x="9645" y="25222"/>
                  </a:lnTo>
                  <a:cubicBezTo>
                    <a:pt x="9740" y="25260"/>
                    <a:pt x="9838" y="25278"/>
                    <a:pt x="9935" y="25278"/>
                  </a:cubicBezTo>
                  <a:cubicBezTo>
                    <a:pt x="10245" y="25278"/>
                    <a:pt x="10538" y="25092"/>
                    <a:pt x="10660" y="24786"/>
                  </a:cubicBezTo>
                  <a:lnTo>
                    <a:pt x="11437" y="22845"/>
                  </a:lnTo>
                  <a:cubicBezTo>
                    <a:pt x="11871" y="22901"/>
                    <a:pt x="12308" y="22929"/>
                    <a:pt x="12745" y="22929"/>
                  </a:cubicBezTo>
                  <a:cubicBezTo>
                    <a:pt x="13264" y="22929"/>
                    <a:pt x="13784" y="22889"/>
                    <a:pt x="14299" y="22810"/>
                  </a:cubicBezTo>
                  <a:lnTo>
                    <a:pt x="15122" y="24732"/>
                  </a:lnTo>
                  <a:cubicBezTo>
                    <a:pt x="15248" y="25028"/>
                    <a:pt x="15536" y="25206"/>
                    <a:pt x="15839" y="25206"/>
                  </a:cubicBezTo>
                  <a:cubicBezTo>
                    <a:pt x="15943" y="25206"/>
                    <a:pt x="16047" y="25185"/>
                    <a:pt x="16148" y="25142"/>
                  </a:cubicBezTo>
                  <a:lnTo>
                    <a:pt x="19449" y="23728"/>
                  </a:lnTo>
                  <a:cubicBezTo>
                    <a:pt x="19846" y="23558"/>
                    <a:pt x="20030" y="23098"/>
                    <a:pt x="19860" y="22701"/>
                  </a:cubicBezTo>
                  <a:lnTo>
                    <a:pt x="19037" y="20780"/>
                  </a:lnTo>
                  <a:cubicBezTo>
                    <a:pt x="19794" y="20194"/>
                    <a:pt x="20467" y="19503"/>
                    <a:pt x="21034" y="18732"/>
                  </a:cubicBezTo>
                  <a:lnTo>
                    <a:pt x="22975" y="19508"/>
                  </a:lnTo>
                  <a:cubicBezTo>
                    <a:pt x="23070" y="19546"/>
                    <a:pt x="23168" y="19564"/>
                    <a:pt x="23265" y="19564"/>
                  </a:cubicBezTo>
                  <a:cubicBezTo>
                    <a:pt x="23576" y="19564"/>
                    <a:pt x="23869" y="19378"/>
                    <a:pt x="23992" y="19073"/>
                  </a:cubicBezTo>
                  <a:lnTo>
                    <a:pt x="25326" y="15737"/>
                  </a:lnTo>
                  <a:cubicBezTo>
                    <a:pt x="25486" y="15337"/>
                    <a:pt x="25290" y="14882"/>
                    <a:pt x="24890" y="14722"/>
                  </a:cubicBezTo>
                  <a:lnTo>
                    <a:pt x="22948" y="13945"/>
                  </a:lnTo>
                  <a:cubicBezTo>
                    <a:pt x="23071" y="12994"/>
                    <a:pt x="23060" y="12032"/>
                    <a:pt x="22914" y="11084"/>
                  </a:cubicBezTo>
                  <a:lnTo>
                    <a:pt x="24835" y="10261"/>
                  </a:lnTo>
                  <a:cubicBezTo>
                    <a:pt x="25231" y="10091"/>
                    <a:pt x="25415" y="9631"/>
                    <a:pt x="25245" y="9234"/>
                  </a:cubicBezTo>
                  <a:lnTo>
                    <a:pt x="23830" y="5934"/>
                  </a:lnTo>
                  <a:cubicBezTo>
                    <a:pt x="23703" y="5637"/>
                    <a:pt x="23414" y="5459"/>
                    <a:pt x="23111" y="5459"/>
                  </a:cubicBezTo>
                  <a:cubicBezTo>
                    <a:pt x="23008" y="5459"/>
                    <a:pt x="22904" y="5479"/>
                    <a:pt x="22803" y="5522"/>
                  </a:cubicBezTo>
                  <a:lnTo>
                    <a:pt x="20882" y="6347"/>
                  </a:lnTo>
                  <a:cubicBezTo>
                    <a:pt x="20297" y="5588"/>
                    <a:pt x="19607" y="4915"/>
                    <a:pt x="18835" y="4348"/>
                  </a:cubicBezTo>
                  <a:lnTo>
                    <a:pt x="19610" y="2408"/>
                  </a:lnTo>
                  <a:cubicBezTo>
                    <a:pt x="19770" y="2006"/>
                    <a:pt x="19577" y="1551"/>
                    <a:pt x="19175" y="1391"/>
                  </a:cubicBezTo>
                  <a:lnTo>
                    <a:pt x="15841" y="57"/>
                  </a:lnTo>
                  <a:cubicBezTo>
                    <a:pt x="15745" y="19"/>
                    <a:pt x="15647" y="1"/>
                    <a:pt x="1555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7" name="Google Shape;8159;p74">
              <a:extLst>
                <a:ext uri="{FF2B5EF4-FFF2-40B4-BE49-F238E27FC236}">
                  <a16:creationId xmlns:a16="http://schemas.microsoft.com/office/drawing/2014/main" id="{19AC342C-B3D8-310D-8718-C4BDC3BF783B}"/>
                </a:ext>
              </a:extLst>
            </p:cNvPr>
            <p:cNvSpPr/>
            <p:nvPr/>
          </p:nvSpPr>
          <p:spPr>
            <a:xfrm>
              <a:off x="4557499" y="1656607"/>
              <a:ext cx="306674" cy="306648"/>
            </a:xfrm>
            <a:custGeom>
              <a:avLst/>
              <a:gdLst/>
              <a:ahLst/>
              <a:cxnLst/>
              <a:rect l="l" t="t" r="r" b="b"/>
              <a:pathLst>
                <a:path w="24034" h="24032" extrusionOk="0">
                  <a:moveTo>
                    <a:pt x="12017" y="4775"/>
                  </a:moveTo>
                  <a:cubicBezTo>
                    <a:pt x="16016" y="4775"/>
                    <a:pt x="19258" y="8018"/>
                    <a:pt x="19258" y="12017"/>
                  </a:cubicBezTo>
                  <a:cubicBezTo>
                    <a:pt x="19258" y="16015"/>
                    <a:pt x="16016" y="19256"/>
                    <a:pt x="12019" y="19256"/>
                  </a:cubicBezTo>
                  <a:lnTo>
                    <a:pt x="12017" y="19256"/>
                  </a:lnTo>
                  <a:cubicBezTo>
                    <a:pt x="8019" y="19256"/>
                    <a:pt x="4778" y="16015"/>
                    <a:pt x="4778" y="12017"/>
                  </a:cubicBezTo>
                  <a:cubicBezTo>
                    <a:pt x="4778" y="8018"/>
                    <a:pt x="8019" y="4775"/>
                    <a:pt x="12017" y="4775"/>
                  </a:cubicBezTo>
                  <a:close/>
                  <a:moveTo>
                    <a:pt x="10336" y="0"/>
                  </a:moveTo>
                  <a:cubicBezTo>
                    <a:pt x="9932" y="0"/>
                    <a:pt x="9604" y="327"/>
                    <a:pt x="9604" y="732"/>
                  </a:cubicBezTo>
                  <a:lnTo>
                    <a:pt x="9604" y="2689"/>
                  </a:lnTo>
                  <a:cubicBezTo>
                    <a:pt x="8734" y="2913"/>
                    <a:pt x="7902" y="3259"/>
                    <a:pt x="7128" y="3714"/>
                  </a:cubicBezTo>
                  <a:lnTo>
                    <a:pt x="5745" y="2330"/>
                  </a:lnTo>
                  <a:cubicBezTo>
                    <a:pt x="5602" y="2187"/>
                    <a:pt x="5415" y="2115"/>
                    <a:pt x="5228" y="2115"/>
                  </a:cubicBezTo>
                  <a:cubicBezTo>
                    <a:pt x="5040" y="2115"/>
                    <a:pt x="4853" y="2187"/>
                    <a:pt x="4710" y="2330"/>
                  </a:cubicBezTo>
                  <a:lnTo>
                    <a:pt x="2332" y="4708"/>
                  </a:lnTo>
                  <a:cubicBezTo>
                    <a:pt x="2046" y="4995"/>
                    <a:pt x="2046" y="5457"/>
                    <a:pt x="2332" y="5744"/>
                  </a:cubicBezTo>
                  <a:lnTo>
                    <a:pt x="3716" y="7128"/>
                  </a:lnTo>
                  <a:cubicBezTo>
                    <a:pt x="3260" y="7900"/>
                    <a:pt x="2915" y="8734"/>
                    <a:pt x="2691" y="9602"/>
                  </a:cubicBezTo>
                  <a:lnTo>
                    <a:pt x="734" y="9602"/>
                  </a:lnTo>
                  <a:cubicBezTo>
                    <a:pt x="329" y="9602"/>
                    <a:pt x="1" y="9930"/>
                    <a:pt x="1" y="10335"/>
                  </a:cubicBezTo>
                  <a:lnTo>
                    <a:pt x="1" y="13698"/>
                  </a:lnTo>
                  <a:cubicBezTo>
                    <a:pt x="1" y="14101"/>
                    <a:pt x="329" y="14430"/>
                    <a:pt x="734" y="14430"/>
                  </a:cubicBezTo>
                  <a:lnTo>
                    <a:pt x="2691" y="14430"/>
                  </a:lnTo>
                  <a:cubicBezTo>
                    <a:pt x="2915" y="15298"/>
                    <a:pt x="3260" y="16132"/>
                    <a:pt x="3716" y="16904"/>
                  </a:cubicBezTo>
                  <a:lnTo>
                    <a:pt x="2332" y="18289"/>
                  </a:lnTo>
                  <a:cubicBezTo>
                    <a:pt x="2046" y="18574"/>
                    <a:pt x="2046" y="19038"/>
                    <a:pt x="2332" y="19323"/>
                  </a:cubicBezTo>
                  <a:lnTo>
                    <a:pt x="4710" y="21701"/>
                  </a:lnTo>
                  <a:cubicBezTo>
                    <a:pt x="4853" y="21845"/>
                    <a:pt x="5040" y="21916"/>
                    <a:pt x="5228" y="21916"/>
                  </a:cubicBezTo>
                  <a:cubicBezTo>
                    <a:pt x="5415" y="21916"/>
                    <a:pt x="5602" y="21845"/>
                    <a:pt x="5745" y="21701"/>
                  </a:cubicBezTo>
                  <a:lnTo>
                    <a:pt x="7128" y="20318"/>
                  </a:lnTo>
                  <a:cubicBezTo>
                    <a:pt x="7902" y="20774"/>
                    <a:pt x="8736" y="21118"/>
                    <a:pt x="9604" y="21343"/>
                  </a:cubicBezTo>
                  <a:lnTo>
                    <a:pt x="9604" y="23299"/>
                  </a:lnTo>
                  <a:cubicBezTo>
                    <a:pt x="9604" y="23705"/>
                    <a:pt x="9932" y="24031"/>
                    <a:pt x="10336" y="24031"/>
                  </a:cubicBezTo>
                  <a:lnTo>
                    <a:pt x="13699" y="24031"/>
                  </a:lnTo>
                  <a:cubicBezTo>
                    <a:pt x="14104" y="24031"/>
                    <a:pt x="14432" y="23705"/>
                    <a:pt x="14432" y="23299"/>
                  </a:cubicBezTo>
                  <a:lnTo>
                    <a:pt x="14432" y="21343"/>
                  </a:lnTo>
                  <a:cubicBezTo>
                    <a:pt x="15300" y="21118"/>
                    <a:pt x="16134" y="20773"/>
                    <a:pt x="16906" y="20318"/>
                  </a:cubicBezTo>
                  <a:lnTo>
                    <a:pt x="18290" y="21701"/>
                  </a:lnTo>
                  <a:cubicBezTo>
                    <a:pt x="18433" y="21844"/>
                    <a:pt x="18620" y="21915"/>
                    <a:pt x="18808" y="21915"/>
                  </a:cubicBezTo>
                  <a:cubicBezTo>
                    <a:pt x="18995" y="21915"/>
                    <a:pt x="19182" y="21844"/>
                    <a:pt x="19326" y="21701"/>
                  </a:cubicBezTo>
                  <a:lnTo>
                    <a:pt x="21704" y="19323"/>
                  </a:lnTo>
                  <a:cubicBezTo>
                    <a:pt x="21989" y="19037"/>
                    <a:pt x="21989" y="18574"/>
                    <a:pt x="21704" y="18287"/>
                  </a:cubicBezTo>
                  <a:lnTo>
                    <a:pt x="20320" y="16904"/>
                  </a:lnTo>
                  <a:cubicBezTo>
                    <a:pt x="20775" y="16130"/>
                    <a:pt x="21121" y="15298"/>
                    <a:pt x="21345" y="14430"/>
                  </a:cubicBezTo>
                  <a:lnTo>
                    <a:pt x="23302" y="14430"/>
                  </a:lnTo>
                  <a:cubicBezTo>
                    <a:pt x="23705" y="14430"/>
                    <a:pt x="24034" y="14101"/>
                    <a:pt x="24034" y="13696"/>
                  </a:cubicBezTo>
                  <a:lnTo>
                    <a:pt x="24034" y="10334"/>
                  </a:lnTo>
                  <a:cubicBezTo>
                    <a:pt x="24034" y="9930"/>
                    <a:pt x="23705" y="9602"/>
                    <a:pt x="23302" y="9602"/>
                  </a:cubicBezTo>
                  <a:lnTo>
                    <a:pt x="21343" y="9602"/>
                  </a:lnTo>
                  <a:cubicBezTo>
                    <a:pt x="21121" y="8734"/>
                    <a:pt x="20775" y="7900"/>
                    <a:pt x="20320" y="7128"/>
                  </a:cubicBezTo>
                  <a:lnTo>
                    <a:pt x="21704" y="5744"/>
                  </a:lnTo>
                  <a:cubicBezTo>
                    <a:pt x="21989" y="5457"/>
                    <a:pt x="21989" y="4995"/>
                    <a:pt x="21704" y="4708"/>
                  </a:cubicBezTo>
                  <a:lnTo>
                    <a:pt x="19326" y="2330"/>
                  </a:lnTo>
                  <a:cubicBezTo>
                    <a:pt x="19182" y="2187"/>
                    <a:pt x="18995" y="2115"/>
                    <a:pt x="18808" y="2115"/>
                  </a:cubicBezTo>
                  <a:cubicBezTo>
                    <a:pt x="18620" y="2115"/>
                    <a:pt x="18433" y="2187"/>
                    <a:pt x="18290" y="2330"/>
                  </a:cubicBezTo>
                  <a:lnTo>
                    <a:pt x="16906" y="3714"/>
                  </a:lnTo>
                  <a:cubicBezTo>
                    <a:pt x="16133" y="3259"/>
                    <a:pt x="15300" y="2913"/>
                    <a:pt x="14430" y="2689"/>
                  </a:cubicBezTo>
                  <a:lnTo>
                    <a:pt x="14430" y="732"/>
                  </a:lnTo>
                  <a:cubicBezTo>
                    <a:pt x="14430" y="327"/>
                    <a:pt x="14104" y="0"/>
                    <a:pt x="1369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8" name="Google Shape;8160;p74">
              <a:extLst>
                <a:ext uri="{FF2B5EF4-FFF2-40B4-BE49-F238E27FC236}">
                  <a16:creationId xmlns:a16="http://schemas.microsoft.com/office/drawing/2014/main" id="{FA097ED4-7893-0B0E-95F1-E570302BF8EC}"/>
                </a:ext>
              </a:extLst>
            </p:cNvPr>
            <p:cNvSpPr/>
            <p:nvPr/>
          </p:nvSpPr>
          <p:spPr>
            <a:xfrm>
              <a:off x="4251067" y="1523035"/>
              <a:ext cx="327536" cy="325023"/>
            </a:xfrm>
            <a:custGeom>
              <a:avLst/>
              <a:gdLst/>
              <a:ahLst/>
              <a:cxnLst/>
              <a:rect l="l" t="t" r="r" b="b"/>
              <a:pathLst>
                <a:path w="25669" h="25472" extrusionOk="0">
                  <a:moveTo>
                    <a:pt x="12840" y="5002"/>
                  </a:moveTo>
                  <a:cubicBezTo>
                    <a:pt x="13949" y="5002"/>
                    <a:pt x="15075" y="5242"/>
                    <a:pt x="16144" y="5747"/>
                  </a:cubicBezTo>
                  <a:cubicBezTo>
                    <a:pt x="20003" y="7575"/>
                    <a:pt x="21651" y="12185"/>
                    <a:pt x="19822" y="16044"/>
                  </a:cubicBezTo>
                  <a:cubicBezTo>
                    <a:pt x="18501" y="18836"/>
                    <a:pt x="15726" y="20470"/>
                    <a:pt x="12830" y="20470"/>
                  </a:cubicBezTo>
                  <a:cubicBezTo>
                    <a:pt x="11721" y="20470"/>
                    <a:pt x="10595" y="20230"/>
                    <a:pt x="9525" y="19724"/>
                  </a:cubicBezTo>
                  <a:cubicBezTo>
                    <a:pt x="5666" y="17897"/>
                    <a:pt x="4018" y="13286"/>
                    <a:pt x="5845" y="9427"/>
                  </a:cubicBezTo>
                  <a:cubicBezTo>
                    <a:pt x="7167" y="6636"/>
                    <a:pt x="9944" y="5002"/>
                    <a:pt x="12840" y="5002"/>
                  </a:cubicBezTo>
                  <a:close/>
                  <a:moveTo>
                    <a:pt x="10471" y="1"/>
                  </a:moveTo>
                  <a:cubicBezTo>
                    <a:pt x="10383" y="1"/>
                    <a:pt x="10294" y="16"/>
                    <a:pt x="10208" y="47"/>
                  </a:cubicBezTo>
                  <a:lnTo>
                    <a:pt x="6824" y="1256"/>
                  </a:lnTo>
                  <a:cubicBezTo>
                    <a:pt x="6417" y="1401"/>
                    <a:pt x="6206" y="1848"/>
                    <a:pt x="6351" y="2255"/>
                  </a:cubicBezTo>
                  <a:lnTo>
                    <a:pt x="7054" y="4223"/>
                  </a:lnTo>
                  <a:cubicBezTo>
                    <a:pt x="6262" y="4761"/>
                    <a:pt x="5548" y="5408"/>
                    <a:pt x="4934" y="6145"/>
                  </a:cubicBezTo>
                  <a:lnTo>
                    <a:pt x="3045" y="5249"/>
                  </a:lnTo>
                  <a:cubicBezTo>
                    <a:pt x="2937" y="5199"/>
                    <a:pt x="2823" y="5174"/>
                    <a:pt x="2711" y="5174"/>
                  </a:cubicBezTo>
                  <a:cubicBezTo>
                    <a:pt x="2418" y="5174"/>
                    <a:pt x="2137" y="5340"/>
                    <a:pt x="2004" y="5623"/>
                  </a:cubicBezTo>
                  <a:lnTo>
                    <a:pt x="467" y="8868"/>
                  </a:lnTo>
                  <a:cubicBezTo>
                    <a:pt x="282" y="9259"/>
                    <a:pt x="449" y="9725"/>
                    <a:pt x="840" y="9909"/>
                  </a:cubicBezTo>
                  <a:lnTo>
                    <a:pt x="2729" y="10804"/>
                  </a:lnTo>
                  <a:cubicBezTo>
                    <a:pt x="2548" y="11744"/>
                    <a:pt x="2500" y="12707"/>
                    <a:pt x="2587" y="13661"/>
                  </a:cubicBezTo>
                  <a:lnTo>
                    <a:pt x="619" y="14364"/>
                  </a:lnTo>
                  <a:cubicBezTo>
                    <a:pt x="212" y="14510"/>
                    <a:pt x="1" y="14957"/>
                    <a:pt x="145" y="15363"/>
                  </a:cubicBezTo>
                  <a:lnTo>
                    <a:pt x="1354" y="18747"/>
                  </a:lnTo>
                  <a:cubicBezTo>
                    <a:pt x="1467" y="19067"/>
                    <a:pt x="1768" y="19265"/>
                    <a:pt x="2089" y="19265"/>
                  </a:cubicBezTo>
                  <a:cubicBezTo>
                    <a:pt x="2177" y="19265"/>
                    <a:pt x="2266" y="19251"/>
                    <a:pt x="2353" y="19219"/>
                  </a:cubicBezTo>
                  <a:lnTo>
                    <a:pt x="4321" y="18516"/>
                  </a:lnTo>
                  <a:cubicBezTo>
                    <a:pt x="4859" y="19309"/>
                    <a:pt x="5506" y="20023"/>
                    <a:pt x="6243" y="20637"/>
                  </a:cubicBezTo>
                  <a:lnTo>
                    <a:pt x="5347" y="22526"/>
                  </a:lnTo>
                  <a:cubicBezTo>
                    <a:pt x="5163" y="22917"/>
                    <a:pt x="5330" y="23383"/>
                    <a:pt x="5721" y="23567"/>
                  </a:cubicBezTo>
                  <a:lnTo>
                    <a:pt x="8966" y="25104"/>
                  </a:lnTo>
                  <a:cubicBezTo>
                    <a:pt x="9074" y="25155"/>
                    <a:pt x="9188" y="25179"/>
                    <a:pt x="9300" y="25179"/>
                  </a:cubicBezTo>
                  <a:cubicBezTo>
                    <a:pt x="9593" y="25179"/>
                    <a:pt x="9874" y="25014"/>
                    <a:pt x="10007" y="24731"/>
                  </a:cubicBezTo>
                  <a:lnTo>
                    <a:pt x="10902" y="22842"/>
                  </a:lnTo>
                  <a:cubicBezTo>
                    <a:pt x="11540" y="22964"/>
                    <a:pt x="12187" y="23026"/>
                    <a:pt x="12836" y="23026"/>
                  </a:cubicBezTo>
                  <a:cubicBezTo>
                    <a:pt x="13144" y="23026"/>
                    <a:pt x="13452" y="23012"/>
                    <a:pt x="13759" y="22984"/>
                  </a:cubicBezTo>
                  <a:lnTo>
                    <a:pt x="14462" y="24952"/>
                  </a:lnTo>
                  <a:cubicBezTo>
                    <a:pt x="14577" y="25272"/>
                    <a:pt x="14878" y="25471"/>
                    <a:pt x="15200" y="25471"/>
                  </a:cubicBezTo>
                  <a:cubicBezTo>
                    <a:pt x="15286" y="25471"/>
                    <a:pt x="15375" y="25457"/>
                    <a:pt x="15461" y="25426"/>
                  </a:cubicBezTo>
                  <a:lnTo>
                    <a:pt x="18845" y="24217"/>
                  </a:lnTo>
                  <a:cubicBezTo>
                    <a:pt x="19252" y="24071"/>
                    <a:pt x="19463" y="23625"/>
                    <a:pt x="19318" y="23218"/>
                  </a:cubicBezTo>
                  <a:lnTo>
                    <a:pt x="18615" y="21250"/>
                  </a:lnTo>
                  <a:cubicBezTo>
                    <a:pt x="19407" y="20712"/>
                    <a:pt x="20121" y="20065"/>
                    <a:pt x="20735" y="19328"/>
                  </a:cubicBezTo>
                  <a:lnTo>
                    <a:pt x="22624" y="20223"/>
                  </a:lnTo>
                  <a:cubicBezTo>
                    <a:pt x="22732" y="20274"/>
                    <a:pt x="22846" y="20298"/>
                    <a:pt x="22958" y="20298"/>
                  </a:cubicBezTo>
                  <a:cubicBezTo>
                    <a:pt x="23251" y="20298"/>
                    <a:pt x="23532" y="20133"/>
                    <a:pt x="23665" y="19850"/>
                  </a:cubicBezTo>
                  <a:lnTo>
                    <a:pt x="25202" y="16604"/>
                  </a:lnTo>
                  <a:cubicBezTo>
                    <a:pt x="25387" y="16214"/>
                    <a:pt x="25220" y="15748"/>
                    <a:pt x="24829" y="15564"/>
                  </a:cubicBezTo>
                  <a:lnTo>
                    <a:pt x="22940" y="14668"/>
                  </a:lnTo>
                  <a:cubicBezTo>
                    <a:pt x="23121" y="13727"/>
                    <a:pt x="23169" y="12766"/>
                    <a:pt x="23082" y="11812"/>
                  </a:cubicBezTo>
                  <a:lnTo>
                    <a:pt x="25050" y="11107"/>
                  </a:lnTo>
                  <a:cubicBezTo>
                    <a:pt x="25457" y="10963"/>
                    <a:pt x="25668" y="10515"/>
                    <a:pt x="25523" y="10108"/>
                  </a:cubicBezTo>
                  <a:lnTo>
                    <a:pt x="24315" y="6726"/>
                  </a:lnTo>
                  <a:cubicBezTo>
                    <a:pt x="24201" y="6406"/>
                    <a:pt x="23898" y="6207"/>
                    <a:pt x="23577" y="6207"/>
                  </a:cubicBezTo>
                  <a:cubicBezTo>
                    <a:pt x="23491" y="6207"/>
                    <a:pt x="23402" y="6221"/>
                    <a:pt x="23316" y="6252"/>
                  </a:cubicBezTo>
                  <a:lnTo>
                    <a:pt x="21348" y="6956"/>
                  </a:lnTo>
                  <a:cubicBezTo>
                    <a:pt x="20810" y="6162"/>
                    <a:pt x="20163" y="5450"/>
                    <a:pt x="19426" y="4836"/>
                  </a:cubicBezTo>
                  <a:lnTo>
                    <a:pt x="20320" y="2947"/>
                  </a:lnTo>
                  <a:cubicBezTo>
                    <a:pt x="20506" y="2556"/>
                    <a:pt x="20339" y="2090"/>
                    <a:pt x="19948" y="1906"/>
                  </a:cubicBezTo>
                  <a:lnTo>
                    <a:pt x="16703" y="369"/>
                  </a:lnTo>
                  <a:cubicBezTo>
                    <a:pt x="16595" y="318"/>
                    <a:pt x="16481" y="294"/>
                    <a:pt x="16369" y="294"/>
                  </a:cubicBezTo>
                  <a:cubicBezTo>
                    <a:pt x="16076" y="294"/>
                    <a:pt x="15795" y="459"/>
                    <a:pt x="15662" y="742"/>
                  </a:cubicBezTo>
                  <a:lnTo>
                    <a:pt x="14767" y="2631"/>
                  </a:lnTo>
                  <a:cubicBezTo>
                    <a:pt x="14130" y="2508"/>
                    <a:pt x="13485" y="2447"/>
                    <a:pt x="12839" y="2447"/>
                  </a:cubicBezTo>
                  <a:cubicBezTo>
                    <a:pt x="12529" y="2447"/>
                    <a:pt x="12219" y="2461"/>
                    <a:pt x="11910" y="2489"/>
                  </a:cubicBezTo>
                  <a:lnTo>
                    <a:pt x="11207" y="521"/>
                  </a:lnTo>
                  <a:cubicBezTo>
                    <a:pt x="11092" y="200"/>
                    <a:pt x="10791" y="1"/>
                    <a:pt x="1047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9" name="Google Shape;8161;p74">
              <a:extLst>
                <a:ext uri="{FF2B5EF4-FFF2-40B4-BE49-F238E27FC236}">
                  <a16:creationId xmlns:a16="http://schemas.microsoft.com/office/drawing/2014/main" id="{86B9F200-D08D-5166-DEBA-1142D5A9B918}"/>
                </a:ext>
              </a:extLst>
            </p:cNvPr>
            <p:cNvSpPr/>
            <p:nvPr/>
          </p:nvSpPr>
          <p:spPr>
            <a:xfrm>
              <a:off x="4277366" y="1220917"/>
              <a:ext cx="292242" cy="292217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grpSp>
          <p:nvGrpSpPr>
            <p:cNvPr id="130" name="Google Shape;8162;p74">
              <a:extLst>
                <a:ext uri="{FF2B5EF4-FFF2-40B4-BE49-F238E27FC236}">
                  <a16:creationId xmlns:a16="http://schemas.microsoft.com/office/drawing/2014/main" id="{1B32089C-86EE-BCD5-384A-9156540AB5C3}"/>
                </a:ext>
              </a:extLst>
            </p:cNvPr>
            <p:cNvGrpSpPr/>
            <p:nvPr/>
          </p:nvGrpSpPr>
          <p:grpSpPr>
            <a:xfrm>
              <a:off x="4644280" y="1290523"/>
              <a:ext cx="143716" cy="29463"/>
              <a:chOff x="4644280" y="1290523"/>
              <a:chExt cx="143716" cy="29463"/>
            </a:xfrm>
          </p:grpSpPr>
          <p:sp>
            <p:nvSpPr>
              <p:cNvPr id="160" name="Google Shape;8163;p74">
                <a:extLst>
                  <a:ext uri="{FF2B5EF4-FFF2-40B4-BE49-F238E27FC236}">
                    <a16:creationId xmlns:a16="http://schemas.microsoft.com/office/drawing/2014/main" id="{2CB04D34-D7A5-E5D4-5A4C-C9488D8E7D66}"/>
                  </a:ext>
                </a:extLst>
              </p:cNvPr>
              <p:cNvSpPr/>
              <p:nvPr/>
            </p:nvSpPr>
            <p:spPr>
              <a:xfrm>
                <a:off x="4736292" y="1294223"/>
                <a:ext cx="51704" cy="25762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019" extrusionOk="0">
                    <a:moveTo>
                      <a:pt x="273" y="0"/>
                    </a:moveTo>
                    <a:cubicBezTo>
                      <a:pt x="158" y="0"/>
                      <a:pt x="53" y="81"/>
                      <a:pt x="29" y="199"/>
                    </a:cubicBezTo>
                    <a:cubicBezTo>
                      <a:pt x="0" y="339"/>
                      <a:pt x="87" y="475"/>
                      <a:pt x="225" y="507"/>
                    </a:cubicBezTo>
                    <a:cubicBezTo>
                      <a:pt x="1077" y="720"/>
                      <a:pt x="1895" y="1048"/>
                      <a:pt x="2655" y="1487"/>
                    </a:cubicBezTo>
                    <a:lnTo>
                      <a:pt x="2505" y="1740"/>
                    </a:lnTo>
                    <a:cubicBezTo>
                      <a:pt x="2459" y="1818"/>
                      <a:pt x="2511" y="1919"/>
                      <a:pt x="2603" y="1925"/>
                    </a:cubicBezTo>
                    <a:lnTo>
                      <a:pt x="3885" y="2018"/>
                    </a:lnTo>
                    <a:cubicBezTo>
                      <a:pt x="3889" y="2019"/>
                      <a:pt x="3892" y="2019"/>
                      <a:pt x="3896" y="2019"/>
                    </a:cubicBezTo>
                    <a:cubicBezTo>
                      <a:pt x="3991" y="2019"/>
                      <a:pt x="4052" y="1911"/>
                      <a:pt x="3999" y="1829"/>
                    </a:cubicBezTo>
                    <a:lnTo>
                      <a:pt x="3302" y="747"/>
                    </a:lnTo>
                    <a:cubicBezTo>
                      <a:pt x="3278" y="709"/>
                      <a:pt x="3238" y="690"/>
                      <a:pt x="3198" y="690"/>
                    </a:cubicBezTo>
                    <a:cubicBezTo>
                      <a:pt x="3157" y="690"/>
                      <a:pt x="3116" y="710"/>
                      <a:pt x="3093" y="750"/>
                    </a:cubicBezTo>
                    <a:lnTo>
                      <a:pt x="2917" y="1048"/>
                    </a:lnTo>
                    <a:cubicBezTo>
                      <a:pt x="2108" y="582"/>
                      <a:pt x="1237" y="231"/>
                      <a:pt x="330" y="7"/>
                    </a:cubicBezTo>
                    <a:cubicBezTo>
                      <a:pt x="311" y="3"/>
                      <a:pt x="292" y="0"/>
                      <a:pt x="273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61" name="Google Shape;8164;p74">
                <a:extLst>
                  <a:ext uri="{FF2B5EF4-FFF2-40B4-BE49-F238E27FC236}">
                    <a16:creationId xmlns:a16="http://schemas.microsoft.com/office/drawing/2014/main" id="{F9C18CC9-4381-AF08-AE3C-AA010EEBB631}"/>
                  </a:ext>
                </a:extLst>
              </p:cNvPr>
              <p:cNvSpPr/>
              <p:nvPr/>
            </p:nvSpPr>
            <p:spPr>
              <a:xfrm>
                <a:off x="4700066" y="1290523"/>
                <a:ext cx="32206" cy="7988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626" extrusionOk="0">
                    <a:moveTo>
                      <a:pt x="787" y="1"/>
                    </a:moveTo>
                    <a:cubicBezTo>
                      <a:pt x="606" y="1"/>
                      <a:pt x="423" y="7"/>
                      <a:pt x="242" y="18"/>
                    </a:cubicBezTo>
                    <a:cubicBezTo>
                      <a:pt x="104" y="31"/>
                      <a:pt x="0" y="151"/>
                      <a:pt x="10" y="291"/>
                    </a:cubicBezTo>
                    <a:cubicBezTo>
                      <a:pt x="21" y="425"/>
                      <a:pt x="131" y="526"/>
                      <a:pt x="264" y="526"/>
                    </a:cubicBezTo>
                    <a:cubicBezTo>
                      <a:pt x="269" y="526"/>
                      <a:pt x="274" y="526"/>
                      <a:pt x="279" y="526"/>
                    </a:cubicBezTo>
                    <a:cubicBezTo>
                      <a:pt x="447" y="516"/>
                      <a:pt x="617" y="510"/>
                      <a:pt x="787" y="510"/>
                    </a:cubicBezTo>
                    <a:cubicBezTo>
                      <a:pt x="1261" y="512"/>
                      <a:pt x="1735" y="548"/>
                      <a:pt x="2204" y="622"/>
                    </a:cubicBezTo>
                    <a:cubicBezTo>
                      <a:pt x="2218" y="624"/>
                      <a:pt x="2232" y="626"/>
                      <a:pt x="2246" y="626"/>
                    </a:cubicBezTo>
                    <a:cubicBezTo>
                      <a:pt x="2364" y="626"/>
                      <a:pt x="2469" y="542"/>
                      <a:pt x="2495" y="422"/>
                    </a:cubicBezTo>
                    <a:cubicBezTo>
                      <a:pt x="2524" y="281"/>
                      <a:pt x="2430" y="145"/>
                      <a:pt x="2289" y="121"/>
                    </a:cubicBezTo>
                    <a:cubicBezTo>
                      <a:pt x="1792" y="41"/>
                      <a:pt x="1289" y="1"/>
                      <a:pt x="787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62" name="Google Shape;8165;p74">
                <a:extLst>
                  <a:ext uri="{FF2B5EF4-FFF2-40B4-BE49-F238E27FC236}">
                    <a16:creationId xmlns:a16="http://schemas.microsoft.com/office/drawing/2014/main" id="{61CBA755-3E5A-48DB-AA69-457D29E5264B}"/>
                  </a:ext>
                </a:extLst>
              </p:cNvPr>
              <p:cNvSpPr/>
              <p:nvPr/>
            </p:nvSpPr>
            <p:spPr>
              <a:xfrm>
                <a:off x="4644280" y="1300641"/>
                <a:ext cx="20225" cy="13283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041" extrusionOk="0">
                    <a:moveTo>
                      <a:pt x="1331" y="0"/>
                    </a:moveTo>
                    <a:cubicBezTo>
                      <a:pt x="1304" y="0"/>
                      <a:pt x="1277" y="6"/>
                      <a:pt x="1251" y="16"/>
                    </a:cubicBezTo>
                    <a:cubicBezTo>
                      <a:pt x="880" y="175"/>
                      <a:pt x="518" y="356"/>
                      <a:pt x="170" y="558"/>
                    </a:cubicBezTo>
                    <a:cubicBezTo>
                      <a:pt x="60" y="622"/>
                      <a:pt x="1" y="758"/>
                      <a:pt x="47" y="876"/>
                    </a:cubicBezTo>
                    <a:cubicBezTo>
                      <a:pt x="87" y="979"/>
                      <a:pt x="185" y="1040"/>
                      <a:pt x="287" y="1040"/>
                    </a:cubicBezTo>
                    <a:cubicBezTo>
                      <a:pt x="330" y="1040"/>
                      <a:pt x="373" y="1029"/>
                      <a:pt x="414" y="1006"/>
                    </a:cubicBezTo>
                    <a:cubicBezTo>
                      <a:pt x="729" y="822"/>
                      <a:pt x="1056" y="657"/>
                      <a:pt x="1391" y="513"/>
                    </a:cubicBezTo>
                    <a:cubicBezTo>
                      <a:pt x="1520" y="457"/>
                      <a:pt x="1584" y="311"/>
                      <a:pt x="1540" y="178"/>
                    </a:cubicBezTo>
                    <a:lnTo>
                      <a:pt x="1527" y="141"/>
                    </a:lnTo>
                    <a:cubicBezTo>
                      <a:pt x="1497" y="55"/>
                      <a:pt x="1417" y="0"/>
                      <a:pt x="1331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63" name="Google Shape;8166;p74">
                <a:extLst>
                  <a:ext uri="{FF2B5EF4-FFF2-40B4-BE49-F238E27FC236}">
                    <a16:creationId xmlns:a16="http://schemas.microsoft.com/office/drawing/2014/main" id="{6FB5FF0A-AF26-3059-60F0-45A779DCA4A0}"/>
                  </a:ext>
                </a:extLst>
              </p:cNvPr>
              <p:cNvSpPr/>
              <p:nvPr/>
            </p:nvSpPr>
            <p:spPr>
              <a:xfrm>
                <a:off x="4667822" y="1291888"/>
                <a:ext cx="27779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896" extrusionOk="0">
                    <a:moveTo>
                      <a:pt x="1906" y="0"/>
                    </a:moveTo>
                    <a:cubicBezTo>
                      <a:pt x="1894" y="0"/>
                      <a:pt x="1883" y="1"/>
                      <a:pt x="1871" y="3"/>
                    </a:cubicBezTo>
                    <a:lnTo>
                      <a:pt x="1871" y="4"/>
                    </a:lnTo>
                    <a:cubicBezTo>
                      <a:pt x="1306" y="88"/>
                      <a:pt x="748" y="220"/>
                      <a:pt x="205" y="400"/>
                    </a:cubicBezTo>
                    <a:cubicBezTo>
                      <a:pt x="71" y="446"/>
                      <a:pt x="0" y="592"/>
                      <a:pt x="47" y="725"/>
                    </a:cubicBezTo>
                    <a:cubicBezTo>
                      <a:pt x="84" y="830"/>
                      <a:pt x="182" y="896"/>
                      <a:pt x="288" y="896"/>
                    </a:cubicBezTo>
                    <a:cubicBezTo>
                      <a:pt x="315" y="896"/>
                      <a:pt x="343" y="891"/>
                      <a:pt x="370" y="882"/>
                    </a:cubicBezTo>
                    <a:cubicBezTo>
                      <a:pt x="881" y="714"/>
                      <a:pt x="1406" y="587"/>
                      <a:pt x="1940" y="509"/>
                    </a:cubicBezTo>
                    <a:cubicBezTo>
                      <a:pt x="2079" y="490"/>
                      <a:pt x="2177" y="360"/>
                      <a:pt x="2157" y="220"/>
                    </a:cubicBezTo>
                    <a:cubicBezTo>
                      <a:pt x="2140" y="93"/>
                      <a:pt x="2031" y="0"/>
                      <a:pt x="1906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31" name="Google Shape;8167;p74">
              <a:extLst>
                <a:ext uri="{FF2B5EF4-FFF2-40B4-BE49-F238E27FC236}">
                  <a16:creationId xmlns:a16="http://schemas.microsoft.com/office/drawing/2014/main" id="{9AFA4BC4-FA81-71C5-0A82-E0791EE4CB58}"/>
                </a:ext>
              </a:extLst>
            </p:cNvPr>
            <p:cNvGrpSpPr/>
            <p:nvPr/>
          </p:nvGrpSpPr>
          <p:grpSpPr>
            <a:xfrm>
              <a:off x="4356567" y="1191441"/>
              <a:ext cx="143690" cy="29488"/>
              <a:chOff x="4356567" y="1191441"/>
              <a:chExt cx="143690" cy="29488"/>
            </a:xfrm>
          </p:grpSpPr>
          <p:sp>
            <p:nvSpPr>
              <p:cNvPr id="156" name="Google Shape;8168;p74">
                <a:extLst>
                  <a:ext uri="{FF2B5EF4-FFF2-40B4-BE49-F238E27FC236}">
                    <a16:creationId xmlns:a16="http://schemas.microsoft.com/office/drawing/2014/main" id="{1E23F8FE-3811-C3EC-3EC0-FE39703FD141}"/>
                  </a:ext>
                </a:extLst>
              </p:cNvPr>
              <p:cNvSpPr/>
              <p:nvPr/>
            </p:nvSpPr>
            <p:spPr>
              <a:xfrm>
                <a:off x="4448554" y="1195154"/>
                <a:ext cx="51704" cy="25775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020" extrusionOk="0">
                    <a:moveTo>
                      <a:pt x="272" y="1"/>
                    </a:moveTo>
                    <a:cubicBezTo>
                      <a:pt x="157" y="1"/>
                      <a:pt x="54" y="82"/>
                      <a:pt x="29" y="200"/>
                    </a:cubicBezTo>
                    <a:cubicBezTo>
                      <a:pt x="0" y="338"/>
                      <a:pt x="87" y="474"/>
                      <a:pt x="225" y="507"/>
                    </a:cubicBezTo>
                    <a:cubicBezTo>
                      <a:pt x="1077" y="719"/>
                      <a:pt x="1895" y="1049"/>
                      <a:pt x="2657" y="1486"/>
                    </a:cubicBezTo>
                    <a:lnTo>
                      <a:pt x="2505" y="1740"/>
                    </a:lnTo>
                    <a:cubicBezTo>
                      <a:pt x="2459" y="1819"/>
                      <a:pt x="2511" y="1918"/>
                      <a:pt x="2603" y="1926"/>
                    </a:cubicBezTo>
                    <a:lnTo>
                      <a:pt x="3887" y="2019"/>
                    </a:lnTo>
                    <a:cubicBezTo>
                      <a:pt x="3890" y="2019"/>
                      <a:pt x="3893" y="2019"/>
                      <a:pt x="3895" y="2019"/>
                    </a:cubicBezTo>
                    <a:cubicBezTo>
                      <a:pt x="3991" y="2019"/>
                      <a:pt x="4052" y="1913"/>
                      <a:pt x="3999" y="1830"/>
                    </a:cubicBezTo>
                    <a:lnTo>
                      <a:pt x="3302" y="746"/>
                    </a:lnTo>
                    <a:cubicBezTo>
                      <a:pt x="3278" y="709"/>
                      <a:pt x="3239" y="690"/>
                      <a:pt x="3200" y="690"/>
                    </a:cubicBezTo>
                    <a:cubicBezTo>
                      <a:pt x="3159" y="690"/>
                      <a:pt x="3118" y="711"/>
                      <a:pt x="3094" y="751"/>
                    </a:cubicBezTo>
                    <a:lnTo>
                      <a:pt x="2917" y="1047"/>
                    </a:lnTo>
                    <a:cubicBezTo>
                      <a:pt x="2108" y="581"/>
                      <a:pt x="1237" y="230"/>
                      <a:pt x="330" y="8"/>
                    </a:cubicBezTo>
                    <a:cubicBezTo>
                      <a:pt x="311" y="3"/>
                      <a:pt x="291" y="1"/>
                      <a:pt x="272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57" name="Google Shape;8169;p74">
                <a:extLst>
                  <a:ext uri="{FF2B5EF4-FFF2-40B4-BE49-F238E27FC236}">
                    <a16:creationId xmlns:a16="http://schemas.microsoft.com/office/drawing/2014/main" id="{2BF732DC-09CD-E605-8009-9B370CE477FF}"/>
                  </a:ext>
                </a:extLst>
              </p:cNvPr>
              <p:cNvSpPr/>
              <p:nvPr/>
            </p:nvSpPr>
            <p:spPr>
              <a:xfrm>
                <a:off x="4412341" y="1191441"/>
                <a:ext cx="32206" cy="8013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628" extrusionOk="0">
                    <a:moveTo>
                      <a:pt x="787" y="1"/>
                    </a:moveTo>
                    <a:cubicBezTo>
                      <a:pt x="605" y="1"/>
                      <a:pt x="424" y="7"/>
                      <a:pt x="241" y="19"/>
                    </a:cubicBezTo>
                    <a:cubicBezTo>
                      <a:pt x="103" y="31"/>
                      <a:pt x="1" y="153"/>
                      <a:pt x="11" y="291"/>
                    </a:cubicBezTo>
                    <a:cubicBezTo>
                      <a:pt x="20" y="425"/>
                      <a:pt x="132" y="528"/>
                      <a:pt x="263" y="528"/>
                    </a:cubicBezTo>
                    <a:cubicBezTo>
                      <a:pt x="268" y="528"/>
                      <a:pt x="273" y="528"/>
                      <a:pt x="278" y="528"/>
                    </a:cubicBezTo>
                    <a:cubicBezTo>
                      <a:pt x="448" y="518"/>
                      <a:pt x="617" y="512"/>
                      <a:pt x="787" y="512"/>
                    </a:cubicBezTo>
                    <a:cubicBezTo>
                      <a:pt x="1261" y="512"/>
                      <a:pt x="1734" y="550"/>
                      <a:pt x="2203" y="624"/>
                    </a:cubicBezTo>
                    <a:cubicBezTo>
                      <a:pt x="2217" y="626"/>
                      <a:pt x="2231" y="627"/>
                      <a:pt x="2245" y="627"/>
                    </a:cubicBezTo>
                    <a:cubicBezTo>
                      <a:pt x="2363" y="627"/>
                      <a:pt x="2470" y="544"/>
                      <a:pt x="2494" y="424"/>
                    </a:cubicBezTo>
                    <a:cubicBezTo>
                      <a:pt x="2523" y="283"/>
                      <a:pt x="2430" y="145"/>
                      <a:pt x="2288" y="121"/>
                    </a:cubicBezTo>
                    <a:cubicBezTo>
                      <a:pt x="1791" y="43"/>
                      <a:pt x="1288" y="3"/>
                      <a:pt x="787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58" name="Google Shape;8170;p74">
                <a:extLst>
                  <a:ext uri="{FF2B5EF4-FFF2-40B4-BE49-F238E27FC236}">
                    <a16:creationId xmlns:a16="http://schemas.microsoft.com/office/drawing/2014/main" id="{32DACB70-6587-962B-3029-528F93C7D991}"/>
                  </a:ext>
                </a:extLst>
              </p:cNvPr>
              <p:cNvSpPr/>
              <p:nvPr/>
            </p:nvSpPr>
            <p:spPr>
              <a:xfrm>
                <a:off x="4356567" y="1201573"/>
                <a:ext cx="20212" cy="13270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1040" extrusionOk="0">
                    <a:moveTo>
                      <a:pt x="1330" y="1"/>
                    </a:moveTo>
                    <a:cubicBezTo>
                      <a:pt x="1303" y="1"/>
                      <a:pt x="1276" y="6"/>
                      <a:pt x="1249" y="17"/>
                    </a:cubicBezTo>
                    <a:cubicBezTo>
                      <a:pt x="878" y="174"/>
                      <a:pt x="518" y="355"/>
                      <a:pt x="168" y="557"/>
                    </a:cubicBezTo>
                    <a:cubicBezTo>
                      <a:pt x="58" y="621"/>
                      <a:pt x="0" y="757"/>
                      <a:pt x="47" y="876"/>
                    </a:cubicBezTo>
                    <a:cubicBezTo>
                      <a:pt x="86" y="979"/>
                      <a:pt x="183" y="1040"/>
                      <a:pt x="284" y="1040"/>
                    </a:cubicBezTo>
                    <a:cubicBezTo>
                      <a:pt x="327" y="1040"/>
                      <a:pt x="371" y="1029"/>
                      <a:pt x="412" y="1005"/>
                    </a:cubicBezTo>
                    <a:cubicBezTo>
                      <a:pt x="727" y="823"/>
                      <a:pt x="1054" y="658"/>
                      <a:pt x="1389" y="512"/>
                    </a:cubicBezTo>
                    <a:cubicBezTo>
                      <a:pt x="1518" y="458"/>
                      <a:pt x="1584" y="312"/>
                      <a:pt x="1538" y="177"/>
                    </a:cubicBezTo>
                    <a:lnTo>
                      <a:pt x="1525" y="141"/>
                    </a:lnTo>
                    <a:cubicBezTo>
                      <a:pt x="1496" y="54"/>
                      <a:pt x="1415" y="1"/>
                      <a:pt x="1330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59" name="Google Shape;8171;p74">
                <a:extLst>
                  <a:ext uri="{FF2B5EF4-FFF2-40B4-BE49-F238E27FC236}">
                    <a16:creationId xmlns:a16="http://schemas.microsoft.com/office/drawing/2014/main" id="{69FEA710-7B4E-1D36-1CF5-F0256AABA5AA}"/>
                  </a:ext>
                </a:extLst>
              </p:cNvPr>
              <p:cNvSpPr/>
              <p:nvPr/>
            </p:nvSpPr>
            <p:spPr>
              <a:xfrm>
                <a:off x="4380084" y="1192832"/>
                <a:ext cx="27779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896" extrusionOk="0">
                    <a:moveTo>
                      <a:pt x="1906" y="0"/>
                    </a:moveTo>
                    <a:cubicBezTo>
                      <a:pt x="1894" y="0"/>
                      <a:pt x="1883" y="1"/>
                      <a:pt x="1871" y="2"/>
                    </a:cubicBezTo>
                    <a:cubicBezTo>
                      <a:pt x="1306" y="87"/>
                      <a:pt x="748" y="220"/>
                      <a:pt x="205" y="400"/>
                    </a:cubicBezTo>
                    <a:cubicBezTo>
                      <a:pt x="71" y="444"/>
                      <a:pt x="0" y="590"/>
                      <a:pt x="47" y="725"/>
                    </a:cubicBezTo>
                    <a:cubicBezTo>
                      <a:pt x="84" y="829"/>
                      <a:pt x="183" y="895"/>
                      <a:pt x="288" y="895"/>
                    </a:cubicBezTo>
                    <a:cubicBezTo>
                      <a:pt x="316" y="895"/>
                      <a:pt x="343" y="891"/>
                      <a:pt x="370" y="882"/>
                    </a:cubicBezTo>
                    <a:cubicBezTo>
                      <a:pt x="883" y="712"/>
                      <a:pt x="1408" y="587"/>
                      <a:pt x="1941" y="507"/>
                    </a:cubicBezTo>
                    <a:cubicBezTo>
                      <a:pt x="2081" y="488"/>
                      <a:pt x="2177" y="360"/>
                      <a:pt x="2157" y="220"/>
                    </a:cubicBezTo>
                    <a:cubicBezTo>
                      <a:pt x="2140" y="93"/>
                      <a:pt x="2031" y="0"/>
                      <a:pt x="1906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32" name="Google Shape;8172;p74">
              <a:extLst>
                <a:ext uri="{FF2B5EF4-FFF2-40B4-BE49-F238E27FC236}">
                  <a16:creationId xmlns:a16="http://schemas.microsoft.com/office/drawing/2014/main" id="{8E6F0826-240D-0B0E-C97C-97F0EE3DCEE8}"/>
                </a:ext>
              </a:extLst>
            </p:cNvPr>
            <p:cNvGrpSpPr/>
            <p:nvPr/>
          </p:nvGrpSpPr>
          <p:grpSpPr>
            <a:xfrm>
              <a:off x="4339009" y="1863727"/>
              <a:ext cx="143703" cy="29476"/>
              <a:chOff x="4339009" y="1863727"/>
              <a:chExt cx="143703" cy="29476"/>
            </a:xfrm>
          </p:grpSpPr>
          <p:sp>
            <p:nvSpPr>
              <p:cNvPr id="152" name="Google Shape;8173;p74">
                <a:extLst>
                  <a:ext uri="{FF2B5EF4-FFF2-40B4-BE49-F238E27FC236}">
                    <a16:creationId xmlns:a16="http://schemas.microsoft.com/office/drawing/2014/main" id="{9F1A4D63-7FC9-96AB-4082-9C3CBC281F07}"/>
                  </a:ext>
                </a:extLst>
              </p:cNvPr>
              <p:cNvSpPr/>
              <p:nvPr/>
            </p:nvSpPr>
            <p:spPr>
              <a:xfrm>
                <a:off x="4339009" y="1863727"/>
                <a:ext cx="51691" cy="25762"/>
              </a:xfrm>
              <a:custGeom>
                <a:avLst/>
                <a:gdLst/>
                <a:ahLst/>
                <a:cxnLst/>
                <a:rect l="l" t="t" r="r" b="b"/>
                <a:pathLst>
                  <a:path w="4051" h="2019" extrusionOk="0">
                    <a:moveTo>
                      <a:pt x="157" y="1"/>
                    </a:moveTo>
                    <a:cubicBezTo>
                      <a:pt x="61" y="1"/>
                      <a:pt x="1" y="107"/>
                      <a:pt x="54" y="190"/>
                    </a:cubicBezTo>
                    <a:lnTo>
                      <a:pt x="750" y="1274"/>
                    </a:lnTo>
                    <a:cubicBezTo>
                      <a:pt x="774" y="1311"/>
                      <a:pt x="813" y="1330"/>
                      <a:pt x="852" y="1330"/>
                    </a:cubicBezTo>
                    <a:cubicBezTo>
                      <a:pt x="893" y="1330"/>
                      <a:pt x="935" y="1309"/>
                      <a:pt x="958" y="1269"/>
                    </a:cubicBezTo>
                    <a:lnTo>
                      <a:pt x="1136" y="973"/>
                    </a:lnTo>
                    <a:cubicBezTo>
                      <a:pt x="1945" y="1439"/>
                      <a:pt x="2816" y="1788"/>
                      <a:pt x="3722" y="2012"/>
                    </a:cubicBezTo>
                    <a:cubicBezTo>
                      <a:pt x="3741" y="2017"/>
                      <a:pt x="3761" y="2019"/>
                      <a:pt x="3779" y="2019"/>
                    </a:cubicBezTo>
                    <a:cubicBezTo>
                      <a:pt x="3895" y="2019"/>
                      <a:pt x="3999" y="1938"/>
                      <a:pt x="4023" y="1820"/>
                    </a:cubicBezTo>
                    <a:cubicBezTo>
                      <a:pt x="4051" y="1682"/>
                      <a:pt x="3964" y="1546"/>
                      <a:pt x="3828" y="1512"/>
                    </a:cubicBezTo>
                    <a:cubicBezTo>
                      <a:pt x="2976" y="1301"/>
                      <a:pt x="2158" y="971"/>
                      <a:pt x="1396" y="534"/>
                    </a:cubicBezTo>
                    <a:lnTo>
                      <a:pt x="1548" y="279"/>
                    </a:lnTo>
                    <a:cubicBezTo>
                      <a:pt x="1594" y="201"/>
                      <a:pt x="1541" y="100"/>
                      <a:pt x="1450" y="94"/>
                    </a:cubicBezTo>
                    <a:lnTo>
                      <a:pt x="166" y="1"/>
                    </a:lnTo>
                    <a:cubicBezTo>
                      <a:pt x="163" y="1"/>
                      <a:pt x="160" y="1"/>
                      <a:pt x="157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53" name="Google Shape;8174;p74">
                <a:extLst>
                  <a:ext uri="{FF2B5EF4-FFF2-40B4-BE49-F238E27FC236}">
                    <a16:creationId xmlns:a16="http://schemas.microsoft.com/office/drawing/2014/main" id="{4CDB73D6-14D1-A77D-16F5-3B367CA89F8B}"/>
                  </a:ext>
                </a:extLst>
              </p:cNvPr>
              <p:cNvSpPr/>
              <p:nvPr/>
            </p:nvSpPr>
            <p:spPr>
              <a:xfrm>
                <a:off x="4394732" y="1885202"/>
                <a:ext cx="32193" cy="8001"/>
              </a:xfrm>
              <a:custGeom>
                <a:avLst/>
                <a:gdLst/>
                <a:ahLst/>
                <a:cxnLst/>
                <a:rect l="l" t="t" r="r" b="b"/>
                <a:pathLst>
                  <a:path w="2523" h="627" extrusionOk="0">
                    <a:moveTo>
                      <a:pt x="279" y="1"/>
                    </a:moveTo>
                    <a:cubicBezTo>
                      <a:pt x="160" y="1"/>
                      <a:pt x="54" y="84"/>
                      <a:pt x="29" y="204"/>
                    </a:cubicBezTo>
                    <a:cubicBezTo>
                      <a:pt x="1" y="345"/>
                      <a:pt x="93" y="483"/>
                      <a:pt x="236" y="507"/>
                    </a:cubicBezTo>
                    <a:cubicBezTo>
                      <a:pt x="732" y="585"/>
                      <a:pt x="1235" y="625"/>
                      <a:pt x="1738" y="627"/>
                    </a:cubicBezTo>
                    <a:cubicBezTo>
                      <a:pt x="1919" y="627"/>
                      <a:pt x="2102" y="621"/>
                      <a:pt x="2282" y="609"/>
                    </a:cubicBezTo>
                    <a:cubicBezTo>
                      <a:pt x="2420" y="596"/>
                      <a:pt x="2523" y="475"/>
                      <a:pt x="2513" y="337"/>
                    </a:cubicBezTo>
                    <a:cubicBezTo>
                      <a:pt x="2504" y="203"/>
                      <a:pt x="2392" y="100"/>
                      <a:pt x="2260" y="100"/>
                    </a:cubicBezTo>
                    <a:cubicBezTo>
                      <a:pt x="2255" y="100"/>
                      <a:pt x="2251" y="100"/>
                      <a:pt x="2246" y="100"/>
                    </a:cubicBezTo>
                    <a:cubicBezTo>
                      <a:pt x="2076" y="110"/>
                      <a:pt x="1908" y="116"/>
                      <a:pt x="1738" y="116"/>
                    </a:cubicBezTo>
                    <a:cubicBezTo>
                      <a:pt x="1262" y="116"/>
                      <a:pt x="790" y="78"/>
                      <a:pt x="321" y="4"/>
                    </a:cubicBezTo>
                    <a:cubicBezTo>
                      <a:pt x="307" y="2"/>
                      <a:pt x="293" y="1"/>
                      <a:pt x="279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54" name="Google Shape;8175;p74">
                <a:extLst>
                  <a:ext uri="{FF2B5EF4-FFF2-40B4-BE49-F238E27FC236}">
                    <a16:creationId xmlns:a16="http://schemas.microsoft.com/office/drawing/2014/main" id="{6F6E1E97-0B61-9B91-4431-413AAE9A802C}"/>
                  </a:ext>
                </a:extLst>
              </p:cNvPr>
              <p:cNvSpPr/>
              <p:nvPr/>
            </p:nvSpPr>
            <p:spPr>
              <a:xfrm>
                <a:off x="4462488" y="1869814"/>
                <a:ext cx="20225" cy="13258"/>
              </a:xfrm>
              <a:custGeom>
                <a:avLst/>
                <a:gdLst/>
                <a:ahLst/>
                <a:cxnLst/>
                <a:rect l="l" t="t" r="r" b="b"/>
                <a:pathLst>
                  <a:path w="1585" h="1039" extrusionOk="0">
                    <a:moveTo>
                      <a:pt x="1300" y="0"/>
                    </a:moveTo>
                    <a:cubicBezTo>
                      <a:pt x="1257" y="0"/>
                      <a:pt x="1213" y="11"/>
                      <a:pt x="1173" y="35"/>
                    </a:cubicBezTo>
                    <a:cubicBezTo>
                      <a:pt x="857" y="217"/>
                      <a:pt x="531" y="382"/>
                      <a:pt x="196" y="528"/>
                    </a:cubicBezTo>
                    <a:cubicBezTo>
                      <a:pt x="66" y="582"/>
                      <a:pt x="1" y="728"/>
                      <a:pt x="47" y="863"/>
                    </a:cubicBezTo>
                    <a:lnTo>
                      <a:pt x="60" y="899"/>
                    </a:lnTo>
                    <a:cubicBezTo>
                      <a:pt x="89" y="986"/>
                      <a:pt x="169" y="1039"/>
                      <a:pt x="255" y="1039"/>
                    </a:cubicBezTo>
                    <a:cubicBezTo>
                      <a:pt x="282" y="1039"/>
                      <a:pt x="309" y="1034"/>
                      <a:pt x="335" y="1023"/>
                    </a:cubicBezTo>
                    <a:cubicBezTo>
                      <a:pt x="707" y="866"/>
                      <a:pt x="1067" y="685"/>
                      <a:pt x="1416" y="483"/>
                    </a:cubicBezTo>
                    <a:cubicBezTo>
                      <a:pt x="1527" y="419"/>
                      <a:pt x="1584" y="283"/>
                      <a:pt x="1538" y="164"/>
                    </a:cubicBezTo>
                    <a:cubicBezTo>
                      <a:pt x="1499" y="61"/>
                      <a:pt x="1401" y="0"/>
                      <a:pt x="1300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55" name="Google Shape;8176;p74">
                <a:extLst>
                  <a:ext uri="{FF2B5EF4-FFF2-40B4-BE49-F238E27FC236}">
                    <a16:creationId xmlns:a16="http://schemas.microsoft.com/office/drawing/2014/main" id="{6FE86860-F881-F8EA-2AB4-7CA46E755187}"/>
                  </a:ext>
                </a:extLst>
              </p:cNvPr>
              <p:cNvSpPr/>
              <p:nvPr/>
            </p:nvSpPr>
            <p:spPr>
              <a:xfrm>
                <a:off x="4431392" y="1880392"/>
                <a:ext cx="27804" cy="11433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896" extrusionOk="0">
                    <a:moveTo>
                      <a:pt x="1890" y="1"/>
                    </a:moveTo>
                    <a:cubicBezTo>
                      <a:pt x="1863" y="1"/>
                      <a:pt x="1835" y="5"/>
                      <a:pt x="1808" y="14"/>
                    </a:cubicBezTo>
                    <a:cubicBezTo>
                      <a:pt x="1296" y="184"/>
                      <a:pt x="771" y="309"/>
                      <a:pt x="237" y="389"/>
                    </a:cubicBezTo>
                    <a:cubicBezTo>
                      <a:pt x="98" y="408"/>
                      <a:pt x="0" y="536"/>
                      <a:pt x="20" y="676"/>
                    </a:cubicBezTo>
                    <a:cubicBezTo>
                      <a:pt x="37" y="803"/>
                      <a:pt x="147" y="896"/>
                      <a:pt x="273" y="896"/>
                    </a:cubicBezTo>
                    <a:cubicBezTo>
                      <a:pt x="284" y="896"/>
                      <a:pt x="296" y="895"/>
                      <a:pt x="308" y="893"/>
                    </a:cubicBezTo>
                    <a:cubicBezTo>
                      <a:pt x="873" y="809"/>
                      <a:pt x="1430" y="676"/>
                      <a:pt x="1973" y="496"/>
                    </a:cubicBezTo>
                    <a:cubicBezTo>
                      <a:pt x="2106" y="451"/>
                      <a:pt x="2178" y="306"/>
                      <a:pt x="2132" y="171"/>
                    </a:cubicBezTo>
                    <a:cubicBezTo>
                      <a:pt x="2095" y="67"/>
                      <a:pt x="1996" y="1"/>
                      <a:pt x="1890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33" name="Google Shape;8177;p74">
              <a:extLst>
                <a:ext uri="{FF2B5EF4-FFF2-40B4-BE49-F238E27FC236}">
                  <a16:creationId xmlns:a16="http://schemas.microsoft.com/office/drawing/2014/main" id="{9EF11348-E018-7CEB-9C68-D18A60902C06}"/>
                </a:ext>
              </a:extLst>
            </p:cNvPr>
            <p:cNvGrpSpPr/>
            <p:nvPr/>
          </p:nvGrpSpPr>
          <p:grpSpPr>
            <a:xfrm>
              <a:off x="4206459" y="1607315"/>
              <a:ext cx="29539" cy="142899"/>
              <a:chOff x="4206459" y="1607315"/>
              <a:chExt cx="29539" cy="142899"/>
            </a:xfrm>
          </p:grpSpPr>
          <p:sp>
            <p:nvSpPr>
              <p:cNvPr id="148" name="Google Shape;8178;p74">
                <a:extLst>
                  <a:ext uri="{FF2B5EF4-FFF2-40B4-BE49-F238E27FC236}">
                    <a16:creationId xmlns:a16="http://schemas.microsoft.com/office/drawing/2014/main" id="{63B255BA-5765-267F-D78B-E0D410B25934}"/>
                  </a:ext>
                </a:extLst>
              </p:cNvPr>
              <p:cNvSpPr/>
              <p:nvPr/>
            </p:nvSpPr>
            <p:spPr>
              <a:xfrm>
                <a:off x="4209840" y="1607315"/>
                <a:ext cx="26158" cy="50989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3996" extrusionOk="0">
                    <a:moveTo>
                      <a:pt x="1920" y="0"/>
                    </a:moveTo>
                    <a:cubicBezTo>
                      <a:pt x="1898" y="0"/>
                      <a:pt x="1876" y="6"/>
                      <a:pt x="1854" y="20"/>
                    </a:cubicBezTo>
                    <a:lnTo>
                      <a:pt x="772" y="717"/>
                    </a:lnTo>
                    <a:cubicBezTo>
                      <a:pt x="695" y="766"/>
                      <a:pt x="697" y="878"/>
                      <a:pt x="775" y="926"/>
                    </a:cubicBezTo>
                    <a:lnTo>
                      <a:pt x="1073" y="1102"/>
                    </a:lnTo>
                    <a:cubicBezTo>
                      <a:pt x="607" y="1911"/>
                      <a:pt x="256" y="2782"/>
                      <a:pt x="32" y="3689"/>
                    </a:cubicBezTo>
                    <a:cubicBezTo>
                      <a:pt x="0" y="3825"/>
                      <a:pt x="87" y="3962"/>
                      <a:pt x="224" y="3990"/>
                    </a:cubicBezTo>
                    <a:cubicBezTo>
                      <a:pt x="242" y="3993"/>
                      <a:pt x="260" y="3995"/>
                      <a:pt x="278" y="3995"/>
                    </a:cubicBezTo>
                    <a:cubicBezTo>
                      <a:pt x="397" y="3995"/>
                      <a:pt x="502" y="3914"/>
                      <a:pt x="532" y="3794"/>
                    </a:cubicBezTo>
                    <a:cubicBezTo>
                      <a:pt x="743" y="2942"/>
                      <a:pt x="1073" y="2124"/>
                      <a:pt x="1512" y="1363"/>
                    </a:cubicBezTo>
                    <a:lnTo>
                      <a:pt x="1765" y="1514"/>
                    </a:lnTo>
                    <a:cubicBezTo>
                      <a:pt x="1785" y="1526"/>
                      <a:pt x="1806" y="1531"/>
                      <a:pt x="1827" y="1531"/>
                    </a:cubicBezTo>
                    <a:cubicBezTo>
                      <a:pt x="1888" y="1531"/>
                      <a:pt x="1946" y="1484"/>
                      <a:pt x="1951" y="1416"/>
                    </a:cubicBezTo>
                    <a:lnTo>
                      <a:pt x="2043" y="134"/>
                    </a:lnTo>
                    <a:cubicBezTo>
                      <a:pt x="2049" y="57"/>
                      <a:pt x="1988" y="0"/>
                      <a:pt x="1920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49" name="Google Shape;8179;p74">
                <a:extLst>
                  <a:ext uri="{FF2B5EF4-FFF2-40B4-BE49-F238E27FC236}">
                    <a16:creationId xmlns:a16="http://schemas.microsoft.com/office/drawing/2014/main" id="{983C9089-2D41-9962-B9EF-463BC4D399B8}"/>
                  </a:ext>
                </a:extLst>
              </p:cNvPr>
              <p:cNvSpPr/>
              <p:nvPr/>
            </p:nvSpPr>
            <p:spPr>
              <a:xfrm>
                <a:off x="4206459" y="1662910"/>
                <a:ext cx="8230" cy="31785"/>
              </a:xfrm>
              <a:custGeom>
                <a:avLst/>
                <a:gdLst/>
                <a:ahLst/>
                <a:cxnLst/>
                <a:rect l="l" t="t" r="r" b="b"/>
                <a:pathLst>
                  <a:path w="645" h="2491" extrusionOk="0">
                    <a:moveTo>
                      <a:pt x="371" y="1"/>
                    </a:moveTo>
                    <a:cubicBezTo>
                      <a:pt x="249" y="1"/>
                      <a:pt x="141" y="89"/>
                      <a:pt x="121" y="212"/>
                    </a:cubicBezTo>
                    <a:cubicBezTo>
                      <a:pt x="41" y="709"/>
                      <a:pt x="1" y="1212"/>
                      <a:pt x="1" y="1714"/>
                    </a:cubicBezTo>
                    <a:cubicBezTo>
                      <a:pt x="1" y="1895"/>
                      <a:pt x="7" y="2078"/>
                      <a:pt x="19" y="2259"/>
                    </a:cubicBezTo>
                    <a:cubicBezTo>
                      <a:pt x="31" y="2390"/>
                      <a:pt x="140" y="2490"/>
                      <a:pt x="270" y="2490"/>
                    </a:cubicBezTo>
                    <a:cubicBezTo>
                      <a:pt x="277" y="2490"/>
                      <a:pt x="284" y="2490"/>
                      <a:pt x="291" y="2489"/>
                    </a:cubicBezTo>
                    <a:cubicBezTo>
                      <a:pt x="428" y="2480"/>
                      <a:pt x="534" y="2361"/>
                      <a:pt x="526" y="2222"/>
                    </a:cubicBezTo>
                    <a:cubicBezTo>
                      <a:pt x="517" y="2054"/>
                      <a:pt x="510" y="1884"/>
                      <a:pt x="510" y="1714"/>
                    </a:cubicBezTo>
                    <a:cubicBezTo>
                      <a:pt x="512" y="1240"/>
                      <a:pt x="549" y="766"/>
                      <a:pt x="622" y="297"/>
                    </a:cubicBezTo>
                    <a:cubicBezTo>
                      <a:pt x="645" y="163"/>
                      <a:pt x="557" y="35"/>
                      <a:pt x="422" y="6"/>
                    </a:cubicBezTo>
                    <a:cubicBezTo>
                      <a:pt x="405" y="2"/>
                      <a:pt x="388" y="1"/>
                      <a:pt x="371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50" name="Google Shape;8180;p74">
                <a:extLst>
                  <a:ext uri="{FF2B5EF4-FFF2-40B4-BE49-F238E27FC236}">
                    <a16:creationId xmlns:a16="http://schemas.microsoft.com/office/drawing/2014/main" id="{15EDFD91-B56F-4E10-2E20-D16BA894CF37}"/>
                  </a:ext>
                </a:extLst>
              </p:cNvPr>
              <p:cNvSpPr/>
              <p:nvPr/>
            </p:nvSpPr>
            <p:spPr>
              <a:xfrm>
                <a:off x="4216194" y="1730768"/>
                <a:ext cx="14227" cy="19446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1524" extrusionOk="0">
                    <a:moveTo>
                      <a:pt x="296" y="1"/>
                    </a:moveTo>
                    <a:cubicBezTo>
                      <a:pt x="267" y="1"/>
                      <a:pt x="237" y="5"/>
                      <a:pt x="208" y="15"/>
                    </a:cubicBezTo>
                    <a:lnTo>
                      <a:pt x="171" y="28"/>
                    </a:lnTo>
                    <a:cubicBezTo>
                      <a:pt x="58" y="67"/>
                      <a:pt x="0" y="193"/>
                      <a:pt x="47" y="304"/>
                    </a:cubicBezTo>
                    <a:cubicBezTo>
                      <a:pt x="205" y="675"/>
                      <a:pt x="384" y="1035"/>
                      <a:pt x="588" y="1385"/>
                    </a:cubicBezTo>
                    <a:cubicBezTo>
                      <a:pt x="637" y="1469"/>
                      <a:pt x="728" y="1524"/>
                      <a:pt x="822" y="1524"/>
                    </a:cubicBezTo>
                    <a:cubicBezTo>
                      <a:pt x="850" y="1524"/>
                      <a:pt x="879" y="1519"/>
                      <a:pt x="906" y="1508"/>
                    </a:cubicBezTo>
                    <a:cubicBezTo>
                      <a:pt x="1052" y="1450"/>
                      <a:pt x="1115" y="1277"/>
                      <a:pt x="1036" y="1141"/>
                    </a:cubicBezTo>
                    <a:cubicBezTo>
                      <a:pt x="852" y="826"/>
                      <a:pt x="687" y="499"/>
                      <a:pt x="543" y="164"/>
                    </a:cubicBezTo>
                    <a:cubicBezTo>
                      <a:pt x="499" y="63"/>
                      <a:pt x="400" y="1"/>
                      <a:pt x="296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51" name="Google Shape;8181;p74">
                <a:extLst>
                  <a:ext uri="{FF2B5EF4-FFF2-40B4-BE49-F238E27FC236}">
                    <a16:creationId xmlns:a16="http://schemas.microsoft.com/office/drawing/2014/main" id="{F2F833FF-89FD-ADCA-0EA4-713E78ED7E9C}"/>
                  </a:ext>
                </a:extLst>
              </p:cNvPr>
              <p:cNvSpPr/>
              <p:nvPr/>
            </p:nvSpPr>
            <p:spPr>
              <a:xfrm>
                <a:off x="4207607" y="1699506"/>
                <a:ext cx="12045" cy="27153"/>
              </a:xfrm>
              <a:custGeom>
                <a:avLst/>
                <a:gdLst/>
                <a:ahLst/>
                <a:cxnLst/>
                <a:rect l="l" t="t" r="r" b="b"/>
                <a:pathLst>
                  <a:path w="944" h="2128" extrusionOk="0">
                    <a:moveTo>
                      <a:pt x="273" y="0"/>
                    </a:moveTo>
                    <a:cubicBezTo>
                      <a:pt x="261" y="0"/>
                      <a:pt x="249" y="1"/>
                      <a:pt x="238" y="3"/>
                    </a:cubicBezTo>
                    <a:cubicBezTo>
                      <a:pt x="98" y="22"/>
                      <a:pt x="1" y="150"/>
                      <a:pt x="20" y="289"/>
                    </a:cubicBezTo>
                    <a:lnTo>
                      <a:pt x="21" y="289"/>
                    </a:lnTo>
                    <a:cubicBezTo>
                      <a:pt x="105" y="854"/>
                      <a:pt x="238" y="1412"/>
                      <a:pt x="417" y="1955"/>
                    </a:cubicBezTo>
                    <a:cubicBezTo>
                      <a:pt x="454" y="2061"/>
                      <a:pt x="553" y="2127"/>
                      <a:pt x="658" y="2127"/>
                    </a:cubicBezTo>
                    <a:cubicBezTo>
                      <a:pt x="686" y="2127"/>
                      <a:pt x="714" y="2123"/>
                      <a:pt x="742" y="2113"/>
                    </a:cubicBezTo>
                    <a:cubicBezTo>
                      <a:pt x="875" y="2067"/>
                      <a:pt x="944" y="1923"/>
                      <a:pt x="899" y="1790"/>
                    </a:cubicBezTo>
                    <a:cubicBezTo>
                      <a:pt x="731" y="1279"/>
                      <a:pt x="604" y="754"/>
                      <a:pt x="526" y="220"/>
                    </a:cubicBezTo>
                    <a:cubicBezTo>
                      <a:pt x="508" y="93"/>
                      <a:pt x="398" y="0"/>
                      <a:pt x="273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134" name="Google Shape;8182;p74">
              <a:extLst>
                <a:ext uri="{FF2B5EF4-FFF2-40B4-BE49-F238E27FC236}">
                  <a16:creationId xmlns:a16="http://schemas.microsoft.com/office/drawing/2014/main" id="{E77C0A9B-DF8C-CB9B-41F5-216CA7485D64}"/>
                </a:ext>
              </a:extLst>
            </p:cNvPr>
            <p:cNvSpPr/>
            <p:nvPr/>
          </p:nvSpPr>
          <p:spPr>
            <a:xfrm>
              <a:off x="4250519" y="1416170"/>
              <a:ext cx="26783" cy="52303"/>
            </a:xfrm>
            <a:custGeom>
              <a:avLst/>
              <a:gdLst/>
              <a:ahLst/>
              <a:cxnLst/>
              <a:rect l="l" t="t" r="r" b="b"/>
              <a:pathLst>
                <a:path w="2099" h="4099" extrusionOk="0">
                  <a:moveTo>
                    <a:pt x="412" y="1"/>
                  </a:moveTo>
                  <a:cubicBezTo>
                    <a:pt x="358" y="1"/>
                    <a:pt x="305" y="37"/>
                    <a:pt x="292" y="98"/>
                  </a:cubicBezTo>
                  <a:lnTo>
                    <a:pt x="18" y="1357"/>
                  </a:lnTo>
                  <a:cubicBezTo>
                    <a:pt x="1" y="1436"/>
                    <a:pt x="62" y="1506"/>
                    <a:pt x="139" y="1506"/>
                  </a:cubicBezTo>
                  <a:cubicBezTo>
                    <a:pt x="149" y="1506"/>
                    <a:pt x="158" y="1505"/>
                    <a:pt x="169" y="1502"/>
                  </a:cubicBezTo>
                  <a:lnTo>
                    <a:pt x="503" y="1416"/>
                  </a:lnTo>
                  <a:cubicBezTo>
                    <a:pt x="745" y="2317"/>
                    <a:pt x="1113" y="3181"/>
                    <a:pt x="1597" y="3981"/>
                  </a:cubicBezTo>
                  <a:cubicBezTo>
                    <a:pt x="1644" y="4057"/>
                    <a:pt x="1725" y="4099"/>
                    <a:pt x="1809" y="4099"/>
                  </a:cubicBezTo>
                  <a:cubicBezTo>
                    <a:pt x="1856" y="4099"/>
                    <a:pt x="1903" y="4086"/>
                    <a:pt x="1946" y="4058"/>
                  </a:cubicBezTo>
                  <a:cubicBezTo>
                    <a:pt x="2063" y="3980"/>
                    <a:pt x="2098" y="3823"/>
                    <a:pt x="2024" y="3703"/>
                  </a:cubicBezTo>
                  <a:cubicBezTo>
                    <a:pt x="1571" y="2950"/>
                    <a:pt x="1225" y="2138"/>
                    <a:pt x="998" y="1291"/>
                  </a:cubicBezTo>
                  <a:lnTo>
                    <a:pt x="1283" y="1217"/>
                  </a:lnTo>
                  <a:cubicBezTo>
                    <a:pt x="1373" y="1195"/>
                    <a:pt x="1406" y="1086"/>
                    <a:pt x="1347" y="1017"/>
                  </a:cubicBezTo>
                  <a:lnTo>
                    <a:pt x="505" y="44"/>
                  </a:lnTo>
                  <a:cubicBezTo>
                    <a:pt x="479" y="14"/>
                    <a:pt x="445" y="1"/>
                    <a:pt x="412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5" name="Google Shape;8183;p74">
              <a:extLst>
                <a:ext uri="{FF2B5EF4-FFF2-40B4-BE49-F238E27FC236}">
                  <a16:creationId xmlns:a16="http://schemas.microsoft.com/office/drawing/2014/main" id="{441AC894-00B9-A7F1-0F6E-BB1AB67425BB}"/>
                </a:ext>
              </a:extLst>
            </p:cNvPr>
            <p:cNvSpPr/>
            <p:nvPr/>
          </p:nvSpPr>
          <p:spPr>
            <a:xfrm>
              <a:off x="4276166" y="1471370"/>
              <a:ext cx="24359" cy="25290"/>
            </a:xfrm>
            <a:custGeom>
              <a:avLst/>
              <a:gdLst/>
              <a:ahLst/>
              <a:cxnLst/>
              <a:rect l="l" t="t" r="r" b="b"/>
              <a:pathLst>
                <a:path w="1909" h="1982" extrusionOk="0">
                  <a:moveTo>
                    <a:pt x="291" y="0"/>
                  </a:moveTo>
                  <a:cubicBezTo>
                    <a:pt x="243" y="0"/>
                    <a:pt x="195" y="14"/>
                    <a:pt x="152" y="41"/>
                  </a:cubicBezTo>
                  <a:cubicBezTo>
                    <a:pt x="30" y="121"/>
                    <a:pt x="0" y="285"/>
                    <a:pt x="85" y="403"/>
                  </a:cubicBezTo>
                  <a:cubicBezTo>
                    <a:pt x="380" y="810"/>
                    <a:pt x="706" y="1193"/>
                    <a:pt x="1062" y="1548"/>
                  </a:cubicBezTo>
                  <a:cubicBezTo>
                    <a:pt x="1190" y="1678"/>
                    <a:pt x="1323" y="1801"/>
                    <a:pt x="1459" y="1921"/>
                  </a:cubicBezTo>
                  <a:cubicBezTo>
                    <a:pt x="1507" y="1962"/>
                    <a:pt x="1566" y="1981"/>
                    <a:pt x="1624" y="1981"/>
                  </a:cubicBezTo>
                  <a:cubicBezTo>
                    <a:pt x="1695" y="1981"/>
                    <a:pt x="1766" y="1952"/>
                    <a:pt x="1816" y="1894"/>
                  </a:cubicBezTo>
                  <a:cubicBezTo>
                    <a:pt x="1909" y="1788"/>
                    <a:pt x="1898" y="1628"/>
                    <a:pt x="1794" y="1535"/>
                  </a:cubicBezTo>
                  <a:cubicBezTo>
                    <a:pt x="1665" y="1423"/>
                    <a:pt x="1542" y="1308"/>
                    <a:pt x="1422" y="1188"/>
                  </a:cubicBezTo>
                  <a:cubicBezTo>
                    <a:pt x="1087" y="851"/>
                    <a:pt x="778" y="490"/>
                    <a:pt x="500" y="107"/>
                  </a:cubicBezTo>
                  <a:cubicBezTo>
                    <a:pt x="449" y="38"/>
                    <a:pt x="371" y="0"/>
                    <a:pt x="29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6" name="Google Shape;8184;p74">
              <a:extLst>
                <a:ext uri="{FF2B5EF4-FFF2-40B4-BE49-F238E27FC236}">
                  <a16:creationId xmlns:a16="http://schemas.microsoft.com/office/drawing/2014/main" id="{1A6F0D84-48F3-41F0-65DC-65F47509254B}"/>
                </a:ext>
              </a:extLst>
            </p:cNvPr>
            <p:cNvSpPr/>
            <p:nvPr/>
          </p:nvSpPr>
          <p:spPr>
            <a:xfrm>
              <a:off x="4330231" y="1513121"/>
              <a:ext cx="21462" cy="10986"/>
            </a:xfrm>
            <a:custGeom>
              <a:avLst/>
              <a:gdLst/>
              <a:ahLst/>
              <a:cxnLst/>
              <a:rect l="l" t="t" r="r" b="b"/>
              <a:pathLst>
                <a:path w="1682" h="861" extrusionOk="0">
                  <a:moveTo>
                    <a:pt x="311" y="0"/>
                  </a:moveTo>
                  <a:cubicBezTo>
                    <a:pt x="211" y="0"/>
                    <a:pt x="116" y="56"/>
                    <a:pt x="69" y="151"/>
                  </a:cubicBezTo>
                  <a:lnTo>
                    <a:pt x="53" y="185"/>
                  </a:lnTo>
                  <a:cubicBezTo>
                    <a:pt x="0" y="292"/>
                    <a:pt x="48" y="423"/>
                    <a:pt x="160" y="468"/>
                  </a:cubicBezTo>
                  <a:cubicBezTo>
                    <a:pt x="533" y="619"/>
                    <a:pt x="916" y="747"/>
                    <a:pt x="1307" y="851"/>
                  </a:cubicBezTo>
                  <a:cubicBezTo>
                    <a:pt x="1331" y="857"/>
                    <a:pt x="1355" y="861"/>
                    <a:pt x="1379" y="861"/>
                  </a:cubicBezTo>
                  <a:cubicBezTo>
                    <a:pt x="1480" y="861"/>
                    <a:pt x="1576" y="806"/>
                    <a:pt x="1618" y="713"/>
                  </a:cubicBezTo>
                  <a:cubicBezTo>
                    <a:pt x="1682" y="569"/>
                    <a:pt x="1602" y="403"/>
                    <a:pt x="1451" y="363"/>
                  </a:cubicBezTo>
                  <a:cubicBezTo>
                    <a:pt x="1097" y="268"/>
                    <a:pt x="751" y="154"/>
                    <a:pt x="412" y="20"/>
                  </a:cubicBezTo>
                  <a:cubicBezTo>
                    <a:pt x="379" y="7"/>
                    <a:pt x="345" y="0"/>
                    <a:pt x="311" y="0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7" name="Google Shape;8185;p74">
              <a:extLst>
                <a:ext uri="{FF2B5EF4-FFF2-40B4-BE49-F238E27FC236}">
                  <a16:creationId xmlns:a16="http://schemas.microsoft.com/office/drawing/2014/main" id="{A4E87C2B-6506-6004-D119-3F3844B0D716}"/>
                </a:ext>
              </a:extLst>
            </p:cNvPr>
            <p:cNvSpPr/>
            <p:nvPr/>
          </p:nvSpPr>
          <p:spPr>
            <a:xfrm>
              <a:off x="4302005" y="1497298"/>
              <a:ext cx="25469" cy="17647"/>
            </a:xfrm>
            <a:custGeom>
              <a:avLst/>
              <a:gdLst/>
              <a:ahLst/>
              <a:cxnLst/>
              <a:rect l="l" t="t" r="r" b="b"/>
              <a:pathLst>
                <a:path w="1996" h="1383" extrusionOk="0">
                  <a:moveTo>
                    <a:pt x="289" y="1"/>
                  </a:moveTo>
                  <a:cubicBezTo>
                    <a:pt x="212" y="1"/>
                    <a:pt x="136" y="36"/>
                    <a:pt x="86" y="102"/>
                  </a:cubicBezTo>
                  <a:cubicBezTo>
                    <a:pt x="1" y="214"/>
                    <a:pt x="23" y="374"/>
                    <a:pt x="135" y="459"/>
                  </a:cubicBezTo>
                  <a:cubicBezTo>
                    <a:pt x="595" y="800"/>
                    <a:pt x="1082" y="1100"/>
                    <a:pt x="1592" y="1356"/>
                  </a:cubicBezTo>
                  <a:cubicBezTo>
                    <a:pt x="1629" y="1374"/>
                    <a:pt x="1667" y="1382"/>
                    <a:pt x="1705" y="1382"/>
                  </a:cubicBezTo>
                  <a:cubicBezTo>
                    <a:pt x="1799" y="1382"/>
                    <a:pt x="1891" y="1329"/>
                    <a:pt x="1935" y="1239"/>
                  </a:cubicBezTo>
                  <a:cubicBezTo>
                    <a:pt x="1996" y="1113"/>
                    <a:pt x="1943" y="960"/>
                    <a:pt x="1817" y="898"/>
                  </a:cubicBezTo>
                  <a:cubicBezTo>
                    <a:pt x="1336" y="656"/>
                    <a:pt x="875" y="373"/>
                    <a:pt x="443" y="52"/>
                  </a:cubicBezTo>
                  <a:cubicBezTo>
                    <a:pt x="397" y="18"/>
                    <a:pt x="343" y="1"/>
                    <a:pt x="289" y="1"/>
                  </a:cubicBezTo>
                  <a:close/>
                </a:path>
              </a:pathLst>
            </a:custGeom>
            <a:solidFill>
              <a:srgbClr val="667E9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grpSp>
          <p:nvGrpSpPr>
            <p:cNvPr id="138" name="Google Shape;8186;p74">
              <a:extLst>
                <a:ext uri="{FF2B5EF4-FFF2-40B4-BE49-F238E27FC236}">
                  <a16:creationId xmlns:a16="http://schemas.microsoft.com/office/drawing/2014/main" id="{696F5B65-F62D-85BA-CBFF-3D49639125C5}"/>
                </a:ext>
              </a:extLst>
            </p:cNvPr>
            <p:cNvGrpSpPr/>
            <p:nvPr/>
          </p:nvGrpSpPr>
          <p:grpSpPr>
            <a:xfrm>
              <a:off x="4889463" y="1423737"/>
              <a:ext cx="29552" cy="142899"/>
              <a:chOff x="4889463" y="1423737"/>
              <a:chExt cx="29552" cy="142899"/>
            </a:xfrm>
          </p:grpSpPr>
          <p:sp>
            <p:nvSpPr>
              <p:cNvPr id="144" name="Google Shape;8187;p74">
                <a:extLst>
                  <a:ext uri="{FF2B5EF4-FFF2-40B4-BE49-F238E27FC236}">
                    <a16:creationId xmlns:a16="http://schemas.microsoft.com/office/drawing/2014/main" id="{10CC4621-98CB-13F3-FC71-9FEAAC9BB683}"/>
                  </a:ext>
                </a:extLst>
              </p:cNvPr>
              <p:cNvSpPr/>
              <p:nvPr/>
            </p:nvSpPr>
            <p:spPr>
              <a:xfrm>
                <a:off x="4889463" y="1515647"/>
                <a:ext cx="26158" cy="50989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3996" extrusionOk="0">
                    <a:moveTo>
                      <a:pt x="1772" y="0"/>
                    </a:moveTo>
                    <a:cubicBezTo>
                      <a:pt x="1653" y="0"/>
                      <a:pt x="1547" y="82"/>
                      <a:pt x="1518" y="201"/>
                    </a:cubicBezTo>
                    <a:cubicBezTo>
                      <a:pt x="1307" y="1053"/>
                      <a:pt x="977" y="1872"/>
                      <a:pt x="540" y="2634"/>
                    </a:cubicBezTo>
                    <a:lnTo>
                      <a:pt x="285" y="2482"/>
                    </a:lnTo>
                    <a:cubicBezTo>
                      <a:pt x="265" y="2470"/>
                      <a:pt x="244" y="2465"/>
                      <a:pt x="223" y="2465"/>
                    </a:cubicBezTo>
                    <a:cubicBezTo>
                      <a:pt x="162" y="2465"/>
                      <a:pt x="104" y="2511"/>
                      <a:pt x="99" y="2579"/>
                    </a:cubicBezTo>
                    <a:lnTo>
                      <a:pt x="6" y="3864"/>
                    </a:lnTo>
                    <a:cubicBezTo>
                      <a:pt x="0" y="3939"/>
                      <a:pt x="62" y="3995"/>
                      <a:pt x="129" y="3995"/>
                    </a:cubicBezTo>
                    <a:cubicBezTo>
                      <a:pt x="152" y="3995"/>
                      <a:pt x="174" y="3989"/>
                      <a:pt x="195" y="3976"/>
                    </a:cubicBezTo>
                    <a:lnTo>
                      <a:pt x="1278" y="3279"/>
                    </a:lnTo>
                    <a:cubicBezTo>
                      <a:pt x="1355" y="3229"/>
                      <a:pt x="1353" y="3117"/>
                      <a:pt x="1275" y="3071"/>
                    </a:cubicBezTo>
                    <a:lnTo>
                      <a:pt x="978" y="2893"/>
                    </a:lnTo>
                    <a:cubicBezTo>
                      <a:pt x="1444" y="2085"/>
                      <a:pt x="1794" y="1213"/>
                      <a:pt x="2018" y="307"/>
                    </a:cubicBezTo>
                    <a:cubicBezTo>
                      <a:pt x="2050" y="171"/>
                      <a:pt x="1963" y="35"/>
                      <a:pt x="1826" y="6"/>
                    </a:cubicBezTo>
                    <a:cubicBezTo>
                      <a:pt x="1808" y="2"/>
                      <a:pt x="1790" y="0"/>
                      <a:pt x="1772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45" name="Google Shape;8188;p74">
                <a:extLst>
                  <a:ext uri="{FF2B5EF4-FFF2-40B4-BE49-F238E27FC236}">
                    <a16:creationId xmlns:a16="http://schemas.microsoft.com/office/drawing/2014/main" id="{9C35F875-EC40-19FB-1721-8A64E31D29B0}"/>
                  </a:ext>
                </a:extLst>
              </p:cNvPr>
              <p:cNvSpPr/>
              <p:nvPr/>
            </p:nvSpPr>
            <p:spPr>
              <a:xfrm>
                <a:off x="4910772" y="1479256"/>
                <a:ext cx="8243" cy="3178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2491" extrusionOk="0">
                    <a:moveTo>
                      <a:pt x="375" y="0"/>
                    </a:moveTo>
                    <a:cubicBezTo>
                      <a:pt x="368" y="0"/>
                      <a:pt x="361" y="1"/>
                      <a:pt x="354" y="1"/>
                    </a:cubicBezTo>
                    <a:cubicBezTo>
                      <a:pt x="216" y="11"/>
                      <a:pt x="111" y="129"/>
                      <a:pt x="119" y="269"/>
                    </a:cubicBezTo>
                    <a:cubicBezTo>
                      <a:pt x="128" y="438"/>
                      <a:pt x="135" y="607"/>
                      <a:pt x="135" y="776"/>
                    </a:cubicBezTo>
                    <a:cubicBezTo>
                      <a:pt x="135" y="1252"/>
                      <a:pt x="96" y="1724"/>
                      <a:pt x="23" y="2193"/>
                    </a:cubicBezTo>
                    <a:cubicBezTo>
                      <a:pt x="0" y="2328"/>
                      <a:pt x="88" y="2458"/>
                      <a:pt x="223" y="2485"/>
                    </a:cubicBezTo>
                    <a:cubicBezTo>
                      <a:pt x="240" y="2488"/>
                      <a:pt x="257" y="2490"/>
                      <a:pt x="274" y="2490"/>
                    </a:cubicBezTo>
                    <a:cubicBezTo>
                      <a:pt x="396" y="2490"/>
                      <a:pt x="504" y="2403"/>
                      <a:pt x="526" y="2278"/>
                    </a:cubicBezTo>
                    <a:cubicBezTo>
                      <a:pt x="604" y="1782"/>
                      <a:pt x="644" y="1279"/>
                      <a:pt x="646" y="776"/>
                    </a:cubicBezTo>
                    <a:cubicBezTo>
                      <a:pt x="646" y="595"/>
                      <a:pt x="638" y="413"/>
                      <a:pt x="626" y="232"/>
                    </a:cubicBezTo>
                    <a:cubicBezTo>
                      <a:pt x="616" y="101"/>
                      <a:pt x="505" y="0"/>
                      <a:pt x="375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46" name="Google Shape;8189;p74">
                <a:extLst>
                  <a:ext uri="{FF2B5EF4-FFF2-40B4-BE49-F238E27FC236}">
                    <a16:creationId xmlns:a16="http://schemas.microsoft.com/office/drawing/2014/main" id="{C4A34ADB-9617-C74C-5E52-1B38B78F5CB8}"/>
                  </a:ext>
                </a:extLst>
              </p:cNvPr>
              <p:cNvSpPr/>
              <p:nvPr/>
            </p:nvSpPr>
            <p:spPr>
              <a:xfrm>
                <a:off x="4895052" y="1423737"/>
                <a:ext cx="14215" cy="19446"/>
              </a:xfrm>
              <a:custGeom>
                <a:avLst/>
                <a:gdLst/>
                <a:ahLst/>
                <a:cxnLst/>
                <a:rect l="l" t="t" r="r" b="b"/>
                <a:pathLst>
                  <a:path w="1114" h="1524" extrusionOk="0">
                    <a:moveTo>
                      <a:pt x="293" y="1"/>
                    </a:moveTo>
                    <a:cubicBezTo>
                      <a:pt x="265" y="1"/>
                      <a:pt x="236" y="5"/>
                      <a:pt x="209" y="16"/>
                    </a:cubicBezTo>
                    <a:cubicBezTo>
                      <a:pt x="62" y="74"/>
                      <a:pt x="1" y="246"/>
                      <a:pt x="79" y="383"/>
                    </a:cubicBezTo>
                    <a:cubicBezTo>
                      <a:pt x="262" y="698"/>
                      <a:pt x="427" y="1025"/>
                      <a:pt x="573" y="1359"/>
                    </a:cubicBezTo>
                    <a:cubicBezTo>
                      <a:pt x="615" y="1461"/>
                      <a:pt x="714" y="1523"/>
                      <a:pt x="819" y="1523"/>
                    </a:cubicBezTo>
                    <a:cubicBezTo>
                      <a:pt x="848" y="1523"/>
                      <a:pt x="878" y="1518"/>
                      <a:pt x="907" y="1508"/>
                    </a:cubicBezTo>
                    <a:lnTo>
                      <a:pt x="942" y="1495"/>
                    </a:lnTo>
                    <a:cubicBezTo>
                      <a:pt x="1056" y="1457"/>
                      <a:pt x="1114" y="1331"/>
                      <a:pt x="1067" y="1220"/>
                    </a:cubicBezTo>
                    <a:cubicBezTo>
                      <a:pt x="910" y="849"/>
                      <a:pt x="729" y="488"/>
                      <a:pt x="528" y="139"/>
                    </a:cubicBezTo>
                    <a:cubicBezTo>
                      <a:pt x="478" y="54"/>
                      <a:pt x="387" y="1"/>
                      <a:pt x="293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47" name="Google Shape;8190;p74">
                <a:extLst>
                  <a:ext uri="{FF2B5EF4-FFF2-40B4-BE49-F238E27FC236}">
                    <a16:creationId xmlns:a16="http://schemas.microsoft.com/office/drawing/2014/main" id="{10721637-B41E-4221-D8FD-A88AAD3A9725}"/>
                  </a:ext>
                </a:extLst>
              </p:cNvPr>
              <p:cNvSpPr/>
              <p:nvPr/>
            </p:nvSpPr>
            <p:spPr>
              <a:xfrm>
                <a:off x="4905783" y="1447292"/>
                <a:ext cx="12071" cy="27153"/>
              </a:xfrm>
              <a:custGeom>
                <a:avLst/>
                <a:gdLst/>
                <a:ahLst/>
                <a:cxnLst/>
                <a:rect l="l" t="t" r="r" b="b"/>
                <a:pathLst>
                  <a:path w="946" h="2128" extrusionOk="0">
                    <a:moveTo>
                      <a:pt x="288" y="0"/>
                    </a:moveTo>
                    <a:cubicBezTo>
                      <a:pt x="260" y="0"/>
                      <a:pt x="232" y="5"/>
                      <a:pt x="204" y="15"/>
                    </a:cubicBezTo>
                    <a:cubicBezTo>
                      <a:pt x="71" y="61"/>
                      <a:pt x="1" y="205"/>
                      <a:pt x="47" y="338"/>
                    </a:cubicBezTo>
                    <a:cubicBezTo>
                      <a:pt x="215" y="850"/>
                      <a:pt x="342" y="1376"/>
                      <a:pt x="420" y="1909"/>
                    </a:cubicBezTo>
                    <a:cubicBezTo>
                      <a:pt x="438" y="2036"/>
                      <a:pt x="548" y="2128"/>
                      <a:pt x="673" y="2128"/>
                    </a:cubicBezTo>
                    <a:cubicBezTo>
                      <a:pt x="685" y="2128"/>
                      <a:pt x="696" y="2127"/>
                      <a:pt x="708" y="2125"/>
                    </a:cubicBezTo>
                    <a:cubicBezTo>
                      <a:pt x="848" y="2106"/>
                      <a:pt x="945" y="1978"/>
                      <a:pt x="926" y="1839"/>
                    </a:cubicBezTo>
                    <a:lnTo>
                      <a:pt x="925" y="1839"/>
                    </a:lnTo>
                    <a:cubicBezTo>
                      <a:pt x="841" y="1273"/>
                      <a:pt x="708" y="716"/>
                      <a:pt x="529" y="173"/>
                    </a:cubicBezTo>
                    <a:cubicBezTo>
                      <a:pt x="492" y="67"/>
                      <a:pt x="393" y="0"/>
                      <a:pt x="288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39" name="Google Shape;8191;p74">
              <a:extLst>
                <a:ext uri="{FF2B5EF4-FFF2-40B4-BE49-F238E27FC236}">
                  <a16:creationId xmlns:a16="http://schemas.microsoft.com/office/drawing/2014/main" id="{EF2446C0-DFA6-12DD-53A1-92E0E3D31EDE}"/>
                </a:ext>
              </a:extLst>
            </p:cNvPr>
            <p:cNvGrpSpPr/>
            <p:nvPr/>
          </p:nvGrpSpPr>
          <p:grpSpPr>
            <a:xfrm>
              <a:off x="4771663" y="1876896"/>
              <a:ext cx="108651" cy="100447"/>
              <a:chOff x="4771663" y="1876896"/>
              <a:chExt cx="108651" cy="100447"/>
            </a:xfrm>
          </p:grpSpPr>
          <p:sp>
            <p:nvSpPr>
              <p:cNvPr id="140" name="Google Shape;8192;p74">
                <a:extLst>
                  <a:ext uri="{FF2B5EF4-FFF2-40B4-BE49-F238E27FC236}">
                    <a16:creationId xmlns:a16="http://schemas.microsoft.com/office/drawing/2014/main" id="{A5B0120A-3DF8-A6F0-393C-920A4869984C}"/>
                  </a:ext>
                </a:extLst>
              </p:cNvPr>
              <p:cNvSpPr/>
              <p:nvPr/>
            </p:nvSpPr>
            <p:spPr>
              <a:xfrm>
                <a:off x="4771663" y="1951210"/>
                <a:ext cx="53184" cy="26132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2048" extrusionOk="0">
                    <a:moveTo>
                      <a:pt x="3871" y="0"/>
                    </a:moveTo>
                    <a:cubicBezTo>
                      <a:pt x="3824" y="0"/>
                      <a:pt x="3777" y="13"/>
                      <a:pt x="3735" y="39"/>
                    </a:cubicBezTo>
                    <a:cubicBezTo>
                      <a:pt x="2982" y="492"/>
                      <a:pt x="2170" y="838"/>
                      <a:pt x="1323" y="1067"/>
                    </a:cubicBezTo>
                    <a:lnTo>
                      <a:pt x="1249" y="780"/>
                    </a:lnTo>
                    <a:cubicBezTo>
                      <a:pt x="1235" y="721"/>
                      <a:pt x="1183" y="687"/>
                      <a:pt x="1130" y="687"/>
                    </a:cubicBezTo>
                    <a:cubicBezTo>
                      <a:pt x="1102" y="687"/>
                      <a:pt x="1073" y="696"/>
                      <a:pt x="1049" y="717"/>
                    </a:cubicBezTo>
                    <a:lnTo>
                      <a:pt x="76" y="1560"/>
                    </a:lnTo>
                    <a:cubicBezTo>
                      <a:pt x="0" y="1625"/>
                      <a:pt x="32" y="1750"/>
                      <a:pt x="130" y="1773"/>
                    </a:cubicBezTo>
                    <a:lnTo>
                      <a:pt x="1389" y="2045"/>
                    </a:lnTo>
                    <a:cubicBezTo>
                      <a:pt x="1398" y="2047"/>
                      <a:pt x="1407" y="2048"/>
                      <a:pt x="1416" y="2048"/>
                    </a:cubicBezTo>
                    <a:cubicBezTo>
                      <a:pt x="1493" y="2048"/>
                      <a:pt x="1555" y="1975"/>
                      <a:pt x="1534" y="1894"/>
                    </a:cubicBezTo>
                    <a:lnTo>
                      <a:pt x="1450" y="1561"/>
                    </a:lnTo>
                    <a:cubicBezTo>
                      <a:pt x="2351" y="1318"/>
                      <a:pt x="3214" y="950"/>
                      <a:pt x="4013" y="466"/>
                    </a:cubicBezTo>
                    <a:cubicBezTo>
                      <a:pt x="4132" y="392"/>
                      <a:pt x="4167" y="235"/>
                      <a:pt x="4090" y="119"/>
                    </a:cubicBezTo>
                    <a:cubicBezTo>
                      <a:pt x="4039" y="42"/>
                      <a:pt x="3956" y="0"/>
                      <a:pt x="3871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41" name="Google Shape;8193;p74">
                <a:extLst>
                  <a:ext uri="{FF2B5EF4-FFF2-40B4-BE49-F238E27FC236}">
                    <a16:creationId xmlns:a16="http://schemas.microsoft.com/office/drawing/2014/main" id="{BD5AE207-0D5C-AB16-09B8-44DE6F89850E}"/>
                  </a:ext>
                </a:extLst>
              </p:cNvPr>
              <p:cNvSpPr/>
              <p:nvPr/>
            </p:nvSpPr>
            <p:spPr>
              <a:xfrm>
                <a:off x="4826850" y="1927897"/>
                <a:ext cx="26081" cy="23529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1844" extrusionOk="0">
                    <a:moveTo>
                      <a:pt x="1760" y="1"/>
                    </a:moveTo>
                    <a:cubicBezTo>
                      <a:pt x="1689" y="1"/>
                      <a:pt x="1619" y="31"/>
                      <a:pt x="1568" y="88"/>
                    </a:cubicBezTo>
                    <a:cubicBezTo>
                      <a:pt x="1456" y="215"/>
                      <a:pt x="1341" y="338"/>
                      <a:pt x="1221" y="458"/>
                    </a:cubicBezTo>
                    <a:cubicBezTo>
                      <a:pt x="885" y="793"/>
                      <a:pt x="524" y="1102"/>
                      <a:pt x="140" y="1380"/>
                    </a:cubicBezTo>
                    <a:cubicBezTo>
                      <a:pt x="29" y="1460"/>
                      <a:pt x="1" y="1612"/>
                      <a:pt x="74" y="1728"/>
                    </a:cubicBezTo>
                    <a:cubicBezTo>
                      <a:pt x="124" y="1803"/>
                      <a:pt x="205" y="1844"/>
                      <a:pt x="288" y="1844"/>
                    </a:cubicBezTo>
                    <a:cubicBezTo>
                      <a:pt x="339" y="1844"/>
                      <a:pt x="391" y="1828"/>
                      <a:pt x="436" y="1797"/>
                    </a:cubicBezTo>
                    <a:cubicBezTo>
                      <a:pt x="843" y="1500"/>
                      <a:pt x="1226" y="1174"/>
                      <a:pt x="1581" y="820"/>
                    </a:cubicBezTo>
                    <a:cubicBezTo>
                      <a:pt x="1711" y="690"/>
                      <a:pt x="1834" y="557"/>
                      <a:pt x="1954" y="421"/>
                    </a:cubicBezTo>
                    <a:cubicBezTo>
                      <a:pt x="2044" y="315"/>
                      <a:pt x="2033" y="155"/>
                      <a:pt x="1927" y="64"/>
                    </a:cubicBezTo>
                    <a:cubicBezTo>
                      <a:pt x="1879" y="22"/>
                      <a:pt x="1819" y="1"/>
                      <a:pt x="1760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42" name="Google Shape;8194;p74">
                <a:extLst>
                  <a:ext uri="{FF2B5EF4-FFF2-40B4-BE49-F238E27FC236}">
                    <a16:creationId xmlns:a16="http://schemas.microsoft.com/office/drawing/2014/main" id="{3DE07BFE-5284-80BA-D915-3DBAA2CA3C95}"/>
                  </a:ext>
                </a:extLst>
              </p:cNvPr>
              <p:cNvSpPr/>
              <p:nvPr/>
            </p:nvSpPr>
            <p:spPr>
              <a:xfrm>
                <a:off x="4868600" y="1876896"/>
                <a:ext cx="11714" cy="20531"/>
              </a:xfrm>
              <a:custGeom>
                <a:avLst/>
                <a:gdLst/>
                <a:ahLst/>
                <a:cxnLst/>
                <a:rect l="l" t="t" r="r" b="b"/>
                <a:pathLst>
                  <a:path w="918" h="1609" extrusionOk="0">
                    <a:moveTo>
                      <a:pt x="642" y="0"/>
                    </a:moveTo>
                    <a:cubicBezTo>
                      <a:pt x="531" y="0"/>
                      <a:pt x="426" y="74"/>
                      <a:pt x="396" y="189"/>
                    </a:cubicBezTo>
                    <a:cubicBezTo>
                      <a:pt x="301" y="543"/>
                      <a:pt x="187" y="889"/>
                      <a:pt x="53" y="1228"/>
                    </a:cubicBezTo>
                    <a:cubicBezTo>
                      <a:pt x="0" y="1360"/>
                      <a:pt x="58" y="1509"/>
                      <a:pt x="184" y="1571"/>
                    </a:cubicBezTo>
                    <a:lnTo>
                      <a:pt x="218" y="1587"/>
                    </a:lnTo>
                    <a:cubicBezTo>
                      <a:pt x="248" y="1602"/>
                      <a:pt x="280" y="1608"/>
                      <a:pt x="311" y="1608"/>
                    </a:cubicBezTo>
                    <a:cubicBezTo>
                      <a:pt x="392" y="1608"/>
                      <a:pt x="469" y="1561"/>
                      <a:pt x="501" y="1480"/>
                    </a:cubicBezTo>
                    <a:cubicBezTo>
                      <a:pt x="653" y="1107"/>
                      <a:pt x="780" y="724"/>
                      <a:pt x="886" y="333"/>
                    </a:cubicBezTo>
                    <a:cubicBezTo>
                      <a:pt x="918" y="210"/>
                      <a:pt x="862" y="74"/>
                      <a:pt x="746" y="22"/>
                    </a:cubicBezTo>
                    <a:cubicBezTo>
                      <a:pt x="712" y="7"/>
                      <a:pt x="677" y="0"/>
                      <a:pt x="642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43" name="Google Shape;8195;p74">
                <a:extLst>
                  <a:ext uri="{FF2B5EF4-FFF2-40B4-BE49-F238E27FC236}">
                    <a16:creationId xmlns:a16="http://schemas.microsoft.com/office/drawing/2014/main" id="{2483AD40-9EAC-4E0F-3581-33A5D6D968CE}"/>
                  </a:ext>
                </a:extLst>
              </p:cNvPr>
              <p:cNvSpPr/>
              <p:nvPr/>
            </p:nvSpPr>
            <p:spPr>
              <a:xfrm>
                <a:off x="4852804" y="1901038"/>
                <a:ext cx="18528" cy="24589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1927" extrusionOk="0">
                    <a:moveTo>
                      <a:pt x="1159" y="1"/>
                    </a:moveTo>
                    <a:cubicBezTo>
                      <a:pt x="1064" y="1"/>
                      <a:pt x="974" y="53"/>
                      <a:pt x="931" y="143"/>
                    </a:cubicBezTo>
                    <a:cubicBezTo>
                      <a:pt x="689" y="625"/>
                      <a:pt x="405" y="1085"/>
                      <a:pt x="85" y="1519"/>
                    </a:cubicBezTo>
                    <a:cubicBezTo>
                      <a:pt x="0" y="1631"/>
                      <a:pt x="21" y="1790"/>
                      <a:pt x="135" y="1874"/>
                    </a:cubicBezTo>
                    <a:cubicBezTo>
                      <a:pt x="181" y="1909"/>
                      <a:pt x="235" y="1926"/>
                      <a:pt x="289" y="1926"/>
                    </a:cubicBezTo>
                    <a:cubicBezTo>
                      <a:pt x="366" y="1926"/>
                      <a:pt x="441" y="1892"/>
                      <a:pt x="492" y="1826"/>
                    </a:cubicBezTo>
                    <a:cubicBezTo>
                      <a:pt x="831" y="1367"/>
                      <a:pt x="1132" y="878"/>
                      <a:pt x="1389" y="368"/>
                    </a:cubicBezTo>
                    <a:cubicBezTo>
                      <a:pt x="1451" y="241"/>
                      <a:pt x="1398" y="87"/>
                      <a:pt x="1270" y="26"/>
                    </a:cubicBezTo>
                    <a:cubicBezTo>
                      <a:pt x="1234" y="9"/>
                      <a:pt x="1196" y="1"/>
                      <a:pt x="1159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164" name="Google Shape;8196;p74">
            <a:extLst>
              <a:ext uri="{FF2B5EF4-FFF2-40B4-BE49-F238E27FC236}">
                <a16:creationId xmlns:a16="http://schemas.microsoft.com/office/drawing/2014/main" id="{DE6273D5-AD78-094F-F2E0-088CC5E627DE}"/>
              </a:ext>
            </a:extLst>
          </p:cNvPr>
          <p:cNvGrpSpPr/>
          <p:nvPr/>
        </p:nvGrpSpPr>
        <p:grpSpPr>
          <a:xfrm>
            <a:off x="7477541" y="3927817"/>
            <a:ext cx="1582574" cy="1440700"/>
            <a:chOff x="267375" y="1071875"/>
            <a:chExt cx="470500" cy="428550"/>
          </a:xfrm>
        </p:grpSpPr>
        <p:sp>
          <p:nvSpPr>
            <p:cNvPr id="165" name="Google Shape;8197;p74">
              <a:extLst>
                <a:ext uri="{FF2B5EF4-FFF2-40B4-BE49-F238E27FC236}">
                  <a16:creationId xmlns:a16="http://schemas.microsoft.com/office/drawing/2014/main" id="{E37943EC-F9E0-31D2-6900-9E28C0E4F433}"/>
                </a:ext>
              </a:extLst>
            </p:cNvPr>
            <p:cNvSpPr/>
            <p:nvPr/>
          </p:nvSpPr>
          <p:spPr>
            <a:xfrm>
              <a:off x="288350" y="1290825"/>
              <a:ext cx="209600" cy="209600"/>
            </a:xfrm>
            <a:custGeom>
              <a:avLst/>
              <a:gdLst/>
              <a:ahLst/>
              <a:cxnLst/>
              <a:rect l="l" t="t" r="r" b="b"/>
              <a:pathLst>
                <a:path w="8384" h="8384" extrusionOk="0">
                  <a:moveTo>
                    <a:pt x="1" y="0"/>
                  </a:moveTo>
                  <a:cubicBezTo>
                    <a:pt x="23" y="1056"/>
                    <a:pt x="239" y="2096"/>
                    <a:pt x="641" y="3073"/>
                  </a:cubicBezTo>
                  <a:cubicBezTo>
                    <a:pt x="676" y="3072"/>
                    <a:pt x="710" y="3070"/>
                    <a:pt x="745" y="3070"/>
                  </a:cubicBezTo>
                  <a:cubicBezTo>
                    <a:pt x="1419" y="3070"/>
                    <a:pt x="2047" y="3416"/>
                    <a:pt x="2406" y="3988"/>
                  </a:cubicBezTo>
                  <a:cubicBezTo>
                    <a:pt x="2766" y="4558"/>
                    <a:pt x="2808" y="5272"/>
                    <a:pt x="2516" y="5880"/>
                  </a:cubicBezTo>
                  <a:cubicBezTo>
                    <a:pt x="4076" y="7440"/>
                    <a:pt x="6179" y="8337"/>
                    <a:pt x="8384" y="8383"/>
                  </a:cubicBezTo>
                  <a:lnTo>
                    <a:pt x="8384" y="3190"/>
                  </a:lnTo>
                  <a:cubicBezTo>
                    <a:pt x="6664" y="3094"/>
                    <a:pt x="5290" y="1720"/>
                    <a:pt x="519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6" name="Google Shape;8198;p74">
              <a:extLst>
                <a:ext uri="{FF2B5EF4-FFF2-40B4-BE49-F238E27FC236}">
                  <a16:creationId xmlns:a16="http://schemas.microsoft.com/office/drawing/2014/main" id="{4FD3CEAC-2C9B-001F-71CA-BB04EC776D2D}"/>
                </a:ext>
              </a:extLst>
            </p:cNvPr>
            <p:cNvSpPr/>
            <p:nvPr/>
          </p:nvSpPr>
          <p:spPr>
            <a:xfrm>
              <a:off x="267375" y="1377050"/>
              <a:ext cx="79225" cy="79200"/>
            </a:xfrm>
            <a:custGeom>
              <a:avLst/>
              <a:gdLst/>
              <a:ahLst/>
              <a:cxnLst/>
              <a:rect l="l" t="t" r="r" b="b"/>
              <a:pathLst>
                <a:path w="3169" h="3168" extrusionOk="0">
                  <a:moveTo>
                    <a:pt x="1584" y="0"/>
                  </a:moveTo>
                  <a:cubicBezTo>
                    <a:pt x="710" y="0"/>
                    <a:pt x="1" y="710"/>
                    <a:pt x="1" y="1584"/>
                  </a:cubicBezTo>
                  <a:cubicBezTo>
                    <a:pt x="1" y="2459"/>
                    <a:pt x="710" y="3168"/>
                    <a:pt x="1584" y="3168"/>
                  </a:cubicBezTo>
                  <a:cubicBezTo>
                    <a:pt x="2459" y="3168"/>
                    <a:pt x="3168" y="2459"/>
                    <a:pt x="3168" y="1584"/>
                  </a:cubicBezTo>
                  <a:cubicBezTo>
                    <a:pt x="3168" y="710"/>
                    <a:pt x="2459" y="0"/>
                    <a:pt x="158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7" name="Google Shape;8199;p74">
              <a:extLst>
                <a:ext uri="{FF2B5EF4-FFF2-40B4-BE49-F238E27FC236}">
                  <a16:creationId xmlns:a16="http://schemas.microsoft.com/office/drawing/2014/main" id="{050174A2-4DA6-C77C-6E4E-D44FCD7D101C}"/>
                </a:ext>
              </a:extLst>
            </p:cNvPr>
            <p:cNvSpPr/>
            <p:nvPr/>
          </p:nvSpPr>
          <p:spPr>
            <a:xfrm>
              <a:off x="507325" y="1290825"/>
              <a:ext cx="209600" cy="209600"/>
            </a:xfrm>
            <a:custGeom>
              <a:avLst/>
              <a:gdLst/>
              <a:ahLst/>
              <a:cxnLst/>
              <a:rect l="l" t="t" r="r" b="b"/>
              <a:pathLst>
                <a:path w="8384" h="8384" extrusionOk="0">
                  <a:moveTo>
                    <a:pt x="3189" y="0"/>
                  </a:moveTo>
                  <a:cubicBezTo>
                    <a:pt x="3093" y="1720"/>
                    <a:pt x="1721" y="3092"/>
                    <a:pt x="1" y="3190"/>
                  </a:cubicBezTo>
                  <a:lnTo>
                    <a:pt x="1" y="8383"/>
                  </a:lnTo>
                  <a:cubicBezTo>
                    <a:pt x="2206" y="8337"/>
                    <a:pt x="4309" y="7440"/>
                    <a:pt x="5868" y="5880"/>
                  </a:cubicBezTo>
                  <a:cubicBezTo>
                    <a:pt x="5577" y="5272"/>
                    <a:pt x="5618" y="4558"/>
                    <a:pt x="5979" y="3986"/>
                  </a:cubicBezTo>
                  <a:cubicBezTo>
                    <a:pt x="6337" y="3416"/>
                    <a:pt x="6965" y="3070"/>
                    <a:pt x="7639" y="3070"/>
                  </a:cubicBezTo>
                  <a:cubicBezTo>
                    <a:pt x="7675" y="3070"/>
                    <a:pt x="7710" y="3070"/>
                    <a:pt x="7743" y="3073"/>
                  </a:cubicBezTo>
                  <a:cubicBezTo>
                    <a:pt x="8145" y="2096"/>
                    <a:pt x="8362" y="1056"/>
                    <a:pt x="838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8" name="Google Shape;8200;p74">
              <a:extLst>
                <a:ext uri="{FF2B5EF4-FFF2-40B4-BE49-F238E27FC236}">
                  <a16:creationId xmlns:a16="http://schemas.microsoft.com/office/drawing/2014/main" id="{B3549924-4E43-2AF4-B3D3-4AB6C8374998}"/>
                </a:ext>
              </a:extLst>
            </p:cNvPr>
            <p:cNvSpPr/>
            <p:nvPr/>
          </p:nvSpPr>
          <p:spPr>
            <a:xfrm>
              <a:off x="658700" y="1377050"/>
              <a:ext cx="79175" cy="79200"/>
            </a:xfrm>
            <a:custGeom>
              <a:avLst/>
              <a:gdLst/>
              <a:ahLst/>
              <a:cxnLst/>
              <a:rect l="l" t="t" r="r" b="b"/>
              <a:pathLst>
                <a:path w="3167" h="3168" extrusionOk="0">
                  <a:moveTo>
                    <a:pt x="1583" y="0"/>
                  </a:moveTo>
                  <a:cubicBezTo>
                    <a:pt x="708" y="0"/>
                    <a:pt x="1" y="710"/>
                    <a:pt x="1" y="1584"/>
                  </a:cubicBezTo>
                  <a:cubicBezTo>
                    <a:pt x="1" y="2459"/>
                    <a:pt x="708" y="3168"/>
                    <a:pt x="1583" y="3168"/>
                  </a:cubicBezTo>
                  <a:cubicBezTo>
                    <a:pt x="2457" y="3168"/>
                    <a:pt x="3166" y="2459"/>
                    <a:pt x="3166" y="1584"/>
                  </a:cubicBezTo>
                  <a:cubicBezTo>
                    <a:pt x="3166" y="710"/>
                    <a:pt x="2457" y="0"/>
                    <a:pt x="158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9" name="Google Shape;8201;p74">
              <a:extLst>
                <a:ext uri="{FF2B5EF4-FFF2-40B4-BE49-F238E27FC236}">
                  <a16:creationId xmlns:a16="http://schemas.microsoft.com/office/drawing/2014/main" id="{417BC78E-79F0-628B-C330-613A489E8CD2}"/>
                </a:ext>
              </a:extLst>
            </p:cNvPr>
            <p:cNvSpPr/>
            <p:nvPr/>
          </p:nvSpPr>
          <p:spPr>
            <a:xfrm>
              <a:off x="507325" y="1071875"/>
              <a:ext cx="209575" cy="209600"/>
            </a:xfrm>
            <a:custGeom>
              <a:avLst/>
              <a:gdLst/>
              <a:ahLst/>
              <a:cxnLst/>
              <a:rect l="l" t="t" r="r" b="b"/>
              <a:pathLst>
                <a:path w="8383" h="8384" extrusionOk="0">
                  <a:moveTo>
                    <a:pt x="1" y="1"/>
                  </a:moveTo>
                  <a:lnTo>
                    <a:pt x="1" y="5194"/>
                  </a:lnTo>
                  <a:cubicBezTo>
                    <a:pt x="1721" y="5290"/>
                    <a:pt x="3093" y="6662"/>
                    <a:pt x="3189" y="8384"/>
                  </a:cubicBezTo>
                  <a:lnTo>
                    <a:pt x="8382" y="8384"/>
                  </a:lnTo>
                  <a:cubicBezTo>
                    <a:pt x="8362" y="7328"/>
                    <a:pt x="8144" y="6286"/>
                    <a:pt x="7742" y="5311"/>
                  </a:cubicBezTo>
                  <a:cubicBezTo>
                    <a:pt x="7708" y="5312"/>
                    <a:pt x="7673" y="5314"/>
                    <a:pt x="7638" y="5314"/>
                  </a:cubicBezTo>
                  <a:cubicBezTo>
                    <a:pt x="6964" y="5312"/>
                    <a:pt x="6336" y="4966"/>
                    <a:pt x="5977" y="4396"/>
                  </a:cubicBezTo>
                  <a:cubicBezTo>
                    <a:pt x="5618" y="3825"/>
                    <a:pt x="5577" y="3110"/>
                    <a:pt x="5867" y="2502"/>
                  </a:cubicBezTo>
                  <a:cubicBezTo>
                    <a:pt x="4309" y="942"/>
                    <a:pt x="2206" y="45"/>
                    <a:pt x="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0" name="Google Shape;8202;p74">
              <a:extLst>
                <a:ext uri="{FF2B5EF4-FFF2-40B4-BE49-F238E27FC236}">
                  <a16:creationId xmlns:a16="http://schemas.microsoft.com/office/drawing/2014/main" id="{8B994307-2238-8A84-FA84-6D8D1DDDF935}"/>
                </a:ext>
              </a:extLst>
            </p:cNvPr>
            <p:cNvSpPr/>
            <p:nvPr/>
          </p:nvSpPr>
          <p:spPr>
            <a:xfrm>
              <a:off x="658700" y="1116025"/>
              <a:ext cx="79175" cy="79175"/>
            </a:xfrm>
            <a:custGeom>
              <a:avLst/>
              <a:gdLst/>
              <a:ahLst/>
              <a:cxnLst/>
              <a:rect l="l" t="t" r="r" b="b"/>
              <a:pathLst>
                <a:path w="3167" h="3167" extrusionOk="0">
                  <a:moveTo>
                    <a:pt x="1583" y="1"/>
                  </a:moveTo>
                  <a:cubicBezTo>
                    <a:pt x="708" y="1"/>
                    <a:pt x="1" y="709"/>
                    <a:pt x="1" y="1583"/>
                  </a:cubicBezTo>
                  <a:cubicBezTo>
                    <a:pt x="1" y="2457"/>
                    <a:pt x="708" y="3167"/>
                    <a:pt x="1583" y="3167"/>
                  </a:cubicBezTo>
                  <a:cubicBezTo>
                    <a:pt x="2457" y="3167"/>
                    <a:pt x="3166" y="2457"/>
                    <a:pt x="3166" y="1583"/>
                  </a:cubicBezTo>
                  <a:cubicBezTo>
                    <a:pt x="3166" y="709"/>
                    <a:pt x="2457" y="1"/>
                    <a:pt x="158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1" name="Google Shape;8203;p74">
              <a:extLst>
                <a:ext uri="{FF2B5EF4-FFF2-40B4-BE49-F238E27FC236}">
                  <a16:creationId xmlns:a16="http://schemas.microsoft.com/office/drawing/2014/main" id="{95681021-2D84-3B9F-8E9C-DA2347C224E8}"/>
                </a:ext>
              </a:extLst>
            </p:cNvPr>
            <p:cNvSpPr/>
            <p:nvPr/>
          </p:nvSpPr>
          <p:spPr>
            <a:xfrm>
              <a:off x="288350" y="1071875"/>
              <a:ext cx="209600" cy="209550"/>
            </a:xfrm>
            <a:custGeom>
              <a:avLst/>
              <a:gdLst/>
              <a:ahLst/>
              <a:cxnLst/>
              <a:rect l="l" t="t" r="r" b="b"/>
              <a:pathLst>
                <a:path w="8384" h="8382" extrusionOk="0">
                  <a:moveTo>
                    <a:pt x="8384" y="1"/>
                  </a:moveTo>
                  <a:cubicBezTo>
                    <a:pt x="6179" y="45"/>
                    <a:pt x="4076" y="942"/>
                    <a:pt x="2516" y="2502"/>
                  </a:cubicBezTo>
                  <a:cubicBezTo>
                    <a:pt x="2808" y="3110"/>
                    <a:pt x="2766" y="3825"/>
                    <a:pt x="2406" y="4396"/>
                  </a:cubicBezTo>
                  <a:cubicBezTo>
                    <a:pt x="2047" y="4966"/>
                    <a:pt x="1419" y="5312"/>
                    <a:pt x="745" y="5312"/>
                  </a:cubicBezTo>
                  <a:cubicBezTo>
                    <a:pt x="710" y="5312"/>
                    <a:pt x="675" y="5312"/>
                    <a:pt x="641" y="5311"/>
                  </a:cubicBezTo>
                  <a:cubicBezTo>
                    <a:pt x="239" y="6286"/>
                    <a:pt x="23" y="7327"/>
                    <a:pt x="1" y="8382"/>
                  </a:cubicBezTo>
                  <a:lnTo>
                    <a:pt x="5194" y="8382"/>
                  </a:lnTo>
                  <a:cubicBezTo>
                    <a:pt x="5290" y="6662"/>
                    <a:pt x="6664" y="5290"/>
                    <a:pt x="8384" y="5194"/>
                  </a:cubicBezTo>
                  <a:lnTo>
                    <a:pt x="838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2" name="Google Shape;8204;p74">
              <a:extLst>
                <a:ext uri="{FF2B5EF4-FFF2-40B4-BE49-F238E27FC236}">
                  <a16:creationId xmlns:a16="http://schemas.microsoft.com/office/drawing/2014/main" id="{9266D9D0-5CA3-7E74-1081-218A1EE506DB}"/>
                </a:ext>
              </a:extLst>
            </p:cNvPr>
            <p:cNvSpPr/>
            <p:nvPr/>
          </p:nvSpPr>
          <p:spPr>
            <a:xfrm>
              <a:off x="267375" y="1116025"/>
              <a:ext cx="79225" cy="79175"/>
            </a:xfrm>
            <a:custGeom>
              <a:avLst/>
              <a:gdLst/>
              <a:ahLst/>
              <a:cxnLst/>
              <a:rect l="l" t="t" r="r" b="b"/>
              <a:pathLst>
                <a:path w="3169" h="3167" extrusionOk="0">
                  <a:moveTo>
                    <a:pt x="1584" y="1"/>
                  </a:moveTo>
                  <a:cubicBezTo>
                    <a:pt x="710" y="1"/>
                    <a:pt x="1" y="709"/>
                    <a:pt x="1" y="1583"/>
                  </a:cubicBezTo>
                  <a:cubicBezTo>
                    <a:pt x="1" y="2457"/>
                    <a:pt x="710" y="3167"/>
                    <a:pt x="1584" y="3167"/>
                  </a:cubicBezTo>
                  <a:cubicBezTo>
                    <a:pt x="2459" y="3167"/>
                    <a:pt x="3168" y="2457"/>
                    <a:pt x="3168" y="1583"/>
                  </a:cubicBezTo>
                  <a:cubicBezTo>
                    <a:pt x="3168" y="709"/>
                    <a:pt x="2459" y="1"/>
                    <a:pt x="158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73" name="Google Shape;8205;p74">
            <a:extLst>
              <a:ext uri="{FF2B5EF4-FFF2-40B4-BE49-F238E27FC236}">
                <a16:creationId xmlns:a16="http://schemas.microsoft.com/office/drawing/2014/main" id="{924D4741-5E1A-3C62-4313-CA449BE7D9E3}"/>
              </a:ext>
            </a:extLst>
          </p:cNvPr>
          <p:cNvGrpSpPr/>
          <p:nvPr/>
        </p:nvGrpSpPr>
        <p:grpSpPr>
          <a:xfrm>
            <a:off x="878530" y="7217077"/>
            <a:ext cx="2816888" cy="1346332"/>
            <a:chOff x="712664" y="3693287"/>
            <a:chExt cx="1460738" cy="698160"/>
          </a:xfrm>
        </p:grpSpPr>
        <p:grpSp>
          <p:nvGrpSpPr>
            <p:cNvPr id="174" name="Google Shape;8206;p74">
              <a:extLst>
                <a:ext uri="{FF2B5EF4-FFF2-40B4-BE49-F238E27FC236}">
                  <a16:creationId xmlns:a16="http://schemas.microsoft.com/office/drawing/2014/main" id="{F2035543-4D4F-DA61-322C-605D1E89671B}"/>
                </a:ext>
              </a:extLst>
            </p:cNvPr>
            <p:cNvGrpSpPr/>
            <p:nvPr/>
          </p:nvGrpSpPr>
          <p:grpSpPr>
            <a:xfrm>
              <a:off x="1380079" y="4133090"/>
              <a:ext cx="234048" cy="258099"/>
              <a:chOff x="1380079" y="4133090"/>
              <a:chExt cx="234048" cy="258099"/>
            </a:xfrm>
          </p:grpSpPr>
          <p:sp>
            <p:nvSpPr>
              <p:cNvPr id="186" name="Google Shape;8207;p74">
                <a:extLst>
                  <a:ext uri="{FF2B5EF4-FFF2-40B4-BE49-F238E27FC236}">
                    <a16:creationId xmlns:a16="http://schemas.microsoft.com/office/drawing/2014/main" id="{D9740BEC-8A6A-19AA-D854-10B27C0EFB42}"/>
                  </a:ext>
                </a:extLst>
              </p:cNvPr>
              <p:cNvSpPr/>
              <p:nvPr/>
            </p:nvSpPr>
            <p:spPr>
              <a:xfrm>
                <a:off x="1380079" y="4323114"/>
                <a:ext cx="13614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27160" h="13581" extrusionOk="0">
                    <a:moveTo>
                      <a:pt x="13580" y="1"/>
                    </a:moveTo>
                    <a:cubicBezTo>
                      <a:pt x="6083" y="1"/>
                      <a:pt x="0" y="6077"/>
                      <a:pt x="0" y="13580"/>
                    </a:cubicBezTo>
                    <a:lnTo>
                      <a:pt x="27159" y="13580"/>
                    </a:lnTo>
                    <a:cubicBezTo>
                      <a:pt x="27159" y="6077"/>
                      <a:pt x="21083" y="1"/>
                      <a:pt x="1358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87" name="Google Shape;8208;p74">
                <a:extLst>
                  <a:ext uri="{FF2B5EF4-FFF2-40B4-BE49-F238E27FC236}">
                    <a16:creationId xmlns:a16="http://schemas.microsoft.com/office/drawing/2014/main" id="{77274299-3820-F6F3-99D3-D456F150B754}"/>
                  </a:ext>
                </a:extLst>
              </p:cNvPr>
              <p:cNvSpPr/>
              <p:nvPr/>
            </p:nvSpPr>
            <p:spPr>
              <a:xfrm>
                <a:off x="1432589" y="4133090"/>
                <a:ext cx="29529" cy="191793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38263" extrusionOk="0">
                    <a:moveTo>
                      <a:pt x="3276" y="0"/>
                    </a:moveTo>
                    <a:lnTo>
                      <a:pt x="0" y="38263"/>
                    </a:lnTo>
                    <a:lnTo>
                      <a:pt x="5890" y="38194"/>
                    </a:lnTo>
                    <a:lnTo>
                      <a:pt x="3276" y="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88" name="Google Shape;8209;p74">
                <a:extLst>
                  <a:ext uri="{FF2B5EF4-FFF2-40B4-BE49-F238E27FC236}">
                    <a16:creationId xmlns:a16="http://schemas.microsoft.com/office/drawing/2014/main" id="{C6FEA48A-31FA-D73E-4A1A-3973AA33E263}"/>
                  </a:ext>
                </a:extLst>
              </p:cNvPr>
              <p:cNvSpPr/>
              <p:nvPr/>
            </p:nvSpPr>
            <p:spPr>
              <a:xfrm>
                <a:off x="1492085" y="4253278"/>
                <a:ext cx="122041" cy="92186"/>
              </a:xfrm>
              <a:custGeom>
                <a:avLst/>
                <a:gdLst/>
                <a:ahLst/>
                <a:cxnLst/>
                <a:rect l="l" t="t" r="r" b="b"/>
                <a:pathLst>
                  <a:path w="33574" h="25222" extrusionOk="0">
                    <a:moveTo>
                      <a:pt x="32291" y="1"/>
                    </a:moveTo>
                    <a:lnTo>
                      <a:pt x="1" y="23463"/>
                    </a:lnTo>
                    <a:lnTo>
                      <a:pt x="1277" y="25222"/>
                    </a:lnTo>
                    <a:lnTo>
                      <a:pt x="33574" y="1759"/>
                    </a:lnTo>
                    <a:lnTo>
                      <a:pt x="32291" y="1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75" name="Google Shape;8210;p74">
              <a:extLst>
                <a:ext uri="{FF2B5EF4-FFF2-40B4-BE49-F238E27FC236}">
                  <a16:creationId xmlns:a16="http://schemas.microsoft.com/office/drawing/2014/main" id="{3D7B750D-E8AE-FCC7-5201-9883F7A682D8}"/>
                </a:ext>
              </a:extLst>
            </p:cNvPr>
            <p:cNvGrpSpPr/>
            <p:nvPr/>
          </p:nvGrpSpPr>
          <p:grpSpPr>
            <a:xfrm>
              <a:off x="884610" y="3864082"/>
              <a:ext cx="1118566" cy="527275"/>
              <a:chOff x="890961" y="3865463"/>
              <a:chExt cx="1115221" cy="525698"/>
            </a:xfrm>
          </p:grpSpPr>
          <p:sp>
            <p:nvSpPr>
              <p:cNvPr id="183" name="Google Shape;8211;p74">
                <a:extLst>
                  <a:ext uri="{FF2B5EF4-FFF2-40B4-BE49-F238E27FC236}">
                    <a16:creationId xmlns:a16="http://schemas.microsoft.com/office/drawing/2014/main" id="{07723494-DDAB-38A5-DF45-DE490EA26C6C}"/>
                  </a:ext>
                </a:extLst>
              </p:cNvPr>
              <p:cNvSpPr/>
              <p:nvPr/>
            </p:nvSpPr>
            <p:spPr>
              <a:xfrm>
                <a:off x="1070568" y="3865463"/>
                <a:ext cx="756474" cy="330074"/>
              </a:xfrm>
              <a:custGeom>
                <a:avLst/>
                <a:gdLst/>
                <a:ahLst/>
                <a:cxnLst/>
                <a:rect l="l" t="t" r="r" b="b"/>
                <a:pathLst>
                  <a:path w="148183" h="64657" extrusionOk="0">
                    <a:moveTo>
                      <a:pt x="74043" y="1"/>
                    </a:moveTo>
                    <a:cubicBezTo>
                      <a:pt x="45518" y="1"/>
                      <a:pt x="19504" y="10966"/>
                      <a:pt x="0" y="28932"/>
                    </a:cubicBezTo>
                    <a:lnTo>
                      <a:pt x="35732" y="64657"/>
                    </a:lnTo>
                    <a:cubicBezTo>
                      <a:pt x="45553" y="54774"/>
                      <a:pt x="59167" y="48663"/>
                      <a:pt x="74208" y="48663"/>
                    </a:cubicBezTo>
                    <a:cubicBezTo>
                      <a:pt x="89215" y="48663"/>
                      <a:pt x="102788" y="54739"/>
                      <a:pt x="112623" y="64567"/>
                    </a:cubicBezTo>
                    <a:lnTo>
                      <a:pt x="148182" y="29008"/>
                    </a:lnTo>
                    <a:cubicBezTo>
                      <a:pt x="128671" y="11008"/>
                      <a:pt x="102623" y="1"/>
                      <a:pt x="7404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84" name="Google Shape;8212;p74">
                <a:extLst>
                  <a:ext uri="{FF2B5EF4-FFF2-40B4-BE49-F238E27FC236}">
                    <a16:creationId xmlns:a16="http://schemas.microsoft.com/office/drawing/2014/main" id="{D31D8F56-91F6-3175-7E5B-49D45535ED31}"/>
                  </a:ext>
                </a:extLst>
              </p:cNvPr>
              <p:cNvSpPr/>
              <p:nvPr/>
            </p:nvSpPr>
            <p:spPr>
              <a:xfrm>
                <a:off x="890961" y="4013171"/>
                <a:ext cx="362006" cy="377990"/>
              </a:xfrm>
              <a:custGeom>
                <a:avLst/>
                <a:gdLst/>
                <a:ahLst/>
                <a:cxnLst/>
                <a:rect l="l" t="t" r="r" b="b"/>
                <a:pathLst>
                  <a:path w="70912" h="74043" extrusionOk="0">
                    <a:moveTo>
                      <a:pt x="35180" y="0"/>
                    </a:moveTo>
                    <a:cubicBezTo>
                      <a:pt x="14925" y="18642"/>
                      <a:pt x="1697" y="44814"/>
                      <a:pt x="0" y="74042"/>
                    </a:cubicBezTo>
                    <a:lnTo>
                      <a:pt x="55077" y="74042"/>
                    </a:lnTo>
                    <a:cubicBezTo>
                      <a:pt x="55077" y="59084"/>
                      <a:pt x="61118" y="45545"/>
                      <a:pt x="70912" y="35725"/>
                    </a:cubicBezTo>
                    <a:lnTo>
                      <a:pt x="3518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85" name="Google Shape;8213;p74">
                <a:extLst>
                  <a:ext uri="{FF2B5EF4-FFF2-40B4-BE49-F238E27FC236}">
                    <a16:creationId xmlns:a16="http://schemas.microsoft.com/office/drawing/2014/main" id="{715210F0-1923-E23E-18CF-9FCA0D8D4306}"/>
                  </a:ext>
                </a:extLst>
              </p:cNvPr>
              <p:cNvSpPr/>
              <p:nvPr/>
            </p:nvSpPr>
            <p:spPr>
              <a:xfrm>
                <a:off x="1645508" y="4013554"/>
                <a:ext cx="360673" cy="377607"/>
              </a:xfrm>
              <a:custGeom>
                <a:avLst/>
                <a:gdLst/>
                <a:ahLst/>
                <a:cxnLst/>
                <a:rect l="l" t="t" r="r" b="b"/>
                <a:pathLst>
                  <a:path w="70651" h="73968" extrusionOk="0">
                    <a:moveTo>
                      <a:pt x="35567" y="1"/>
                    </a:moveTo>
                    <a:lnTo>
                      <a:pt x="1" y="35560"/>
                    </a:lnTo>
                    <a:cubicBezTo>
                      <a:pt x="9836" y="45388"/>
                      <a:pt x="15912" y="58967"/>
                      <a:pt x="15912" y="73967"/>
                    </a:cubicBezTo>
                    <a:lnTo>
                      <a:pt x="70650" y="73967"/>
                    </a:lnTo>
                    <a:cubicBezTo>
                      <a:pt x="68954" y="44795"/>
                      <a:pt x="55767" y="18643"/>
                      <a:pt x="3556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76" name="Google Shape;8214;p74">
              <a:extLst>
                <a:ext uri="{FF2B5EF4-FFF2-40B4-BE49-F238E27FC236}">
                  <a16:creationId xmlns:a16="http://schemas.microsoft.com/office/drawing/2014/main" id="{43EBC8CD-1EB9-DA85-70FF-0FBB1BD8C28B}"/>
                </a:ext>
              </a:extLst>
            </p:cNvPr>
            <p:cNvGrpSpPr/>
            <p:nvPr/>
          </p:nvGrpSpPr>
          <p:grpSpPr>
            <a:xfrm>
              <a:off x="712664" y="3693287"/>
              <a:ext cx="1460738" cy="698160"/>
              <a:chOff x="712664" y="3693025"/>
              <a:chExt cx="1460738" cy="698160"/>
            </a:xfrm>
          </p:grpSpPr>
          <p:sp>
            <p:nvSpPr>
              <p:cNvPr id="177" name="Google Shape;8215;p74">
                <a:extLst>
                  <a:ext uri="{FF2B5EF4-FFF2-40B4-BE49-F238E27FC236}">
                    <a16:creationId xmlns:a16="http://schemas.microsoft.com/office/drawing/2014/main" id="{7A1D035B-F5ED-B594-4FE6-B492984534E3}"/>
                  </a:ext>
                </a:extLst>
              </p:cNvPr>
              <p:cNvSpPr/>
              <p:nvPr/>
            </p:nvSpPr>
            <p:spPr>
              <a:xfrm>
                <a:off x="1940752" y="4098034"/>
                <a:ext cx="232651" cy="293151"/>
              </a:xfrm>
              <a:custGeom>
                <a:avLst/>
                <a:gdLst/>
                <a:ahLst/>
                <a:cxnLst/>
                <a:rect l="l" t="t" r="r" b="b"/>
                <a:pathLst>
                  <a:path w="45484" h="57312" extrusionOk="0">
                    <a:moveTo>
                      <a:pt x="30704" y="0"/>
                    </a:moveTo>
                    <a:lnTo>
                      <a:pt x="0" y="13745"/>
                    </a:lnTo>
                    <a:cubicBezTo>
                      <a:pt x="6979" y="27270"/>
                      <a:pt x="11042" y="42111"/>
                      <a:pt x="11917" y="57311"/>
                    </a:cubicBezTo>
                    <a:lnTo>
                      <a:pt x="45484" y="57311"/>
                    </a:lnTo>
                    <a:cubicBezTo>
                      <a:pt x="44594" y="37118"/>
                      <a:pt x="39525" y="17683"/>
                      <a:pt x="3070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78" name="Google Shape;8216;p74">
                <a:extLst>
                  <a:ext uri="{FF2B5EF4-FFF2-40B4-BE49-F238E27FC236}">
                    <a16:creationId xmlns:a16="http://schemas.microsoft.com/office/drawing/2014/main" id="{0CBF3CAD-516A-1A0C-312F-7B99559A61DD}"/>
                  </a:ext>
                </a:extLst>
              </p:cNvPr>
              <p:cNvSpPr/>
              <p:nvPr/>
            </p:nvSpPr>
            <p:spPr>
              <a:xfrm>
                <a:off x="1736852" y="3804671"/>
                <a:ext cx="360950" cy="363671"/>
              </a:xfrm>
              <a:custGeom>
                <a:avLst/>
                <a:gdLst/>
                <a:ahLst/>
                <a:cxnLst/>
                <a:rect l="l" t="t" r="r" b="b"/>
                <a:pathLst>
                  <a:path w="70567" h="71099" extrusionOk="0">
                    <a:moveTo>
                      <a:pt x="18573" y="1"/>
                    </a:moveTo>
                    <a:lnTo>
                      <a:pt x="0" y="28008"/>
                    </a:lnTo>
                    <a:cubicBezTo>
                      <a:pt x="16938" y="38505"/>
                      <a:pt x="30711" y="53395"/>
                      <a:pt x="39863" y="71098"/>
                    </a:cubicBezTo>
                    <a:lnTo>
                      <a:pt x="70567" y="57353"/>
                    </a:lnTo>
                    <a:cubicBezTo>
                      <a:pt x="63753" y="43719"/>
                      <a:pt x="54712" y="31125"/>
                      <a:pt x="43629" y="20042"/>
                    </a:cubicBezTo>
                    <a:cubicBezTo>
                      <a:pt x="36049" y="12449"/>
                      <a:pt x="27642" y="5725"/>
                      <a:pt x="1857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79" name="Google Shape;8217;p74">
                <a:extLst>
                  <a:ext uri="{FF2B5EF4-FFF2-40B4-BE49-F238E27FC236}">
                    <a16:creationId xmlns:a16="http://schemas.microsoft.com/office/drawing/2014/main" id="{EBCC3185-B0D0-C860-F7FB-DE0B14C06204}"/>
                  </a:ext>
                </a:extLst>
              </p:cNvPr>
              <p:cNvSpPr/>
              <p:nvPr/>
            </p:nvSpPr>
            <p:spPr>
              <a:xfrm>
                <a:off x="1443914" y="3693025"/>
                <a:ext cx="387937" cy="254911"/>
              </a:xfrm>
              <a:custGeom>
                <a:avLst/>
                <a:gdLst/>
                <a:ahLst/>
                <a:cxnLst/>
                <a:rect l="l" t="t" r="r" b="b"/>
                <a:pathLst>
                  <a:path w="75843" h="49836" extrusionOk="0">
                    <a:moveTo>
                      <a:pt x="0" y="0"/>
                    </a:moveTo>
                    <a:lnTo>
                      <a:pt x="0" y="33518"/>
                    </a:lnTo>
                    <a:cubicBezTo>
                      <a:pt x="20987" y="33552"/>
                      <a:pt x="40615" y="39518"/>
                      <a:pt x="57270" y="49835"/>
                    </a:cubicBezTo>
                    <a:lnTo>
                      <a:pt x="75843" y="21828"/>
                    </a:lnTo>
                    <a:cubicBezTo>
                      <a:pt x="53339" y="7641"/>
                      <a:pt x="27256" y="28"/>
                      <a:pt x="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80" name="Google Shape;8218;p74">
                <a:extLst>
                  <a:ext uri="{FF2B5EF4-FFF2-40B4-BE49-F238E27FC236}">
                    <a16:creationId xmlns:a16="http://schemas.microsoft.com/office/drawing/2014/main" id="{D1774C7F-E3D3-07BD-EFF2-81A3DBAE6073}"/>
                  </a:ext>
                </a:extLst>
              </p:cNvPr>
              <p:cNvSpPr/>
              <p:nvPr/>
            </p:nvSpPr>
            <p:spPr>
              <a:xfrm>
                <a:off x="1054844" y="3693025"/>
                <a:ext cx="389072" cy="254558"/>
              </a:xfrm>
              <a:custGeom>
                <a:avLst/>
                <a:gdLst/>
                <a:ahLst/>
                <a:cxnLst/>
                <a:rect l="l" t="t" r="r" b="b"/>
                <a:pathLst>
                  <a:path w="76065" h="49767" extrusionOk="0">
                    <a:moveTo>
                      <a:pt x="75892" y="0"/>
                    </a:moveTo>
                    <a:cubicBezTo>
                      <a:pt x="48629" y="0"/>
                      <a:pt x="22525" y="7579"/>
                      <a:pt x="1" y="21745"/>
                    </a:cubicBezTo>
                    <a:lnTo>
                      <a:pt x="18574" y="49766"/>
                    </a:lnTo>
                    <a:cubicBezTo>
                      <a:pt x="35250" y="39463"/>
                      <a:pt x="54898" y="33518"/>
                      <a:pt x="75892" y="33518"/>
                    </a:cubicBezTo>
                    <a:lnTo>
                      <a:pt x="76064" y="33518"/>
                    </a:lnTo>
                    <a:lnTo>
                      <a:pt x="7606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81" name="Google Shape;8219;p74">
                <a:extLst>
                  <a:ext uri="{FF2B5EF4-FFF2-40B4-BE49-F238E27FC236}">
                    <a16:creationId xmlns:a16="http://schemas.microsoft.com/office/drawing/2014/main" id="{229946E7-BED4-FAFD-E62E-A846D5ABE66D}"/>
                  </a:ext>
                </a:extLst>
              </p:cNvPr>
              <p:cNvSpPr/>
              <p:nvPr/>
            </p:nvSpPr>
            <p:spPr>
              <a:xfrm>
                <a:off x="788438" y="3804252"/>
                <a:ext cx="361411" cy="363809"/>
              </a:xfrm>
              <a:custGeom>
                <a:avLst/>
                <a:gdLst/>
                <a:ahLst/>
                <a:cxnLst/>
                <a:rect l="l" t="t" r="r" b="b"/>
                <a:pathLst>
                  <a:path w="70657" h="71126" extrusionOk="0">
                    <a:moveTo>
                      <a:pt x="52084" y="0"/>
                    </a:moveTo>
                    <a:cubicBezTo>
                      <a:pt x="42959" y="5745"/>
                      <a:pt x="34518" y="12490"/>
                      <a:pt x="26904" y="20124"/>
                    </a:cubicBezTo>
                    <a:cubicBezTo>
                      <a:pt x="15828" y="31194"/>
                      <a:pt x="6800" y="43759"/>
                      <a:pt x="0" y="57373"/>
                    </a:cubicBezTo>
                    <a:lnTo>
                      <a:pt x="30704" y="71125"/>
                    </a:lnTo>
                    <a:cubicBezTo>
                      <a:pt x="39870" y="53401"/>
                      <a:pt x="53677" y="38504"/>
                      <a:pt x="70657" y="28021"/>
                    </a:cubicBezTo>
                    <a:lnTo>
                      <a:pt x="5208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82" name="Google Shape;8220;p74">
                <a:extLst>
                  <a:ext uri="{FF2B5EF4-FFF2-40B4-BE49-F238E27FC236}">
                    <a16:creationId xmlns:a16="http://schemas.microsoft.com/office/drawing/2014/main" id="{CC8294A6-26AC-F693-1D67-DE12D5FD3A6C}"/>
                  </a:ext>
                </a:extLst>
              </p:cNvPr>
              <p:cNvSpPr/>
              <p:nvPr/>
            </p:nvSpPr>
            <p:spPr>
              <a:xfrm>
                <a:off x="712664" y="4097717"/>
                <a:ext cx="232830" cy="293432"/>
              </a:xfrm>
              <a:custGeom>
                <a:avLst/>
                <a:gdLst/>
                <a:ahLst/>
                <a:cxnLst/>
                <a:rect l="l" t="t" r="r" b="b"/>
                <a:pathLst>
                  <a:path w="45519" h="57367" extrusionOk="0">
                    <a:moveTo>
                      <a:pt x="14814" y="0"/>
                    </a:moveTo>
                    <a:cubicBezTo>
                      <a:pt x="5966" y="17697"/>
                      <a:pt x="890" y="37152"/>
                      <a:pt x="0" y="57366"/>
                    </a:cubicBezTo>
                    <a:lnTo>
                      <a:pt x="33566" y="57366"/>
                    </a:lnTo>
                    <a:cubicBezTo>
                      <a:pt x="34442" y="42152"/>
                      <a:pt x="38511" y="27283"/>
                      <a:pt x="45518" y="13745"/>
                    </a:cubicBezTo>
                    <a:lnTo>
                      <a:pt x="1481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189" name="Google Shape;8221;p74">
            <a:extLst>
              <a:ext uri="{FF2B5EF4-FFF2-40B4-BE49-F238E27FC236}">
                <a16:creationId xmlns:a16="http://schemas.microsoft.com/office/drawing/2014/main" id="{CF1A7505-0AF5-FB22-3BFE-E0959F7FA787}"/>
              </a:ext>
            </a:extLst>
          </p:cNvPr>
          <p:cNvGrpSpPr/>
          <p:nvPr/>
        </p:nvGrpSpPr>
        <p:grpSpPr>
          <a:xfrm>
            <a:off x="5753961" y="2161372"/>
            <a:ext cx="1590970" cy="1477662"/>
            <a:chOff x="3348603" y="1236445"/>
            <a:chExt cx="749256" cy="695894"/>
          </a:xfrm>
        </p:grpSpPr>
        <p:grpSp>
          <p:nvGrpSpPr>
            <p:cNvPr id="190" name="Google Shape;8222;p74">
              <a:extLst>
                <a:ext uri="{FF2B5EF4-FFF2-40B4-BE49-F238E27FC236}">
                  <a16:creationId xmlns:a16="http://schemas.microsoft.com/office/drawing/2014/main" id="{96FA5F6C-2322-C62F-548B-0EACDFFC3F33}"/>
                </a:ext>
              </a:extLst>
            </p:cNvPr>
            <p:cNvGrpSpPr/>
            <p:nvPr/>
          </p:nvGrpSpPr>
          <p:grpSpPr>
            <a:xfrm>
              <a:off x="3583779" y="1236445"/>
              <a:ext cx="293795" cy="285811"/>
              <a:chOff x="3750225" y="1774000"/>
              <a:chExt cx="149575" cy="145525"/>
            </a:xfrm>
          </p:grpSpPr>
          <p:sp>
            <p:nvSpPr>
              <p:cNvPr id="200" name="Google Shape;8223;p74">
                <a:extLst>
                  <a:ext uri="{FF2B5EF4-FFF2-40B4-BE49-F238E27FC236}">
                    <a16:creationId xmlns:a16="http://schemas.microsoft.com/office/drawing/2014/main" id="{7688820B-F7DF-C969-1F4E-CD2C67EC7BBA}"/>
                  </a:ext>
                </a:extLst>
              </p:cNvPr>
              <p:cNvSpPr/>
              <p:nvPr/>
            </p:nvSpPr>
            <p:spPr>
              <a:xfrm>
                <a:off x="3750225" y="1774000"/>
                <a:ext cx="149575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983" h="5821" extrusionOk="0">
                    <a:moveTo>
                      <a:pt x="2652" y="1"/>
                    </a:moveTo>
                    <a:cubicBezTo>
                      <a:pt x="1473" y="1"/>
                      <a:pt x="333" y="843"/>
                      <a:pt x="176" y="2200"/>
                    </a:cubicBezTo>
                    <a:cubicBezTo>
                      <a:pt x="1" y="3763"/>
                      <a:pt x="1259" y="4955"/>
                      <a:pt x="2643" y="4955"/>
                    </a:cubicBezTo>
                    <a:cubicBezTo>
                      <a:pt x="3079" y="4955"/>
                      <a:pt x="3528" y="4836"/>
                      <a:pt x="3948" y="4573"/>
                    </a:cubicBezTo>
                    <a:lnTo>
                      <a:pt x="5203" y="5821"/>
                    </a:lnTo>
                    <a:lnTo>
                      <a:pt x="5982" y="5035"/>
                    </a:lnTo>
                    <a:lnTo>
                      <a:pt x="4735" y="3787"/>
                    </a:lnTo>
                    <a:cubicBezTo>
                      <a:pt x="5340" y="2813"/>
                      <a:pt x="5196" y="1544"/>
                      <a:pt x="4388" y="729"/>
                    </a:cubicBezTo>
                    <a:cubicBezTo>
                      <a:pt x="3888" y="228"/>
                      <a:pt x="3265" y="1"/>
                      <a:pt x="265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01" name="Google Shape;8224;p74">
                <a:extLst>
                  <a:ext uri="{FF2B5EF4-FFF2-40B4-BE49-F238E27FC236}">
                    <a16:creationId xmlns:a16="http://schemas.microsoft.com/office/drawing/2014/main" id="{F91F9A70-83CC-4D1F-786F-43E9EC6AB92D}"/>
                  </a:ext>
                </a:extLst>
              </p:cNvPr>
              <p:cNvSpPr/>
              <p:nvPr/>
            </p:nvSpPr>
            <p:spPr>
              <a:xfrm>
                <a:off x="3776075" y="1794931"/>
                <a:ext cx="82600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304" h="3152" extrusionOk="0">
                    <a:moveTo>
                      <a:pt x="1658" y="1"/>
                    </a:moveTo>
                    <a:cubicBezTo>
                      <a:pt x="853" y="1"/>
                      <a:pt x="162" y="612"/>
                      <a:pt x="87" y="1428"/>
                    </a:cubicBezTo>
                    <a:cubicBezTo>
                      <a:pt x="1" y="2294"/>
                      <a:pt x="635" y="3058"/>
                      <a:pt x="1501" y="3145"/>
                    </a:cubicBezTo>
                    <a:cubicBezTo>
                      <a:pt x="1550" y="3149"/>
                      <a:pt x="1598" y="3151"/>
                      <a:pt x="1647" y="3151"/>
                    </a:cubicBezTo>
                    <a:cubicBezTo>
                      <a:pt x="2451" y="3151"/>
                      <a:pt x="3142" y="2540"/>
                      <a:pt x="3217" y="1724"/>
                    </a:cubicBezTo>
                    <a:cubicBezTo>
                      <a:pt x="3304" y="858"/>
                      <a:pt x="2669" y="94"/>
                      <a:pt x="1804" y="7"/>
                    </a:cubicBezTo>
                    <a:cubicBezTo>
                      <a:pt x="1755" y="3"/>
                      <a:pt x="1706" y="1"/>
                      <a:pt x="165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91" name="Google Shape;8225;p74">
              <a:extLst>
                <a:ext uri="{FF2B5EF4-FFF2-40B4-BE49-F238E27FC236}">
                  <a16:creationId xmlns:a16="http://schemas.microsoft.com/office/drawing/2014/main" id="{A38201BA-A6F1-597C-F3EB-F1A6C3754106}"/>
                </a:ext>
              </a:extLst>
            </p:cNvPr>
            <p:cNvGrpSpPr/>
            <p:nvPr/>
          </p:nvGrpSpPr>
          <p:grpSpPr>
            <a:xfrm>
              <a:off x="3775534" y="1462599"/>
              <a:ext cx="322325" cy="285958"/>
              <a:chOff x="3847850" y="1889150"/>
              <a:chExt cx="164100" cy="145600"/>
            </a:xfrm>
          </p:grpSpPr>
          <p:sp>
            <p:nvSpPr>
              <p:cNvPr id="198" name="Google Shape;8226;p74">
                <a:extLst>
                  <a:ext uri="{FF2B5EF4-FFF2-40B4-BE49-F238E27FC236}">
                    <a16:creationId xmlns:a16="http://schemas.microsoft.com/office/drawing/2014/main" id="{A00D5385-C04B-90A9-8878-DE80533EE74E}"/>
                  </a:ext>
                </a:extLst>
              </p:cNvPr>
              <p:cNvSpPr/>
              <p:nvPr/>
            </p:nvSpPr>
            <p:spPr>
              <a:xfrm>
                <a:off x="3847850" y="1889150"/>
                <a:ext cx="164100" cy="145600"/>
              </a:xfrm>
              <a:custGeom>
                <a:avLst/>
                <a:gdLst/>
                <a:ahLst/>
                <a:cxnLst/>
                <a:rect l="l" t="t" r="r" b="b"/>
                <a:pathLst>
                  <a:path w="6564" h="5824" extrusionOk="0">
                    <a:moveTo>
                      <a:pt x="3329" y="0"/>
                    </a:moveTo>
                    <a:cubicBezTo>
                      <a:pt x="1439" y="0"/>
                      <a:pt x="206" y="2117"/>
                      <a:pt x="1255" y="3790"/>
                    </a:cubicBezTo>
                    <a:lnTo>
                      <a:pt x="0" y="5038"/>
                    </a:lnTo>
                    <a:lnTo>
                      <a:pt x="786" y="5824"/>
                    </a:lnTo>
                    <a:lnTo>
                      <a:pt x="2034" y="4569"/>
                    </a:lnTo>
                    <a:cubicBezTo>
                      <a:pt x="2441" y="4823"/>
                      <a:pt x="2897" y="4947"/>
                      <a:pt x="3350" y="4947"/>
                    </a:cubicBezTo>
                    <a:cubicBezTo>
                      <a:pt x="3989" y="4947"/>
                      <a:pt x="4622" y="4700"/>
                      <a:pt x="5099" y="4223"/>
                    </a:cubicBezTo>
                    <a:cubicBezTo>
                      <a:pt x="6563" y="2758"/>
                      <a:pt x="5683" y="248"/>
                      <a:pt x="3628" y="18"/>
                    </a:cubicBezTo>
                    <a:cubicBezTo>
                      <a:pt x="3527" y="6"/>
                      <a:pt x="3427" y="0"/>
                      <a:pt x="332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99" name="Google Shape;8227;p74">
                <a:extLst>
                  <a:ext uri="{FF2B5EF4-FFF2-40B4-BE49-F238E27FC236}">
                    <a16:creationId xmlns:a16="http://schemas.microsoft.com/office/drawing/2014/main" id="{CC008232-2AB6-0F07-4DBD-604BFF467A81}"/>
                  </a:ext>
                </a:extLst>
              </p:cNvPr>
              <p:cNvSpPr/>
              <p:nvPr/>
            </p:nvSpPr>
            <p:spPr>
              <a:xfrm>
                <a:off x="3887875" y="1912456"/>
                <a:ext cx="89450" cy="78700"/>
              </a:xfrm>
              <a:custGeom>
                <a:avLst/>
                <a:gdLst/>
                <a:ahLst/>
                <a:cxnLst/>
                <a:rect l="l" t="t" r="r" b="b"/>
                <a:pathLst>
                  <a:path w="3578" h="3148" extrusionOk="0">
                    <a:moveTo>
                      <a:pt x="1788" y="0"/>
                    </a:moveTo>
                    <a:cubicBezTo>
                      <a:pt x="1172" y="0"/>
                      <a:pt x="587" y="366"/>
                      <a:pt x="332" y="968"/>
                    </a:cubicBezTo>
                    <a:cubicBezTo>
                      <a:pt x="0" y="1769"/>
                      <a:pt x="383" y="2692"/>
                      <a:pt x="1183" y="3024"/>
                    </a:cubicBezTo>
                    <a:cubicBezTo>
                      <a:pt x="1382" y="3108"/>
                      <a:pt x="1588" y="3147"/>
                      <a:pt x="1790" y="3147"/>
                    </a:cubicBezTo>
                    <a:cubicBezTo>
                      <a:pt x="2405" y="3147"/>
                      <a:pt x="2989" y="2782"/>
                      <a:pt x="3239" y="2180"/>
                    </a:cubicBezTo>
                    <a:cubicBezTo>
                      <a:pt x="3578" y="1379"/>
                      <a:pt x="3195" y="456"/>
                      <a:pt x="2395" y="124"/>
                    </a:cubicBezTo>
                    <a:cubicBezTo>
                      <a:pt x="2196" y="40"/>
                      <a:pt x="1990" y="0"/>
                      <a:pt x="178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92" name="Google Shape;8228;p74">
              <a:extLst>
                <a:ext uri="{FF2B5EF4-FFF2-40B4-BE49-F238E27FC236}">
                  <a16:creationId xmlns:a16="http://schemas.microsoft.com/office/drawing/2014/main" id="{B55FE4F0-D841-7739-F054-0ACAD2FEA6BB}"/>
                </a:ext>
              </a:extLst>
            </p:cNvPr>
            <p:cNvGrpSpPr/>
            <p:nvPr/>
          </p:nvGrpSpPr>
          <p:grpSpPr>
            <a:xfrm>
              <a:off x="3545329" y="1646528"/>
              <a:ext cx="293746" cy="285811"/>
              <a:chOff x="3730650" y="1982800"/>
              <a:chExt cx="149550" cy="145525"/>
            </a:xfrm>
          </p:grpSpPr>
          <p:sp>
            <p:nvSpPr>
              <p:cNvPr id="196" name="Google Shape;8229;p74">
                <a:extLst>
                  <a:ext uri="{FF2B5EF4-FFF2-40B4-BE49-F238E27FC236}">
                    <a16:creationId xmlns:a16="http://schemas.microsoft.com/office/drawing/2014/main" id="{22159784-D67B-4EEF-F1C4-E64BE0FB89D3}"/>
                  </a:ext>
                </a:extLst>
              </p:cNvPr>
              <p:cNvSpPr/>
              <p:nvPr/>
            </p:nvSpPr>
            <p:spPr>
              <a:xfrm>
                <a:off x="3730650" y="1982800"/>
                <a:ext cx="149550" cy="145525"/>
              </a:xfrm>
              <a:custGeom>
                <a:avLst/>
                <a:gdLst/>
                <a:ahLst/>
                <a:cxnLst/>
                <a:rect l="l" t="t" r="r" b="b"/>
                <a:pathLst>
                  <a:path w="5982" h="5821" extrusionOk="0">
                    <a:moveTo>
                      <a:pt x="786" y="0"/>
                    </a:moveTo>
                    <a:lnTo>
                      <a:pt x="0" y="787"/>
                    </a:lnTo>
                    <a:lnTo>
                      <a:pt x="1255" y="2034"/>
                    </a:lnTo>
                    <a:cubicBezTo>
                      <a:pt x="642" y="3008"/>
                      <a:pt x="786" y="4277"/>
                      <a:pt x="1601" y="5092"/>
                    </a:cubicBezTo>
                    <a:cubicBezTo>
                      <a:pt x="2102" y="5593"/>
                      <a:pt x="2724" y="5821"/>
                      <a:pt x="3335" y="5821"/>
                    </a:cubicBezTo>
                    <a:cubicBezTo>
                      <a:pt x="4512" y="5821"/>
                      <a:pt x="5649" y="4979"/>
                      <a:pt x="5806" y="3621"/>
                    </a:cubicBezTo>
                    <a:cubicBezTo>
                      <a:pt x="5981" y="2058"/>
                      <a:pt x="4723" y="867"/>
                      <a:pt x="3339" y="867"/>
                    </a:cubicBezTo>
                    <a:cubicBezTo>
                      <a:pt x="2903" y="867"/>
                      <a:pt x="2454" y="985"/>
                      <a:pt x="2034" y="1248"/>
                    </a:cubicBezTo>
                    <a:lnTo>
                      <a:pt x="78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97" name="Google Shape;8230;p74">
                <a:extLst>
                  <a:ext uri="{FF2B5EF4-FFF2-40B4-BE49-F238E27FC236}">
                    <a16:creationId xmlns:a16="http://schemas.microsoft.com/office/drawing/2014/main" id="{CD300B4B-F5D7-3E53-B366-5B0E2E584AD4}"/>
                  </a:ext>
                </a:extLst>
              </p:cNvPr>
              <p:cNvSpPr/>
              <p:nvPr/>
            </p:nvSpPr>
            <p:spPr>
              <a:xfrm>
                <a:off x="3771925" y="2027231"/>
                <a:ext cx="86575" cy="7875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3150" extrusionOk="0">
                    <a:moveTo>
                      <a:pt x="1740" y="0"/>
                    </a:moveTo>
                    <a:cubicBezTo>
                      <a:pt x="1022" y="0"/>
                      <a:pt x="376" y="485"/>
                      <a:pt x="203" y="1209"/>
                    </a:cubicBezTo>
                    <a:cubicBezTo>
                      <a:pt x="1" y="2060"/>
                      <a:pt x="527" y="2904"/>
                      <a:pt x="1371" y="3106"/>
                    </a:cubicBezTo>
                    <a:cubicBezTo>
                      <a:pt x="1493" y="3135"/>
                      <a:pt x="1615" y="3149"/>
                      <a:pt x="1735" y="3149"/>
                    </a:cubicBezTo>
                    <a:cubicBezTo>
                      <a:pt x="2447" y="3149"/>
                      <a:pt x="3095" y="2660"/>
                      <a:pt x="3268" y="1938"/>
                    </a:cubicBezTo>
                    <a:cubicBezTo>
                      <a:pt x="3463" y="1094"/>
                      <a:pt x="2943" y="243"/>
                      <a:pt x="2099" y="41"/>
                    </a:cubicBezTo>
                    <a:cubicBezTo>
                      <a:pt x="1979" y="13"/>
                      <a:pt x="1858" y="0"/>
                      <a:pt x="174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93" name="Google Shape;8231;p74">
              <a:extLst>
                <a:ext uri="{FF2B5EF4-FFF2-40B4-BE49-F238E27FC236}">
                  <a16:creationId xmlns:a16="http://schemas.microsoft.com/office/drawing/2014/main" id="{0211FBDA-2D3E-7A0D-C2ED-754652A04FC9}"/>
                </a:ext>
              </a:extLst>
            </p:cNvPr>
            <p:cNvGrpSpPr/>
            <p:nvPr/>
          </p:nvGrpSpPr>
          <p:grpSpPr>
            <a:xfrm>
              <a:off x="3348603" y="1415046"/>
              <a:ext cx="294384" cy="284387"/>
              <a:chOff x="3630494" y="1864938"/>
              <a:chExt cx="149875" cy="144800"/>
            </a:xfrm>
          </p:grpSpPr>
          <p:sp>
            <p:nvSpPr>
              <p:cNvPr id="194" name="Google Shape;8232;p74">
                <a:extLst>
                  <a:ext uri="{FF2B5EF4-FFF2-40B4-BE49-F238E27FC236}">
                    <a16:creationId xmlns:a16="http://schemas.microsoft.com/office/drawing/2014/main" id="{E4180605-0651-3ACF-26FC-5C663E855A0E}"/>
                  </a:ext>
                </a:extLst>
              </p:cNvPr>
              <p:cNvSpPr/>
              <p:nvPr/>
            </p:nvSpPr>
            <p:spPr>
              <a:xfrm>
                <a:off x="3630494" y="1864938"/>
                <a:ext cx="149875" cy="144800"/>
              </a:xfrm>
              <a:custGeom>
                <a:avLst/>
                <a:gdLst/>
                <a:ahLst/>
                <a:cxnLst/>
                <a:rect l="l" t="t" r="r" b="b"/>
                <a:pathLst>
                  <a:path w="5995" h="5792" extrusionOk="0">
                    <a:moveTo>
                      <a:pt x="5251" y="0"/>
                    </a:moveTo>
                    <a:lnTo>
                      <a:pt x="4025" y="1226"/>
                    </a:lnTo>
                    <a:cubicBezTo>
                      <a:pt x="3619" y="974"/>
                      <a:pt x="3165" y="852"/>
                      <a:pt x="2716" y="852"/>
                    </a:cubicBezTo>
                    <a:cubicBezTo>
                      <a:pt x="1986" y="852"/>
                      <a:pt x="1267" y="1174"/>
                      <a:pt x="780" y="1782"/>
                    </a:cubicBezTo>
                    <a:cubicBezTo>
                      <a:pt x="1" y="2770"/>
                      <a:pt x="80" y="4183"/>
                      <a:pt x="967" y="5070"/>
                    </a:cubicBezTo>
                    <a:cubicBezTo>
                      <a:pt x="1449" y="5548"/>
                      <a:pt x="2082" y="5792"/>
                      <a:pt x="2716" y="5792"/>
                    </a:cubicBezTo>
                    <a:cubicBezTo>
                      <a:pt x="3259" y="5792"/>
                      <a:pt x="3804" y="5613"/>
                      <a:pt x="4256" y="5251"/>
                    </a:cubicBezTo>
                    <a:cubicBezTo>
                      <a:pt x="5237" y="4472"/>
                      <a:pt x="5475" y="3073"/>
                      <a:pt x="4811" y="2012"/>
                    </a:cubicBezTo>
                    <a:lnTo>
                      <a:pt x="5994" y="822"/>
                    </a:lnTo>
                    <a:cubicBezTo>
                      <a:pt x="5872" y="736"/>
                      <a:pt x="5756" y="642"/>
                      <a:pt x="5655" y="541"/>
                    </a:cubicBezTo>
                    <a:cubicBezTo>
                      <a:pt x="5497" y="382"/>
                      <a:pt x="5360" y="202"/>
                      <a:pt x="525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37495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95" name="Google Shape;8233;p74">
                <a:extLst>
                  <a:ext uri="{FF2B5EF4-FFF2-40B4-BE49-F238E27FC236}">
                    <a16:creationId xmlns:a16="http://schemas.microsoft.com/office/drawing/2014/main" id="{5A38D997-9CD4-B9D0-6215-EF60B5D71C57}"/>
                  </a:ext>
                </a:extLst>
              </p:cNvPr>
              <p:cNvSpPr/>
              <p:nvPr/>
            </p:nvSpPr>
            <p:spPr>
              <a:xfrm>
                <a:off x="3654119" y="1906594"/>
                <a:ext cx="86575" cy="78800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3152" extrusionOk="0">
                    <a:moveTo>
                      <a:pt x="1733" y="0"/>
                    </a:moveTo>
                    <a:cubicBezTo>
                      <a:pt x="1018" y="0"/>
                      <a:pt x="375" y="490"/>
                      <a:pt x="203" y="1212"/>
                    </a:cubicBezTo>
                    <a:cubicBezTo>
                      <a:pt x="1" y="2056"/>
                      <a:pt x="520" y="2907"/>
                      <a:pt x="1371" y="3109"/>
                    </a:cubicBezTo>
                    <a:cubicBezTo>
                      <a:pt x="1493" y="3138"/>
                      <a:pt x="1615" y="3152"/>
                      <a:pt x="1735" y="3152"/>
                    </a:cubicBezTo>
                    <a:cubicBezTo>
                      <a:pt x="2447" y="3152"/>
                      <a:pt x="3094" y="2662"/>
                      <a:pt x="3261" y="1940"/>
                    </a:cubicBezTo>
                    <a:cubicBezTo>
                      <a:pt x="3463" y="1096"/>
                      <a:pt x="2943" y="245"/>
                      <a:pt x="2099" y="43"/>
                    </a:cubicBezTo>
                    <a:cubicBezTo>
                      <a:pt x="1976" y="14"/>
                      <a:pt x="1854" y="0"/>
                      <a:pt x="173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202" name="Google Shape;8234;p74">
            <a:extLst>
              <a:ext uri="{FF2B5EF4-FFF2-40B4-BE49-F238E27FC236}">
                <a16:creationId xmlns:a16="http://schemas.microsoft.com/office/drawing/2014/main" id="{12B000EB-0319-362B-3FBD-2EDDDBABAE96}"/>
              </a:ext>
            </a:extLst>
          </p:cNvPr>
          <p:cNvGrpSpPr/>
          <p:nvPr/>
        </p:nvGrpSpPr>
        <p:grpSpPr>
          <a:xfrm>
            <a:off x="3997014" y="7207164"/>
            <a:ext cx="2649848" cy="1356166"/>
            <a:chOff x="2413923" y="3711366"/>
            <a:chExt cx="1374117" cy="703260"/>
          </a:xfrm>
        </p:grpSpPr>
        <p:grpSp>
          <p:nvGrpSpPr>
            <p:cNvPr id="203" name="Google Shape;8235;p74">
              <a:extLst>
                <a:ext uri="{FF2B5EF4-FFF2-40B4-BE49-F238E27FC236}">
                  <a16:creationId xmlns:a16="http://schemas.microsoft.com/office/drawing/2014/main" id="{7AC47669-48F3-A397-A5BA-6D4DE88F5384}"/>
                </a:ext>
              </a:extLst>
            </p:cNvPr>
            <p:cNvGrpSpPr/>
            <p:nvPr/>
          </p:nvGrpSpPr>
          <p:grpSpPr>
            <a:xfrm>
              <a:off x="2413923" y="3711366"/>
              <a:ext cx="1374117" cy="703260"/>
              <a:chOff x="2413923" y="3711366"/>
              <a:chExt cx="1374117" cy="703260"/>
            </a:xfrm>
          </p:grpSpPr>
          <p:sp>
            <p:nvSpPr>
              <p:cNvPr id="207" name="Google Shape;8236;p74">
                <a:extLst>
                  <a:ext uri="{FF2B5EF4-FFF2-40B4-BE49-F238E27FC236}">
                    <a16:creationId xmlns:a16="http://schemas.microsoft.com/office/drawing/2014/main" id="{CE5AADD3-C10E-50C1-6435-FD41BD8627D1}"/>
                  </a:ext>
                </a:extLst>
              </p:cNvPr>
              <p:cNvSpPr/>
              <p:nvPr/>
            </p:nvSpPr>
            <p:spPr>
              <a:xfrm>
                <a:off x="2484774" y="3827200"/>
                <a:ext cx="1231201" cy="587426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grpSp>
            <p:nvGrpSpPr>
              <p:cNvPr id="208" name="Google Shape;8237;p74">
                <a:extLst>
                  <a:ext uri="{FF2B5EF4-FFF2-40B4-BE49-F238E27FC236}">
                    <a16:creationId xmlns:a16="http://schemas.microsoft.com/office/drawing/2014/main" id="{7F414E75-09FF-8A45-C59F-E32672175EEA}"/>
                  </a:ext>
                </a:extLst>
              </p:cNvPr>
              <p:cNvGrpSpPr/>
              <p:nvPr/>
            </p:nvGrpSpPr>
            <p:grpSpPr>
              <a:xfrm>
                <a:off x="2600284" y="3808654"/>
                <a:ext cx="234506" cy="138009"/>
                <a:chOff x="2600284" y="3808654"/>
                <a:chExt cx="234506" cy="138009"/>
              </a:xfrm>
            </p:grpSpPr>
            <p:sp>
              <p:nvSpPr>
                <p:cNvPr id="221" name="Google Shape;8238;p74">
                  <a:extLst>
                    <a:ext uri="{FF2B5EF4-FFF2-40B4-BE49-F238E27FC236}">
                      <a16:creationId xmlns:a16="http://schemas.microsoft.com/office/drawing/2014/main" id="{78921BF2-9F10-184D-730D-B82AD5461ED2}"/>
                    </a:ext>
                  </a:extLst>
                </p:cNvPr>
                <p:cNvSpPr/>
                <p:nvPr/>
              </p:nvSpPr>
              <p:spPr>
                <a:xfrm>
                  <a:off x="2767890" y="3879764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cxnSp>
              <p:nvCxnSpPr>
                <p:cNvPr id="222" name="Google Shape;8239;p74">
                  <a:extLst>
                    <a:ext uri="{FF2B5EF4-FFF2-40B4-BE49-F238E27FC236}">
                      <a16:creationId xmlns:a16="http://schemas.microsoft.com/office/drawing/2014/main" id="{2AD377FD-7A27-6B14-D7A9-6A89296D7283}"/>
                    </a:ext>
                  </a:extLst>
                </p:cNvPr>
                <p:cNvCxnSpPr/>
                <p:nvPr/>
              </p:nvCxnSpPr>
              <p:spPr>
                <a:xfrm rot="10800000">
                  <a:off x="2600284" y="3808654"/>
                  <a:ext cx="201000" cy="723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09" name="Google Shape;8240;p74">
                <a:extLst>
                  <a:ext uri="{FF2B5EF4-FFF2-40B4-BE49-F238E27FC236}">
                    <a16:creationId xmlns:a16="http://schemas.microsoft.com/office/drawing/2014/main" id="{602D281B-DB4A-3DA7-09AD-138E4F6186D4}"/>
                  </a:ext>
                </a:extLst>
              </p:cNvPr>
              <p:cNvGrpSpPr/>
              <p:nvPr/>
            </p:nvGrpSpPr>
            <p:grpSpPr>
              <a:xfrm>
                <a:off x="3359659" y="3805664"/>
                <a:ext cx="232294" cy="141000"/>
                <a:chOff x="3359659" y="3805664"/>
                <a:chExt cx="232294" cy="141000"/>
              </a:xfrm>
            </p:grpSpPr>
            <p:sp>
              <p:nvSpPr>
                <p:cNvPr id="219" name="Google Shape;8241;p74">
                  <a:extLst>
                    <a:ext uri="{FF2B5EF4-FFF2-40B4-BE49-F238E27FC236}">
                      <a16:creationId xmlns:a16="http://schemas.microsoft.com/office/drawing/2014/main" id="{2A53642D-973D-1313-3EE3-A52257635D7C}"/>
                    </a:ext>
                  </a:extLst>
                </p:cNvPr>
                <p:cNvSpPr/>
                <p:nvPr/>
              </p:nvSpPr>
              <p:spPr>
                <a:xfrm>
                  <a:off x="3359659" y="3879764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cxnSp>
              <p:nvCxnSpPr>
                <p:cNvPr id="220" name="Google Shape;8242;p74">
                  <a:extLst>
                    <a:ext uri="{FF2B5EF4-FFF2-40B4-BE49-F238E27FC236}">
                      <a16:creationId xmlns:a16="http://schemas.microsoft.com/office/drawing/2014/main" id="{BE32ED72-FABF-E59C-4E19-B3062DD7B5FB}"/>
                    </a:ext>
                  </a:extLst>
                </p:cNvPr>
                <p:cNvCxnSpPr/>
                <p:nvPr/>
              </p:nvCxnSpPr>
              <p:spPr>
                <a:xfrm rot="10800000" flipH="1">
                  <a:off x="3393053" y="3805664"/>
                  <a:ext cx="198900" cy="780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10" name="Google Shape;8243;p74">
                <a:extLst>
                  <a:ext uri="{FF2B5EF4-FFF2-40B4-BE49-F238E27FC236}">
                    <a16:creationId xmlns:a16="http://schemas.microsoft.com/office/drawing/2014/main" id="{929E188B-BF64-C788-BC18-946C5818DB71}"/>
                  </a:ext>
                </a:extLst>
              </p:cNvPr>
              <p:cNvGrpSpPr/>
              <p:nvPr/>
            </p:nvGrpSpPr>
            <p:grpSpPr>
              <a:xfrm>
                <a:off x="3067316" y="3711366"/>
                <a:ext cx="66900" cy="166809"/>
                <a:chOff x="3067316" y="3711366"/>
                <a:chExt cx="66900" cy="166809"/>
              </a:xfrm>
            </p:grpSpPr>
            <p:sp>
              <p:nvSpPr>
                <p:cNvPr id="217" name="Google Shape;8244;p74">
                  <a:extLst>
                    <a:ext uri="{FF2B5EF4-FFF2-40B4-BE49-F238E27FC236}">
                      <a16:creationId xmlns:a16="http://schemas.microsoft.com/office/drawing/2014/main" id="{A95B3700-CE55-E80F-CD1B-FB3B87A2A5E3}"/>
                    </a:ext>
                  </a:extLst>
                </p:cNvPr>
                <p:cNvSpPr/>
                <p:nvPr/>
              </p:nvSpPr>
              <p:spPr>
                <a:xfrm>
                  <a:off x="3067316" y="3811276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cxnSp>
              <p:nvCxnSpPr>
                <p:cNvPr id="218" name="Google Shape;8245;p74">
                  <a:extLst>
                    <a:ext uri="{FF2B5EF4-FFF2-40B4-BE49-F238E27FC236}">
                      <a16:creationId xmlns:a16="http://schemas.microsoft.com/office/drawing/2014/main" id="{4C9B3A2D-43DB-F705-2CD3-876C1EE51785}"/>
                    </a:ext>
                  </a:extLst>
                </p:cNvPr>
                <p:cNvCxnSpPr/>
                <p:nvPr/>
              </p:nvCxnSpPr>
              <p:spPr>
                <a:xfrm rot="-5400000">
                  <a:off x="3050460" y="3761616"/>
                  <a:ext cx="101100" cy="6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11" name="Google Shape;8246;p74">
                <a:extLst>
                  <a:ext uri="{FF2B5EF4-FFF2-40B4-BE49-F238E27FC236}">
                    <a16:creationId xmlns:a16="http://schemas.microsoft.com/office/drawing/2014/main" id="{C8C8432A-E28B-3C15-C920-AA1BBEC2E9A7}"/>
                  </a:ext>
                </a:extLst>
              </p:cNvPr>
              <p:cNvGrpSpPr/>
              <p:nvPr/>
            </p:nvGrpSpPr>
            <p:grpSpPr>
              <a:xfrm>
                <a:off x="2413923" y="4058666"/>
                <a:ext cx="224119" cy="66900"/>
                <a:chOff x="2413923" y="4058666"/>
                <a:chExt cx="224119" cy="66900"/>
              </a:xfrm>
            </p:grpSpPr>
            <p:sp>
              <p:nvSpPr>
                <p:cNvPr id="215" name="Google Shape;8247;p74">
                  <a:extLst>
                    <a:ext uri="{FF2B5EF4-FFF2-40B4-BE49-F238E27FC236}">
                      <a16:creationId xmlns:a16="http://schemas.microsoft.com/office/drawing/2014/main" id="{05339952-04CF-5AF5-7F7F-2C5AB56F959E}"/>
                    </a:ext>
                  </a:extLst>
                </p:cNvPr>
                <p:cNvSpPr/>
                <p:nvPr/>
              </p:nvSpPr>
              <p:spPr>
                <a:xfrm>
                  <a:off x="2571142" y="4058666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cxnSp>
              <p:nvCxnSpPr>
                <p:cNvPr id="216" name="Google Shape;8248;p74">
                  <a:extLst>
                    <a:ext uri="{FF2B5EF4-FFF2-40B4-BE49-F238E27FC236}">
                      <a16:creationId xmlns:a16="http://schemas.microsoft.com/office/drawing/2014/main" id="{14BE9E9F-AFD5-E2B3-3C03-0E455B957F9A}"/>
                    </a:ext>
                  </a:extLst>
                </p:cNvPr>
                <p:cNvCxnSpPr/>
                <p:nvPr/>
              </p:nvCxnSpPr>
              <p:spPr>
                <a:xfrm flipH="1">
                  <a:off x="2413923" y="4092060"/>
                  <a:ext cx="159600" cy="6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grpSp>
            <p:nvGrpSpPr>
              <p:cNvPr id="212" name="Google Shape;8249;p74">
                <a:extLst>
                  <a:ext uri="{FF2B5EF4-FFF2-40B4-BE49-F238E27FC236}">
                    <a16:creationId xmlns:a16="http://schemas.microsoft.com/office/drawing/2014/main" id="{A7718601-0499-9ED2-6820-CAEB09124D87}"/>
                  </a:ext>
                </a:extLst>
              </p:cNvPr>
              <p:cNvGrpSpPr/>
              <p:nvPr/>
            </p:nvGrpSpPr>
            <p:grpSpPr>
              <a:xfrm>
                <a:off x="3564643" y="4058666"/>
                <a:ext cx="223397" cy="66900"/>
                <a:chOff x="3564643" y="4058666"/>
                <a:chExt cx="223397" cy="66900"/>
              </a:xfrm>
            </p:grpSpPr>
            <p:sp>
              <p:nvSpPr>
                <p:cNvPr id="213" name="Google Shape;8250;p74">
                  <a:extLst>
                    <a:ext uri="{FF2B5EF4-FFF2-40B4-BE49-F238E27FC236}">
                      <a16:creationId xmlns:a16="http://schemas.microsoft.com/office/drawing/2014/main" id="{5AB4B51D-4C06-049A-D19F-5B02AC9AA0AA}"/>
                    </a:ext>
                  </a:extLst>
                </p:cNvPr>
                <p:cNvSpPr/>
                <p:nvPr/>
              </p:nvSpPr>
              <p:spPr>
                <a:xfrm>
                  <a:off x="3564643" y="4058666"/>
                  <a:ext cx="66900" cy="66900"/>
                </a:xfrm>
                <a:prstGeom prst="ellipse">
                  <a:avLst/>
                </a:prstGeom>
                <a:solidFill>
                  <a:srgbClr val="869FB2"/>
                </a:solidFill>
                <a:ln>
                  <a:noFill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cxnSp>
              <p:nvCxnSpPr>
                <p:cNvPr id="214" name="Google Shape;8251;p74">
                  <a:extLst>
                    <a:ext uri="{FF2B5EF4-FFF2-40B4-BE49-F238E27FC236}">
                      <a16:creationId xmlns:a16="http://schemas.microsoft.com/office/drawing/2014/main" id="{02557B55-E006-B797-7430-2717373BE4E9}"/>
                    </a:ext>
                  </a:extLst>
                </p:cNvPr>
                <p:cNvCxnSpPr/>
                <p:nvPr/>
              </p:nvCxnSpPr>
              <p:spPr>
                <a:xfrm>
                  <a:off x="3630240" y="4092060"/>
                  <a:ext cx="157800" cy="600"/>
                </a:xfrm>
                <a:prstGeom prst="bentConnector3">
                  <a:avLst>
                    <a:gd name="adj1" fmla="val 50000"/>
                  </a:avLst>
                </a:prstGeom>
                <a:noFill/>
                <a:ln w="19050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204" name="Google Shape;8252;p74">
              <a:extLst>
                <a:ext uri="{FF2B5EF4-FFF2-40B4-BE49-F238E27FC236}">
                  <a16:creationId xmlns:a16="http://schemas.microsoft.com/office/drawing/2014/main" id="{FCAD87DE-4C98-48AF-A0BE-5A0755040950}"/>
                </a:ext>
              </a:extLst>
            </p:cNvPr>
            <p:cNvGrpSpPr/>
            <p:nvPr/>
          </p:nvGrpSpPr>
          <p:grpSpPr>
            <a:xfrm>
              <a:off x="2633353" y="3965763"/>
              <a:ext cx="933975" cy="445687"/>
              <a:chOff x="2633353" y="3965763"/>
              <a:chExt cx="933975" cy="445687"/>
            </a:xfrm>
          </p:grpSpPr>
          <p:sp>
            <p:nvSpPr>
              <p:cNvPr id="205" name="Google Shape;8253;p74">
                <a:extLst>
                  <a:ext uri="{FF2B5EF4-FFF2-40B4-BE49-F238E27FC236}">
                    <a16:creationId xmlns:a16="http://schemas.microsoft.com/office/drawing/2014/main" id="{6C800FCF-EC65-49E9-46F2-63CA5B5DB653}"/>
                  </a:ext>
                </a:extLst>
              </p:cNvPr>
              <p:cNvSpPr/>
              <p:nvPr/>
            </p:nvSpPr>
            <p:spPr>
              <a:xfrm>
                <a:off x="2633353" y="3965763"/>
                <a:ext cx="933975" cy="445687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06" name="Google Shape;8254;p74">
                <a:extLst>
                  <a:ext uri="{FF2B5EF4-FFF2-40B4-BE49-F238E27FC236}">
                    <a16:creationId xmlns:a16="http://schemas.microsoft.com/office/drawing/2014/main" id="{61AF7FED-3542-5844-01A1-584807EDB82C}"/>
                  </a:ext>
                </a:extLst>
              </p:cNvPr>
              <p:cNvSpPr/>
              <p:nvPr/>
            </p:nvSpPr>
            <p:spPr>
              <a:xfrm>
                <a:off x="2702006" y="4030399"/>
                <a:ext cx="798496" cy="381051"/>
              </a:xfrm>
              <a:custGeom>
                <a:avLst/>
                <a:gdLst/>
                <a:ahLst/>
                <a:cxnLst/>
                <a:rect l="l" t="t" r="r" b="b"/>
                <a:pathLst>
                  <a:path w="66087" h="33020" extrusionOk="0">
                    <a:moveTo>
                      <a:pt x="33019" y="0"/>
                    </a:moveTo>
                    <a:cubicBezTo>
                      <a:pt x="14818" y="0"/>
                      <a:pt x="0" y="14808"/>
                      <a:pt x="0" y="33019"/>
                    </a:cubicBezTo>
                    <a:lnTo>
                      <a:pt x="1659" y="33019"/>
                    </a:lnTo>
                    <a:cubicBezTo>
                      <a:pt x="1659" y="15718"/>
                      <a:pt x="15718" y="1659"/>
                      <a:pt x="33019" y="1659"/>
                    </a:cubicBezTo>
                    <a:cubicBezTo>
                      <a:pt x="50321" y="1659"/>
                      <a:pt x="64427" y="15718"/>
                      <a:pt x="64427" y="33019"/>
                    </a:cubicBezTo>
                    <a:lnTo>
                      <a:pt x="66086" y="33019"/>
                    </a:lnTo>
                    <a:cubicBezTo>
                      <a:pt x="66086" y="14808"/>
                      <a:pt x="51269" y="0"/>
                      <a:pt x="33019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223" name="Google Shape;8255;p74">
            <a:extLst>
              <a:ext uri="{FF2B5EF4-FFF2-40B4-BE49-F238E27FC236}">
                <a16:creationId xmlns:a16="http://schemas.microsoft.com/office/drawing/2014/main" id="{ECF2BC2D-FBBD-7F39-D54A-D7E0D9DE8B95}"/>
              </a:ext>
            </a:extLst>
          </p:cNvPr>
          <p:cNvGrpSpPr/>
          <p:nvPr/>
        </p:nvGrpSpPr>
        <p:grpSpPr>
          <a:xfrm>
            <a:off x="12245559" y="2308260"/>
            <a:ext cx="2262174" cy="1174766"/>
            <a:chOff x="238125" y="999450"/>
            <a:chExt cx="7140700" cy="3708225"/>
          </a:xfrm>
        </p:grpSpPr>
        <p:sp>
          <p:nvSpPr>
            <p:cNvPr id="224" name="Google Shape;8256;p74">
              <a:extLst>
                <a:ext uri="{FF2B5EF4-FFF2-40B4-BE49-F238E27FC236}">
                  <a16:creationId xmlns:a16="http://schemas.microsoft.com/office/drawing/2014/main" id="{0599DA17-F882-FBFD-48FD-FD7256C26AF8}"/>
                </a:ext>
              </a:extLst>
            </p:cNvPr>
            <p:cNvSpPr/>
            <p:nvPr/>
          </p:nvSpPr>
          <p:spPr>
            <a:xfrm>
              <a:off x="2171975" y="3872925"/>
              <a:ext cx="7900" cy="25"/>
            </a:xfrm>
            <a:custGeom>
              <a:avLst/>
              <a:gdLst/>
              <a:ahLst/>
              <a:cxnLst/>
              <a:rect l="l" t="t" r="r" b="b"/>
              <a:pathLst>
                <a:path w="316" h="1" extrusionOk="0">
                  <a:moveTo>
                    <a:pt x="316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5" name="Google Shape;8257;p74">
              <a:extLst>
                <a:ext uri="{FF2B5EF4-FFF2-40B4-BE49-F238E27FC236}">
                  <a16:creationId xmlns:a16="http://schemas.microsoft.com/office/drawing/2014/main" id="{BDDE5CDA-D210-9053-8AA3-E5A4587840BD}"/>
                </a:ext>
              </a:extLst>
            </p:cNvPr>
            <p:cNvSpPr/>
            <p:nvPr/>
          </p:nvSpPr>
          <p:spPr>
            <a:xfrm>
              <a:off x="2180300" y="999450"/>
              <a:ext cx="3256350" cy="3708225"/>
            </a:xfrm>
            <a:custGeom>
              <a:avLst/>
              <a:gdLst/>
              <a:ahLst/>
              <a:cxnLst/>
              <a:rect l="l" t="t" r="r" b="b"/>
              <a:pathLst>
                <a:path w="130254" h="148329" extrusionOk="0">
                  <a:moveTo>
                    <a:pt x="130254" y="0"/>
                  </a:moveTo>
                  <a:cubicBezTo>
                    <a:pt x="90641" y="0"/>
                    <a:pt x="69506" y="34788"/>
                    <a:pt x="50871" y="65485"/>
                  </a:cubicBezTo>
                  <a:cubicBezTo>
                    <a:pt x="32725" y="95360"/>
                    <a:pt x="19404" y="114939"/>
                    <a:pt x="0" y="114939"/>
                  </a:cubicBezTo>
                  <a:cubicBezTo>
                    <a:pt x="9213" y="114939"/>
                    <a:pt x="16695" y="122421"/>
                    <a:pt x="16695" y="131634"/>
                  </a:cubicBezTo>
                  <a:cubicBezTo>
                    <a:pt x="16695" y="140846"/>
                    <a:pt x="9213" y="148328"/>
                    <a:pt x="0" y="148328"/>
                  </a:cubicBezTo>
                  <a:cubicBezTo>
                    <a:pt x="39630" y="148328"/>
                    <a:pt x="60765" y="113541"/>
                    <a:pt x="79400" y="82844"/>
                  </a:cubicBezTo>
                  <a:cubicBezTo>
                    <a:pt x="97528" y="52951"/>
                    <a:pt x="110867" y="33372"/>
                    <a:pt x="130254" y="33372"/>
                  </a:cubicBezTo>
                  <a:cubicBezTo>
                    <a:pt x="121041" y="33075"/>
                    <a:pt x="113804" y="25383"/>
                    <a:pt x="114083" y="16170"/>
                  </a:cubicBezTo>
                  <a:cubicBezTo>
                    <a:pt x="114346" y="7360"/>
                    <a:pt x="121425" y="280"/>
                    <a:pt x="130254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6" name="Google Shape;8258;p74">
              <a:extLst>
                <a:ext uri="{FF2B5EF4-FFF2-40B4-BE49-F238E27FC236}">
                  <a16:creationId xmlns:a16="http://schemas.microsoft.com/office/drawing/2014/main" id="{E774B90F-DEAE-5D8A-6160-A792EC6F09B6}"/>
                </a:ext>
              </a:extLst>
            </p:cNvPr>
            <p:cNvSpPr/>
            <p:nvPr/>
          </p:nvSpPr>
          <p:spPr>
            <a:xfrm>
              <a:off x="238125" y="2853750"/>
              <a:ext cx="2358675" cy="1853475"/>
            </a:xfrm>
            <a:custGeom>
              <a:avLst/>
              <a:gdLst/>
              <a:ahLst/>
              <a:cxnLst/>
              <a:rect l="l" t="t" r="r" b="b"/>
              <a:pathLst>
                <a:path w="94347" h="74139" extrusionOk="0">
                  <a:moveTo>
                    <a:pt x="33354" y="1"/>
                  </a:moveTo>
                  <a:cubicBezTo>
                    <a:pt x="33354" y="9196"/>
                    <a:pt x="25872" y="16661"/>
                    <a:pt x="16642" y="16661"/>
                  </a:cubicBezTo>
                  <a:cubicBezTo>
                    <a:pt x="7482" y="16661"/>
                    <a:pt x="0" y="9196"/>
                    <a:pt x="0" y="1"/>
                  </a:cubicBezTo>
                  <a:lnTo>
                    <a:pt x="0" y="1"/>
                  </a:lnTo>
                  <a:cubicBezTo>
                    <a:pt x="0" y="40872"/>
                    <a:pt x="34858" y="74139"/>
                    <a:pt x="77670" y="74139"/>
                  </a:cubicBezTo>
                  <a:cubicBezTo>
                    <a:pt x="86882" y="74139"/>
                    <a:pt x="94347" y="66657"/>
                    <a:pt x="94347" y="57444"/>
                  </a:cubicBezTo>
                  <a:cubicBezTo>
                    <a:pt x="94347" y="48214"/>
                    <a:pt x="86882" y="40767"/>
                    <a:pt x="77670" y="40767"/>
                  </a:cubicBezTo>
                  <a:lnTo>
                    <a:pt x="77355" y="40767"/>
                  </a:lnTo>
                  <a:cubicBezTo>
                    <a:pt x="53073" y="40610"/>
                    <a:pt x="33354" y="22394"/>
                    <a:pt x="33354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7" name="Google Shape;8259;p74">
              <a:extLst>
                <a:ext uri="{FF2B5EF4-FFF2-40B4-BE49-F238E27FC236}">
                  <a16:creationId xmlns:a16="http://schemas.microsoft.com/office/drawing/2014/main" id="{68FF64B2-EFDD-AAFF-5B7A-396387D9B18D}"/>
                </a:ext>
              </a:extLst>
            </p:cNvPr>
            <p:cNvSpPr/>
            <p:nvPr/>
          </p:nvSpPr>
          <p:spPr>
            <a:xfrm>
              <a:off x="238125" y="999450"/>
              <a:ext cx="1942200" cy="2270400"/>
            </a:xfrm>
            <a:custGeom>
              <a:avLst/>
              <a:gdLst/>
              <a:ahLst/>
              <a:cxnLst/>
              <a:rect l="l" t="t" r="r" b="b"/>
              <a:pathLst>
                <a:path w="77688" h="90816" extrusionOk="0">
                  <a:moveTo>
                    <a:pt x="77687" y="0"/>
                  </a:moveTo>
                  <a:cubicBezTo>
                    <a:pt x="34858" y="0"/>
                    <a:pt x="0" y="33249"/>
                    <a:pt x="0" y="74138"/>
                  </a:cubicBezTo>
                  <a:cubicBezTo>
                    <a:pt x="0" y="83368"/>
                    <a:pt x="7482" y="90815"/>
                    <a:pt x="16695" y="90815"/>
                  </a:cubicBezTo>
                  <a:cubicBezTo>
                    <a:pt x="25925" y="90815"/>
                    <a:pt x="33372" y="83351"/>
                    <a:pt x="33389" y="74138"/>
                  </a:cubicBezTo>
                  <a:lnTo>
                    <a:pt x="33389" y="74120"/>
                  </a:lnTo>
                  <a:cubicBezTo>
                    <a:pt x="33389" y="51654"/>
                    <a:pt x="53222" y="33378"/>
                    <a:pt x="77639" y="33354"/>
                  </a:cubicBezTo>
                  <a:lnTo>
                    <a:pt x="77639" y="33354"/>
                  </a:lnTo>
                  <a:cubicBezTo>
                    <a:pt x="77644" y="33354"/>
                    <a:pt x="77650" y="33354"/>
                    <a:pt x="77655" y="33354"/>
                  </a:cubicBezTo>
                  <a:cubicBezTo>
                    <a:pt x="77666" y="33354"/>
                    <a:pt x="77676" y="33354"/>
                    <a:pt x="77687" y="33354"/>
                  </a:cubicBezTo>
                  <a:cubicBezTo>
                    <a:pt x="77671" y="33354"/>
                    <a:pt x="77655" y="33354"/>
                    <a:pt x="77639" y="33354"/>
                  </a:cubicBezTo>
                  <a:lnTo>
                    <a:pt x="77639" y="33354"/>
                  </a:lnTo>
                  <a:cubicBezTo>
                    <a:pt x="68431" y="33346"/>
                    <a:pt x="60992" y="25874"/>
                    <a:pt x="60992" y="16695"/>
                  </a:cubicBezTo>
                  <a:cubicBezTo>
                    <a:pt x="60992" y="7482"/>
                    <a:pt x="68457" y="0"/>
                    <a:pt x="77687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8" name="Google Shape;8260;p74">
              <a:extLst>
                <a:ext uri="{FF2B5EF4-FFF2-40B4-BE49-F238E27FC236}">
                  <a16:creationId xmlns:a16="http://schemas.microsoft.com/office/drawing/2014/main" id="{D1C26CFE-3FE5-CCE4-9CAF-902B23C6E288}"/>
                </a:ext>
              </a:extLst>
            </p:cNvPr>
            <p:cNvSpPr/>
            <p:nvPr/>
          </p:nvSpPr>
          <p:spPr>
            <a:xfrm>
              <a:off x="3808250" y="2852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DB634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9" name="Google Shape;8261;p74">
              <a:extLst>
                <a:ext uri="{FF2B5EF4-FFF2-40B4-BE49-F238E27FC236}">
                  <a16:creationId xmlns:a16="http://schemas.microsoft.com/office/drawing/2014/main" id="{DBC45BC2-3450-9C30-A829-8A351CB2A6CC}"/>
                </a:ext>
              </a:extLst>
            </p:cNvPr>
            <p:cNvSpPr/>
            <p:nvPr/>
          </p:nvSpPr>
          <p:spPr>
            <a:xfrm>
              <a:off x="1762475" y="999450"/>
              <a:ext cx="2386250" cy="2044875"/>
            </a:xfrm>
            <a:custGeom>
              <a:avLst/>
              <a:gdLst/>
              <a:ahLst/>
              <a:cxnLst/>
              <a:rect l="l" t="t" r="r" b="b"/>
              <a:pathLst>
                <a:path w="95450" h="81795" extrusionOk="0">
                  <a:moveTo>
                    <a:pt x="16696" y="0"/>
                  </a:moveTo>
                  <a:cubicBezTo>
                    <a:pt x="7465" y="0"/>
                    <a:pt x="1" y="7482"/>
                    <a:pt x="1" y="16695"/>
                  </a:cubicBezTo>
                  <a:cubicBezTo>
                    <a:pt x="1" y="25925"/>
                    <a:pt x="7465" y="33389"/>
                    <a:pt x="16696" y="33389"/>
                  </a:cubicBezTo>
                  <a:cubicBezTo>
                    <a:pt x="36030" y="33389"/>
                    <a:pt x="49473" y="53038"/>
                    <a:pt x="66325" y="80781"/>
                  </a:cubicBezTo>
                  <a:cubicBezTo>
                    <a:pt x="66552" y="81130"/>
                    <a:pt x="66762" y="81463"/>
                    <a:pt x="67007" y="81795"/>
                  </a:cubicBezTo>
                  <a:cubicBezTo>
                    <a:pt x="63021" y="74086"/>
                    <a:pt x="65643" y="64471"/>
                    <a:pt x="73178" y="59891"/>
                  </a:cubicBezTo>
                  <a:cubicBezTo>
                    <a:pt x="75886" y="58251"/>
                    <a:pt x="78874" y="57469"/>
                    <a:pt x="81824" y="57469"/>
                  </a:cubicBezTo>
                  <a:cubicBezTo>
                    <a:pt x="87083" y="57469"/>
                    <a:pt x="92224" y="59953"/>
                    <a:pt x="95449" y="64488"/>
                  </a:cubicBezTo>
                  <a:cubicBezTo>
                    <a:pt x="95274" y="64139"/>
                    <a:pt x="95064" y="63789"/>
                    <a:pt x="94855" y="63439"/>
                  </a:cubicBezTo>
                  <a:cubicBezTo>
                    <a:pt x="77653" y="35190"/>
                    <a:pt x="56291" y="0"/>
                    <a:pt x="1669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213B5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30" name="Google Shape;8262;p74">
              <a:extLst>
                <a:ext uri="{FF2B5EF4-FFF2-40B4-BE49-F238E27FC236}">
                  <a16:creationId xmlns:a16="http://schemas.microsoft.com/office/drawing/2014/main" id="{04C0471E-80AD-EBAD-9B28-ADDB43DCDD26}"/>
                </a:ext>
              </a:extLst>
            </p:cNvPr>
            <p:cNvSpPr/>
            <p:nvPr/>
          </p:nvSpPr>
          <p:spPr>
            <a:xfrm>
              <a:off x="3338000" y="2435975"/>
              <a:ext cx="2101275" cy="2271250"/>
            </a:xfrm>
            <a:custGeom>
              <a:avLst/>
              <a:gdLst/>
              <a:ahLst/>
              <a:cxnLst/>
              <a:rect l="l" t="t" r="r" b="b"/>
              <a:pathLst>
                <a:path w="84051" h="90850" extrusionOk="0">
                  <a:moveTo>
                    <a:pt x="84011" y="57465"/>
                  </a:moveTo>
                  <a:cubicBezTo>
                    <a:pt x="83994" y="57465"/>
                    <a:pt x="83972" y="57469"/>
                    <a:pt x="83946" y="57478"/>
                  </a:cubicBezTo>
                  <a:lnTo>
                    <a:pt x="84050" y="57478"/>
                  </a:lnTo>
                  <a:cubicBezTo>
                    <a:pt x="84042" y="57469"/>
                    <a:pt x="84029" y="57465"/>
                    <a:pt x="84011" y="57465"/>
                  </a:cubicBezTo>
                  <a:close/>
                  <a:moveTo>
                    <a:pt x="18801" y="0"/>
                  </a:moveTo>
                  <a:cubicBezTo>
                    <a:pt x="15851" y="0"/>
                    <a:pt x="12864" y="784"/>
                    <a:pt x="10157" y="2430"/>
                  </a:cubicBezTo>
                  <a:cubicBezTo>
                    <a:pt x="2622" y="7027"/>
                    <a:pt x="0" y="16625"/>
                    <a:pt x="3986" y="24334"/>
                  </a:cubicBezTo>
                  <a:cubicBezTo>
                    <a:pt x="4161" y="24683"/>
                    <a:pt x="4370" y="25033"/>
                    <a:pt x="4563" y="25348"/>
                  </a:cubicBezTo>
                  <a:cubicBezTo>
                    <a:pt x="23198" y="56062"/>
                    <a:pt x="44333" y="90850"/>
                    <a:pt x="83963" y="90850"/>
                  </a:cubicBezTo>
                  <a:cubicBezTo>
                    <a:pt x="74750" y="90850"/>
                    <a:pt x="67268" y="83368"/>
                    <a:pt x="67268" y="74155"/>
                  </a:cubicBezTo>
                  <a:cubicBezTo>
                    <a:pt x="67268" y="64925"/>
                    <a:pt x="74750" y="57478"/>
                    <a:pt x="83946" y="57478"/>
                  </a:cubicBezTo>
                  <a:cubicBezTo>
                    <a:pt x="64541" y="57478"/>
                    <a:pt x="51220" y="37899"/>
                    <a:pt x="33075" y="8024"/>
                  </a:cubicBezTo>
                  <a:cubicBezTo>
                    <a:pt x="32865" y="7674"/>
                    <a:pt x="32638" y="7342"/>
                    <a:pt x="32428" y="7027"/>
                  </a:cubicBezTo>
                  <a:cubicBezTo>
                    <a:pt x="29202" y="2491"/>
                    <a:pt x="24061" y="0"/>
                    <a:pt x="1880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31" name="Google Shape;8263;p74">
              <a:extLst>
                <a:ext uri="{FF2B5EF4-FFF2-40B4-BE49-F238E27FC236}">
                  <a16:creationId xmlns:a16="http://schemas.microsoft.com/office/drawing/2014/main" id="{83E4556A-2753-76F2-DA4B-44159B948577}"/>
                </a:ext>
              </a:extLst>
            </p:cNvPr>
            <p:cNvSpPr/>
            <p:nvPr/>
          </p:nvSpPr>
          <p:spPr>
            <a:xfrm>
              <a:off x="5019250" y="2852875"/>
              <a:ext cx="2359150" cy="1854350"/>
            </a:xfrm>
            <a:custGeom>
              <a:avLst/>
              <a:gdLst/>
              <a:ahLst/>
              <a:cxnLst/>
              <a:rect l="l" t="t" r="r" b="b"/>
              <a:pathLst>
                <a:path w="94366" h="74174" extrusionOk="0">
                  <a:moveTo>
                    <a:pt x="94365" y="18"/>
                  </a:moveTo>
                  <a:cubicBezTo>
                    <a:pt x="94365" y="47"/>
                    <a:pt x="94365" y="76"/>
                    <a:pt x="94365" y="105"/>
                  </a:cubicBezTo>
                  <a:lnTo>
                    <a:pt x="94365" y="105"/>
                  </a:lnTo>
                  <a:cubicBezTo>
                    <a:pt x="94365" y="76"/>
                    <a:pt x="94365" y="47"/>
                    <a:pt x="94365" y="18"/>
                  </a:cubicBezTo>
                  <a:close/>
                  <a:moveTo>
                    <a:pt x="60993" y="1"/>
                  </a:moveTo>
                  <a:cubicBezTo>
                    <a:pt x="60993" y="22447"/>
                    <a:pt x="41187" y="40715"/>
                    <a:pt x="16800" y="40785"/>
                  </a:cubicBezTo>
                  <a:lnTo>
                    <a:pt x="16696" y="40785"/>
                  </a:lnTo>
                  <a:cubicBezTo>
                    <a:pt x="7465" y="40785"/>
                    <a:pt x="1" y="48249"/>
                    <a:pt x="1" y="57479"/>
                  </a:cubicBezTo>
                  <a:cubicBezTo>
                    <a:pt x="1" y="66692"/>
                    <a:pt x="7483" y="74174"/>
                    <a:pt x="16696" y="74174"/>
                  </a:cubicBezTo>
                  <a:cubicBezTo>
                    <a:pt x="59495" y="74174"/>
                    <a:pt x="94316" y="40954"/>
                    <a:pt x="94365" y="105"/>
                  </a:cubicBezTo>
                  <a:lnTo>
                    <a:pt x="94365" y="105"/>
                  </a:lnTo>
                  <a:cubicBezTo>
                    <a:pt x="94336" y="9278"/>
                    <a:pt x="86872" y="16696"/>
                    <a:pt x="77688" y="16696"/>
                  </a:cubicBezTo>
                  <a:cubicBezTo>
                    <a:pt x="68458" y="16696"/>
                    <a:pt x="60993" y="9231"/>
                    <a:pt x="6099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32" name="Google Shape;8264;p74">
              <a:extLst>
                <a:ext uri="{FF2B5EF4-FFF2-40B4-BE49-F238E27FC236}">
                  <a16:creationId xmlns:a16="http://schemas.microsoft.com/office/drawing/2014/main" id="{9F6E4D18-8483-615A-2910-C05F3B3BC2A3}"/>
                </a:ext>
              </a:extLst>
            </p:cNvPr>
            <p:cNvSpPr/>
            <p:nvPr/>
          </p:nvSpPr>
          <p:spPr>
            <a:xfrm>
              <a:off x="5025375" y="999450"/>
              <a:ext cx="2353450" cy="2270825"/>
            </a:xfrm>
            <a:custGeom>
              <a:avLst/>
              <a:gdLst/>
              <a:ahLst/>
              <a:cxnLst/>
              <a:rect l="l" t="t" r="r" b="b"/>
              <a:pathLst>
                <a:path w="94138" h="90833" extrusionOk="0">
                  <a:moveTo>
                    <a:pt x="16451" y="0"/>
                  </a:moveTo>
                  <a:cubicBezTo>
                    <a:pt x="7640" y="280"/>
                    <a:pt x="560" y="7360"/>
                    <a:pt x="280" y="16170"/>
                  </a:cubicBezTo>
                  <a:cubicBezTo>
                    <a:pt x="1" y="25400"/>
                    <a:pt x="7238" y="33092"/>
                    <a:pt x="16451" y="33372"/>
                  </a:cubicBezTo>
                  <a:lnTo>
                    <a:pt x="16520" y="33372"/>
                  </a:lnTo>
                  <a:cubicBezTo>
                    <a:pt x="40907" y="33389"/>
                    <a:pt x="60748" y="51675"/>
                    <a:pt x="60748" y="74138"/>
                  </a:cubicBezTo>
                  <a:cubicBezTo>
                    <a:pt x="60748" y="83368"/>
                    <a:pt x="68213" y="90833"/>
                    <a:pt x="77443" y="90833"/>
                  </a:cubicBezTo>
                  <a:cubicBezTo>
                    <a:pt x="86656" y="90833"/>
                    <a:pt x="94138" y="83368"/>
                    <a:pt x="94138" y="74138"/>
                  </a:cubicBezTo>
                  <a:cubicBezTo>
                    <a:pt x="94138" y="33249"/>
                    <a:pt x="59280" y="0"/>
                    <a:pt x="16451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33" name="Google Shape;8265;p74">
            <a:extLst>
              <a:ext uri="{FF2B5EF4-FFF2-40B4-BE49-F238E27FC236}">
                <a16:creationId xmlns:a16="http://schemas.microsoft.com/office/drawing/2014/main" id="{6DC08309-B5DB-021D-471D-AF7480E576C9}"/>
              </a:ext>
            </a:extLst>
          </p:cNvPr>
          <p:cNvGrpSpPr/>
          <p:nvPr/>
        </p:nvGrpSpPr>
        <p:grpSpPr>
          <a:xfrm>
            <a:off x="6948460" y="7207248"/>
            <a:ext cx="2751708" cy="1356262"/>
            <a:chOff x="3913765" y="3641905"/>
            <a:chExt cx="1522805" cy="750560"/>
          </a:xfrm>
        </p:grpSpPr>
        <p:grpSp>
          <p:nvGrpSpPr>
            <p:cNvPr id="234" name="Google Shape;8266;p74">
              <a:extLst>
                <a:ext uri="{FF2B5EF4-FFF2-40B4-BE49-F238E27FC236}">
                  <a16:creationId xmlns:a16="http://schemas.microsoft.com/office/drawing/2014/main" id="{DF01351E-3A90-DD2C-6A9B-E12B40EBB586}"/>
                </a:ext>
              </a:extLst>
            </p:cNvPr>
            <p:cNvGrpSpPr/>
            <p:nvPr/>
          </p:nvGrpSpPr>
          <p:grpSpPr>
            <a:xfrm>
              <a:off x="3913765" y="3997002"/>
              <a:ext cx="1522805" cy="395463"/>
              <a:chOff x="3913765" y="3997002"/>
              <a:chExt cx="1522805" cy="395463"/>
            </a:xfrm>
          </p:grpSpPr>
          <p:grpSp>
            <p:nvGrpSpPr>
              <p:cNvPr id="240" name="Google Shape;8267;p74">
                <a:extLst>
                  <a:ext uri="{FF2B5EF4-FFF2-40B4-BE49-F238E27FC236}">
                    <a16:creationId xmlns:a16="http://schemas.microsoft.com/office/drawing/2014/main" id="{382CC642-CCB7-9310-43A6-685D6E1E506F}"/>
                  </a:ext>
                </a:extLst>
              </p:cNvPr>
              <p:cNvGrpSpPr/>
              <p:nvPr/>
            </p:nvGrpSpPr>
            <p:grpSpPr>
              <a:xfrm>
                <a:off x="3913765" y="4138659"/>
                <a:ext cx="507602" cy="253806"/>
                <a:chOff x="3913765" y="4138659"/>
                <a:chExt cx="507602" cy="253806"/>
              </a:xfrm>
            </p:grpSpPr>
            <p:sp>
              <p:nvSpPr>
                <p:cNvPr id="247" name="Google Shape;8268;p74">
                  <a:extLst>
                    <a:ext uri="{FF2B5EF4-FFF2-40B4-BE49-F238E27FC236}">
                      <a16:creationId xmlns:a16="http://schemas.microsoft.com/office/drawing/2014/main" id="{DB2728F4-2C01-C873-F038-20055C961DA1}"/>
                    </a:ext>
                  </a:extLst>
                </p:cNvPr>
                <p:cNvSpPr/>
                <p:nvPr/>
              </p:nvSpPr>
              <p:spPr>
                <a:xfrm>
                  <a:off x="3913765" y="4138659"/>
                  <a:ext cx="507602" cy="50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2" h="9502" fill="none" extrusionOk="0">
                      <a:moveTo>
                        <a:pt x="95011" y="1"/>
                      </a:moveTo>
                      <a:lnTo>
                        <a:pt x="23755" y="1"/>
                      </a:lnTo>
                      <a:lnTo>
                        <a:pt x="1" y="9501"/>
                      </a:lnTo>
                      <a:lnTo>
                        <a:pt x="95011" y="950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A5B7C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248" name="Google Shape;8269;p74">
                  <a:extLst>
                    <a:ext uri="{FF2B5EF4-FFF2-40B4-BE49-F238E27FC236}">
                      <a16:creationId xmlns:a16="http://schemas.microsoft.com/office/drawing/2014/main" id="{1FADD02D-0077-866E-A44D-432E8B7A720F}"/>
                    </a:ext>
                  </a:extLst>
                </p:cNvPr>
                <p:cNvSpPr/>
                <p:nvPr/>
              </p:nvSpPr>
              <p:spPr>
                <a:xfrm>
                  <a:off x="3913765" y="4189418"/>
                  <a:ext cx="507602" cy="203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2" h="38006" fill="none" extrusionOk="0">
                      <a:moveTo>
                        <a:pt x="1" y="0"/>
                      </a:moveTo>
                      <a:lnTo>
                        <a:pt x="1" y="38005"/>
                      </a:lnTo>
                      <a:lnTo>
                        <a:pt x="95011" y="38005"/>
                      </a:lnTo>
                      <a:lnTo>
                        <a:pt x="95011" y="38005"/>
                      </a:lnTo>
                      <a:lnTo>
                        <a:pt x="95011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solid"/>
                  <a:miter lim="2676"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r>
                    <a:rPr lang="en" sz="3600">
                      <a:solidFill>
                        <a:schemeClr val="accent6">
                          <a:lumMod val="75000"/>
                        </a:schemeClr>
                      </a:solidFill>
                      <a:cs typeface="B Nazanin" panose="00000400000000000000" pitchFamily="2" charset="-78"/>
                    </a:rPr>
                    <a:t>     </a:t>
                  </a:r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</p:grpSp>
          <p:grpSp>
            <p:nvGrpSpPr>
              <p:cNvPr id="241" name="Google Shape;8270;p74">
                <a:extLst>
                  <a:ext uri="{FF2B5EF4-FFF2-40B4-BE49-F238E27FC236}">
                    <a16:creationId xmlns:a16="http://schemas.microsoft.com/office/drawing/2014/main" id="{C2A93B82-22BB-925D-27D2-915C323429A7}"/>
                  </a:ext>
                </a:extLst>
              </p:cNvPr>
              <p:cNvGrpSpPr/>
              <p:nvPr/>
            </p:nvGrpSpPr>
            <p:grpSpPr>
              <a:xfrm>
                <a:off x="4421361" y="3997002"/>
                <a:ext cx="507618" cy="395463"/>
                <a:chOff x="4421361" y="3997002"/>
                <a:chExt cx="507618" cy="395463"/>
              </a:xfrm>
            </p:grpSpPr>
            <p:sp>
              <p:nvSpPr>
                <p:cNvPr id="245" name="Google Shape;8271;p74">
                  <a:extLst>
                    <a:ext uri="{FF2B5EF4-FFF2-40B4-BE49-F238E27FC236}">
                      <a16:creationId xmlns:a16="http://schemas.microsoft.com/office/drawing/2014/main" id="{D8AC390E-BE30-EF67-AF84-A817D178F909}"/>
                    </a:ext>
                  </a:extLst>
                </p:cNvPr>
                <p:cNvSpPr/>
                <p:nvPr/>
              </p:nvSpPr>
              <p:spPr>
                <a:xfrm>
                  <a:off x="4421361" y="3997002"/>
                  <a:ext cx="507618" cy="50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5" h="9501" fill="none" extrusionOk="0">
                      <a:moveTo>
                        <a:pt x="71260" y="0"/>
                      </a:moveTo>
                      <a:lnTo>
                        <a:pt x="23755" y="0"/>
                      </a:lnTo>
                      <a:lnTo>
                        <a:pt x="0" y="9501"/>
                      </a:lnTo>
                      <a:lnTo>
                        <a:pt x="95014" y="9501"/>
                      </a:lnTo>
                      <a:close/>
                    </a:path>
                  </a:pathLst>
                </a:custGeom>
                <a:noFill/>
                <a:ln w="9525" cap="sq" cmpd="sng">
                  <a:solidFill>
                    <a:srgbClr val="A5B7C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246" name="Google Shape;8272;p74">
                  <a:extLst>
                    <a:ext uri="{FF2B5EF4-FFF2-40B4-BE49-F238E27FC236}">
                      <a16:creationId xmlns:a16="http://schemas.microsoft.com/office/drawing/2014/main" id="{24BA2382-4B6A-42AB-4722-29E7BD8D24BE}"/>
                    </a:ext>
                  </a:extLst>
                </p:cNvPr>
                <p:cNvSpPr/>
                <p:nvPr/>
              </p:nvSpPr>
              <p:spPr>
                <a:xfrm>
                  <a:off x="4421361" y="4047756"/>
                  <a:ext cx="507618" cy="344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5" h="64522" fill="none" extrusionOk="0">
                      <a:moveTo>
                        <a:pt x="0" y="1"/>
                      </a:moveTo>
                      <a:lnTo>
                        <a:pt x="0" y="64521"/>
                      </a:lnTo>
                      <a:lnTo>
                        <a:pt x="95014" y="64521"/>
                      </a:lnTo>
                      <a:lnTo>
                        <a:pt x="95014" y="35846"/>
                      </a:lnTo>
                      <a:lnTo>
                        <a:pt x="95014" y="35846"/>
                      </a:lnTo>
                      <a:lnTo>
                        <a:pt x="95014" y="26286"/>
                      </a:lnTo>
                      <a:lnTo>
                        <a:pt x="95014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DBE2E7"/>
                  </a:solidFill>
                  <a:prstDash val="solid"/>
                  <a:miter lim="2676"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</p:grpSp>
          <p:grpSp>
            <p:nvGrpSpPr>
              <p:cNvPr id="242" name="Google Shape;8273;p74">
                <a:extLst>
                  <a:ext uri="{FF2B5EF4-FFF2-40B4-BE49-F238E27FC236}">
                    <a16:creationId xmlns:a16="http://schemas.microsoft.com/office/drawing/2014/main" id="{D54BCBD5-3DC2-66A4-19B5-7D8253C9323C}"/>
                  </a:ext>
                </a:extLst>
              </p:cNvPr>
              <p:cNvGrpSpPr/>
              <p:nvPr/>
            </p:nvGrpSpPr>
            <p:grpSpPr>
              <a:xfrm>
                <a:off x="4928973" y="4189418"/>
                <a:ext cx="507596" cy="203047"/>
                <a:chOff x="4928973" y="4189418"/>
                <a:chExt cx="507596" cy="203047"/>
              </a:xfrm>
            </p:grpSpPr>
            <p:sp>
              <p:nvSpPr>
                <p:cNvPr id="243" name="Google Shape;8274;p74">
                  <a:extLst>
                    <a:ext uri="{FF2B5EF4-FFF2-40B4-BE49-F238E27FC236}">
                      <a16:creationId xmlns:a16="http://schemas.microsoft.com/office/drawing/2014/main" id="{72C10FF4-5CFA-B98F-5383-53BE77564925}"/>
                    </a:ext>
                  </a:extLst>
                </p:cNvPr>
                <p:cNvSpPr/>
                <p:nvPr/>
              </p:nvSpPr>
              <p:spPr>
                <a:xfrm>
                  <a:off x="4928973" y="4189418"/>
                  <a:ext cx="507596" cy="50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1" h="9501" fill="none" extrusionOk="0">
                      <a:moveTo>
                        <a:pt x="95011" y="9501"/>
                      </a:moveTo>
                      <a:lnTo>
                        <a:pt x="71260" y="0"/>
                      </a:lnTo>
                      <a:lnTo>
                        <a:pt x="0" y="0"/>
                      </a:lnTo>
                      <a:lnTo>
                        <a:pt x="0" y="950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A5B7C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244" name="Google Shape;8275;p74">
                  <a:extLst>
                    <a:ext uri="{FF2B5EF4-FFF2-40B4-BE49-F238E27FC236}">
                      <a16:creationId xmlns:a16="http://schemas.microsoft.com/office/drawing/2014/main" id="{32FCE34C-A368-91E4-32F0-1215BBFACF23}"/>
                    </a:ext>
                  </a:extLst>
                </p:cNvPr>
                <p:cNvSpPr/>
                <p:nvPr/>
              </p:nvSpPr>
              <p:spPr>
                <a:xfrm>
                  <a:off x="4928973" y="4240172"/>
                  <a:ext cx="507596" cy="152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011" h="28506" fill="none" extrusionOk="0">
                      <a:moveTo>
                        <a:pt x="0" y="28505"/>
                      </a:moveTo>
                      <a:lnTo>
                        <a:pt x="0" y="28505"/>
                      </a:lnTo>
                      <a:lnTo>
                        <a:pt x="95011" y="28505"/>
                      </a:lnTo>
                      <a:lnTo>
                        <a:pt x="95011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solid"/>
                  <a:miter lim="2676"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</p:grpSp>
        </p:grpSp>
        <p:grpSp>
          <p:nvGrpSpPr>
            <p:cNvPr id="235" name="Google Shape;8276;p74">
              <a:extLst>
                <a:ext uri="{FF2B5EF4-FFF2-40B4-BE49-F238E27FC236}">
                  <a16:creationId xmlns:a16="http://schemas.microsoft.com/office/drawing/2014/main" id="{03225F3E-7F21-48D0-D640-A73981E131E7}"/>
                </a:ext>
              </a:extLst>
            </p:cNvPr>
            <p:cNvGrpSpPr/>
            <p:nvPr/>
          </p:nvGrpSpPr>
          <p:grpSpPr>
            <a:xfrm>
              <a:off x="4482186" y="3641905"/>
              <a:ext cx="397605" cy="349784"/>
              <a:chOff x="2906375" y="1159725"/>
              <a:chExt cx="1860575" cy="1636800"/>
            </a:xfrm>
          </p:grpSpPr>
          <p:sp>
            <p:nvSpPr>
              <p:cNvPr id="236" name="Google Shape;8277;p74">
                <a:extLst>
                  <a:ext uri="{FF2B5EF4-FFF2-40B4-BE49-F238E27FC236}">
                    <a16:creationId xmlns:a16="http://schemas.microsoft.com/office/drawing/2014/main" id="{F09005B9-6A7C-76AD-81AA-45F4BBAA84E3}"/>
                  </a:ext>
                </a:extLst>
              </p:cNvPr>
              <p:cNvSpPr/>
              <p:nvPr/>
            </p:nvSpPr>
            <p:spPr>
              <a:xfrm>
                <a:off x="2906375" y="1159725"/>
                <a:ext cx="1860575" cy="1320800"/>
              </a:xfrm>
              <a:custGeom>
                <a:avLst/>
                <a:gdLst/>
                <a:ahLst/>
                <a:cxnLst/>
                <a:rect l="l" t="t" r="r" b="b"/>
                <a:pathLst>
                  <a:path w="74423" h="52832" fill="none" extrusionOk="0">
                    <a:moveTo>
                      <a:pt x="74300" y="9469"/>
                    </a:moveTo>
                    <a:cubicBezTo>
                      <a:pt x="74046" y="6953"/>
                      <a:pt x="72972" y="4566"/>
                      <a:pt x="71233" y="2899"/>
                    </a:cubicBezTo>
                    <a:cubicBezTo>
                      <a:pt x="71029" y="2682"/>
                      <a:pt x="70807" y="2484"/>
                      <a:pt x="70569" y="2305"/>
                    </a:cubicBezTo>
                    <a:cubicBezTo>
                      <a:pt x="70326" y="2123"/>
                      <a:pt x="70133" y="1933"/>
                      <a:pt x="69847" y="1767"/>
                    </a:cubicBezTo>
                    <a:cubicBezTo>
                      <a:pt x="69576" y="1596"/>
                      <a:pt x="69301" y="1435"/>
                      <a:pt x="69030" y="1280"/>
                    </a:cubicBezTo>
                    <a:cubicBezTo>
                      <a:pt x="68792" y="1159"/>
                      <a:pt x="68599" y="1084"/>
                      <a:pt x="68385" y="985"/>
                    </a:cubicBezTo>
                    <a:cubicBezTo>
                      <a:pt x="67280" y="522"/>
                      <a:pt x="66290" y="276"/>
                      <a:pt x="65270" y="188"/>
                    </a:cubicBezTo>
                    <a:cubicBezTo>
                      <a:pt x="63260" y="1"/>
                      <a:pt x="61470" y="332"/>
                      <a:pt x="60001" y="803"/>
                    </a:cubicBezTo>
                    <a:cubicBezTo>
                      <a:pt x="58778" y="1194"/>
                      <a:pt x="57603" y="1727"/>
                      <a:pt x="56500" y="2385"/>
                    </a:cubicBezTo>
                    <a:cubicBezTo>
                      <a:pt x="56396" y="1617"/>
                      <a:pt x="56273" y="1012"/>
                      <a:pt x="56179" y="613"/>
                    </a:cubicBezTo>
                    <a:cubicBezTo>
                      <a:pt x="56104" y="298"/>
                      <a:pt x="55821" y="73"/>
                      <a:pt x="55497" y="78"/>
                    </a:cubicBezTo>
                    <a:lnTo>
                      <a:pt x="38984" y="255"/>
                    </a:lnTo>
                    <a:lnTo>
                      <a:pt x="35208" y="295"/>
                    </a:lnTo>
                    <a:lnTo>
                      <a:pt x="18696" y="472"/>
                    </a:lnTo>
                    <a:cubicBezTo>
                      <a:pt x="18370" y="474"/>
                      <a:pt x="18091" y="704"/>
                      <a:pt x="18027" y="1023"/>
                    </a:cubicBezTo>
                    <a:cubicBezTo>
                      <a:pt x="17941" y="1422"/>
                      <a:pt x="17829" y="2026"/>
                      <a:pt x="17741" y="2800"/>
                    </a:cubicBezTo>
                    <a:cubicBezTo>
                      <a:pt x="16625" y="2163"/>
                      <a:pt x="15439" y="1657"/>
                      <a:pt x="14211" y="1290"/>
                    </a:cubicBezTo>
                    <a:cubicBezTo>
                      <a:pt x="12731" y="854"/>
                      <a:pt x="10935" y="560"/>
                      <a:pt x="8931" y="790"/>
                    </a:cubicBezTo>
                    <a:cubicBezTo>
                      <a:pt x="7908" y="900"/>
                      <a:pt x="6923" y="1167"/>
                      <a:pt x="5832" y="1652"/>
                    </a:cubicBezTo>
                    <a:cubicBezTo>
                      <a:pt x="5620" y="1756"/>
                      <a:pt x="5427" y="1839"/>
                      <a:pt x="5192" y="1965"/>
                    </a:cubicBezTo>
                    <a:cubicBezTo>
                      <a:pt x="4924" y="2125"/>
                      <a:pt x="4651" y="2291"/>
                      <a:pt x="4384" y="2465"/>
                    </a:cubicBezTo>
                    <a:cubicBezTo>
                      <a:pt x="4103" y="2639"/>
                      <a:pt x="3915" y="2832"/>
                      <a:pt x="3675" y="3019"/>
                    </a:cubicBezTo>
                    <a:cubicBezTo>
                      <a:pt x="3439" y="3204"/>
                      <a:pt x="3222" y="3407"/>
                      <a:pt x="3022" y="3627"/>
                    </a:cubicBezTo>
                    <a:cubicBezTo>
                      <a:pt x="1319" y="5332"/>
                      <a:pt x="294" y="7743"/>
                      <a:pt x="99" y="10261"/>
                    </a:cubicBezTo>
                    <a:cubicBezTo>
                      <a:pt x="0" y="11524"/>
                      <a:pt x="104" y="12828"/>
                      <a:pt x="466" y="14096"/>
                    </a:cubicBezTo>
                    <a:cubicBezTo>
                      <a:pt x="653" y="14725"/>
                      <a:pt x="875" y="15354"/>
                      <a:pt x="1175" y="15953"/>
                    </a:cubicBezTo>
                    <a:lnTo>
                      <a:pt x="1282" y="16181"/>
                    </a:lnTo>
                    <a:lnTo>
                      <a:pt x="1362" y="16341"/>
                    </a:lnTo>
                    <a:lnTo>
                      <a:pt x="1416" y="16432"/>
                    </a:lnTo>
                    <a:lnTo>
                      <a:pt x="1622" y="16794"/>
                    </a:lnTo>
                    <a:cubicBezTo>
                      <a:pt x="1769" y="17040"/>
                      <a:pt x="1986" y="17377"/>
                      <a:pt x="2168" y="17639"/>
                    </a:cubicBezTo>
                    <a:cubicBezTo>
                      <a:pt x="3672" y="19764"/>
                      <a:pt x="5719" y="21389"/>
                      <a:pt x="7890" y="22556"/>
                    </a:cubicBezTo>
                    <a:cubicBezTo>
                      <a:pt x="10076" y="23744"/>
                      <a:pt x="12329" y="24512"/>
                      <a:pt x="14535" y="25184"/>
                    </a:cubicBezTo>
                    <a:cubicBezTo>
                      <a:pt x="16734" y="25847"/>
                      <a:pt x="18883" y="26377"/>
                      <a:pt x="20907" y="26937"/>
                    </a:cubicBezTo>
                    <a:cubicBezTo>
                      <a:pt x="23058" y="27539"/>
                      <a:pt x="25044" y="27884"/>
                      <a:pt x="26553" y="28569"/>
                    </a:cubicBezTo>
                    <a:cubicBezTo>
                      <a:pt x="27991" y="29155"/>
                      <a:pt x="29136" y="30359"/>
                      <a:pt x="29449" y="31218"/>
                    </a:cubicBezTo>
                    <a:cubicBezTo>
                      <a:pt x="29527" y="31433"/>
                      <a:pt x="29583" y="31620"/>
                      <a:pt x="29583" y="31813"/>
                    </a:cubicBezTo>
                    <a:cubicBezTo>
                      <a:pt x="29591" y="31992"/>
                      <a:pt x="29572" y="32171"/>
                      <a:pt x="29532" y="32345"/>
                    </a:cubicBezTo>
                    <a:cubicBezTo>
                      <a:pt x="29436" y="32680"/>
                      <a:pt x="29099" y="33060"/>
                      <a:pt x="28702" y="33263"/>
                    </a:cubicBezTo>
                    <a:cubicBezTo>
                      <a:pt x="27926" y="33729"/>
                      <a:pt x="26880" y="33477"/>
                      <a:pt x="26733" y="33049"/>
                    </a:cubicBezTo>
                    <a:cubicBezTo>
                      <a:pt x="26396" y="32372"/>
                      <a:pt x="26414" y="31582"/>
                      <a:pt x="26644" y="31256"/>
                    </a:cubicBezTo>
                    <a:cubicBezTo>
                      <a:pt x="26888" y="30884"/>
                      <a:pt x="27300" y="30937"/>
                      <a:pt x="27273" y="30911"/>
                    </a:cubicBezTo>
                    <a:lnTo>
                      <a:pt x="27067" y="30825"/>
                    </a:lnTo>
                    <a:cubicBezTo>
                      <a:pt x="26928" y="30782"/>
                      <a:pt x="26669" y="30745"/>
                      <a:pt x="26361" y="30897"/>
                    </a:cubicBezTo>
                    <a:cubicBezTo>
                      <a:pt x="26045" y="31044"/>
                      <a:pt x="25777" y="31390"/>
                      <a:pt x="25595" y="31815"/>
                    </a:cubicBezTo>
                    <a:cubicBezTo>
                      <a:pt x="25408" y="32246"/>
                      <a:pt x="25298" y="32765"/>
                      <a:pt x="25379" y="33410"/>
                    </a:cubicBezTo>
                    <a:cubicBezTo>
                      <a:pt x="25403" y="33702"/>
                      <a:pt x="25590" y="34208"/>
                      <a:pt x="25855" y="34499"/>
                    </a:cubicBezTo>
                    <a:cubicBezTo>
                      <a:pt x="26117" y="34807"/>
                      <a:pt x="26444" y="35061"/>
                      <a:pt x="26810" y="35241"/>
                    </a:cubicBezTo>
                    <a:cubicBezTo>
                      <a:pt x="27560" y="35613"/>
                      <a:pt x="28456" y="35736"/>
                      <a:pt x="29398" y="35551"/>
                    </a:cubicBezTo>
                    <a:cubicBezTo>
                      <a:pt x="30316" y="35353"/>
                      <a:pt x="31298" y="34882"/>
                      <a:pt x="32032" y="33889"/>
                    </a:cubicBezTo>
                    <a:cubicBezTo>
                      <a:pt x="32422" y="33325"/>
                      <a:pt x="32615" y="32803"/>
                      <a:pt x="32722" y="32177"/>
                    </a:cubicBezTo>
                    <a:cubicBezTo>
                      <a:pt x="32776" y="31882"/>
                      <a:pt x="32797" y="31582"/>
                      <a:pt x="32784" y="31283"/>
                    </a:cubicBezTo>
                    <a:cubicBezTo>
                      <a:pt x="34828" y="34499"/>
                      <a:pt x="34919" y="37103"/>
                      <a:pt x="34413" y="41899"/>
                    </a:cubicBezTo>
                    <a:cubicBezTo>
                      <a:pt x="33530" y="50222"/>
                      <a:pt x="29511" y="52831"/>
                      <a:pt x="29511" y="52831"/>
                    </a:cubicBezTo>
                    <a:lnTo>
                      <a:pt x="37547" y="52743"/>
                    </a:lnTo>
                    <a:lnTo>
                      <a:pt x="37764" y="52743"/>
                    </a:lnTo>
                    <a:lnTo>
                      <a:pt x="45801" y="52655"/>
                    </a:lnTo>
                    <a:cubicBezTo>
                      <a:pt x="45801" y="52655"/>
                      <a:pt x="41725" y="50137"/>
                      <a:pt x="40668" y="41835"/>
                    </a:cubicBezTo>
                    <a:cubicBezTo>
                      <a:pt x="40058" y="37050"/>
                      <a:pt x="40092" y="34443"/>
                      <a:pt x="42067" y="31186"/>
                    </a:cubicBezTo>
                    <a:cubicBezTo>
                      <a:pt x="42059" y="31486"/>
                      <a:pt x="42089" y="31786"/>
                      <a:pt x="42150" y="32080"/>
                    </a:cubicBezTo>
                    <a:cubicBezTo>
                      <a:pt x="42271" y="32704"/>
                      <a:pt x="42474" y="33220"/>
                      <a:pt x="42876" y="33777"/>
                    </a:cubicBezTo>
                    <a:cubicBezTo>
                      <a:pt x="43630" y="34754"/>
                      <a:pt x="44623" y="35203"/>
                      <a:pt x="45544" y="35380"/>
                    </a:cubicBezTo>
                    <a:cubicBezTo>
                      <a:pt x="46489" y="35546"/>
                      <a:pt x="47382" y="35404"/>
                      <a:pt x="48126" y="35013"/>
                    </a:cubicBezTo>
                    <a:cubicBezTo>
                      <a:pt x="48488" y="34826"/>
                      <a:pt x="48809" y="34566"/>
                      <a:pt x="49066" y="34251"/>
                    </a:cubicBezTo>
                    <a:cubicBezTo>
                      <a:pt x="49323" y="33954"/>
                      <a:pt x="49499" y="33445"/>
                      <a:pt x="49518" y="33153"/>
                    </a:cubicBezTo>
                    <a:cubicBezTo>
                      <a:pt x="49585" y="32508"/>
                      <a:pt x="49462" y="31992"/>
                      <a:pt x="49266" y="31564"/>
                    </a:cubicBezTo>
                    <a:cubicBezTo>
                      <a:pt x="49076" y="31143"/>
                      <a:pt x="48801" y="30801"/>
                      <a:pt x="48482" y="30662"/>
                    </a:cubicBezTo>
                    <a:cubicBezTo>
                      <a:pt x="48172" y="30517"/>
                      <a:pt x="47915" y="30560"/>
                      <a:pt x="47776" y="30606"/>
                    </a:cubicBezTo>
                    <a:lnTo>
                      <a:pt x="47570" y="30697"/>
                    </a:lnTo>
                    <a:cubicBezTo>
                      <a:pt x="47543" y="30721"/>
                      <a:pt x="47955" y="30662"/>
                      <a:pt x="48207" y="31028"/>
                    </a:cubicBezTo>
                    <a:cubicBezTo>
                      <a:pt x="48445" y="31347"/>
                      <a:pt x="48480" y="32136"/>
                      <a:pt x="48156" y="32821"/>
                    </a:cubicBezTo>
                    <a:cubicBezTo>
                      <a:pt x="48019" y="33250"/>
                      <a:pt x="46978" y="33525"/>
                      <a:pt x="46192" y="33078"/>
                    </a:cubicBezTo>
                    <a:cubicBezTo>
                      <a:pt x="45790" y="32883"/>
                      <a:pt x="45448" y="32508"/>
                      <a:pt x="45343" y="32177"/>
                    </a:cubicBezTo>
                    <a:cubicBezTo>
                      <a:pt x="45298" y="32005"/>
                      <a:pt x="45276" y="31826"/>
                      <a:pt x="45282" y="31647"/>
                    </a:cubicBezTo>
                    <a:cubicBezTo>
                      <a:pt x="45279" y="31454"/>
                      <a:pt x="45330" y="31264"/>
                      <a:pt x="45402" y="31047"/>
                    </a:cubicBezTo>
                    <a:cubicBezTo>
                      <a:pt x="45696" y="30183"/>
                      <a:pt x="46818" y="28954"/>
                      <a:pt x="48241" y="28339"/>
                    </a:cubicBezTo>
                    <a:cubicBezTo>
                      <a:pt x="49735" y="27622"/>
                      <a:pt x="51713" y="27234"/>
                      <a:pt x="53851" y="26586"/>
                    </a:cubicBezTo>
                    <a:cubicBezTo>
                      <a:pt x="55861" y="25984"/>
                      <a:pt x="57999" y="25408"/>
                      <a:pt x="60185" y="24699"/>
                    </a:cubicBezTo>
                    <a:cubicBezTo>
                      <a:pt x="62372" y="23979"/>
                      <a:pt x="64609" y="23163"/>
                      <a:pt x="66772" y="21929"/>
                    </a:cubicBezTo>
                    <a:cubicBezTo>
                      <a:pt x="68918" y="20717"/>
                      <a:pt x="70930" y="19047"/>
                      <a:pt x="72386" y="16890"/>
                    </a:cubicBezTo>
                    <a:cubicBezTo>
                      <a:pt x="72563" y="16622"/>
                      <a:pt x="72774" y="16283"/>
                      <a:pt x="72916" y="16034"/>
                    </a:cubicBezTo>
                    <a:lnTo>
                      <a:pt x="73117" y="15664"/>
                    </a:lnTo>
                    <a:lnTo>
                      <a:pt x="73165" y="15573"/>
                    </a:lnTo>
                    <a:lnTo>
                      <a:pt x="73243" y="15413"/>
                    </a:lnTo>
                    <a:lnTo>
                      <a:pt x="73347" y="15183"/>
                    </a:lnTo>
                    <a:cubicBezTo>
                      <a:pt x="73639" y="14578"/>
                      <a:pt x="73845" y="13944"/>
                      <a:pt x="74016" y="13309"/>
                    </a:cubicBezTo>
                    <a:cubicBezTo>
                      <a:pt x="74351" y="12035"/>
                      <a:pt x="74423" y="10729"/>
                      <a:pt x="74300" y="9469"/>
                    </a:cubicBezTo>
                    <a:close/>
                    <a:moveTo>
                      <a:pt x="21867" y="23527"/>
                    </a:moveTo>
                    <a:cubicBezTo>
                      <a:pt x="19791" y="22930"/>
                      <a:pt x="17668" y="22379"/>
                      <a:pt x="15594" y="21729"/>
                    </a:cubicBezTo>
                    <a:cubicBezTo>
                      <a:pt x="13531" y="21078"/>
                      <a:pt x="11470" y="20332"/>
                      <a:pt x="9675" y="19325"/>
                    </a:cubicBezTo>
                    <a:cubicBezTo>
                      <a:pt x="7876" y="18319"/>
                      <a:pt x="6273" y="17040"/>
                      <a:pt x="5176" y="15509"/>
                    </a:cubicBezTo>
                    <a:cubicBezTo>
                      <a:pt x="5042" y="15314"/>
                      <a:pt x="4948" y="15185"/>
                      <a:pt x="4807" y="14955"/>
                    </a:cubicBezTo>
                    <a:lnTo>
                      <a:pt x="4598" y="14597"/>
                    </a:lnTo>
                    <a:lnTo>
                      <a:pt x="4555" y="14522"/>
                    </a:lnTo>
                    <a:cubicBezTo>
                      <a:pt x="4574" y="14554"/>
                      <a:pt x="4536" y="14476"/>
                      <a:pt x="4536" y="14476"/>
                    </a:cubicBezTo>
                    <a:lnTo>
                      <a:pt x="4467" y="14326"/>
                    </a:lnTo>
                    <a:cubicBezTo>
                      <a:pt x="4263" y="13941"/>
                      <a:pt x="4116" y="13523"/>
                      <a:pt x="3988" y="13106"/>
                    </a:cubicBezTo>
                    <a:cubicBezTo>
                      <a:pt x="3739" y="12268"/>
                      <a:pt x="3661" y="11380"/>
                      <a:pt x="3723" y="10521"/>
                    </a:cubicBezTo>
                    <a:cubicBezTo>
                      <a:pt x="3843" y="8805"/>
                      <a:pt x="4526" y="7191"/>
                      <a:pt x="5593" y="6124"/>
                    </a:cubicBezTo>
                    <a:cubicBezTo>
                      <a:pt x="5832" y="5840"/>
                      <a:pt x="6158" y="5610"/>
                      <a:pt x="6412" y="5406"/>
                    </a:cubicBezTo>
                    <a:cubicBezTo>
                      <a:pt x="6543" y="5326"/>
                      <a:pt x="6667" y="5235"/>
                      <a:pt x="6790" y="5142"/>
                    </a:cubicBezTo>
                    <a:cubicBezTo>
                      <a:pt x="6961" y="5040"/>
                      <a:pt x="7194" y="4933"/>
                      <a:pt x="7392" y="4831"/>
                    </a:cubicBezTo>
                    <a:cubicBezTo>
                      <a:pt x="7967" y="4558"/>
                      <a:pt x="8703" y="4307"/>
                      <a:pt x="9380" y="4232"/>
                    </a:cubicBezTo>
                    <a:cubicBezTo>
                      <a:pt x="10761" y="4034"/>
                      <a:pt x="12126" y="4197"/>
                      <a:pt x="13298" y="4515"/>
                    </a:cubicBezTo>
                    <a:cubicBezTo>
                      <a:pt x="14478" y="4831"/>
                      <a:pt x="15474" y="5286"/>
                      <a:pt x="16269" y="5695"/>
                    </a:cubicBezTo>
                    <a:cubicBezTo>
                      <a:pt x="16732" y="5936"/>
                      <a:pt x="17179" y="6201"/>
                      <a:pt x="17612" y="6493"/>
                    </a:cubicBezTo>
                    <a:cubicBezTo>
                      <a:pt x="17800" y="10799"/>
                      <a:pt x="19221" y="16754"/>
                      <a:pt x="24573" y="22090"/>
                    </a:cubicBezTo>
                    <a:cubicBezTo>
                      <a:pt x="25753" y="23265"/>
                      <a:pt x="26805" y="24327"/>
                      <a:pt x="27742" y="25296"/>
                    </a:cubicBezTo>
                    <a:cubicBezTo>
                      <a:pt x="25753" y="24437"/>
                      <a:pt x="23725" y="24089"/>
                      <a:pt x="21867" y="23527"/>
                    </a:cubicBezTo>
                    <a:close/>
                    <a:moveTo>
                      <a:pt x="70470" y="12397"/>
                    </a:moveTo>
                    <a:cubicBezTo>
                      <a:pt x="70347" y="12817"/>
                      <a:pt x="70211" y="13234"/>
                      <a:pt x="70015" y="13628"/>
                    </a:cubicBezTo>
                    <a:lnTo>
                      <a:pt x="69948" y="13778"/>
                    </a:lnTo>
                    <a:cubicBezTo>
                      <a:pt x="69948" y="13778"/>
                      <a:pt x="69903" y="13874"/>
                      <a:pt x="69940" y="13807"/>
                    </a:cubicBezTo>
                    <a:lnTo>
                      <a:pt x="69889" y="13898"/>
                    </a:lnTo>
                    <a:lnTo>
                      <a:pt x="69689" y="14262"/>
                    </a:lnTo>
                    <a:cubicBezTo>
                      <a:pt x="69555" y="14498"/>
                      <a:pt x="69461" y="14626"/>
                      <a:pt x="69333" y="14827"/>
                    </a:cubicBezTo>
                    <a:cubicBezTo>
                      <a:pt x="68270" y="16379"/>
                      <a:pt x="66697" y="17688"/>
                      <a:pt x="64917" y="18737"/>
                    </a:cubicBezTo>
                    <a:cubicBezTo>
                      <a:pt x="63140" y="19786"/>
                      <a:pt x="61103" y="20572"/>
                      <a:pt x="59051" y="21268"/>
                    </a:cubicBezTo>
                    <a:cubicBezTo>
                      <a:pt x="56990" y="21961"/>
                      <a:pt x="54881" y="22556"/>
                      <a:pt x="52818" y="23198"/>
                    </a:cubicBezTo>
                    <a:cubicBezTo>
                      <a:pt x="50969" y="23800"/>
                      <a:pt x="48948" y="24193"/>
                      <a:pt x="46976" y="25095"/>
                    </a:cubicBezTo>
                    <a:cubicBezTo>
                      <a:pt x="47894" y="24105"/>
                      <a:pt x="48924" y="23021"/>
                      <a:pt x="50080" y="21817"/>
                    </a:cubicBezTo>
                    <a:cubicBezTo>
                      <a:pt x="55317" y="16368"/>
                      <a:pt x="56613" y="10387"/>
                      <a:pt x="56704" y="6078"/>
                    </a:cubicBezTo>
                    <a:cubicBezTo>
                      <a:pt x="57132" y="5776"/>
                      <a:pt x="57573" y="5500"/>
                      <a:pt x="58034" y="5251"/>
                    </a:cubicBezTo>
                    <a:cubicBezTo>
                      <a:pt x="58818" y="4826"/>
                      <a:pt x="59803" y="4349"/>
                      <a:pt x="60978" y="4009"/>
                    </a:cubicBezTo>
                    <a:cubicBezTo>
                      <a:pt x="62142" y="3664"/>
                      <a:pt x="63504" y="3474"/>
                      <a:pt x="64890" y="3640"/>
                    </a:cubicBezTo>
                    <a:cubicBezTo>
                      <a:pt x="65567" y="3702"/>
                      <a:pt x="66309" y="3937"/>
                      <a:pt x="66892" y="4197"/>
                    </a:cubicBezTo>
                    <a:cubicBezTo>
                      <a:pt x="67090" y="4296"/>
                      <a:pt x="67326" y="4398"/>
                      <a:pt x="67500" y="4497"/>
                    </a:cubicBezTo>
                    <a:cubicBezTo>
                      <a:pt x="67623" y="4585"/>
                      <a:pt x="67748" y="4673"/>
                      <a:pt x="67882" y="4753"/>
                    </a:cubicBezTo>
                    <a:cubicBezTo>
                      <a:pt x="68139" y="4949"/>
                      <a:pt x="68474" y="5174"/>
                      <a:pt x="68717" y="5452"/>
                    </a:cubicBezTo>
                    <a:cubicBezTo>
                      <a:pt x="69806" y="6496"/>
                      <a:pt x="70524" y="8096"/>
                      <a:pt x="70682" y="9809"/>
                    </a:cubicBezTo>
                    <a:cubicBezTo>
                      <a:pt x="70759" y="10663"/>
                      <a:pt x="70703" y="11551"/>
                      <a:pt x="70470" y="1239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37" name="Google Shape;8278;p74">
                <a:extLst>
                  <a:ext uri="{FF2B5EF4-FFF2-40B4-BE49-F238E27FC236}">
                    <a16:creationId xmlns:a16="http://schemas.microsoft.com/office/drawing/2014/main" id="{B88779B2-7D36-130A-2F15-1DA8E0F4DBCB}"/>
                  </a:ext>
                </a:extLst>
              </p:cNvPr>
              <p:cNvSpPr/>
              <p:nvPr/>
            </p:nvSpPr>
            <p:spPr>
              <a:xfrm>
                <a:off x="3520750" y="2496900"/>
                <a:ext cx="656300" cy="214450"/>
              </a:xfrm>
              <a:custGeom>
                <a:avLst/>
                <a:gdLst/>
                <a:ahLst/>
                <a:cxnLst/>
                <a:rect l="l" t="t" r="r" b="b"/>
                <a:pathLst>
                  <a:path w="26252" h="8578" fill="none" extrusionOk="0">
                    <a:moveTo>
                      <a:pt x="26252" y="8347"/>
                    </a:moveTo>
                    <a:lnTo>
                      <a:pt x="108" y="8577"/>
                    </a:lnTo>
                    <a:lnTo>
                      <a:pt x="108" y="8577"/>
                    </a:lnTo>
                    <a:lnTo>
                      <a:pt x="1" y="281"/>
                    </a:lnTo>
                    <a:cubicBezTo>
                      <a:pt x="3" y="254"/>
                      <a:pt x="27" y="233"/>
                      <a:pt x="57" y="236"/>
                    </a:cubicBezTo>
                    <a:lnTo>
                      <a:pt x="57" y="236"/>
                    </a:lnTo>
                    <a:lnTo>
                      <a:pt x="26091" y="3"/>
                    </a:lnTo>
                    <a:cubicBezTo>
                      <a:pt x="26118" y="0"/>
                      <a:pt x="26142" y="22"/>
                      <a:pt x="26147" y="48"/>
                    </a:cubicBezTo>
                    <a:lnTo>
                      <a:pt x="26252" y="8345"/>
                    </a:lnTo>
                    <a:lnTo>
                      <a:pt x="26252" y="834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miter lim="2676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38" name="Google Shape;8279;p74">
                <a:extLst>
                  <a:ext uri="{FF2B5EF4-FFF2-40B4-BE49-F238E27FC236}">
                    <a16:creationId xmlns:a16="http://schemas.microsoft.com/office/drawing/2014/main" id="{9B06C4DD-902D-5973-AFED-75E213041538}"/>
                  </a:ext>
                </a:extLst>
              </p:cNvPr>
              <p:cNvSpPr/>
              <p:nvPr/>
            </p:nvSpPr>
            <p:spPr>
              <a:xfrm>
                <a:off x="3448300" y="2706900"/>
                <a:ext cx="803900" cy="89625"/>
              </a:xfrm>
              <a:custGeom>
                <a:avLst/>
                <a:gdLst/>
                <a:ahLst/>
                <a:cxnLst/>
                <a:rect l="l" t="t" r="r" b="b"/>
                <a:pathLst>
                  <a:path w="32156" h="3585" fill="none" extrusionOk="0">
                    <a:moveTo>
                      <a:pt x="32155" y="3244"/>
                    </a:moveTo>
                    <a:lnTo>
                      <a:pt x="35" y="3584"/>
                    </a:lnTo>
                    <a:lnTo>
                      <a:pt x="35" y="3584"/>
                    </a:lnTo>
                    <a:lnTo>
                      <a:pt x="3" y="399"/>
                    </a:lnTo>
                    <a:cubicBezTo>
                      <a:pt x="0" y="367"/>
                      <a:pt x="27" y="343"/>
                      <a:pt x="57" y="343"/>
                    </a:cubicBezTo>
                    <a:lnTo>
                      <a:pt x="32067" y="1"/>
                    </a:lnTo>
                    <a:cubicBezTo>
                      <a:pt x="32096" y="1"/>
                      <a:pt x="32120" y="25"/>
                      <a:pt x="32123" y="57"/>
                    </a:cubicBezTo>
                    <a:lnTo>
                      <a:pt x="32155" y="324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miter lim="2676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39" name="Google Shape;8280;p74">
                <a:extLst>
                  <a:ext uri="{FF2B5EF4-FFF2-40B4-BE49-F238E27FC236}">
                    <a16:creationId xmlns:a16="http://schemas.microsoft.com/office/drawing/2014/main" id="{53BE3C26-A7DA-EA51-B437-6B52D14F74F8}"/>
                  </a:ext>
                </a:extLst>
              </p:cNvPr>
              <p:cNvSpPr/>
              <p:nvPr/>
            </p:nvSpPr>
            <p:spPr>
              <a:xfrm>
                <a:off x="3674575" y="1339775"/>
                <a:ext cx="324050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2962" h="12327" fill="none" extrusionOk="0">
                    <a:moveTo>
                      <a:pt x="6479" y="0"/>
                    </a:moveTo>
                    <a:lnTo>
                      <a:pt x="8484" y="4060"/>
                    </a:lnTo>
                    <a:lnTo>
                      <a:pt x="12961" y="4710"/>
                    </a:lnTo>
                    <a:lnTo>
                      <a:pt x="9720" y="7868"/>
                    </a:lnTo>
                    <a:lnTo>
                      <a:pt x="10486" y="12327"/>
                    </a:lnTo>
                    <a:lnTo>
                      <a:pt x="6479" y="10221"/>
                    </a:lnTo>
                    <a:lnTo>
                      <a:pt x="2476" y="12327"/>
                    </a:lnTo>
                    <a:lnTo>
                      <a:pt x="3241" y="7868"/>
                    </a:lnTo>
                    <a:lnTo>
                      <a:pt x="0" y="4710"/>
                    </a:lnTo>
                    <a:lnTo>
                      <a:pt x="4478" y="406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676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249" name="Google Shape;8281;p74">
            <a:extLst>
              <a:ext uri="{FF2B5EF4-FFF2-40B4-BE49-F238E27FC236}">
                <a16:creationId xmlns:a16="http://schemas.microsoft.com/office/drawing/2014/main" id="{EA445B0C-A6D6-0637-E942-5315B8770F25}"/>
              </a:ext>
            </a:extLst>
          </p:cNvPr>
          <p:cNvGrpSpPr/>
          <p:nvPr/>
        </p:nvGrpSpPr>
        <p:grpSpPr>
          <a:xfrm>
            <a:off x="12517879" y="3927102"/>
            <a:ext cx="1881474" cy="1442134"/>
            <a:chOff x="6599718" y="2068734"/>
            <a:chExt cx="940737" cy="721067"/>
          </a:xfrm>
        </p:grpSpPr>
        <p:sp>
          <p:nvSpPr>
            <p:cNvPr id="250" name="Google Shape;8282;p74">
              <a:extLst>
                <a:ext uri="{FF2B5EF4-FFF2-40B4-BE49-F238E27FC236}">
                  <a16:creationId xmlns:a16="http://schemas.microsoft.com/office/drawing/2014/main" id="{8ECB36E8-97D8-97DE-B234-4864752D9D8B}"/>
                </a:ext>
              </a:extLst>
            </p:cNvPr>
            <p:cNvSpPr/>
            <p:nvPr/>
          </p:nvSpPr>
          <p:spPr>
            <a:xfrm>
              <a:off x="7138953" y="2569473"/>
              <a:ext cx="366935" cy="115933"/>
            </a:xfrm>
            <a:custGeom>
              <a:avLst/>
              <a:gdLst/>
              <a:ahLst/>
              <a:cxnLst/>
              <a:rect l="l" t="t" r="r" b="b"/>
              <a:pathLst>
                <a:path w="105517" h="33338" fill="none" extrusionOk="0">
                  <a:moveTo>
                    <a:pt x="8231" y="0"/>
                  </a:moveTo>
                  <a:cubicBezTo>
                    <a:pt x="6610" y="2526"/>
                    <a:pt x="5253" y="5215"/>
                    <a:pt x="4198" y="8042"/>
                  </a:cubicBezTo>
                  <a:cubicBezTo>
                    <a:pt x="3205" y="10656"/>
                    <a:pt x="2803" y="13182"/>
                    <a:pt x="2803" y="14991"/>
                  </a:cubicBezTo>
                  <a:cubicBezTo>
                    <a:pt x="2790" y="18636"/>
                    <a:pt x="2840" y="21274"/>
                    <a:pt x="1" y="23008"/>
                  </a:cubicBezTo>
                  <a:cubicBezTo>
                    <a:pt x="164" y="23549"/>
                    <a:pt x="239" y="24114"/>
                    <a:pt x="227" y="24667"/>
                  </a:cubicBezTo>
                  <a:lnTo>
                    <a:pt x="227" y="33338"/>
                  </a:lnTo>
                  <a:lnTo>
                    <a:pt x="105517" y="33338"/>
                  </a:lnTo>
                  <a:lnTo>
                    <a:pt x="10551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374F66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51" name="Google Shape;8283;p74">
              <a:extLst>
                <a:ext uri="{FF2B5EF4-FFF2-40B4-BE49-F238E27FC236}">
                  <a16:creationId xmlns:a16="http://schemas.microsoft.com/office/drawing/2014/main" id="{CD3E9B50-70B3-1AB2-C391-0D47388B8A01}"/>
                </a:ext>
              </a:extLst>
            </p:cNvPr>
            <p:cNvSpPr/>
            <p:nvPr/>
          </p:nvSpPr>
          <p:spPr>
            <a:xfrm>
              <a:off x="6650497" y="2579172"/>
              <a:ext cx="346397" cy="118079"/>
            </a:xfrm>
            <a:custGeom>
              <a:avLst/>
              <a:gdLst/>
              <a:ahLst/>
              <a:cxnLst/>
              <a:rect l="l" t="t" r="r" b="b"/>
              <a:pathLst>
                <a:path w="99611" h="33955" fill="none" extrusionOk="0">
                  <a:moveTo>
                    <a:pt x="99372" y="21891"/>
                  </a:moveTo>
                  <a:cubicBezTo>
                    <a:pt x="99359" y="21325"/>
                    <a:pt x="99435" y="20760"/>
                    <a:pt x="99611" y="20219"/>
                  </a:cubicBezTo>
                  <a:cubicBezTo>
                    <a:pt x="96758" y="18485"/>
                    <a:pt x="96808" y="15847"/>
                    <a:pt x="96796" y="12215"/>
                  </a:cubicBezTo>
                  <a:cubicBezTo>
                    <a:pt x="96796" y="10405"/>
                    <a:pt x="96394" y="7880"/>
                    <a:pt x="95414" y="5253"/>
                  </a:cubicBezTo>
                  <a:cubicBezTo>
                    <a:pt x="94735" y="3444"/>
                    <a:pt x="93931" y="1697"/>
                    <a:pt x="93014" y="1"/>
                  </a:cubicBezTo>
                  <a:lnTo>
                    <a:pt x="0" y="1"/>
                  </a:lnTo>
                  <a:lnTo>
                    <a:pt x="0" y="33954"/>
                  </a:lnTo>
                  <a:lnTo>
                    <a:pt x="99372" y="33954"/>
                  </a:lnTo>
                  <a:close/>
                </a:path>
              </a:pathLst>
            </a:custGeom>
            <a:noFill/>
            <a:ln w="9525" cap="flat" cmpd="sng">
              <a:solidFill>
                <a:srgbClr val="DBE3E8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52" name="Google Shape;8284;p74">
              <a:extLst>
                <a:ext uri="{FF2B5EF4-FFF2-40B4-BE49-F238E27FC236}">
                  <a16:creationId xmlns:a16="http://schemas.microsoft.com/office/drawing/2014/main" id="{650644CC-1AC7-D833-1090-7DD33BF3A427}"/>
                </a:ext>
              </a:extLst>
            </p:cNvPr>
            <p:cNvSpPr/>
            <p:nvPr/>
          </p:nvSpPr>
          <p:spPr>
            <a:xfrm>
              <a:off x="7236268" y="2370428"/>
              <a:ext cx="304187" cy="115978"/>
            </a:xfrm>
            <a:custGeom>
              <a:avLst/>
              <a:gdLst/>
              <a:ahLst/>
              <a:cxnLst/>
              <a:rect l="l" t="t" r="r" b="b"/>
              <a:pathLst>
                <a:path w="87473" h="33351" fill="none" extrusionOk="0">
                  <a:moveTo>
                    <a:pt x="15181" y="0"/>
                  </a:moveTo>
                  <a:cubicBezTo>
                    <a:pt x="12114" y="11913"/>
                    <a:pt x="6975" y="23210"/>
                    <a:pt x="1" y="33350"/>
                  </a:cubicBezTo>
                  <a:lnTo>
                    <a:pt x="87472" y="33350"/>
                  </a:lnTo>
                  <a:lnTo>
                    <a:pt x="87472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4F677B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53" name="Google Shape;8285;p74">
              <a:extLst>
                <a:ext uri="{FF2B5EF4-FFF2-40B4-BE49-F238E27FC236}">
                  <a16:creationId xmlns:a16="http://schemas.microsoft.com/office/drawing/2014/main" id="{0DB3D243-2EF5-57F2-BD92-B8734108ADBF}"/>
                </a:ext>
              </a:extLst>
            </p:cNvPr>
            <p:cNvSpPr/>
            <p:nvPr/>
          </p:nvSpPr>
          <p:spPr>
            <a:xfrm>
              <a:off x="7252744" y="2161243"/>
              <a:ext cx="271454" cy="115982"/>
            </a:xfrm>
            <a:custGeom>
              <a:avLst/>
              <a:gdLst/>
              <a:ahLst/>
              <a:cxnLst/>
              <a:rect l="l" t="t" r="r" b="b"/>
              <a:pathLst>
                <a:path w="78060" h="33352" fill="none" extrusionOk="0">
                  <a:moveTo>
                    <a:pt x="0" y="1"/>
                  </a:moveTo>
                  <a:cubicBezTo>
                    <a:pt x="7288" y="9714"/>
                    <a:pt x="11762" y="21250"/>
                    <a:pt x="12918" y="33351"/>
                  </a:cubicBezTo>
                  <a:lnTo>
                    <a:pt x="78060" y="33351"/>
                  </a:lnTo>
                  <a:lnTo>
                    <a:pt x="7806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B3C3CE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54" name="Google Shape;8286;p74">
              <a:extLst>
                <a:ext uri="{FF2B5EF4-FFF2-40B4-BE49-F238E27FC236}">
                  <a16:creationId xmlns:a16="http://schemas.microsoft.com/office/drawing/2014/main" id="{43F47407-7496-D3B6-92A3-47A41C051D7A}"/>
                </a:ext>
              </a:extLst>
            </p:cNvPr>
            <p:cNvSpPr/>
            <p:nvPr/>
          </p:nvSpPr>
          <p:spPr>
            <a:xfrm>
              <a:off x="6599718" y="2199610"/>
              <a:ext cx="260051" cy="115978"/>
            </a:xfrm>
            <a:custGeom>
              <a:avLst/>
              <a:gdLst/>
              <a:ahLst/>
              <a:cxnLst/>
              <a:rect l="l" t="t" r="r" b="b"/>
              <a:pathLst>
                <a:path w="74781" h="33351" fill="none" extrusionOk="0">
                  <a:moveTo>
                    <a:pt x="68246" y="28752"/>
                  </a:moveTo>
                  <a:cubicBezTo>
                    <a:pt x="68234" y="18800"/>
                    <a:pt x="70471" y="8973"/>
                    <a:pt x="74781" y="1"/>
                  </a:cubicBezTo>
                  <a:lnTo>
                    <a:pt x="1" y="1"/>
                  </a:lnTo>
                  <a:lnTo>
                    <a:pt x="1" y="33351"/>
                  </a:lnTo>
                  <a:lnTo>
                    <a:pt x="68397" y="33351"/>
                  </a:lnTo>
                  <a:cubicBezTo>
                    <a:pt x="68284" y="31818"/>
                    <a:pt x="68221" y="30285"/>
                    <a:pt x="68246" y="28752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FA1AF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55" name="Google Shape;8287;p74">
              <a:extLst>
                <a:ext uri="{FF2B5EF4-FFF2-40B4-BE49-F238E27FC236}">
                  <a16:creationId xmlns:a16="http://schemas.microsoft.com/office/drawing/2014/main" id="{0DFA2F41-CBB0-C527-0105-0243BA2BB126}"/>
                </a:ext>
              </a:extLst>
            </p:cNvPr>
            <p:cNvSpPr/>
            <p:nvPr/>
          </p:nvSpPr>
          <p:spPr>
            <a:xfrm>
              <a:off x="6605967" y="2389697"/>
              <a:ext cx="307727" cy="116023"/>
            </a:xfrm>
            <a:custGeom>
              <a:avLst/>
              <a:gdLst/>
              <a:ahLst/>
              <a:cxnLst/>
              <a:rect l="l" t="t" r="r" b="b"/>
              <a:pathLst>
                <a:path w="88491" h="33364" fill="none" extrusionOk="0">
                  <a:moveTo>
                    <a:pt x="70835" y="1"/>
                  </a:moveTo>
                  <a:lnTo>
                    <a:pt x="1" y="1"/>
                  </a:lnTo>
                  <a:lnTo>
                    <a:pt x="1" y="33363"/>
                  </a:lnTo>
                  <a:lnTo>
                    <a:pt x="88490" y="33363"/>
                  </a:lnTo>
                  <a:cubicBezTo>
                    <a:pt x="80662" y="23386"/>
                    <a:pt x="74680" y="12089"/>
                    <a:pt x="7083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9D4DC"/>
              </a:solidFill>
              <a:prstDash val="solid"/>
              <a:miter lim="12565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grpSp>
          <p:nvGrpSpPr>
            <p:cNvPr id="256" name="Google Shape;8288;p74">
              <a:extLst>
                <a:ext uri="{FF2B5EF4-FFF2-40B4-BE49-F238E27FC236}">
                  <a16:creationId xmlns:a16="http://schemas.microsoft.com/office/drawing/2014/main" id="{3BD200F0-9418-DA1E-869B-95BFDE1C8108}"/>
                </a:ext>
              </a:extLst>
            </p:cNvPr>
            <p:cNvGrpSpPr/>
            <p:nvPr/>
          </p:nvGrpSpPr>
          <p:grpSpPr>
            <a:xfrm>
              <a:off x="6836957" y="2068734"/>
              <a:ext cx="461892" cy="721067"/>
              <a:chOff x="6836957" y="2068734"/>
              <a:chExt cx="461892" cy="721067"/>
            </a:xfrm>
          </p:grpSpPr>
          <p:sp>
            <p:nvSpPr>
              <p:cNvPr id="257" name="Google Shape;8289;p74">
                <a:extLst>
                  <a:ext uri="{FF2B5EF4-FFF2-40B4-BE49-F238E27FC236}">
                    <a16:creationId xmlns:a16="http://schemas.microsoft.com/office/drawing/2014/main" id="{FE30FEA3-ABD2-3484-1D18-92AE44C89D8A}"/>
                  </a:ext>
                </a:extLst>
              </p:cNvPr>
              <p:cNvSpPr/>
              <p:nvPr/>
            </p:nvSpPr>
            <p:spPr>
              <a:xfrm>
                <a:off x="7080441" y="2287271"/>
                <a:ext cx="187336" cy="123319"/>
              </a:xfrm>
              <a:custGeom>
                <a:avLst/>
                <a:gdLst/>
                <a:ahLst/>
                <a:cxnLst/>
                <a:rect l="l" t="t" r="r" b="b"/>
                <a:pathLst>
                  <a:path w="53871" h="35462" fill="none" extrusionOk="0">
                    <a:moveTo>
                      <a:pt x="1" y="35461"/>
                    </a:moveTo>
                    <a:lnTo>
                      <a:pt x="47249" y="35461"/>
                    </a:lnTo>
                    <a:cubicBezTo>
                      <a:pt x="51018" y="26213"/>
                      <a:pt x="52665" y="18083"/>
                      <a:pt x="53368" y="12453"/>
                    </a:cubicBezTo>
                    <a:lnTo>
                      <a:pt x="53368" y="12415"/>
                    </a:lnTo>
                    <a:cubicBezTo>
                      <a:pt x="53381" y="12315"/>
                      <a:pt x="53381" y="12227"/>
                      <a:pt x="53393" y="12139"/>
                    </a:cubicBezTo>
                    <a:lnTo>
                      <a:pt x="53419" y="11950"/>
                    </a:lnTo>
                    <a:lnTo>
                      <a:pt x="53469" y="11548"/>
                    </a:lnTo>
                    <a:cubicBezTo>
                      <a:pt x="53506" y="11171"/>
                      <a:pt x="53544" y="10807"/>
                      <a:pt x="53582" y="10455"/>
                    </a:cubicBezTo>
                    <a:cubicBezTo>
                      <a:pt x="53620" y="10091"/>
                      <a:pt x="53645" y="9789"/>
                      <a:pt x="53670" y="9487"/>
                    </a:cubicBezTo>
                    <a:lnTo>
                      <a:pt x="53682" y="9362"/>
                    </a:lnTo>
                    <a:lnTo>
                      <a:pt x="53682" y="9324"/>
                    </a:lnTo>
                    <a:cubicBezTo>
                      <a:pt x="53871" y="6899"/>
                      <a:pt x="53846" y="5441"/>
                      <a:pt x="53846" y="5253"/>
                    </a:cubicBezTo>
                    <a:lnTo>
                      <a:pt x="53833" y="5077"/>
                    </a:lnTo>
                    <a:lnTo>
                      <a:pt x="53833" y="4951"/>
                    </a:lnTo>
                    <a:cubicBezTo>
                      <a:pt x="53833" y="3280"/>
                      <a:pt x="53758" y="1634"/>
                      <a:pt x="5362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4F677B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58" name="Google Shape;8290;p74">
                <a:extLst>
                  <a:ext uri="{FF2B5EF4-FFF2-40B4-BE49-F238E27FC236}">
                    <a16:creationId xmlns:a16="http://schemas.microsoft.com/office/drawing/2014/main" id="{A475562D-3A8E-694E-D41F-F45F21FB06E4}"/>
                  </a:ext>
                </a:extLst>
              </p:cNvPr>
              <p:cNvSpPr/>
              <p:nvPr/>
            </p:nvSpPr>
            <p:spPr>
              <a:xfrm>
                <a:off x="7080441" y="2105091"/>
                <a:ext cx="182750" cy="157141"/>
              </a:xfrm>
              <a:custGeom>
                <a:avLst/>
                <a:gdLst/>
                <a:ahLst/>
                <a:cxnLst/>
                <a:rect l="l" t="t" r="r" b="b"/>
                <a:pathLst>
                  <a:path w="52552" h="45188" fill="none" extrusionOk="0">
                    <a:moveTo>
                      <a:pt x="1" y="45188"/>
                    </a:moveTo>
                    <a:lnTo>
                      <a:pt x="52551" y="45188"/>
                    </a:lnTo>
                    <a:cubicBezTo>
                      <a:pt x="47211" y="20458"/>
                      <a:pt x="25899" y="1609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B3C3CE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59" name="Google Shape;8291;p74">
                <a:extLst>
                  <a:ext uri="{FF2B5EF4-FFF2-40B4-BE49-F238E27FC236}">
                    <a16:creationId xmlns:a16="http://schemas.microsoft.com/office/drawing/2014/main" id="{E18AD3F8-3BE0-EED1-E477-415D29F2202B}"/>
                  </a:ext>
                </a:extLst>
              </p:cNvPr>
              <p:cNvSpPr/>
              <p:nvPr/>
            </p:nvSpPr>
            <p:spPr>
              <a:xfrm>
                <a:off x="6872702" y="2287006"/>
                <a:ext cx="187378" cy="123364"/>
              </a:xfrm>
              <a:custGeom>
                <a:avLst/>
                <a:gdLst/>
                <a:ahLst/>
                <a:cxnLst/>
                <a:rect l="l" t="t" r="r" b="b"/>
                <a:pathLst>
                  <a:path w="53883" h="35475" fill="none" extrusionOk="0">
                    <a:moveTo>
                      <a:pt x="53883" y="1"/>
                    </a:moveTo>
                    <a:lnTo>
                      <a:pt x="239" y="1"/>
                    </a:lnTo>
                    <a:cubicBezTo>
                      <a:pt x="101" y="1634"/>
                      <a:pt x="13" y="3293"/>
                      <a:pt x="13" y="4964"/>
                    </a:cubicBezTo>
                    <a:lnTo>
                      <a:pt x="13" y="5266"/>
                    </a:lnTo>
                    <a:cubicBezTo>
                      <a:pt x="13" y="5454"/>
                      <a:pt x="0" y="6912"/>
                      <a:pt x="189" y="9312"/>
                    </a:cubicBezTo>
                    <a:lnTo>
                      <a:pt x="189" y="9375"/>
                    </a:lnTo>
                    <a:lnTo>
                      <a:pt x="189" y="9488"/>
                    </a:lnTo>
                    <a:lnTo>
                      <a:pt x="189" y="9488"/>
                    </a:lnTo>
                    <a:cubicBezTo>
                      <a:pt x="214" y="9802"/>
                      <a:pt x="252" y="10116"/>
                      <a:pt x="277" y="10443"/>
                    </a:cubicBezTo>
                    <a:cubicBezTo>
                      <a:pt x="314" y="10820"/>
                      <a:pt x="352" y="11185"/>
                      <a:pt x="390" y="11536"/>
                    </a:cubicBezTo>
                    <a:lnTo>
                      <a:pt x="440" y="11964"/>
                    </a:lnTo>
                    <a:lnTo>
                      <a:pt x="465" y="12140"/>
                    </a:lnTo>
                    <a:lnTo>
                      <a:pt x="503" y="12416"/>
                    </a:lnTo>
                    <a:lnTo>
                      <a:pt x="503" y="12466"/>
                    </a:lnTo>
                    <a:cubicBezTo>
                      <a:pt x="1194" y="18083"/>
                      <a:pt x="2840" y="26226"/>
                      <a:pt x="6610" y="35475"/>
                    </a:cubicBezTo>
                    <a:lnTo>
                      <a:pt x="53883" y="3547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C9D4DC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60" name="Google Shape;8292;p74">
                <a:extLst>
                  <a:ext uri="{FF2B5EF4-FFF2-40B4-BE49-F238E27FC236}">
                    <a16:creationId xmlns:a16="http://schemas.microsoft.com/office/drawing/2014/main" id="{6878F0C2-71E5-63C3-89AF-CF00376FCDD1}"/>
                  </a:ext>
                </a:extLst>
              </p:cNvPr>
              <p:cNvSpPr/>
              <p:nvPr/>
            </p:nvSpPr>
            <p:spPr>
              <a:xfrm>
                <a:off x="6902504" y="2430686"/>
                <a:ext cx="152902" cy="185984"/>
              </a:xfrm>
              <a:custGeom>
                <a:avLst/>
                <a:gdLst/>
                <a:ahLst/>
                <a:cxnLst/>
                <a:rect l="l" t="t" r="r" b="b"/>
                <a:pathLst>
                  <a:path w="43969" h="53482" fill="none" extrusionOk="0">
                    <a:moveTo>
                      <a:pt x="43968" y="1"/>
                    </a:moveTo>
                    <a:lnTo>
                      <a:pt x="0" y="1"/>
                    </a:lnTo>
                    <a:cubicBezTo>
                      <a:pt x="4235" y="8319"/>
                      <a:pt x="10254" y="17191"/>
                      <a:pt x="18837" y="25723"/>
                    </a:cubicBezTo>
                    <a:cubicBezTo>
                      <a:pt x="24454" y="31315"/>
                      <a:pt x="28638" y="37724"/>
                      <a:pt x="31302" y="44823"/>
                    </a:cubicBezTo>
                    <a:cubicBezTo>
                      <a:pt x="31792" y="46130"/>
                      <a:pt x="32194" y="47462"/>
                      <a:pt x="32508" y="48819"/>
                    </a:cubicBezTo>
                    <a:cubicBezTo>
                      <a:pt x="33111" y="51534"/>
                      <a:pt x="35524" y="53469"/>
                      <a:pt x="38301" y="53481"/>
                    </a:cubicBezTo>
                    <a:lnTo>
                      <a:pt x="43968" y="5348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DBE3E8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61" name="Google Shape;8293;p74">
                <a:extLst>
                  <a:ext uri="{FF2B5EF4-FFF2-40B4-BE49-F238E27FC236}">
                    <a16:creationId xmlns:a16="http://schemas.microsoft.com/office/drawing/2014/main" id="{33EC91E8-4DC7-D85B-0D97-DE8B1F2AED0B}"/>
                  </a:ext>
                </a:extLst>
              </p:cNvPr>
              <p:cNvSpPr/>
              <p:nvPr/>
            </p:nvSpPr>
            <p:spPr>
              <a:xfrm>
                <a:off x="6877289" y="2104831"/>
                <a:ext cx="182791" cy="157141"/>
              </a:xfrm>
              <a:custGeom>
                <a:avLst/>
                <a:gdLst/>
                <a:ahLst/>
                <a:cxnLst/>
                <a:rect l="l" t="t" r="r" b="b"/>
                <a:pathLst>
                  <a:path w="52564" h="45188" fill="none" extrusionOk="0">
                    <a:moveTo>
                      <a:pt x="52564" y="45187"/>
                    </a:moveTo>
                    <a:lnTo>
                      <a:pt x="52564" y="0"/>
                    </a:lnTo>
                    <a:cubicBezTo>
                      <a:pt x="26653" y="1621"/>
                      <a:pt x="5354" y="20470"/>
                      <a:pt x="1" y="4518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FA1AF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62" name="Google Shape;8294;p74">
                <a:extLst>
                  <a:ext uri="{FF2B5EF4-FFF2-40B4-BE49-F238E27FC236}">
                    <a16:creationId xmlns:a16="http://schemas.microsoft.com/office/drawing/2014/main" id="{B0E80EF4-F400-00D0-DF7A-8240BFFD6A5E}"/>
                  </a:ext>
                </a:extLst>
              </p:cNvPr>
              <p:cNvSpPr/>
              <p:nvPr/>
            </p:nvSpPr>
            <p:spPr>
              <a:xfrm>
                <a:off x="7080441" y="2430686"/>
                <a:ext cx="152860" cy="185938"/>
              </a:xfrm>
              <a:custGeom>
                <a:avLst/>
                <a:gdLst/>
                <a:ahLst/>
                <a:cxnLst/>
                <a:rect l="l" t="t" r="r" b="b"/>
                <a:pathLst>
                  <a:path w="43957" h="53469" fill="none" extrusionOk="0">
                    <a:moveTo>
                      <a:pt x="1" y="1"/>
                    </a:moveTo>
                    <a:lnTo>
                      <a:pt x="1" y="53469"/>
                    </a:lnTo>
                    <a:lnTo>
                      <a:pt x="5668" y="53469"/>
                    </a:lnTo>
                    <a:cubicBezTo>
                      <a:pt x="8445" y="53456"/>
                      <a:pt x="10845" y="51521"/>
                      <a:pt x="11448" y="48819"/>
                    </a:cubicBezTo>
                    <a:cubicBezTo>
                      <a:pt x="11762" y="47450"/>
                      <a:pt x="12165" y="46118"/>
                      <a:pt x="12655" y="44811"/>
                    </a:cubicBezTo>
                    <a:cubicBezTo>
                      <a:pt x="15319" y="37724"/>
                      <a:pt x="19503" y="31302"/>
                      <a:pt x="25120" y="25723"/>
                    </a:cubicBezTo>
                    <a:cubicBezTo>
                      <a:pt x="33703" y="17191"/>
                      <a:pt x="39722" y="8319"/>
                      <a:pt x="4395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374F66"/>
                </a:solidFill>
                <a:prstDash val="solid"/>
                <a:miter lim="12565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grpSp>
            <p:nvGrpSpPr>
              <p:cNvPr id="263" name="Google Shape;8295;p74">
                <a:extLst>
                  <a:ext uri="{FF2B5EF4-FFF2-40B4-BE49-F238E27FC236}">
                    <a16:creationId xmlns:a16="http://schemas.microsoft.com/office/drawing/2014/main" id="{A5E4C336-6173-0663-909D-D1092FBF9EB2}"/>
                  </a:ext>
                </a:extLst>
              </p:cNvPr>
              <p:cNvGrpSpPr/>
              <p:nvPr/>
            </p:nvGrpSpPr>
            <p:grpSpPr>
              <a:xfrm>
                <a:off x="6836957" y="2068734"/>
                <a:ext cx="461892" cy="721067"/>
                <a:chOff x="6836957" y="2068734"/>
                <a:chExt cx="461892" cy="721067"/>
              </a:xfrm>
            </p:grpSpPr>
            <p:sp>
              <p:nvSpPr>
                <p:cNvPr id="264" name="Google Shape;8296;p74">
                  <a:extLst>
                    <a:ext uri="{FF2B5EF4-FFF2-40B4-BE49-F238E27FC236}">
                      <a16:creationId xmlns:a16="http://schemas.microsoft.com/office/drawing/2014/main" id="{0016E4DD-959E-E8F5-9887-386689871AA2}"/>
                    </a:ext>
                  </a:extLst>
                </p:cNvPr>
                <p:cNvSpPr/>
                <p:nvPr/>
              </p:nvSpPr>
              <p:spPr>
                <a:xfrm>
                  <a:off x="6996059" y="2711098"/>
                  <a:ext cx="143729" cy="7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31" h="22632" fill="none" extrusionOk="0">
                      <a:moveTo>
                        <a:pt x="20659" y="22632"/>
                      </a:moveTo>
                      <a:lnTo>
                        <a:pt x="20659" y="22632"/>
                      </a:lnTo>
                      <a:cubicBezTo>
                        <a:pt x="19252" y="22632"/>
                        <a:pt x="1" y="15658"/>
                        <a:pt x="1" y="5253"/>
                      </a:cubicBezTo>
                      <a:lnTo>
                        <a:pt x="1" y="0"/>
                      </a:lnTo>
                      <a:lnTo>
                        <a:pt x="41318" y="0"/>
                      </a:lnTo>
                      <a:lnTo>
                        <a:pt x="41318" y="5253"/>
                      </a:lnTo>
                      <a:cubicBezTo>
                        <a:pt x="41330" y="14125"/>
                        <a:pt x="22079" y="22632"/>
                        <a:pt x="20659" y="22632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3E7EA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265" name="Google Shape;8297;p74">
                  <a:extLst>
                    <a:ext uri="{FF2B5EF4-FFF2-40B4-BE49-F238E27FC236}">
                      <a16:creationId xmlns:a16="http://schemas.microsoft.com/office/drawing/2014/main" id="{B7789ABA-D006-8C8B-C103-6A5A3BC6D0C9}"/>
                    </a:ext>
                  </a:extLst>
                </p:cNvPr>
                <p:cNvSpPr/>
                <p:nvPr/>
              </p:nvSpPr>
              <p:spPr>
                <a:xfrm>
                  <a:off x="6996059" y="2647693"/>
                  <a:ext cx="143683" cy="88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18" h="25522" fill="none" extrusionOk="0">
                      <a:moveTo>
                        <a:pt x="667" y="0"/>
                      </a:moveTo>
                      <a:lnTo>
                        <a:pt x="40652" y="0"/>
                      </a:lnTo>
                      <a:cubicBezTo>
                        <a:pt x="41016" y="0"/>
                        <a:pt x="41318" y="980"/>
                        <a:pt x="41318" y="2199"/>
                      </a:cubicBezTo>
                      <a:lnTo>
                        <a:pt x="41318" y="23323"/>
                      </a:lnTo>
                      <a:cubicBezTo>
                        <a:pt x="41318" y="24542"/>
                        <a:pt x="41016" y="25522"/>
                        <a:pt x="40652" y="25522"/>
                      </a:cubicBezTo>
                      <a:lnTo>
                        <a:pt x="667" y="25522"/>
                      </a:lnTo>
                      <a:cubicBezTo>
                        <a:pt x="302" y="25522"/>
                        <a:pt x="1" y="24542"/>
                        <a:pt x="1" y="23323"/>
                      </a:cubicBezTo>
                      <a:lnTo>
                        <a:pt x="1" y="2187"/>
                      </a:lnTo>
                      <a:cubicBezTo>
                        <a:pt x="1" y="980"/>
                        <a:pt x="302" y="0"/>
                        <a:pt x="667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3E7EA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266" name="Google Shape;8298;p74">
                  <a:extLst>
                    <a:ext uri="{FF2B5EF4-FFF2-40B4-BE49-F238E27FC236}">
                      <a16:creationId xmlns:a16="http://schemas.microsoft.com/office/drawing/2014/main" id="{2559AF31-C7F1-1CCB-1E87-61FDAC92ABC7}"/>
                    </a:ext>
                  </a:extLst>
                </p:cNvPr>
                <p:cNvSpPr/>
                <p:nvPr/>
              </p:nvSpPr>
              <p:spPr>
                <a:xfrm>
                  <a:off x="6990467" y="2723683"/>
                  <a:ext cx="154870" cy="12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58" fill="none" extrusionOk="0">
                      <a:moveTo>
                        <a:pt x="327" y="0"/>
                      </a:moveTo>
                      <a:lnTo>
                        <a:pt x="44207" y="0"/>
                      </a:lnTo>
                      <a:cubicBezTo>
                        <a:pt x="44383" y="0"/>
                        <a:pt x="44534" y="139"/>
                        <a:pt x="44534" y="327"/>
                      </a:cubicBezTo>
                      <a:lnTo>
                        <a:pt x="44534" y="3343"/>
                      </a:lnTo>
                      <a:cubicBezTo>
                        <a:pt x="44534" y="3519"/>
                        <a:pt x="44383" y="3657"/>
                        <a:pt x="44207" y="3657"/>
                      </a:cubicBezTo>
                      <a:lnTo>
                        <a:pt x="327" y="3657"/>
                      </a:lnTo>
                      <a:cubicBezTo>
                        <a:pt x="151" y="3657"/>
                        <a:pt x="0" y="3519"/>
                        <a:pt x="0" y="3343"/>
                      </a:cubicBezTo>
                      <a:lnTo>
                        <a:pt x="0" y="327"/>
                      </a:lnTo>
                      <a:cubicBezTo>
                        <a:pt x="0" y="139"/>
                        <a:pt x="151" y="0"/>
                        <a:pt x="327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EF0F2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267" name="Google Shape;8299;p74">
                  <a:extLst>
                    <a:ext uri="{FF2B5EF4-FFF2-40B4-BE49-F238E27FC236}">
                      <a16:creationId xmlns:a16="http://schemas.microsoft.com/office/drawing/2014/main" id="{9AC18D8B-225D-018D-D07A-AE5A6AC7D4A0}"/>
                    </a:ext>
                  </a:extLst>
                </p:cNvPr>
                <p:cNvSpPr/>
                <p:nvPr/>
              </p:nvSpPr>
              <p:spPr>
                <a:xfrm>
                  <a:off x="6990467" y="2698339"/>
                  <a:ext cx="154870" cy="12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70" fill="none" extrusionOk="0">
                      <a:moveTo>
                        <a:pt x="42700" y="3669"/>
                      </a:moveTo>
                      <a:lnTo>
                        <a:pt x="1835" y="3669"/>
                      </a:lnTo>
                      <a:cubicBezTo>
                        <a:pt x="830" y="3657"/>
                        <a:pt x="13" y="2840"/>
                        <a:pt x="0" y="1835"/>
                      </a:cubicBezTo>
                      <a:lnTo>
                        <a:pt x="0" y="1835"/>
                      </a:lnTo>
                      <a:cubicBezTo>
                        <a:pt x="13" y="817"/>
                        <a:pt x="830" y="0"/>
                        <a:pt x="1835" y="0"/>
                      </a:cubicBezTo>
                      <a:lnTo>
                        <a:pt x="42700" y="0"/>
                      </a:lnTo>
                      <a:cubicBezTo>
                        <a:pt x="43717" y="0"/>
                        <a:pt x="44534" y="817"/>
                        <a:pt x="44534" y="1835"/>
                      </a:cubicBezTo>
                      <a:lnTo>
                        <a:pt x="44534" y="1835"/>
                      </a:lnTo>
                      <a:cubicBezTo>
                        <a:pt x="44534" y="2840"/>
                        <a:pt x="43717" y="3657"/>
                        <a:pt x="42700" y="36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EF0F2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268" name="Google Shape;8300;p74">
                  <a:extLst>
                    <a:ext uri="{FF2B5EF4-FFF2-40B4-BE49-F238E27FC236}">
                      <a16:creationId xmlns:a16="http://schemas.microsoft.com/office/drawing/2014/main" id="{1A480E22-707E-B2D0-4060-F476CB534046}"/>
                    </a:ext>
                  </a:extLst>
                </p:cNvPr>
                <p:cNvSpPr/>
                <p:nvPr/>
              </p:nvSpPr>
              <p:spPr>
                <a:xfrm>
                  <a:off x="6990467" y="2647648"/>
                  <a:ext cx="154870" cy="12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70" fill="none" extrusionOk="0">
                      <a:moveTo>
                        <a:pt x="42700" y="3670"/>
                      </a:moveTo>
                      <a:lnTo>
                        <a:pt x="1835" y="3670"/>
                      </a:lnTo>
                      <a:cubicBezTo>
                        <a:pt x="830" y="3670"/>
                        <a:pt x="13" y="2853"/>
                        <a:pt x="0" y="1835"/>
                      </a:cubicBezTo>
                      <a:lnTo>
                        <a:pt x="0" y="1835"/>
                      </a:lnTo>
                      <a:cubicBezTo>
                        <a:pt x="13" y="830"/>
                        <a:pt x="830" y="13"/>
                        <a:pt x="1835" y="1"/>
                      </a:cubicBezTo>
                      <a:lnTo>
                        <a:pt x="42700" y="1"/>
                      </a:lnTo>
                      <a:cubicBezTo>
                        <a:pt x="43717" y="13"/>
                        <a:pt x="44534" y="830"/>
                        <a:pt x="44534" y="1835"/>
                      </a:cubicBezTo>
                      <a:lnTo>
                        <a:pt x="44534" y="1835"/>
                      </a:lnTo>
                      <a:cubicBezTo>
                        <a:pt x="44534" y="2853"/>
                        <a:pt x="43717" y="3670"/>
                        <a:pt x="42700" y="36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EF0F2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269" name="Google Shape;8301;p74">
                  <a:extLst>
                    <a:ext uri="{FF2B5EF4-FFF2-40B4-BE49-F238E27FC236}">
                      <a16:creationId xmlns:a16="http://schemas.microsoft.com/office/drawing/2014/main" id="{84F0D053-B65D-7F41-A6B5-1713846C41A8}"/>
                    </a:ext>
                  </a:extLst>
                </p:cNvPr>
                <p:cNvSpPr/>
                <p:nvPr/>
              </p:nvSpPr>
              <p:spPr>
                <a:xfrm>
                  <a:off x="6990467" y="2672992"/>
                  <a:ext cx="154870" cy="127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35" h="3671" fill="none" extrusionOk="0">
                      <a:moveTo>
                        <a:pt x="42700" y="3670"/>
                      </a:moveTo>
                      <a:lnTo>
                        <a:pt x="1835" y="3670"/>
                      </a:lnTo>
                      <a:cubicBezTo>
                        <a:pt x="817" y="3670"/>
                        <a:pt x="0" y="2841"/>
                        <a:pt x="0" y="1836"/>
                      </a:cubicBezTo>
                      <a:lnTo>
                        <a:pt x="0" y="1836"/>
                      </a:lnTo>
                      <a:cubicBezTo>
                        <a:pt x="13" y="818"/>
                        <a:pt x="830" y="1"/>
                        <a:pt x="1835" y="1"/>
                      </a:cubicBezTo>
                      <a:lnTo>
                        <a:pt x="42700" y="1"/>
                      </a:lnTo>
                      <a:cubicBezTo>
                        <a:pt x="43717" y="1"/>
                        <a:pt x="44534" y="818"/>
                        <a:pt x="44534" y="1836"/>
                      </a:cubicBezTo>
                      <a:lnTo>
                        <a:pt x="44534" y="1836"/>
                      </a:lnTo>
                      <a:cubicBezTo>
                        <a:pt x="44534" y="2841"/>
                        <a:pt x="43717" y="3670"/>
                        <a:pt x="42700" y="36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EEF0F2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270" name="Google Shape;8302;p74">
                  <a:extLst>
                    <a:ext uri="{FF2B5EF4-FFF2-40B4-BE49-F238E27FC236}">
                      <a16:creationId xmlns:a16="http://schemas.microsoft.com/office/drawing/2014/main" id="{05D075CB-C2E2-2201-8FE1-322B7504860E}"/>
                    </a:ext>
                  </a:extLst>
                </p:cNvPr>
                <p:cNvSpPr/>
                <p:nvPr/>
              </p:nvSpPr>
              <p:spPr>
                <a:xfrm>
                  <a:off x="6836957" y="2068734"/>
                  <a:ext cx="461892" cy="589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823" h="169592" fill="none" extrusionOk="0">
                      <a:moveTo>
                        <a:pt x="132307" y="74442"/>
                      </a:moveTo>
                      <a:cubicBezTo>
                        <a:pt x="132332" y="74278"/>
                        <a:pt x="132345" y="74127"/>
                        <a:pt x="132357" y="73977"/>
                      </a:cubicBezTo>
                      <a:cubicBezTo>
                        <a:pt x="132408" y="73562"/>
                        <a:pt x="132458" y="73135"/>
                        <a:pt x="132496" y="72720"/>
                      </a:cubicBezTo>
                      <a:cubicBezTo>
                        <a:pt x="132533" y="72343"/>
                        <a:pt x="132558" y="71991"/>
                        <a:pt x="132584" y="71639"/>
                      </a:cubicBezTo>
                      <a:cubicBezTo>
                        <a:pt x="132584" y="71577"/>
                        <a:pt x="132596" y="71501"/>
                        <a:pt x="132609" y="71438"/>
                      </a:cubicBezTo>
                      <a:cubicBezTo>
                        <a:pt x="132759" y="69754"/>
                        <a:pt x="132822" y="68071"/>
                        <a:pt x="132797" y="66387"/>
                      </a:cubicBezTo>
                      <a:cubicBezTo>
                        <a:pt x="132797" y="29719"/>
                        <a:pt x="103079" y="1"/>
                        <a:pt x="66411" y="1"/>
                      </a:cubicBezTo>
                      <a:cubicBezTo>
                        <a:pt x="29744" y="1"/>
                        <a:pt x="25" y="29719"/>
                        <a:pt x="25" y="66387"/>
                      </a:cubicBezTo>
                      <a:cubicBezTo>
                        <a:pt x="0" y="68071"/>
                        <a:pt x="63" y="69754"/>
                        <a:pt x="214" y="71438"/>
                      </a:cubicBezTo>
                      <a:cubicBezTo>
                        <a:pt x="214" y="71501"/>
                        <a:pt x="226" y="71577"/>
                        <a:pt x="239" y="71639"/>
                      </a:cubicBezTo>
                      <a:cubicBezTo>
                        <a:pt x="264" y="71991"/>
                        <a:pt x="289" y="72343"/>
                        <a:pt x="327" y="72720"/>
                      </a:cubicBezTo>
                      <a:cubicBezTo>
                        <a:pt x="365" y="73135"/>
                        <a:pt x="415" y="73562"/>
                        <a:pt x="465" y="73977"/>
                      </a:cubicBezTo>
                      <a:cubicBezTo>
                        <a:pt x="478" y="74127"/>
                        <a:pt x="490" y="74278"/>
                        <a:pt x="515" y="74442"/>
                      </a:cubicBezTo>
                      <a:cubicBezTo>
                        <a:pt x="528" y="74617"/>
                        <a:pt x="553" y="74806"/>
                        <a:pt x="578" y="74994"/>
                      </a:cubicBezTo>
                      <a:cubicBezTo>
                        <a:pt x="2187" y="87887"/>
                        <a:pt x="8306" y="113182"/>
                        <a:pt x="31390" y="136140"/>
                      </a:cubicBezTo>
                      <a:cubicBezTo>
                        <a:pt x="35926" y="140652"/>
                        <a:pt x="39545" y="146030"/>
                        <a:pt x="41782" y="152036"/>
                      </a:cubicBezTo>
                      <a:cubicBezTo>
                        <a:pt x="42775" y="154650"/>
                        <a:pt x="43164" y="157176"/>
                        <a:pt x="43177" y="158985"/>
                      </a:cubicBezTo>
                      <a:cubicBezTo>
                        <a:pt x="43202" y="166299"/>
                        <a:pt x="42976" y="169591"/>
                        <a:pt x="66411" y="169591"/>
                      </a:cubicBezTo>
                      <a:cubicBezTo>
                        <a:pt x="89834" y="169591"/>
                        <a:pt x="89621" y="166286"/>
                        <a:pt x="89646" y="158985"/>
                      </a:cubicBezTo>
                      <a:cubicBezTo>
                        <a:pt x="89646" y="157176"/>
                        <a:pt x="90048" y="154650"/>
                        <a:pt x="91041" y="152036"/>
                      </a:cubicBezTo>
                      <a:cubicBezTo>
                        <a:pt x="93277" y="146042"/>
                        <a:pt x="96896" y="140652"/>
                        <a:pt x="101433" y="136140"/>
                      </a:cubicBezTo>
                      <a:cubicBezTo>
                        <a:pt x="124516" y="113182"/>
                        <a:pt x="130636" y="87887"/>
                        <a:pt x="132244" y="74994"/>
                      </a:cubicBezTo>
                      <a:cubicBezTo>
                        <a:pt x="132269" y="74806"/>
                        <a:pt x="132295" y="74617"/>
                        <a:pt x="132307" y="74442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FEFEFE"/>
                  </a:solidFill>
                  <a:prstDash val="solid"/>
                  <a:miter lim="12565"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</p:grpSp>
        </p:grpSp>
      </p:grpSp>
      <p:grpSp>
        <p:nvGrpSpPr>
          <p:cNvPr id="271" name="Google Shape;8303;p74">
            <a:extLst>
              <a:ext uri="{FF2B5EF4-FFF2-40B4-BE49-F238E27FC236}">
                <a16:creationId xmlns:a16="http://schemas.microsoft.com/office/drawing/2014/main" id="{B3DECD37-CBFC-04A0-8409-9C3E532F834E}"/>
              </a:ext>
            </a:extLst>
          </p:cNvPr>
          <p:cNvGrpSpPr/>
          <p:nvPr/>
        </p:nvGrpSpPr>
        <p:grpSpPr>
          <a:xfrm>
            <a:off x="4284515" y="3935793"/>
            <a:ext cx="1425154" cy="1424748"/>
            <a:chOff x="2559249" y="2069323"/>
            <a:chExt cx="685566" cy="685634"/>
          </a:xfrm>
        </p:grpSpPr>
        <p:sp>
          <p:nvSpPr>
            <p:cNvPr id="272" name="Google Shape;8304;p74">
              <a:extLst>
                <a:ext uri="{FF2B5EF4-FFF2-40B4-BE49-F238E27FC236}">
                  <a16:creationId xmlns:a16="http://schemas.microsoft.com/office/drawing/2014/main" id="{C4638DC5-8235-EB47-A51A-6FAFF159384A}"/>
                </a:ext>
              </a:extLst>
            </p:cNvPr>
            <p:cNvSpPr/>
            <p:nvPr/>
          </p:nvSpPr>
          <p:spPr>
            <a:xfrm>
              <a:off x="2637836" y="2532965"/>
              <a:ext cx="376180" cy="221993"/>
            </a:xfrm>
            <a:custGeom>
              <a:avLst/>
              <a:gdLst/>
              <a:ahLst/>
              <a:cxnLst/>
              <a:rect l="l" t="t" r="r" b="b"/>
              <a:pathLst>
                <a:path w="114864" h="67784" extrusionOk="0">
                  <a:moveTo>
                    <a:pt x="106357" y="13065"/>
                  </a:moveTo>
                  <a:cubicBezTo>
                    <a:pt x="104189" y="14178"/>
                    <a:pt x="101932" y="15164"/>
                    <a:pt x="99610" y="15997"/>
                  </a:cubicBezTo>
                  <a:cubicBezTo>
                    <a:pt x="99509" y="16034"/>
                    <a:pt x="99407" y="16071"/>
                    <a:pt x="99307" y="16108"/>
                  </a:cubicBezTo>
                  <a:lnTo>
                    <a:pt x="99307" y="16108"/>
                  </a:lnTo>
                  <a:cubicBezTo>
                    <a:pt x="101716" y="15259"/>
                    <a:pt x="104072" y="14244"/>
                    <a:pt x="106357" y="13065"/>
                  </a:cubicBezTo>
                  <a:close/>
                  <a:moveTo>
                    <a:pt x="28508" y="0"/>
                  </a:moveTo>
                  <a:cubicBezTo>
                    <a:pt x="24492" y="0"/>
                    <a:pt x="20462" y="1024"/>
                    <a:pt x="16807" y="3134"/>
                  </a:cubicBezTo>
                  <a:lnTo>
                    <a:pt x="16196" y="3489"/>
                  </a:lnTo>
                  <a:cubicBezTo>
                    <a:pt x="1800" y="11798"/>
                    <a:pt x="1" y="31827"/>
                    <a:pt x="12628" y="42646"/>
                  </a:cubicBezTo>
                  <a:cubicBezTo>
                    <a:pt x="28344" y="56100"/>
                    <a:pt x="48088" y="64977"/>
                    <a:pt x="69813" y="67214"/>
                  </a:cubicBezTo>
                  <a:cubicBezTo>
                    <a:pt x="70015" y="67229"/>
                    <a:pt x="70217" y="67254"/>
                    <a:pt x="70424" y="67273"/>
                  </a:cubicBezTo>
                  <a:cubicBezTo>
                    <a:pt x="70803" y="67313"/>
                    <a:pt x="71193" y="67347"/>
                    <a:pt x="71572" y="67377"/>
                  </a:cubicBezTo>
                  <a:cubicBezTo>
                    <a:pt x="72085" y="67421"/>
                    <a:pt x="72592" y="67465"/>
                    <a:pt x="73100" y="67500"/>
                  </a:cubicBezTo>
                  <a:lnTo>
                    <a:pt x="73445" y="67525"/>
                  </a:lnTo>
                  <a:cubicBezTo>
                    <a:pt x="75888" y="67697"/>
                    <a:pt x="78340" y="67783"/>
                    <a:pt x="80797" y="67783"/>
                  </a:cubicBezTo>
                  <a:cubicBezTo>
                    <a:pt x="92212" y="67783"/>
                    <a:pt x="103723" y="65913"/>
                    <a:pt x="114864" y="62044"/>
                  </a:cubicBezTo>
                  <a:lnTo>
                    <a:pt x="114864" y="62044"/>
                  </a:lnTo>
                  <a:cubicBezTo>
                    <a:pt x="112427" y="62820"/>
                    <a:pt x="109978" y="63185"/>
                    <a:pt x="107581" y="63185"/>
                  </a:cubicBezTo>
                  <a:cubicBezTo>
                    <a:pt x="94740" y="63185"/>
                    <a:pt x="83396" y="52710"/>
                    <a:pt x="83396" y="38875"/>
                  </a:cubicBezTo>
                  <a:cubicBezTo>
                    <a:pt x="83396" y="28688"/>
                    <a:pt x="89785" y="19663"/>
                    <a:pt x="99307" y="16108"/>
                  </a:cubicBezTo>
                  <a:lnTo>
                    <a:pt x="99307" y="16108"/>
                  </a:lnTo>
                  <a:cubicBezTo>
                    <a:pt x="93355" y="18205"/>
                    <a:pt x="87080" y="19284"/>
                    <a:pt x="80750" y="19284"/>
                  </a:cubicBezTo>
                  <a:cubicBezTo>
                    <a:pt x="79680" y="19284"/>
                    <a:pt x="78608" y="19253"/>
                    <a:pt x="77536" y="19191"/>
                  </a:cubicBezTo>
                  <a:cubicBezTo>
                    <a:pt x="77230" y="19171"/>
                    <a:pt x="76920" y="19146"/>
                    <a:pt x="76609" y="19127"/>
                  </a:cubicBezTo>
                  <a:cubicBezTo>
                    <a:pt x="76077" y="19092"/>
                    <a:pt x="75554" y="19048"/>
                    <a:pt x="75022" y="18999"/>
                  </a:cubicBezTo>
                  <a:cubicBezTo>
                    <a:pt x="74948" y="18994"/>
                    <a:pt x="74869" y="18979"/>
                    <a:pt x="74795" y="18974"/>
                  </a:cubicBezTo>
                  <a:cubicBezTo>
                    <a:pt x="73346" y="18821"/>
                    <a:pt x="71912" y="18609"/>
                    <a:pt x="70483" y="18353"/>
                  </a:cubicBezTo>
                  <a:cubicBezTo>
                    <a:pt x="70414" y="18338"/>
                    <a:pt x="70340" y="18333"/>
                    <a:pt x="70276" y="18323"/>
                  </a:cubicBezTo>
                  <a:cubicBezTo>
                    <a:pt x="60651" y="16515"/>
                    <a:pt x="51671" y="12222"/>
                    <a:pt x="44234" y="5859"/>
                  </a:cubicBezTo>
                  <a:cubicBezTo>
                    <a:pt x="39736" y="2011"/>
                    <a:pt x="34136" y="0"/>
                    <a:pt x="2850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73" name="Google Shape;8305;p74">
              <a:extLst>
                <a:ext uri="{FF2B5EF4-FFF2-40B4-BE49-F238E27FC236}">
                  <a16:creationId xmlns:a16="http://schemas.microsoft.com/office/drawing/2014/main" id="{D2F323C8-4CF9-61BB-5E18-81C2DA6EC473}"/>
                </a:ext>
              </a:extLst>
            </p:cNvPr>
            <p:cNvSpPr/>
            <p:nvPr/>
          </p:nvSpPr>
          <p:spPr>
            <a:xfrm>
              <a:off x="2910955" y="2421038"/>
              <a:ext cx="327385" cy="318821"/>
            </a:xfrm>
            <a:custGeom>
              <a:avLst/>
              <a:gdLst/>
              <a:ahLst/>
              <a:cxnLst/>
              <a:rect l="l" t="t" r="r" b="b"/>
              <a:pathLst>
                <a:path w="99965" h="97350" extrusionOk="0">
                  <a:moveTo>
                    <a:pt x="53376" y="1"/>
                  </a:moveTo>
                  <a:lnTo>
                    <a:pt x="53376" y="6"/>
                  </a:lnTo>
                  <a:cubicBezTo>
                    <a:pt x="52883" y="9853"/>
                    <a:pt x="49823" y="19400"/>
                    <a:pt x="44500" y="27694"/>
                  </a:cubicBezTo>
                  <a:lnTo>
                    <a:pt x="44495" y="27689"/>
                  </a:lnTo>
                  <a:cubicBezTo>
                    <a:pt x="39162" y="35945"/>
                    <a:pt x="31740" y="42706"/>
                    <a:pt x="22962" y="47236"/>
                  </a:cubicBezTo>
                  <a:cubicBezTo>
                    <a:pt x="20794" y="48354"/>
                    <a:pt x="18537" y="49335"/>
                    <a:pt x="16215" y="50168"/>
                  </a:cubicBezTo>
                  <a:cubicBezTo>
                    <a:pt x="6526" y="53643"/>
                    <a:pt x="1" y="62751"/>
                    <a:pt x="1" y="73041"/>
                  </a:cubicBezTo>
                  <a:cubicBezTo>
                    <a:pt x="1" y="86877"/>
                    <a:pt x="11338" y="97350"/>
                    <a:pt x="24179" y="97350"/>
                  </a:cubicBezTo>
                  <a:cubicBezTo>
                    <a:pt x="26579" y="97350"/>
                    <a:pt x="29032" y="96984"/>
                    <a:pt x="31474" y="96205"/>
                  </a:cubicBezTo>
                  <a:cubicBezTo>
                    <a:pt x="31730" y="96126"/>
                    <a:pt x="31977" y="96043"/>
                    <a:pt x="32223" y="95954"/>
                  </a:cubicBezTo>
                  <a:cubicBezTo>
                    <a:pt x="49305" y="89907"/>
                    <a:pt x="64347" y="79542"/>
                    <a:pt x="76047" y="66176"/>
                  </a:cubicBezTo>
                  <a:cubicBezTo>
                    <a:pt x="76333" y="65870"/>
                    <a:pt x="76609" y="65575"/>
                    <a:pt x="76880" y="65254"/>
                  </a:cubicBezTo>
                  <a:cubicBezTo>
                    <a:pt x="88664" y="51450"/>
                    <a:pt x="96520" y="34919"/>
                    <a:pt x="99965" y="17468"/>
                  </a:cubicBezTo>
                  <a:lnTo>
                    <a:pt x="99965" y="17468"/>
                  </a:lnTo>
                  <a:cubicBezTo>
                    <a:pt x="97249" y="28811"/>
                    <a:pt x="87103" y="36062"/>
                    <a:pt x="76340" y="36062"/>
                  </a:cubicBezTo>
                  <a:cubicBezTo>
                    <a:pt x="72278" y="36062"/>
                    <a:pt x="68129" y="35030"/>
                    <a:pt x="64258" y="32795"/>
                  </a:cubicBezTo>
                  <a:cubicBezTo>
                    <a:pt x="55426" y="27694"/>
                    <a:pt x="50641" y="17596"/>
                    <a:pt x="52509" y="7571"/>
                  </a:cubicBezTo>
                  <a:cubicBezTo>
                    <a:pt x="52977" y="5067"/>
                    <a:pt x="53268" y="2534"/>
                    <a:pt x="53391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74" name="Google Shape;8306;p74">
              <a:extLst>
                <a:ext uri="{FF2B5EF4-FFF2-40B4-BE49-F238E27FC236}">
                  <a16:creationId xmlns:a16="http://schemas.microsoft.com/office/drawing/2014/main" id="{62303ED8-C36E-C58A-C688-EE43D4D240CB}"/>
                </a:ext>
              </a:extLst>
            </p:cNvPr>
            <p:cNvSpPr/>
            <p:nvPr/>
          </p:nvSpPr>
          <p:spPr>
            <a:xfrm>
              <a:off x="3122726" y="2149918"/>
              <a:ext cx="10490" cy="10015"/>
            </a:xfrm>
            <a:custGeom>
              <a:avLst/>
              <a:gdLst/>
              <a:ahLst/>
              <a:cxnLst/>
              <a:rect l="l" t="t" r="r" b="b"/>
              <a:pathLst>
                <a:path w="3203" h="3058" extrusionOk="0">
                  <a:moveTo>
                    <a:pt x="21" y="0"/>
                  </a:moveTo>
                  <a:cubicBezTo>
                    <a:pt x="0" y="0"/>
                    <a:pt x="1234" y="1124"/>
                    <a:pt x="3203" y="3058"/>
                  </a:cubicBezTo>
                  <a:cubicBezTo>
                    <a:pt x="2429" y="2170"/>
                    <a:pt x="1576" y="1328"/>
                    <a:pt x="645" y="529"/>
                  </a:cubicBezTo>
                  <a:cubicBezTo>
                    <a:pt x="227" y="170"/>
                    <a:pt x="29" y="0"/>
                    <a:pt x="21" y="0"/>
                  </a:cubicBez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75" name="Google Shape;8307;p74">
              <a:extLst>
                <a:ext uri="{FF2B5EF4-FFF2-40B4-BE49-F238E27FC236}">
                  <a16:creationId xmlns:a16="http://schemas.microsoft.com/office/drawing/2014/main" id="{3D6A4806-8514-0789-C49C-E3B80709D7E3}"/>
                </a:ext>
              </a:extLst>
            </p:cNvPr>
            <p:cNvSpPr/>
            <p:nvPr/>
          </p:nvSpPr>
          <p:spPr>
            <a:xfrm>
              <a:off x="3022956" y="2159929"/>
              <a:ext cx="221858" cy="379216"/>
            </a:xfrm>
            <a:custGeom>
              <a:avLst/>
              <a:gdLst/>
              <a:ahLst/>
              <a:cxnLst/>
              <a:rect l="l" t="t" r="r" b="b"/>
              <a:pathLst>
                <a:path w="67743" h="115791" extrusionOk="0">
                  <a:moveTo>
                    <a:pt x="33667" y="1"/>
                  </a:moveTo>
                  <a:cubicBezTo>
                    <a:pt x="43405" y="11169"/>
                    <a:pt x="40882" y="28926"/>
                    <a:pt x="27541" y="36624"/>
                  </a:cubicBezTo>
                  <a:lnTo>
                    <a:pt x="26934" y="36974"/>
                  </a:lnTo>
                  <a:cubicBezTo>
                    <a:pt x="23278" y="39085"/>
                    <a:pt x="19248" y="40109"/>
                    <a:pt x="15233" y="40109"/>
                  </a:cubicBezTo>
                  <a:cubicBezTo>
                    <a:pt x="9809" y="40109"/>
                    <a:pt x="4413" y="38242"/>
                    <a:pt x="0" y="34668"/>
                  </a:cubicBezTo>
                  <a:lnTo>
                    <a:pt x="0" y="34668"/>
                  </a:lnTo>
                  <a:cubicBezTo>
                    <a:pt x="4658" y="38719"/>
                    <a:pt x="8625" y="43529"/>
                    <a:pt x="11725" y="48916"/>
                  </a:cubicBezTo>
                  <a:cubicBezTo>
                    <a:pt x="12179" y="49709"/>
                    <a:pt x="12617" y="50513"/>
                    <a:pt x="13026" y="51316"/>
                  </a:cubicBezTo>
                  <a:cubicBezTo>
                    <a:pt x="13090" y="51439"/>
                    <a:pt x="13150" y="51568"/>
                    <a:pt x="13219" y="51691"/>
                  </a:cubicBezTo>
                  <a:cubicBezTo>
                    <a:pt x="13460" y="52169"/>
                    <a:pt x="13692" y="52642"/>
                    <a:pt x="13913" y="53125"/>
                  </a:cubicBezTo>
                  <a:cubicBezTo>
                    <a:pt x="14047" y="53396"/>
                    <a:pt x="14175" y="53672"/>
                    <a:pt x="14298" y="53948"/>
                  </a:cubicBezTo>
                  <a:cubicBezTo>
                    <a:pt x="14569" y="54544"/>
                    <a:pt x="14835" y="55151"/>
                    <a:pt x="15081" y="55752"/>
                  </a:cubicBezTo>
                  <a:cubicBezTo>
                    <a:pt x="15165" y="55964"/>
                    <a:pt x="15244" y="56171"/>
                    <a:pt x="15328" y="56383"/>
                  </a:cubicBezTo>
                  <a:cubicBezTo>
                    <a:pt x="15525" y="56880"/>
                    <a:pt x="15712" y="57378"/>
                    <a:pt x="15900" y="57886"/>
                  </a:cubicBezTo>
                  <a:cubicBezTo>
                    <a:pt x="18438" y="64904"/>
                    <a:pt x="19547" y="72326"/>
                    <a:pt x="19187" y="79729"/>
                  </a:cubicBezTo>
                  <a:cubicBezTo>
                    <a:pt x="19064" y="82262"/>
                    <a:pt x="18778" y="84795"/>
                    <a:pt x="18310" y="87304"/>
                  </a:cubicBezTo>
                  <a:cubicBezTo>
                    <a:pt x="16442" y="97324"/>
                    <a:pt x="21227" y="107422"/>
                    <a:pt x="30054" y="112523"/>
                  </a:cubicBezTo>
                  <a:cubicBezTo>
                    <a:pt x="33927" y="114758"/>
                    <a:pt x="38077" y="115790"/>
                    <a:pt x="42139" y="115790"/>
                  </a:cubicBezTo>
                  <a:cubicBezTo>
                    <a:pt x="52903" y="115790"/>
                    <a:pt x="63049" y="108539"/>
                    <a:pt x="65761" y="97196"/>
                  </a:cubicBezTo>
                  <a:cubicBezTo>
                    <a:pt x="66717" y="92366"/>
                    <a:pt x="67328" y="87462"/>
                    <a:pt x="67594" y="82533"/>
                  </a:cubicBezTo>
                  <a:cubicBezTo>
                    <a:pt x="67644" y="81602"/>
                    <a:pt x="67678" y="80665"/>
                    <a:pt x="67703" y="79739"/>
                  </a:cubicBezTo>
                  <a:cubicBezTo>
                    <a:pt x="67728" y="78832"/>
                    <a:pt x="67742" y="77920"/>
                    <a:pt x="67742" y="77013"/>
                  </a:cubicBezTo>
                  <a:cubicBezTo>
                    <a:pt x="67737" y="58916"/>
                    <a:pt x="63144" y="41893"/>
                    <a:pt x="55061" y="27043"/>
                  </a:cubicBezTo>
                  <a:lnTo>
                    <a:pt x="55047" y="27058"/>
                  </a:lnTo>
                  <a:cubicBezTo>
                    <a:pt x="54613" y="26255"/>
                    <a:pt x="54169" y="25461"/>
                    <a:pt x="53716" y="24673"/>
                  </a:cubicBezTo>
                  <a:cubicBezTo>
                    <a:pt x="47915" y="14623"/>
                    <a:pt x="38541" y="4811"/>
                    <a:pt x="3366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76" name="Google Shape;8308;p74">
              <a:extLst>
                <a:ext uri="{FF2B5EF4-FFF2-40B4-BE49-F238E27FC236}">
                  <a16:creationId xmlns:a16="http://schemas.microsoft.com/office/drawing/2014/main" id="{D60EAC21-5902-DDE1-3EA6-EFBB5FF5ED32}"/>
                </a:ext>
              </a:extLst>
            </p:cNvPr>
            <p:cNvSpPr/>
            <p:nvPr/>
          </p:nvSpPr>
          <p:spPr>
            <a:xfrm>
              <a:off x="3001649" y="2257452"/>
              <a:ext cx="4395" cy="2908"/>
            </a:xfrm>
            <a:custGeom>
              <a:avLst/>
              <a:gdLst/>
              <a:ahLst/>
              <a:cxnLst/>
              <a:rect l="l" t="t" r="r" b="b"/>
              <a:pathLst>
                <a:path w="1342" h="888" extrusionOk="0">
                  <a:moveTo>
                    <a:pt x="1" y="1"/>
                  </a:moveTo>
                  <a:cubicBezTo>
                    <a:pt x="449" y="291"/>
                    <a:pt x="898" y="587"/>
                    <a:pt x="1341" y="888"/>
                  </a:cubicBezTo>
                  <a:cubicBezTo>
                    <a:pt x="898" y="587"/>
                    <a:pt x="449" y="291"/>
                    <a:pt x="1" y="1"/>
                  </a:cubicBez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77" name="Google Shape;8309;p74">
              <a:extLst>
                <a:ext uri="{FF2B5EF4-FFF2-40B4-BE49-F238E27FC236}">
                  <a16:creationId xmlns:a16="http://schemas.microsoft.com/office/drawing/2014/main" id="{5B17D6BB-9379-CB6A-59AB-4E090F993F1D}"/>
                </a:ext>
              </a:extLst>
            </p:cNvPr>
            <p:cNvSpPr/>
            <p:nvPr/>
          </p:nvSpPr>
          <p:spPr>
            <a:xfrm>
              <a:off x="3006814" y="2260907"/>
              <a:ext cx="504" cy="373"/>
            </a:xfrm>
            <a:custGeom>
              <a:avLst/>
              <a:gdLst/>
              <a:ahLst/>
              <a:cxnLst/>
              <a:rect l="l" t="t" r="r" b="b"/>
              <a:pathLst>
                <a:path w="154" h="114" extrusionOk="0">
                  <a:moveTo>
                    <a:pt x="1" y="0"/>
                  </a:moveTo>
                  <a:lnTo>
                    <a:pt x="1" y="0"/>
                  </a:lnTo>
                  <a:cubicBezTo>
                    <a:pt x="50" y="40"/>
                    <a:pt x="104" y="74"/>
                    <a:pt x="154" y="114"/>
                  </a:cubicBezTo>
                  <a:cubicBezTo>
                    <a:pt x="104" y="74"/>
                    <a:pt x="55" y="40"/>
                    <a:pt x="1" y="0"/>
                  </a:cubicBez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78" name="Google Shape;8310;p74">
              <a:extLst>
                <a:ext uri="{FF2B5EF4-FFF2-40B4-BE49-F238E27FC236}">
                  <a16:creationId xmlns:a16="http://schemas.microsoft.com/office/drawing/2014/main" id="{0F9A9622-CF55-F8D1-7D82-DD5EF19F4A0C}"/>
                </a:ext>
              </a:extLst>
            </p:cNvPr>
            <p:cNvSpPr/>
            <p:nvPr/>
          </p:nvSpPr>
          <p:spPr>
            <a:xfrm>
              <a:off x="3007315" y="2261277"/>
              <a:ext cx="15645" cy="12190"/>
            </a:xfrm>
            <a:custGeom>
              <a:avLst/>
              <a:gdLst/>
              <a:ahLst/>
              <a:cxnLst/>
              <a:rect l="l" t="t" r="r" b="b"/>
              <a:pathLst>
                <a:path w="4777" h="3722" extrusionOk="0">
                  <a:moveTo>
                    <a:pt x="1" y="1"/>
                  </a:moveTo>
                  <a:lnTo>
                    <a:pt x="1" y="1"/>
                  </a:lnTo>
                  <a:cubicBezTo>
                    <a:pt x="1479" y="1026"/>
                    <a:pt x="2908" y="2135"/>
                    <a:pt x="4283" y="3313"/>
                  </a:cubicBezTo>
                  <a:cubicBezTo>
                    <a:pt x="4441" y="3456"/>
                    <a:pt x="4609" y="3589"/>
                    <a:pt x="4776" y="3722"/>
                  </a:cubicBezTo>
                  <a:cubicBezTo>
                    <a:pt x="3253" y="2396"/>
                    <a:pt x="1666" y="1149"/>
                    <a:pt x="1" y="1"/>
                  </a:cubicBezTo>
                  <a:close/>
                </a:path>
              </a:pathLst>
            </a:custGeom>
            <a:solidFill>
              <a:srgbClr val="CFD9E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79" name="Google Shape;8311;p74">
              <a:extLst>
                <a:ext uri="{FF2B5EF4-FFF2-40B4-BE49-F238E27FC236}">
                  <a16:creationId xmlns:a16="http://schemas.microsoft.com/office/drawing/2014/main" id="{B0C682A0-E50D-6328-6A90-FD44EEE1CC74}"/>
                </a:ext>
              </a:extLst>
            </p:cNvPr>
            <p:cNvSpPr/>
            <p:nvPr/>
          </p:nvSpPr>
          <p:spPr>
            <a:xfrm>
              <a:off x="3006025" y="2260357"/>
              <a:ext cx="793" cy="553"/>
            </a:xfrm>
            <a:custGeom>
              <a:avLst/>
              <a:gdLst/>
              <a:ahLst/>
              <a:cxnLst/>
              <a:rect l="l" t="t" r="r" b="b"/>
              <a:pathLst>
                <a:path w="242" h="169" extrusionOk="0">
                  <a:moveTo>
                    <a:pt x="0" y="1"/>
                  </a:moveTo>
                  <a:lnTo>
                    <a:pt x="201" y="140"/>
                  </a:lnTo>
                  <a:lnTo>
                    <a:pt x="201" y="140"/>
                  </a:lnTo>
                  <a:cubicBezTo>
                    <a:pt x="137" y="95"/>
                    <a:pt x="74" y="50"/>
                    <a:pt x="0" y="1"/>
                  </a:cubicBezTo>
                  <a:close/>
                  <a:moveTo>
                    <a:pt x="201" y="140"/>
                  </a:moveTo>
                  <a:cubicBezTo>
                    <a:pt x="215" y="150"/>
                    <a:pt x="228" y="159"/>
                    <a:pt x="242" y="168"/>
                  </a:cubicBezTo>
                  <a:lnTo>
                    <a:pt x="201" y="140"/>
                  </a:lnTo>
                  <a:close/>
                </a:path>
              </a:pathLst>
            </a:custGeom>
            <a:solidFill>
              <a:srgbClr val="CFD9E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0" name="Google Shape;8312;p74">
              <a:extLst>
                <a:ext uri="{FF2B5EF4-FFF2-40B4-BE49-F238E27FC236}">
                  <a16:creationId xmlns:a16="http://schemas.microsoft.com/office/drawing/2014/main" id="{033136B6-256E-AFE4-B832-FFD8E529FF5F}"/>
                </a:ext>
              </a:extLst>
            </p:cNvPr>
            <p:cNvSpPr/>
            <p:nvPr/>
          </p:nvSpPr>
          <p:spPr>
            <a:xfrm>
              <a:off x="2790124" y="2069323"/>
              <a:ext cx="376068" cy="221963"/>
            </a:xfrm>
            <a:custGeom>
              <a:avLst/>
              <a:gdLst/>
              <a:ahLst/>
              <a:cxnLst/>
              <a:rect l="l" t="t" r="r" b="b"/>
              <a:pathLst>
                <a:path w="114830" h="67775" extrusionOk="0">
                  <a:moveTo>
                    <a:pt x="15387" y="51713"/>
                  </a:moveTo>
                  <a:cubicBezTo>
                    <a:pt x="13025" y="52552"/>
                    <a:pt x="10715" y="53552"/>
                    <a:pt x="8473" y="54709"/>
                  </a:cubicBezTo>
                  <a:lnTo>
                    <a:pt x="8473" y="54709"/>
                  </a:lnTo>
                  <a:cubicBezTo>
                    <a:pt x="10647" y="53591"/>
                    <a:pt x="12899" y="52605"/>
                    <a:pt x="15225" y="51772"/>
                  </a:cubicBezTo>
                  <a:cubicBezTo>
                    <a:pt x="15279" y="51753"/>
                    <a:pt x="15333" y="51733"/>
                    <a:pt x="15387" y="51713"/>
                  </a:cubicBezTo>
                  <a:close/>
                  <a:moveTo>
                    <a:pt x="34032" y="1"/>
                  </a:moveTo>
                  <a:cubicBezTo>
                    <a:pt x="22630" y="1"/>
                    <a:pt x="11132" y="1868"/>
                    <a:pt x="1" y="5720"/>
                  </a:cubicBezTo>
                  <a:cubicBezTo>
                    <a:pt x="2428" y="4951"/>
                    <a:pt x="4866" y="4589"/>
                    <a:pt x="7253" y="4589"/>
                  </a:cubicBezTo>
                  <a:cubicBezTo>
                    <a:pt x="20092" y="4589"/>
                    <a:pt x="31430" y="15063"/>
                    <a:pt x="31430" y="28899"/>
                  </a:cubicBezTo>
                  <a:cubicBezTo>
                    <a:pt x="31430" y="39137"/>
                    <a:pt x="24982" y="48196"/>
                    <a:pt x="15387" y="51713"/>
                  </a:cubicBezTo>
                  <a:lnTo>
                    <a:pt x="15387" y="51713"/>
                  </a:lnTo>
                  <a:cubicBezTo>
                    <a:pt x="21370" y="49588"/>
                    <a:pt x="27683" y="48494"/>
                    <a:pt x="34053" y="48494"/>
                  </a:cubicBezTo>
                  <a:cubicBezTo>
                    <a:pt x="35131" y="48494"/>
                    <a:pt x="36210" y="48525"/>
                    <a:pt x="37290" y="48588"/>
                  </a:cubicBezTo>
                  <a:cubicBezTo>
                    <a:pt x="37605" y="48608"/>
                    <a:pt x="37911" y="48632"/>
                    <a:pt x="38221" y="48647"/>
                  </a:cubicBezTo>
                  <a:cubicBezTo>
                    <a:pt x="38749" y="48687"/>
                    <a:pt x="39276" y="48731"/>
                    <a:pt x="39803" y="48780"/>
                  </a:cubicBezTo>
                  <a:cubicBezTo>
                    <a:pt x="39877" y="48785"/>
                    <a:pt x="39956" y="48795"/>
                    <a:pt x="40030" y="48805"/>
                  </a:cubicBezTo>
                  <a:cubicBezTo>
                    <a:pt x="41479" y="48958"/>
                    <a:pt x="42913" y="49165"/>
                    <a:pt x="44343" y="49426"/>
                  </a:cubicBezTo>
                  <a:cubicBezTo>
                    <a:pt x="44412" y="49436"/>
                    <a:pt x="44485" y="49446"/>
                    <a:pt x="44554" y="49456"/>
                  </a:cubicBezTo>
                  <a:cubicBezTo>
                    <a:pt x="51706" y="50801"/>
                    <a:pt x="58507" y="53517"/>
                    <a:pt x="64584" y="57440"/>
                  </a:cubicBezTo>
                  <a:cubicBezTo>
                    <a:pt x="65032" y="57730"/>
                    <a:pt x="65481" y="58026"/>
                    <a:pt x="65924" y="58332"/>
                  </a:cubicBezTo>
                  <a:lnTo>
                    <a:pt x="66166" y="58499"/>
                  </a:lnTo>
                  <a:cubicBezTo>
                    <a:pt x="66215" y="58539"/>
                    <a:pt x="66269" y="58573"/>
                    <a:pt x="66319" y="58613"/>
                  </a:cubicBezTo>
                  <a:cubicBezTo>
                    <a:pt x="67975" y="59771"/>
                    <a:pt x="69571" y="61008"/>
                    <a:pt x="71094" y="62334"/>
                  </a:cubicBezTo>
                  <a:cubicBezTo>
                    <a:pt x="75504" y="65908"/>
                    <a:pt x="80901" y="67775"/>
                    <a:pt x="86325" y="67775"/>
                  </a:cubicBezTo>
                  <a:cubicBezTo>
                    <a:pt x="90341" y="67775"/>
                    <a:pt x="94372" y="66751"/>
                    <a:pt x="98028" y="64640"/>
                  </a:cubicBezTo>
                  <a:lnTo>
                    <a:pt x="98640" y="64290"/>
                  </a:lnTo>
                  <a:cubicBezTo>
                    <a:pt x="113036" y="55981"/>
                    <a:pt x="114830" y="35951"/>
                    <a:pt x="102203" y="25138"/>
                  </a:cubicBezTo>
                  <a:cubicBezTo>
                    <a:pt x="98028" y="21560"/>
                    <a:pt x="93563" y="18307"/>
                    <a:pt x="88857" y="15419"/>
                  </a:cubicBezTo>
                  <a:cubicBezTo>
                    <a:pt x="75850" y="7435"/>
                    <a:pt x="60966" y="2216"/>
                    <a:pt x="45018" y="570"/>
                  </a:cubicBezTo>
                  <a:cubicBezTo>
                    <a:pt x="44811" y="555"/>
                    <a:pt x="44609" y="530"/>
                    <a:pt x="44407" y="511"/>
                  </a:cubicBezTo>
                  <a:cubicBezTo>
                    <a:pt x="44022" y="471"/>
                    <a:pt x="43643" y="437"/>
                    <a:pt x="43253" y="407"/>
                  </a:cubicBezTo>
                  <a:cubicBezTo>
                    <a:pt x="42741" y="363"/>
                    <a:pt x="42238" y="318"/>
                    <a:pt x="41726" y="284"/>
                  </a:cubicBezTo>
                  <a:lnTo>
                    <a:pt x="41381" y="259"/>
                  </a:lnTo>
                  <a:cubicBezTo>
                    <a:pt x="38938" y="87"/>
                    <a:pt x="36487" y="1"/>
                    <a:pt x="3403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1" name="Google Shape;8313;p74">
              <a:extLst>
                <a:ext uri="{FF2B5EF4-FFF2-40B4-BE49-F238E27FC236}">
                  <a16:creationId xmlns:a16="http://schemas.microsoft.com/office/drawing/2014/main" id="{C1ADE28B-B741-DEE6-2496-748621DD8FB6}"/>
                </a:ext>
              </a:extLst>
            </p:cNvPr>
            <p:cNvSpPr/>
            <p:nvPr/>
          </p:nvSpPr>
          <p:spPr>
            <a:xfrm>
              <a:off x="2559328" y="2381300"/>
              <a:ext cx="1294" cy="21877"/>
            </a:xfrm>
            <a:custGeom>
              <a:avLst/>
              <a:gdLst/>
              <a:ahLst/>
              <a:cxnLst/>
              <a:rect l="l" t="t" r="r" b="b"/>
              <a:pathLst>
                <a:path w="395" h="6680" extrusionOk="0">
                  <a:moveTo>
                    <a:pt x="395" y="1"/>
                  </a:moveTo>
                  <a:cubicBezTo>
                    <a:pt x="193" y="2219"/>
                    <a:pt x="65" y="4447"/>
                    <a:pt x="1" y="6679"/>
                  </a:cubicBezTo>
                  <a:lnTo>
                    <a:pt x="15" y="6679"/>
                  </a:lnTo>
                  <a:cubicBezTo>
                    <a:pt x="70" y="4447"/>
                    <a:pt x="198" y="2224"/>
                    <a:pt x="395" y="1"/>
                  </a:cubicBezTo>
                  <a:close/>
                </a:path>
              </a:pathLst>
            </a:custGeom>
            <a:solidFill>
              <a:srgbClr val="A5B7C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2" name="Google Shape;8314;p74">
              <a:extLst>
                <a:ext uri="{FF2B5EF4-FFF2-40B4-BE49-F238E27FC236}">
                  <a16:creationId xmlns:a16="http://schemas.microsoft.com/office/drawing/2014/main" id="{5F469D16-2934-14C2-AA8E-1EEEA0850344}"/>
                </a:ext>
              </a:extLst>
            </p:cNvPr>
            <p:cNvSpPr/>
            <p:nvPr/>
          </p:nvSpPr>
          <p:spPr>
            <a:xfrm>
              <a:off x="2565429" y="2084349"/>
              <a:ext cx="327628" cy="318828"/>
            </a:xfrm>
            <a:custGeom>
              <a:avLst/>
              <a:gdLst/>
              <a:ahLst/>
              <a:cxnLst/>
              <a:rect l="l" t="t" r="r" b="b"/>
              <a:pathLst>
                <a:path w="100039" h="97352" extrusionOk="0">
                  <a:moveTo>
                    <a:pt x="75862" y="1"/>
                  </a:moveTo>
                  <a:cubicBezTo>
                    <a:pt x="73475" y="1"/>
                    <a:pt x="71037" y="363"/>
                    <a:pt x="68610" y="1132"/>
                  </a:cubicBezTo>
                  <a:cubicBezTo>
                    <a:pt x="68344" y="1221"/>
                    <a:pt x="68088" y="1304"/>
                    <a:pt x="67821" y="1398"/>
                  </a:cubicBezTo>
                  <a:cubicBezTo>
                    <a:pt x="50739" y="7450"/>
                    <a:pt x="35693" y="17810"/>
                    <a:pt x="23992" y="31181"/>
                  </a:cubicBezTo>
                  <a:cubicBezTo>
                    <a:pt x="23712" y="31482"/>
                    <a:pt x="23436" y="31782"/>
                    <a:pt x="23164" y="32098"/>
                  </a:cubicBezTo>
                  <a:cubicBezTo>
                    <a:pt x="11277" y="46021"/>
                    <a:pt x="3391" y="62709"/>
                    <a:pt x="1" y="80328"/>
                  </a:cubicBezTo>
                  <a:cubicBezTo>
                    <a:pt x="2554" y="68739"/>
                    <a:pt x="12822" y="61297"/>
                    <a:pt x="23723" y="61297"/>
                  </a:cubicBezTo>
                  <a:cubicBezTo>
                    <a:pt x="27782" y="61297"/>
                    <a:pt x="31928" y="62329"/>
                    <a:pt x="35796" y="64562"/>
                  </a:cubicBezTo>
                  <a:cubicBezTo>
                    <a:pt x="44628" y="69658"/>
                    <a:pt x="49414" y="79756"/>
                    <a:pt x="47546" y="89781"/>
                  </a:cubicBezTo>
                  <a:cubicBezTo>
                    <a:pt x="47077" y="92285"/>
                    <a:pt x="46787" y="94818"/>
                    <a:pt x="46663" y="97351"/>
                  </a:cubicBezTo>
                  <a:lnTo>
                    <a:pt x="46673" y="97351"/>
                  </a:lnTo>
                  <a:cubicBezTo>
                    <a:pt x="47166" y="87504"/>
                    <a:pt x="50227" y="77957"/>
                    <a:pt x="55550" y="69663"/>
                  </a:cubicBezTo>
                  <a:lnTo>
                    <a:pt x="55554" y="69673"/>
                  </a:lnTo>
                  <a:cubicBezTo>
                    <a:pt x="60882" y="61417"/>
                    <a:pt x="68309" y="54651"/>
                    <a:pt x="77082" y="50131"/>
                  </a:cubicBezTo>
                  <a:cubicBezTo>
                    <a:pt x="79251" y="49007"/>
                    <a:pt x="81503" y="48027"/>
                    <a:pt x="83834" y="47189"/>
                  </a:cubicBezTo>
                  <a:cubicBezTo>
                    <a:pt x="93523" y="43714"/>
                    <a:pt x="100039" y="34611"/>
                    <a:pt x="100039" y="24316"/>
                  </a:cubicBezTo>
                  <a:cubicBezTo>
                    <a:pt x="100039" y="10476"/>
                    <a:pt x="88701" y="1"/>
                    <a:pt x="7586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3" name="Google Shape;8315;p74">
              <a:extLst>
                <a:ext uri="{FF2B5EF4-FFF2-40B4-BE49-F238E27FC236}">
                  <a16:creationId xmlns:a16="http://schemas.microsoft.com/office/drawing/2014/main" id="{8BA9AAE1-2AAD-89D5-1D84-286BFD2ADFC9}"/>
                </a:ext>
              </a:extLst>
            </p:cNvPr>
            <p:cNvSpPr/>
            <p:nvPr/>
          </p:nvSpPr>
          <p:spPr>
            <a:xfrm>
              <a:off x="2560618" y="2347407"/>
              <a:ext cx="4814" cy="33896"/>
            </a:xfrm>
            <a:custGeom>
              <a:avLst/>
              <a:gdLst/>
              <a:ahLst/>
              <a:cxnLst/>
              <a:rect l="l" t="t" r="r" b="b"/>
              <a:pathLst>
                <a:path w="1470" h="10350" extrusionOk="0">
                  <a:moveTo>
                    <a:pt x="1470" y="0"/>
                  </a:moveTo>
                  <a:lnTo>
                    <a:pt x="1470" y="0"/>
                  </a:lnTo>
                  <a:cubicBezTo>
                    <a:pt x="1401" y="306"/>
                    <a:pt x="1337" y="611"/>
                    <a:pt x="1282" y="917"/>
                  </a:cubicBezTo>
                  <a:cubicBezTo>
                    <a:pt x="711" y="4042"/>
                    <a:pt x="287" y="7191"/>
                    <a:pt x="1" y="10350"/>
                  </a:cubicBezTo>
                  <a:cubicBezTo>
                    <a:pt x="316" y="6875"/>
                    <a:pt x="809" y="3421"/>
                    <a:pt x="1470" y="0"/>
                  </a:cubicBezTo>
                  <a:close/>
                </a:path>
              </a:pathLst>
            </a:custGeom>
            <a:solidFill>
              <a:srgbClr val="667E9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4" name="Google Shape;8316;p74">
              <a:extLst>
                <a:ext uri="{FF2B5EF4-FFF2-40B4-BE49-F238E27FC236}">
                  <a16:creationId xmlns:a16="http://schemas.microsoft.com/office/drawing/2014/main" id="{90DA09F1-27EE-0E8B-5D0A-50632E344C92}"/>
                </a:ext>
              </a:extLst>
            </p:cNvPr>
            <p:cNvSpPr/>
            <p:nvPr/>
          </p:nvSpPr>
          <p:spPr>
            <a:xfrm>
              <a:off x="2559249" y="2285083"/>
              <a:ext cx="222808" cy="417520"/>
            </a:xfrm>
            <a:custGeom>
              <a:avLst/>
              <a:gdLst/>
              <a:ahLst/>
              <a:cxnLst/>
              <a:rect l="l" t="t" r="r" b="b"/>
              <a:pathLst>
                <a:path w="68033" h="127487" extrusionOk="0">
                  <a:moveTo>
                    <a:pt x="25602" y="1"/>
                  </a:moveTo>
                  <a:cubicBezTo>
                    <a:pt x="14703" y="1"/>
                    <a:pt x="4439" y="7441"/>
                    <a:pt x="1883" y="19035"/>
                  </a:cubicBezTo>
                  <a:cubicBezTo>
                    <a:pt x="1227" y="22455"/>
                    <a:pt x="734" y="25910"/>
                    <a:pt x="419" y="29385"/>
                  </a:cubicBezTo>
                  <a:cubicBezTo>
                    <a:pt x="222" y="31603"/>
                    <a:pt x="94" y="33835"/>
                    <a:pt x="35" y="36063"/>
                  </a:cubicBezTo>
                  <a:cubicBezTo>
                    <a:pt x="10" y="36975"/>
                    <a:pt x="0" y="37887"/>
                    <a:pt x="0" y="38798"/>
                  </a:cubicBezTo>
                  <a:cubicBezTo>
                    <a:pt x="0" y="56881"/>
                    <a:pt x="4588" y="73904"/>
                    <a:pt x="12671" y="88749"/>
                  </a:cubicBezTo>
                  <a:lnTo>
                    <a:pt x="12691" y="88739"/>
                  </a:lnTo>
                  <a:cubicBezTo>
                    <a:pt x="13125" y="89537"/>
                    <a:pt x="13568" y="90331"/>
                    <a:pt x="14022" y="91119"/>
                  </a:cubicBezTo>
                  <a:cubicBezTo>
                    <a:pt x="22883" y="106467"/>
                    <a:pt x="35042" y="118709"/>
                    <a:pt x="49088" y="127487"/>
                  </a:cubicBezTo>
                  <a:cubicBezTo>
                    <a:pt x="44716" y="124746"/>
                    <a:pt x="40552" y="121676"/>
                    <a:pt x="36624" y="118320"/>
                  </a:cubicBezTo>
                  <a:cubicBezTo>
                    <a:pt x="23997" y="107507"/>
                    <a:pt x="25796" y="87482"/>
                    <a:pt x="40192" y="79163"/>
                  </a:cubicBezTo>
                  <a:lnTo>
                    <a:pt x="40803" y="78813"/>
                  </a:lnTo>
                  <a:cubicBezTo>
                    <a:pt x="44454" y="76704"/>
                    <a:pt x="48478" y="75683"/>
                    <a:pt x="52488" y="75683"/>
                  </a:cubicBezTo>
                  <a:cubicBezTo>
                    <a:pt x="58037" y="75683"/>
                    <a:pt x="63561" y="77639"/>
                    <a:pt x="68033" y="81376"/>
                  </a:cubicBezTo>
                  <a:cubicBezTo>
                    <a:pt x="63232" y="77255"/>
                    <a:pt x="59166" y="72352"/>
                    <a:pt x="56012" y="66871"/>
                  </a:cubicBezTo>
                  <a:cubicBezTo>
                    <a:pt x="55559" y="66078"/>
                    <a:pt x="55120" y="65279"/>
                    <a:pt x="54706" y="64471"/>
                  </a:cubicBezTo>
                  <a:cubicBezTo>
                    <a:pt x="54642" y="64348"/>
                    <a:pt x="54583" y="64220"/>
                    <a:pt x="54514" y="64096"/>
                  </a:cubicBezTo>
                  <a:cubicBezTo>
                    <a:pt x="54272" y="63618"/>
                    <a:pt x="54041" y="63145"/>
                    <a:pt x="53819" y="62667"/>
                  </a:cubicBezTo>
                  <a:cubicBezTo>
                    <a:pt x="53691" y="62396"/>
                    <a:pt x="53558" y="62115"/>
                    <a:pt x="53435" y="61839"/>
                  </a:cubicBezTo>
                  <a:cubicBezTo>
                    <a:pt x="53164" y="61243"/>
                    <a:pt x="52902" y="60637"/>
                    <a:pt x="52656" y="60035"/>
                  </a:cubicBezTo>
                  <a:cubicBezTo>
                    <a:pt x="52567" y="59823"/>
                    <a:pt x="52488" y="59616"/>
                    <a:pt x="52409" y="59399"/>
                  </a:cubicBezTo>
                  <a:cubicBezTo>
                    <a:pt x="52212" y="58902"/>
                    <a:pt x="52020" y="58404"/>
                    <a:pt x="51843" y="57901"/>
                  </a:cubicBezTo>
                  <a:cubicBezTo>
                    <a:pt x="49305" y="50888"/>
                    <a:pt x="48196" y="43461"/>
                    <a:pt x="48550" y="36058"/>
                  </a:cubicBezTo>
                  <a:cubicBezTo>
                    <a:pt x="48674" y="33525"/>
                    <a:pt x="48964" y="30992"/>
                    <a:pt x="49433" y="28488"/>
                  </a:cubicBezTo>
                  <a:cubicBezTo>
                    <a:pt x="51301" y="18463"/>
                    <a:pt x="46510" y="8365"/>
                    <a:pt x="37683" y="3269"/>
                  </a:cubicBezTo>
                  <a:cubicBezTo>
                    <a:pt x="33812" y="1033"/>
                    <a:pt x="29663" y="1"/>
                    <a:pt x="2560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85" name="Google Shape;8317;p74">
            <a:extLst>
              <a:ext uri="{FF2B5EF4-FFF2-40B4-BE49-F238E27FC236}">
                <a16:creationId xmlns:a16="http://schemas.microsoft.com/office/drawing/2014/main" id="{7BBF0311-5337-B292-19E2-F1A80B1139AA}"/>
              </a:ext>
            </a:extLst>
          </p:cNvPr>
          <p:cNvGrpSpPr/>
          <p:nvPr/>
        </p:nvGrpSpPr>
        <p:grpSpPr>
          <a:xfrm>
            <a:off x="14649391" y="2161372"/>
            <a:ext cx="1691290" cy="1423822"/>
            <a:chOff x="951975" y="315800"/>
            <a:chExt cx="5860325" cy="4933550"/>
          </a:xfrm>
        </p:grpSpPr>
        <p:sp>
          <p:nvSpPr>
            <p:cNvPr id="286" name="Google Shape;8318;p74">
              <a:extLst>
                <a:ext uri="{FF2B5EF4-FFF2-40B4-BE49-F238E27FC236}">
                  <a16:creationId xmlns:a16="http://schemas.microsoft.com/office/drawing/2014/main" id="{630A3A81-9112-E283-6A30-287632F43BEC}"/>
                </a:ext>
              </a:extLst>
            </p:cNvPr>
            <p:cNvSpPr/>
            <p:nvPr/>
          </p:nvSpPr>
          <p:spPr>
            <a:xfrm>
              <a:off x="6501500" y="3684025"/>
              <a:ext cx="310800" cy="261200"/>
            </a:xfrm>
            <a:custGeom>
              <a:avLst/>
              <a:gdLst/>
              <a:ahLst/>
              <a:cxnLst/>
              <a:rect l="l" t="t" r="r" b="b"/>
              <a:pathLst>
                <a:path w="12432" h="10448" extrusionOk="0">
                  <a:moveTo>
                    <a:pt x="4963" y="0"/>
                  </a:moveTo>
                  <a:cubicBezTo>
                    <a:pt x="2239" y="0"/>
                    <a:pt x="0" y="2356"/>
                    <a:pt x="0" y="5120"/>
                  </a:cubicBezTo>
                  <a:cubicBezTo>
                    <a:pt x="0" y="8227"/>
                    <a:pt x="2220" y="10447"/>
                    <a:pt x="5328" y="10447"/>
                  </a:cubicBezTo>
                  <a:cubicBezTo>
                    <a:pt x="9989" y="10447"/>
                    <a:pt x="12431" y="4898"/>
                    <a:pt x="8879" y="1568"/>
                  </a:cubicBezTo>
                  <a:cubicBezTo>
                    <a:pt x="7991" y="458"/>
                    <a:pt x="6660" y="14"/>
                    <a:pt x="5328" y="14"/>
                  </a:cubicBezTo>
                  <a:cubicBezTo>
                    <a:pt x="5205" y="5"/>
                    <a:pt x="5084" y="0"/>
                    <a:pt x="496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7" name="Google Shape;8319;p74">
              <a:extLst>
                <a:ext uri="{FF2B5EF4-FFF2-40B4-BE49-F238E27FC236}">
                  <a16:creationId xmlns:a16="http://schemas.microsoft.com/office/drawing/2014/main" id="{EBF99FFA-AC21-2DD8-D3F1-0DCE3EE2ACCD}"/>
                </a:ext>
              </a:extLst>
            </p:cNvPr>
            <p:cNvSpPr/>
            <p:nvPr/>
          </p:nvSpPr>
          <p:spPr>
            <a:xfrm>
              <a:off x="6501500" y="2945200"/>
              <a:ext cx="310800" cy="261925"/>
            </a:xfrm>
            <a:custGeom>
              <a:avLst/>
              <a:gdLst/>
              <a:ahLst/>
              <a:cxnLst/>
              <a:rect l="l" t="t" r="r" b="b"/>
              <a:pathLst>
                <a:path w="12432" h="10477" extrusionOk="0">
                  <a:moveTo>
                    <a:pt x="5852" y="1"/>
                  </a:moveTo>
                  <a:cubicBezTo>
                    <a:pt x="5678" y="1"/>
                    <a:pt x="5503" y="15"/>
                    <a:pt x="5328" y="44"/>
                  </a:cubicBezTo>
                  <a:cubicBezTo>
                    <a:pt x="5205" y="34"/>
                    <a:pt x="5084" y="30"/>
                    <a:pt x="4963" y="30"/>
                  </a:cubicBezTo>
                  <a:cubicBezTo>
                    <a:pt x="2239" y="30"/>
                    <a:pt x="0" y="2386"/>
                    <a:pt x="0" y="5149"/>
                  </a:cubicBezTo>
                  <a:cubicBezTo>
                    <a:pt x="0" y="8035"/>
                    <a:pt x="2220" y="10477"/>
                    <a:pt x="5328" y="10477"/>
                  </a:cubicBezTo>
                  <a:cubicBezTo>
                    <a:pt x="9989" y="10477"/>
                    <a:pt x="12431" y="4705"/>
                    <a:pt x="8879" y="1376"/>
                  </a:cubicBezTo>
                  <a:cubicBezTo>
                    <a:pt x="8108" y="604"/>
                    <a:pt x="7002" y="1"/>
                    <a:pt x="5852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8" name="Google Shape;8320;p74">
              <a:extLst>
                <a:ext uri="{FF2B5EF4-FFF2-40B4-BE49-F238E27FC236}">
                  <a16:creationId xmlns:a16="http://schemas.microsoft.com/office/drawing/2014/main" id="{33F17917-96ED-AC3E-3E3B-FF6F4AD592BC}"/>
                </a:ext>
              </a:extLst>
            </p:cNvPr>
            <p:cNvSpPr/>
            <p:nvPr/>
          </p:nvSpPr>
          <p:spPr>
            <a:xfrm>
              <a:off x="6501500" y="2202650"/>
              <a:ext cx="310800" cy="266400"/>
            </a:xfrm>
            <a:custGeom>
              <a:avLst/>
              <a:gdLst/>
              <a:ahLst/>
              <a:cxnLst/>
              <a:rect l="l" t="t" r="r" b="b"/>
              <a:pathLst>
                <a:path w="12432" h="10656" extrusionOk="0">
                  <a:moveTo>
                    <a:pt x="5328" y="0"/>
                  </a:moveTo>
                  <a:cubicBezTo>
                    <a:pt x="2442" y="0"/>
                    <a:pt x="0" y="2442"/>
                    <a:pt x="0" y="5328"/>
                  </a:cubicBezTo>
                  <a:cubicBezTo>
                    <a:pt x="0" y="8214"/>
                    <a:pt x="2220" y="10655"/>
                    <a:pt x="5328" y="10655"/>
                  </a:cubicBezTo>
                  <a:cubicBezTo>
                    <a:pt x="9989" y="10655"/>
                    <a:pt x="12431" y="4884"/>
                    <a:pt x="8879" y="1554"/>
                  </a:cubicBezTo>
                  <a:cubicBezTo>
                    <a:pt x="7991" y="444"/>
                    <a:pt x="6660" y="0"/>
                    <a:pt x="5328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9" name="Google Shape;8321;p74">
              <a:extLst>
                <a:ext uri="{FF2B5EF4-FFF2-40B4-BE49-F238E27FC236}">
                  <a16:creationId xmlns:a16="http://schemas.microsoft.com/office/drawing/2014/main" id="{F857025E-C2F0-4393-BEAB-4A3BA1AB32D8}"/>
                </a:ext>
              </a:extLst>
            </p:cNvPr>
            <p:cNvSpPr/>
            <p:nvPr/>
          </p:nvSpPr>
          <p:spPr>
            <a:xfrm>
              <a:off x="951975" y="3495675"/>
              <a:ext cx="5460750" cy="1753675"/>
            </a:xfrm>
            <a:custGeom>
              <a:avLst/>
              <a:gdLst/>
              <a:ahLst/>
              <a:cxnLst/>
              <a:rect l="l" t="t" r="r" b="b"/>
              <a:pathLst>
                <a:path w="218430" h="70147" fill="none" extrusionOk="0">
                  <a:moveTo>
                    <a:pt x="29746" y="1"/>
                  </a:moveTo>
                  <a:lnTo>
                    <a:pt x="0" y="14430"/>
                  </a:lnTo>
                  <a:lnTo>
                    <a:pt x="109215" y="70147"/>
                  </a:lnTo>
                  <a:lnTo>
                    <a:pt x="218429" y="14430"/>
                  </a:lnTo>
                  <a:lnTo>
                    <a:pt x="188684" y="1"/>
                  </a:lnTo>
                  <a:lnTo>
                    <a:pt x="109215" y="40623"/>
                  </a:lnTo>
                  <a:close/>
                </a:path>
              </a:pathLst>
            </a:custGeom>
            <a:noFill/>
            <a:ln w="9525" cap="flat" cmpd="sng">
              <a:solidFill>
                <a:srgbClr val="435D74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90" name="Google Shape;8322;p74">
              <a:extLst>
                <a:ext uri="{FF2B5EF4-FFF2-40B4-BE49-F238E27FC236}">
                  <a16:creationId xmlns:a16="http://schemas.microsoft.com/office/drawing/2014/main" id="{AF175730-2E85-475E-5BDF-607F3BB8D3B4}"/>
                </a:ext>
              </a:extLst>
            </p:cNvPr>
            <p:cNvSpPr/>
            <p:nvPr/>
          </p:nvSpPr>
          <p:spPr>
            <a:xfrm>
              <a:off x="951975" y="2757600"/>
              <a:ext cx="5460750" cy="1753675"/>
            </a:xfrm>
            <a:custGeom>
              <a:avLst/>
              <a:gdLst/>
              <a:ahLst/>
              <a:cxnLst/>
              <a:rect l="l" t="t" r="r" b="b"/>
              <a:pathLst>
                <a:path w="218430" h="70147" fill="none" extrusionOk="0">
                  <a:moveTo>
                    <a:pt x="188684" y="0"/>
                  </a:moveTo>
                  <a:lnTo>
                    <a:pt x="158939" y="15095"/>
                  </a:lnTo>
                  <a:lnTo>
                    <a:pt x="109215" y="40623"/>
                  </a:lnTo>
                  <a:lnTo>
                    <a:pt x="59491" y="15095"/>
                  </a:lnTo>
                  <a:lnTo>
                    <a:pt x="29746" y="0"/>
                  </a:lnTo>
                  <a:lnTo>
                    <a:pt x="0" y="14429"/>
                  </a:lnTo>
                  <a:lnTo>
                    <a:pt x="29746" y="29524"/>
                  </a:lnTo>
                  <a:lnTo>
                    <a:pt x="109215" y="70146"/>
                  </a:lnTo>
                  <a:lnTo>
                    <a:pt x="188684" y="29524"/>
                  </a:lnTo>
                  <a:lnTo>
                    <a:pt x="218429" y="14429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91" name="Google Shape;8323;p74">
              <a:extLst>
                <a:ext uri="{FF2B5EF4-FFF2-40B4-BE49-F238E27FC236}">
                  <a16:creationId xmlns:a16="http://schemas.microsoft.com/office/drawing/2014/main" id="{7B921503-19B8-4268-7E11-68B782DC01DF}"/>
                </a:ext>
              </a:extLst>
            </p:cNvPr>
            <p:cNvSpPr/>
            <p:nvPr/>
          </p:nvSpPr>
          <p:spPr>
            <a:xfrm>
              <a:off x="951975" y="2019500"/>
              <a:ext cx="5460750" cy="1753675"/>
            </a:xfrm>
            <a:custGeom>
              <a:avLst/>
              <a:gdLst/>
              <a:ahLst/>
              <a:cxnLst/>
              <a:rect l="l" t="t" r="r" b="b"/>
              <a:pathLst>
                <a:path w="218430" h="70147" fill="none" extrusionOk="0">
                  <a:moveTo>
                    <a:pt x="188684" y="1"/>
                  </a:moveTo>
                  <a:lnTo>
                    <a:pt x="158939" y="15096"/>
                  </a:lnTo>
                  <a:lnTo>
                    <a:pt x="129193" y="30190"/>
                  </a:lnTo>
                  <a:lnTo>
                    <a:pt x="109215" y="40623"/>
                  </a:lnTo>
                  <a:lnTo>
                    <a:pt x="89237" y="30190"/>
                  </a:lnTo>
                  <a:lnTo>
                    <a:pt x="59491" y="15096"/>
                  </a:lnTo>
                  <a:lnTo>
                    <a:pt x="29746" y="1"/>
                  </a:lnTo>
                  <a:lnTo>
                    <a:pt x="0" y="14208"/>
                  </a:lnTo>
                  <a:lnTo>
                    <a:pt x="29746" y="29524"/>
                  </a:lnTo>
                  <a:lnTo>
                    <a:pt x="59491" y="44619"/>
                  </a:lnTo>
                  <a:lnTo>
                    <a:pt x="109215" y="70147"/>
                  </a:lnTo>
                  <a:lnTo>
                    <a:pt x="158939" y="44619"/>
                  </a:lnTo>
                  <a:lnTo>
                    <a:pt x="188684" y="29524"/>
                  </a:lnTo>
                  <a:lnTo>
                    <a:pt x="218429" y="14208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92" name="Google Shape;8324;p74">
              <a:extLst>
                <a:ext uri="{FF2B5EF4-FFF2-40B4-BE49-F238E27FC236}">
                  <a16:creationId xmlns:a16="http://schemas.microsoft.com/office/drawing/2014/main" id="{39179EAD-F0C5-9AB1-0580-46EED3DEC527}"/>
                </a:ext>
              </a:extLst>
            </p:cNvPr>
            <p:cNvSpPr/>
            <p:nvPr/>
          </p:nvSpPr>
          <p:spPr>
            <a:xfrm>
              <a:off x="951975" y="315800"/>
              <a:ext cx="5460750" cy="2719300"/>
            </a:xfrm>
            <a:custGeom>
              <a:avLst/>
              <a:gdLst/>
              <a:ahLst/>
              <a:cxnLst/>
              <a:rect l="l" t="t" r="r" b="b"/>
              <a:pathLst>
                <a:path w="218430" h="108772" fill="none" extrusionOk="0">
                  <a:moveTo>
                    <a:pt x="109215" y="1"/>
                  </a:moveTo>
                  <a:lnTo>
                    <a:pt x="0" y="52832"/>
                  </a:lnTo>
                  <a:lnTo>
                    <a:pt x="109215" y="108771"/>
                  </a:lnTo>
                  <a:lnTo>
                    <a:pt x="218429" y="52832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93" name="Google Shape;8325;p74">
              <a:extLst>
                <a:ext uri="{FF2B5EF4-FFF2-40B4-BE49-F238E27FC236}">
                  <a16:creationId xmlns:a16="http://schemas.microsoft.com/office/drawing/2014/main" id="{6691DD79-D500-1857-C55A-2D1D806CA161}"/>
                </a:ext>
              </a:extLst>
            </p:cNvPr>
            <p:cNvSpPr/>
            <p:nvPr/>
          </p:nvSpPr>
          <p:spPr>
            <a:xfrm>
              <a:off x="6501500" y="1464200"/>
              <a:ext cx="310800" cy="261550"/>
            </a:xfrm>
            <a:custGeom>
              <a:avLst/>
              <a:gdLst/>
              <a:ahLst/>
              <a:cxnLst/>
              <a:rect l="l" t="t" r="r" b="b"/>
              <a:pathLst>
                <a:path w="12432" h="10462" extrusionOk="0">
                  <a:moveTo>
                    <a:pt x="4963" y="1"/>
                  </a:moveTo>
                  <a:cubicBezTo>
                    <a:pt x="2239" y="1"/>
                    <a:pt x="0" y="2357"/>
                    <a:pt x="0" y="5120"/>
                  </a:cubicBezTo>
                  <a:cubicBezTo>
                    <a:pt x="0" y="8097"/>
                    <a:pt x="2036" y="10462"/>
                    <a:pt x="4938" y="10462"/>
                  </a:cubicBezTo>
                  <a:cubicBezTo>
                    <a:pt x="5066" y="10462"/>
                    <a:pt x="5196" y="10457"/>
                    <a:pt x="5328" y="10448"/>
                  </a:cubicBezTo>
                  <a:cubicBezTo>
                    <a:pt x="9989" y="10448"/>
                    <a:pt x="12431" y="4898"/>
                    <a:pt x="8879" y="1569"/>
                  </a:cubicBezTo>
                  <a:cubicBezTo>
                    <a:pt x="7991" y="459"/>
                    <a:pt x="6660" y="15"/>
                    <a:pt x="5328" y="15"/>
                  </a:cubicBezTo>
                  <a:cubicBezTo>
                    <a:pt x="5205" y="5"/>
                    <a:pt x="5084" y="1"/>
                    <a:pt x="496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94" name="Google Shape;8326;p74">
            <a:extLst>
              <a:ext uri="{FF2B5EF4-FFF2-40B4-BE49-F238E27FC236}">
                <a16:creationId xmlns:a16="http://schemas.microsoft.com/office/drawing/2014/main" id="{762B5B31-1FCC-7BA7-7BB6-124908FEBF40}"/>
              </a:ext>
            </a:extLst>
          </p:cNvPr>
          <p:cNvGrpSpPr/>
          <p:nvPr/>
        </p:nvGrpSpPr>
        <p:grpSpPr>
          <a:xfrm>
            <a:off x="6843648" y="5633589"/>
            <a:ext cx="3235864" cy="1243448"/>
            <a:chOff x="3862800" y="3038525"/>
            <a:chExt cx="1329006" cy="510698"/>
          </a:xfrm>
        </p:grpSpPr>
        <p:sp>
          <p:nvSpPr>
            <p:cNvPr id="295" name="Google Shape;8327;p74">
              <a:extLst>
                <a:ext uri="{FF2B5EF4-FFF2-40B4-BE49-F238E27FC236}">
                  <a16:creationId xmlns:a16="http://schemas.microsoft.com/office/drawing/2014/main" id="{41DE1125-5121-2125-6E65-AB504EA64798}"/>
                </a:ext>
              </a:extLst>
            </p:cNvPr>
            <p:cNvSpPr/>
            <p:nvPr/>
          </p:nvSpPr>
          <p:spPr>
            <a:xfrm>
              <a:off x="4185913" y="3040337"/>
              <a:ext cx="71107" cy="143789"/>
            </a:xfrm>
            <a:custGeom>
              <a:avLst/>
              <a:gdLst/>
              <a:ahLst/>
              <a:cxnLst/>
              <a:rect l="l" t="t" r="r" b="b"/>
              <a:pathLst>
                <a:path w="14722" h="29770" extrusionOk="0">
                  <a:moveTo>
                    <a:pt x="0" y="1"/>
                  </a:moveTo>
                  <a:cubicBezTo>
                    <a:pt x="0" y="11614"/>
                    <a:pt x="5398" y="22573"/>
                    <a:pt x="14721" y="29770"/>
                  </a:cubicBezTo>
                  <a:cubicBezTo>
                    <a:pt x="5562" y="22573"/>
                    <a:pt x="164" y="11614"/>
                    <a:pt x="164" y="1"/>
                  </a:cubicBezTo>
                  <a:close/>
                </a:path>
              </a:pathLst>
            </a:custGeom>
            <a:solidFill>
              <a:srgbClr val="CFD9E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96" name="Google Shape;8328;p74">
              <a:extLst>
                <a:ext uri="{FF2B5EF4-FFF2-40B4-BE49-F238E27FC236}">
                  <a16:creationId xmlns:a16="http://schemas.microsoft.com/office/drawing/2014/main" id="{170A0936-FE8E-E359-04E0-B437B5811038}"/>
                </a:ext>
              </a:extLst>
            </p:cNvPr>
            <p:cNvSpPr/>
            <p:nvPr/>
          </p:nvSpPr>
          <p:spPr>
            <a:xfrm>
              <a:off x="3967075" y="3045080"/>
              <a:ext cx="403706" cy="397383"/>
            </a:xfrm>
            <a:custGeom>
              <a:avLst/>
              <a:gdLst/>
              <a:ahLst/>
              <a:cxnLst/>
              <a:rect l="l" t="t" r="r" b="b"/>
              <a:pathLst>
                <a:path w="83583" h="82274" extrusionOk="0">
                  <a:moveTo>
                    <a:pt x="83583" y="82273"/>
                  </a:moveTo>
                  <a:cubicBezTo>
                    <a:pt x="37948" y="82273"/>
                    <a:pt x="655" y="45635"/>
                    <a:pt x="0" y="0"/>
                  </a:cubicBezTo>
                  <a:cubicBezTo>
                    <a:pt x="655" y="45635"/>
                    <a:pt x="37948" y="82273"/>
                    <a:pt x="83583" y="82273"/>
                  </a:cubicBezTo>
                  <a:close/>
                </a:path>
              </a:pathLst>
            </a:custGeom>
            <a:solidFill>
              <a:srgbClr val="445D73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grpSp>
          <p:nvGrpSpPr>
            <p:cNvPr id="297" name="Google Shape;8329;p74">
              <a:extLst>
                <a:ext uri="{FF2B5EF4-FFF2-40B4-BE49-F238E27FC236}">
                  <a16:creationId xmlns:a16="http://schemas.microsoft.com/office/drawing/2014/main" id="{EE523E37-CCF4-1826-A171-AF7CBC7F700C}"/>
                </a:ext>
              </a:extLst>
            </p:cNvPr>
            <p:cNvGrpSpPr/>
            <p:nvPr/>
          </p:nvGrpSpPr>
          <p:grpSpPr>
            <a:xfrm>
              <a:off x="3967075" y="3040337"/>
              <a:ext cx="1019927" cy="402126"/>
              <a:chOff x="3967075" y="3040337"/>
              <a:chExt cx="1019927" cy="402126"/>
            </a:xfrm>
          </p:grpSpPr>
          <p:sp>
            <p:nvSpPr>
              <p:cNvPr id="307" name="Google Shape;8330;p74">
                <a:extLst>
                  <a:ext uri="{FF2B5EF4-FFF2-40B4-BE49-F238E27FC236}">
                    <a16:creationId xmlns:a16="http://schemas.microsoft.com/office/drawing/2014/main" id="{84D639AE-A959-C888-9DFA-C639E0BF3B9D}"/>
                  </a:ext>
                </a:extLst>
              </p:cNvPr>
              <p:cNvSpPr/>
              <p:nvPr/>
            </p:nvSpPr>
            <p:spPr>
              <a:xfrm>
                <a:off x="4369197" y="3335999"/>
                <a:ext cx="617805" cy="105869"/>
              </a:xfrm>
              <a:custGeom>
                <a:avLst/>
                <a:gdLst/>
                <a:ahLst/>
                <a:cxnLst/>
                <a:rect l="l" t="t" r="r" b="b"/>
                <a:pathLst>
                  <a:path w="127910" h="21919" fill="none" extrusionOk="0">
                    <a:moveTo>
                      <a:pt x="1" y="21918"/>
                    </a:moveTo>
                    <a:lnTo>
                      <a:pt x="127909" y="21918"/>
                    </a:lnTo>
                    <a:lnTo>
                      <a:pt x="127909" y="1"/>
                    </a:lnTo>
                    <a:lnTo>
                      <a:pt x="164" y="164"/>
                    </a:lnTo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08" name="Google Shape;8331;p74">
                <a:extLst>
                  <a:ext uri="{FF2B5EF4-FFF2-40B4-BE49-F238E27FC236}">
                    <a16:creationId xmlns:a16="http://schemas.microsoft.com/office/drawing/2014/main" id="{F0A3A004-D435-4F47-DC73-2EC997027FE9}"/>
                  </a:ext>
                </a:extLst>
              </p:cNvPr>
              <p:cNvSpPr/>
              <p:nvPr/>
            </p:nvSpPr>
            <p:spPr>
              <a:xfrm>
                <a:off x="3967075" y="3040337"/>
                <a:ext cx="403706" cy="402126"/>
              </a:xfrm>
              <a:custGeom>
                <a:avLst/>
                <a:gdLst/>
                <a:ahLst/>
                <a:cxnLst/>
                <a:rect l="l" t="t" r="r" b="b"/>
                <a:pathLst>
                  <a:path w="83583" h="83256" fill="none" extrusionOk="0">
                    <a:moveTo>
                      <a:pt x="83419" y="61501"/>
                    </a:moveTo>
                    <a:cubicBezTo>
                      <a:pt x="49397" y="61501"/>
                      <a:pt x="21755" y="34022"/>
                      <a:pt x="21755" y="1"/>
                    </a:cubicBezTo>
                    <a:lnTo>
                      <a:pt x="0" y="1"/>
                    </a:lnTo>
                    <a:lnTo>
                      <a:pt x="0" y="982"/>
                    </a:lnTo>
                    <a:cubicBezTo>
                      <a:pt x="818" y="46617"/>
                      <a:pt x="37948" y="83255"/>
                      <a:pt x="83583" y="83255"/>
                    </a:cubicBezTo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98" name="Google Shape;8332;p74">
              <a:extLst>
                <a:ext uri="{FF2B5EF4-FFF2-40B4-BE49-F238E27FC236}">
                  <a16:creationId xmlns:a16="http://schemas.microsoft.com/office/drawing/2014/main" id="{6C371107-AAF3-9060-2609-1C2885F14C88}"/>
                </a:ext>
              </a:extLst>
            </p:cNvPr>
            <p:cNvGrpSpPr/>
            <p:nvPr/>
          </p:nvGrpSpPr>
          <p:grpSpPr>
            <a:xfrm>
              <a:off x="4186700" y="3040337"/>
              <a:ext cx="390475" cy="183289"/>
              <a:chOff x="4186700" y="3040337"/>
              <a:chExt cx="390475" cy="183289"/>
            </a:xfrm>
          </p:grpSpPr>
          <p:sp>
            <p:nvSpPr>
              <p:cNvPr id="305" name="Google Shape;8333;p74">
                <a:extLst>
                  <a:ext uri="{FF2B5EF4-FFF2-40B4-BE49-F238E27FC236}">
                    <a16:creationId xmlns:a16="http://schemas.microsoft.com/office/drawing/2014/main" id="{47B8B035-AB5D-DB00-5601-DEEC68E0D7A6}"/>
                  </a:ext>
                </a:extLst>
              </p:cNvPr>
              <p:cNvSpPr/>
              <p:nvPr/>
            </p:nvSpPr>
            <p:spPr>
              <a:xfrm>
                <a:off x="4370181" y="3120129"/>
                <a:ext cx="206994" cy="103497"/>
              </a:xfrm>
              <a:custGeom>
                <a:avLst/>
                <a:gdLst/>
                <a:ahLst/>
                <a:cxnLst/>
                <a:rect l="l" t="t" r="r" b="b"/>
                <a:pathLst>
                  <a:path w="42856" h="21428" fill="none" extrusionOk="0">
                    <a:moveTo>
                      <a:pt x="1" y="21428"/>
                    </a:moveTo>
                    <a:lnTo>
                      <a:pt x="42855" y="21428"/>
                    </a:lnTo>
                    <a:lnTo>
                      <a:pt x="42855" y="1"/>
                    </a:lnTo>
                    <a:lnTo>
                      <a:pt x="1" y="1"/>
                    </a:lnTo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06" name="Google Shape;8334;p74">
                <a:extLst>
                  <a:ext uri="{FF2B5EF4-FFF2-40B4-BE49-F238E27FC236}">
                    <a16:creationId xmlns:a16="http://schemas.microsoft.com/office/drawing/2014/main" id="{B37948D5-4F05-D473-0262-354D4FB98338}"/>
                  </a:ext>
                </a:extLst>
              </p:cNvPr>
              <p:cNvSpPr/>
              <p:nvPr/>
            </p:nvSpPr>
            <p:spPr>
              <a:xfrm>
                <a:off x="4186700" y="3040337"/>
                <a:ext cx="184081" cy="183289"/>
              </a:xfrm>
              <a:custGeom>
                <a:avLst/>
                <a:gdLst/>
                <a:ahLst/>
                <a:cxnLst/>
                <a:rect l="l" t="t" r="r" b="b"/>
                <a:pathLst>
                  <a:path w="38112" h="37948" fill="none" extrusionOk="0">
                    <a:moveTo>
                      <a:pt x="38112" y="16521"/>
                    </a:moveTo>
                    <a:cubicBezTo>
                      <a:pt x="28789" y="16521"/>
                      <a:pt x="21264" y="9160"/>
                      <a:pt x="21264" y="1"/>
                    </a:cubicBezTo>
                    <a:lnTo>
                      <a:pt x="1" y="1"/>
                    </a:lnTo>
                    <a:cubicBezTo>
                      <a:pt x="1" y="11614"/>
                      <a:pt x="5399" y="22573"/>
                      <a:pt x="14558" y="29770"/>
                    </a:cubicBezTo>
                    <a:cubicBezTo>
                      <a:pt x="21264" y="35004"/>
                      <a:pt x="29606" y="37948"/>
                      <a:pt x="38112" y="37948"/>
                    </a:cubicBezTo>
                    <a:lnTo>
                      <a:pt x="38112" y="37948"/>
                    </a:lnTo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99" name="Google Shape;8335;p74">
              <a:extLst>
                <a:ext uri="{FF2B5EF4-FFF2-40B4-BE49-F238E27FC236}">
                  <a16:creationId xmlns:a16="http://schemas.microsoft.com/office/drawing/2014/main" id="{D5734F52-7BA6-1A5A-59E3-277A20CFB6B1}"/>
                </a:ext>
              </a:extLst>
            </p:cNvPr>
            <p:cNvGrpSpPr/>
            <p:nvPr/>
          </p:nvGrpSpPr>
          <p:grpSpPr>
            <a:xfrm>
              <a:off x="4073727" y="3040337"/>
              <a:ext cx="697794" cy="296263"/>
              <a:chOff x="4073727" y="3040337"/>
              <a:chExt cx="697794" cy="296263"/>
            </a:xfrm>
          </p:grpSpPr>
          <p:sp>
            <p:nvSpPr>
              <p:cNvPr id="303" name="Google Shape;8336;p74">
                <a:extLst>
                  <a:ext uri="{FF2B5EF4-FFF2-40B4-BE49-F238E27FC236}">
                    <a16:creationId xmlns:a16="http://schemas.microsoft.com/office/drawing/2014/main" id="{1F04C31D-AAF1-4EA5-01CA-BD2BB72032C2}"/>
                  </a:ext>
                </a:extLst>
              </p:cNvPr>
              <p:cNvSpPr/>
              <p:nvPr/>
            </p:nvSpPr>
            <p:spPr>
              <a:xfrm>
                <a:off x="4370181" y="3223621"/>
                <a:ext cx="401339" cy="112979"/>
              </a:xfrm>
              <a:custGeom>
                <a:avLst/>
                <a:gdLst/>
                <a:ahLst/>
                <a:cxnLst/>
                <a:rect l="l" t="t" r="r" b="b"/>
                <a:pathLst>
                  <a:path w="83093" h="23391" fill="none" extrusionOk="0">
                    <a:moveTo>
                      <a:pt x="1" y="23391"/>
                    </a:moveTo>
                    <a:lnTo>
                      <a:pt x="83092" y="23391"/>
                    </a:lnTo>
                    <a:lnTo>
                      <a:pt x="83092" y="1"/>
                    </a:lnTo>
                    <a:lnTo>
                      <a:pt x="1" y="1"/>
                    </a:lnTo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04" name="Google Shape;8337;p74">
                <a:extLst>
                  <a:ext uri="{FF2B5EF4-FFF2-40B4-BE49-F238E27FC236}">
                    <a16:creationId xmlns:a16="http://schemas.microsoft.com/office/drawing/2014/main" id="{2CE28D64-83F7-D8B8-0256-E9BE8EDCEC09}"/>
                  </a:ext>
                </a:extLst>
              </p:cNvPr>
              <p:cNvSpPr/>
              <p:nvPr/>
            </p:nvSpPr>
            <p:spPr>
              <a:xfrm>
                <a:off x="4073727" y="3040337"/>
                <a:ext cx="297055" cy="296263"/>
              </a:xfrm>
              <a:custGeom>
                <a:avLst/>
                <a:gdLst/>
                <a:ahLst/>
                <a:cxnLst/>
                <a:rect l="l" t="t" r="r" b="b"/>
                <a:pathLst>
                  <a:path w="61502" h="61338" fill="none" extrusionOk="0">
                    <a:moveTo>
                      <a:pt x="61502" y="37948"/>
                    </a:moveTo>
                    <a:lnTo>
                      <a:pt x="61502" y="37948"/>
                    </a:lnTo>
                    <a:cubicBezTo>
                      <a:pt x="52833" y="37948"/>
                      <a:pt x="44654" y="35004"/>
                      <a:pt x="37948" y="29770"/>
                    </a:cubicBezTo>
                    <a:cubicBezTo>
                      <a:pt x="28789" y="22573"/>
                      <a:pt x="23391" y="11614"/>
                      <a:pt x="23227" y="1"/>
                    </a:cubicBezTo>
                    <a:lnTo>
                      <a:pt x="1" y="1"/>
                    </a:lnTo>
                    <a:cubicBezTo>
                      <a:pt x="1" y="33859"/>
                      <a:pt x="27480" y="61338"/>
                      <a:pt x="61502" y="61338"/>
                    </a:cubicBezTo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300" name="Google Shape;8338;p74">
              <a:extLst>
                <a:ext uri="{FF2B5EF4-FFF2-40B4-BE49-F238E27FC236}">
                  <a16:creationId xmlns:a16="http://schemas.microsoft.com/office/drawing/2014/main" id="{A6916510-EFAE-4168-9A05-02589F329A40}"/>
                </a:ext>
              </a:extLst>
            </p:cNvPr>
            <p:cNvGrpSpPr/>
            <p:nvPr/>
          </p:nvGrpSpPr>
          <p:grpSpPr>
            <a:xfrm>
              <a:off x="3862800" y="3038525"/>
              <a:ext cx="1329006" cy="510698"/>
              <a:chOff x="3862800" y="3038525"/>
              <a:chExt cx="1329006" cy="510698"/>
            </a:xfrm>
          </p:grpSpPr>
          <p:sp>
            <p:nvSpPr>
              <p:cNvPr id="301" name="Google Shape;8339;p74">
                <a:extLst>
                  <a:ext uri="{FF2B5EF4-FFF2-40B4-BE49-F238E27FC236}">
                    <a16:creationId xmlns:a16="http://schemas.microsoft.com/office/drawing/2014/main" id="{699268E5-5AE9-EB9A-FCCC-4BD690D3497C}"/>
                  </a:ext>
                </a:extLst>
              </p:cNvPr>
              <p:cNvSpPr/>
              <p:nvPr/>
            </p:nvSpPr>
            <p:spPr>
              <a:xfrm>
                <a:off x="4370175" y="3441875"/>
                <a:ext cx="821631" cy="107348"/>
              </a:xfrm>
              <a:custGeom>
                <a:avLst/>
                <a:gdLst/>
                <a:ahLst/>
                <a:cxnLst/>
                <a:rect l="l" t="t" r="r" b="b"/>
                <a:pathLst>
                  <a:path w="170110" h="21919" fill="none" extrusionOk="0">
                    <a:moveTo>
                      <a:pt x="1" y="21918"/>
                    </a:moveTo>
                    <a:lnTo>
                      <a:pt x="170110" y="21918"/>
                    </a:lnTo>
                    <a:lnTo>
                      <a:pt x="170110" y="0"/>
                    </a:lnTo>
                    <a:lnTo>
                      <a:pt x="1" y="0"/>
                    </a:lnTo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02" name="Google Shape;8340;p74">
                <a:extLst>
                  <a:ext uri="{FF2B5EF4-FFF2-40B4-BE49-F238E27FC236}">
                    <a16:creationId xmlns:a16="http://schemas.microsoft.com/office/drawing/2014/main" id="{FBD504A8-A4C8-BE85-3D86-5F9DAA9C16C2}"/>
                  </a:ext>
                </a:extLst>
              </p:cNvPr>
              <p:cNvSpPr/>
              <p:nvPr/>
            </p:nvSpPr>
            <p:spPr>
              <a:xfrm>
                <a:off x="3862800" y="3038525"/>
                <a:ext cx="507990" cy="510620"/>
              </a:xfrm>
              <a:custGeom>
                <a:avLst/>
                <a:gdLst/>
                <a:ahLst/>
                <a:cxnLst/>
                <a:rect l="l" t="t" r="r" b="b"/>
                <a:pathLst>
                  <a:path w="105174" h="105500" fill="none" extrusionOk="0">
                    <a:moveTo>
                      <a:pt x="105174" y="83418"/>
                    </a:moveTo>
                    <a:cubicBezTo>
                      <a:pt x="59539" y="83418"/>
                      <a:pt x="22246" y="46780"/>
                      <a:pt x="21591" y="1145"/>
                    </a:cubicBezTo>
                    <a:lnTo>
                      <a:pt x="21591" y="0"/>
                    </a:lnTo>
                    <a:lnTo>
                      <a:pt x="1" y="0"/>
                    </a:lnTo>
                    <a:cubicBezTo>
                      <a:pt x="1" y="58229"/>
                      <a:pt x="46944" y="105336"/>
                      <a:pt x="105174" y="105500"/>
                    </a:cubicBezTo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miter lim="163566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309" name="Google Shape;8341;p74">
            <a:extLst>
              <a:ext uri="{FF2B5EF4-FFF2-40B4-BE49-F238E27FC236}">
                <a16:creationId xmlns:a16="http://schemas.microsoft.com/office/drawing/2014/main" id="{7961416B-82DC-82FE-6648-96659A510181}"/>
              </a:ext>
            </a:extLst>
          </p:cNvPr>
          <p:cNvGrpSpPr/>
          <p:nvPr/>
        </p:nvGrpSpPr>
        <p:grpSpPr>
          <a:xfrm>
            <a:off x="860293" y="2161371"/>
            <a:ext cx="1766410" cy="1550352"/>
            <a:chOff x="649648" y="271400"/>
            <a:chExt cx="6215377" cy="5455143"/>
          </a:xfrm>
        </p:grpSpPr>
        <p:sp>
          <p:nvSpPr>
            <p:cNvPr id="310" name="Google Shape;8342;p74">
              <a:extLst>
                <a:ext uri="{FF2B5EF4-FFF2-40B4-BE49-F238E27FC236}">
                  <a16:creationId xmlns:a16="http://schemas.microsoft.com/office/drawing/2014/main" id="{181E5BAC-9013-647E-B033-CC8E069F9B47}"/>
                </a:ext>
              </a:extLst>
            </p:cNvPr>
            <p:cNvSpPr/>
            <p:nvPr/>
          </p:nvSpPr>
          <p:spPr>
            <a:xfrm>
              <a:off x="2641907" y="3717593"/>
              <a:ext cx="3573900" cy="2008950"/>
            </a:xfrm>
            <a:custGeom>
              <a:avLst/>
              <a:gdLst/>
              <a:ahLst/>
              <a:cxnLst/>
              <a:rect l="l" t="t" r="r" b="b"/>
              <a:pathLst>
                <a:path w="142956" h="80358" fill="none" extrusionOk="0">
                  <a:moveTo>
                    <a:pt x="0" y="50612"/>
                  </a:moveTo>
                  <a:cubicBezTo>
                    <a:pt x="53053" y="80357"/>
                    <a:pt x="120314" y="56605"/>
                    <a:pt x="142956" y="0"/>
                  </a:cubicBezTo>
                </a:path>
              </a:pathLst>
            </a:custGeom>
            <a:noFill/>
            <a:ln w="9525" cap="flat" cmpd="sng">
              <a:solidFill>
                <a:srgbClr val="325D79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11" name="Google Shape;8343;p74">
              <a:extLst>
                <a:ext uri="{FF2B5EF4-FFF2-40B4-BE49-F238E27FC236}">
                  <a16:creationId xmlns:a16="http://schemas.microsoft.com/office/drawing/2014/main" id="{79B73AFF-B992-38B6-FDA4-30CDAB090B59}"/>
                </a:ext>
              </a:extLst>
            </p:cNvPr>
            <p:cNvSpPr/>
            <p:nvPr/>
          </p:nvSpPr>
          <p:spPr>
            <a:xfrm>
              <a:off x="1359875" y="2446825"/>
              <a:ext cx="338550" cy="1598275"/>
            </a:xfrm>
            <a:custGeom>
              <a:avLst/>
              <a:gdLst/>
              <a:ahLst/>
              <a:cxnLst/>
              <a:rect l="l" t="t" r="r" b="b"/>
              <a:pathLst>
                <a:path w="13542" h="63931" fill="none" extrusionOk="0">
                  <a:moveTo>
                    <a:pt x="888" y="0"/>
                  </a:moveTo>
                  <a:cubicBezTo>
                    <a:pt x="223" y="4440"/>
                    <a:pt x="1" y="9102"/>
                    <a:pt x="1" y="13763"/>
                  </a:cubicBezTo>
                  <a:cubicBezTo>
                    <a:pt x="1" y="31300"/>
                    <a:pt x="4662" y="48614"/>
                    <a:pt x="13541" y="63931"/>
                  </a:cubicBezTo>
                </a:path>
              </a:pathLst>
            </a:custGeom>
            <a:noFill/>
            <a:ln w="9525" cap="flat" cmpd="sng">
              <a:solidFill>
                <a:srgbClr val="325D79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12" name="Google Shape;8344;p74">
              <a:extLst>
                <a:ext uri="{FF2B5EF4-FFF2-40B4-BE49-F238E27FC236}">
                  <a16:creationId xmlns:a16="http://schemas.microsoft.com/office/drawing/2014/main" id="{CDBAF782-C4F0-7567-AD66-A631D7CB679D}"/>
                </a:ext>
              </a:extLst>
            </p:cNvPr>
            <p:cNvSpPr/>
            <p:nvPr/>
          </p:nvSpPr>
          <p:spPr>
            <a:xfrm>
              <a:off x="1709500" y="271400"/>
              <a:ext cx="5149975" cy="2519525"/>
            </a:xfrm>
            <a:custGeom>
              <a:avLst/>
              <a:gdLst/>
              <a:ahLst/>
              <a:cxnLst/>
              <a:rect l="l" t="t" r="r" b="b"/>
              <a:pathLst>
                <a:path w="205999" h="100781" fill="none" extrusionOk="0">
                  <a:moveTo>
                    <a:pt x="187352" y="100780"/>
                  </a:moveTo>
                  <a:cubicBezTo>
                    <a:pt x="187352" y="77694"/>
                    <a:pt x="179361" y="55496"/>
                    <a:pt x="165154" y="37738"/>
                  </a:cubicBezTo>
                  <a:lnTo>
                    <a:pt x="187352" y="37738"/>
                  </a:lnTo>
                  <a:cubicBezTo>
                    <a:pt x="197563" y="37738"/>
                    <a:pt x="205998" y="29302"/>
                    <a:pt x="205998" y="18869"/>
                  </a:cubicBezTo>
                  <a:cubicBezTo>
                    <a:pt x="205998" y="8436"/>
                    <a:pt x="197563" y="1"/>
                    <a:pt x="187352" y="1"/>
                  </a:cubicBezTo>
                  <a:lnTo>
                    <a:pt x="91012" y="1"/>
                  </a:lnTo>
                  <a:lnTo>
                    <a:pt x="89681" y="1"/>
                  </a:lnTo>
                  <a:lnTo>
                    <a:pt x="86573" y="1"/>
                  </a:lnTo>
                  <a:cubicBezTo>
                    <a:pt x="51056" y="1"/>
                    <a:pt x="17981" y="18869"/>
                    <a:pt x="0" y="49725"/>
                  </a:cubicBezTo>
                </a:path>
              </a:pathLst>
            </a:custGeom>
            <a:noFill/>
            <a:ln w="9525" cap="flat" cmpd="sng">
              <a:solidFill>
                <a:srgbClr val="325D79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13" name="Google Shape;8345;p74">
              <a:extLst>
                <a:ext uri="{FF2B5EF4-FFF2-40B4-BE49-F238E27FC236}">
                  <a16:creationId xmlns:a16="http://schemas.microsoft.com/office/drawing/2014/main" id="{F38D3834-99F3-EFDC-C61D-C522F875596A}"/>
                </a:ext>
              </a:extLst>
            </p:cNvPr>
            <p:cNvSpPr/>
            <p:nvPr/>
          </p:nvSpPr>
          <p:spPr>
            <a:xfrm>
              <a:off x="5965975" y="415700"/>
              <a:ext cx="754750" cy="754750"/>
            </a:xfrm>
            <a:custGeom>
              <a:avLst/>
              <a:gdLst/>
              <a:ahLst/>
              <a:cxnLst/>
              <a:rect l="l" t="t" r="r" b="b"/>
              <a:pathLst>
                <a:path w="30190" h="30190" fill="none" extrusionOk="0">
                  <a:moveTo>
                    <a:pt x="17315" y="0"/>
                  </a:moveTo>
                  <a:cubicBezTo>
                    <a:pt x="5772" y="0"/>
                    <a:pt x="0" y="13763"/>
                    <a:pt x="7992" y="21977"/>
                  </a:cubicBezTo>
                  <a:cubicBezTo>
                    <a:pt x="16205" y="30190"/>
                    <a:pt x="30190" y="24418"/>
                    <a:pt x="30190" y="12875"/>
                  </a:cubicBezTo>
                  <a:cubicBezTo>
                    <a:pt x="30190" y="5772"/>
                    <a:pt x="24418" y="0"/>
                    <a:pt x="1731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14" name="Google Shape;8346;p74">
              <a:extLst>
                <a:ext uri="{FF2B5EF4-FFF2-40B4-BE49-F238E27FC236}">
                  <a16:creationId xmlns:a16="http://schemas.microsoft.com/office/drawing/2014/main" id="{3CD0CD7F-5E44-F4BC-C903-E05A446C0A67}"/>
                </a:ext>
              </a:extLst>
            </p:cNvPr>
            <p:cNvSpPr/>
            <p:nvPr/>
          </p:nvSpPr>
          <p:spPr>
            <a:xfrm>
              <a:off x="699475" y="2457925"/>
              <a:ext cx="5183275" cy="2647150"/>
            </a:xfrm>
            <a:custGeom>
              <a:avLst/>
              <a:gdLst/>
              <a:ahLst/>
              <a:cxnLst/>
              <a:rect l="l" t="t" r="r" b="b"/>
              <a:pathLst>
                <a:path w="207331" h="105886" fill="none" extrusionOk="0">
                  <a:moveTo>
                    <a:pt x="39513" y="0"/>
                  </a:moveTo>
                  <a:cubicBezTo>
                    <a:pt x="38847" y="4440"/>
                    <a:pt x="38404" y="8880"/>
                    <a:pt x="38626" y="13319"/>
                  </a:cubicBezTo>
                  <a:cubicBezTo>
                    <a:pt x="38404" y="31300"/>
                    <a:pt x="43953" y="48836"/>
                    <a:pt x="54164" y="63487"/>
                  </a:cubicBezTo>
                  <a:lnTo>
                    <a:pt x="18869" y="63487"/>
                  </a:lnTo>
                  <a:cubicBezTo>
                    <a:pt x="8436" y="63487"/>
                    <a:pt x="1" y="71922"/>
                    <a:pt x="1" y="82355"/>
                  </a:cubicBezTo>
                  <a:cubicBezTo>
                    <a:pt x="1" y="92566"/>
                    <a:pt x="8436" y="101002"/>
                    <a:pt x="18869" y="101002"/>
                  </a:cubicBezTo>
                  <a:lnTo>
                    <a:pt x="116097" y="101002"/>
                  </a:lnTo>
                  <a:cubicBezTo>
                    <a:pt x="154277" y="105885"/>
                    <a:pt x="191126" y="85463"/>
                    <a:pt x="207331" y="50390"/>
                  </a:cubicBezTo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15" name="Google Shape;8347;p74">
              <a:extLst>
                <a:ext uri="{FF2B5EF4-FFF2-40B4-BE49-F238E27FC236}">
                  <a16:creationId xmlns:a16="http://schemas.microsoft.com/office/drawing/2014/main" id="{224B78C9-1771-048F-69D0-DBA86C544DCE}"/>
                </a:ext>
              </a:extLst>
            </p:cNvPr>
            <p:cNvSpPr/>
            <p:nvPr/>
          </p:nvSpPr>
          <p:spPr>
            <a:xfrm>
              <a:off x="2075775" y="387950"/>
              <a:ext cx="4012325" cy="2402975"/>
            </a:xfrm>
            <a:custGeom>
              <a:avLst/>
              <a:gdLst/>
              <a:ahLst/>
              <a:cxnLst/>
              <a:rect l="l" t="t" r="r" b="b"/>
              <a:pathLst>
                <a:path w="160493" h="96119" fill="none" extrusionOk="0">
                  <a:moveTo>
                    <a:pt x="160492" y="96118"/>
                  </a:moveTo>
                  <a:cubicBezTo>
                    <a:pt x="160492" y="57494"/>
                    <a:pt x="135630" y="23530"/>
                    <a:pt x="99003" y="11765"/>
                  </a:cubicBezTo>
                  <a:cubicBezTo>
                    <a:pt x="62377" y="0"/>
                    <a:pt x="22420" y="13097"/>
                    <a:pt x="0" y="44397"/>
                  </a:cubicBezTo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16" name="Google Shape;8348;p74">
              <a:extLst>
                <a:ext uri="{FF2B5EF4-FFF2-40B4-BE49-F238E27FC236}">
                  <a16:creationId xmlns:a16="http://schemas.microsoft.com/office/drawing/2014/main" id="{0636D869-6AA1-B6D7-8FED-D2911322B91E}"/>
                </a:ext>
              </a:extLst>
            </p:cNvPr>
            <p:cNvSpPr/>
            <p:nvPr/>
          </p:nvSpPr>
          <p:spPr>
            <a:xfrm>
              <a:off x="649648" y="670971"/>
              <a:ext cx="5183118" cy="4298214"/>
            </a:xfrm>
            <a:custGeom>
              <a:avLst/>
              <a:gdLst/>
              <a:ahLst/>
              <a:cxnLst/>
              <a:rect l="l" t="t" r="r" b="b"/>
              <a:pathLst>
                <a:path w="205333" h="170260" fill="none" extrusionOk="0">
                  <a:moveTo>
                    <a:pt x="205333" y="84575"/>
                  </a:moveTo>
                  <a:cubicBezTo>
                    <a:pt x="205333" y="51944"/>
                    <a:pt x="185133" y="22865"/>
                    <a:pt x="154721" y="11322"/>
                  </a:cubicBezTo>
                  <a:cubicBezTo>
                    <a:pt x="124088" y="1"/>
                    <a:pt x="89681" y="8880"/>
                    <a:pt x="68371" y="33520"/>
                  </a:cubicBezTo>
                  <a:lnTo>
                    <a:pt x="18869" y="33520"/>
                  </a:lnTo>
                  <a:cubicBezTo>
                    <a:pt x="8436" y="33520"/>
                    <a:pt x="1" y="41955"/>
                    <a:pt x="1" y="52388"/>
                  </a:cubicBezTo>
                  <a:cubicBezTo>
                    <a:pt x="1" y="62599"/>
                    <a:pt x="8436" y="71034"/>
                    <a:pt x="18869" y="71034"/>
                  </a:cubicBezTo>
                  <a:lnTo>
                    <a:pt x="50612" y="71034"/>
                  </a:lnTo>
                  <a:cubicBezTo>
                    <a:pt x="44175" y="108549"/>
                    <a:pt x="65929" y="145176"/>
                    <a:pt x="101668" y="157607"/>
                  </a:cubicBezTo>
                  <a:cubicBezTo>
                    <a:pt x="137629" y="170260"/>
                    <a:pt x="177363" y="155165"/>
                    <a:pt x="195788" y="121868"/>
                  </a:cubicBezTo>
                </a:path>
              </a:pathLst>
            </a:custGeom>
            <a:noFill/>
            <a:ln w="9525" cap="flat" cmpd="sng">
              <a:solidFill>
                <a:srgbClr val="445D73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17" name="Google Shape;8349;p74">
              <a:extLst>
                <a:ext uri="{FF2B5EF4-FFF2-40B4-BE49-F238E27FC236}">
                  <a16:creationId xmlns:a16="http://schemas.microsoft.com/office/drawing/2014/main" id="{F3AD62D2-6BD1-8369-566E-7F3D93B1E7C5}"/>
                </a:ext>
              </a:extLst>
            </p:cNvPr>
            <p:cNvSpPr/>
            <p:nvPr/>
          </p:nvSpPr>
          <p:spPr>
            <a:xfrm>
              <a:off x="1731700" y="1059450"/>
              <a:ext cx="5133325" cy="3762600"/>
            </a:xfrm>
            <a:custGeom>
              <a:avLst/>
              <a:gdLst/>
              <a:ahLst/>
              <a:cxnLst/>
              <a:rect l="l" t="t" r="r" b="b"/>
              <a:pathLst>
                <a:path w="205333" h="150504" fill="none" extrusionOk="0">
                  <a:moveTo>
                    <a:pt x="85685" y="0"/>
                  </a:moveTo>
                  <a:cubicBezTo>
                    <a:pt x="33297" y="222"/>
                    <a:pt x="0" y="56383"/>
                    <a:pt x="25306" y="102333"/>
                  </a:cubicBezTo>
                  <a:cubicBezTo>
                    <a:pt x="50390" y="148283"/>
                    <a:pt x="115652" y="150503"/>
                    <a:pt x="144066" y="106551"/>
                  </a:cubicBezTo>
                  <a:lnTo>
                    <a:pt x="186464" y="106551"/>
                  </a:lnTo>
                  <a:cubicBezTo>
                    <a:pt x="196897" y="106551"/>
                    <a:pt x="205332" y="98116"/>
                    <a:pt x="205332" y="87683"/>
                  </a:cubicBezTo>
                  <a:cubicBezTo>
                    <a:pt x="205332" y="77250"/>
                    <a:pt x="196897" y="68814"/>
                    <a:pt x="186464" y="68814"/>
                  </a:cubicBezTo>
                  <a:lnTo>
                    <a:pt x="154943" y="68814"/>
                  </a:lnTo>
                  <a:cubicBezTo>
                    <a:pt x="154721" y="30856"/>
                    <a:pt x="123865" y="0"/>
                    <a:pt x="8568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18" name="Google Shape;8350;p74">
              <a:extLst>
                <a:ext uri="{FF2B5EF4-FFF2-40B4-BE49-F238E27FC236}">
                  <a16:creationId xmlns:a16="http://schemas.microsoft.com/office/drawing/2014/main" id="{CB3BBD01-1C2F-BDE9-0F4D-FEE4346706EA}"/>
                </a:ext>
              </a:extLst>
            </p:cNvPr>
            <p:cNvSpPr/>
            <p:nvPr/>
          </p:nvSpPr>
          <p:spPr>
            <a:xfrm>
              <a:off x="5965975" y="2912975"/>
              <a:ext cx="754750" cy="754775"/>
            </a:xfrm>
            <a:custGeom>
              <a:avLst/>
              <a:gdLst/>
              <a:ahLst/>
              <a:cxnLst/>
              <a:rect l="l" t="t" r="r" b="b"/>
              <a:pathLst>
                <a:path w="30190" h="30191" fill="none" extrusionOk="0">
                  <a:moveTo>
                    <a:pt x="17315" y="1"/>
                  </a:moveTo>
                  <a:cubicBezTo>
                    <a:pt x="5772" y="1"/>
                    <a:pt x="0" y="13764"/>
                    <a:pt x="7992" y="21977"/>
                  </a:cubicBezTo>
                  <a:cubicBezTo>
                    <a:pt x="16205" y="30190"/>
                    <a:pt x="30190" y="24419"/>
                    <a:pt x="30190" y="12876"/>
                  </a:cubicBezTo>
                  <a:cubicBezTo>
                    <a:pt x="30190" y="5772"/>
                    <a:pt x="24418" y="1"/>
                    <a:pt x="17315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19" name="Google Shape;8351;p74">
              <a:extLst>
                <a:ext uri="{FF2B5EF4-FFF2-40B4-BE49-F238E27FC236}">
                  <a16:creationId xmlns:a16="http://schemas.microsoft.com/office/drawing/2014/main" id="{7730A4DB-5C70-E658-5BBF-CC3D292B35AE}"/>
                </a:ext>
              </a:extLst>
            </p:cNvPr>
            <p:cNvSpPr/>
            <p:nvPr/>
          </p:nvSpPr>
          <p:spPr>
            <a:xfrm>
              <a:off x="2453125" y="1464550"/>
              <a:ext cx="2874675" cy="2785900"/>
            </a:xfrm>
            <a:custGeom>
              <a:avLst/>
              <a:gdLst/>
              <a:ahLst/>
              <a:cxnLst/>
              <a:rect l="l" t="t" r="r" b="b"/>
              <a:pathLst>
                <a:path w="114987" h="111436" fill="none" extrusionOk="0">
                  <a:moveTo>
                    <a:pt x="56828" y="1"/>
                  </a:moveTo>
                  <a:cubicBezTo>
                    <a:pt x="31744" y="1"/>
                    <a:pt x="9990" y="17759"/>
                    <a:pt x="4884" y="42621"/>
                  </a:cubicBezTo>
                  <a:cubicBezTo>
                    <a:pt x="1" y="67483"/>
                    <a:pt x="13320" y="92123"/>
                    <a:pt x="36628" y="101890"/>
                  </a:cubicBezTo>
                  <a:cubicBezTo>
                    <a:pt x="59936" y="111435"/>
                    <a:pt x="87017" y="103444"/>
                    <a:pt x="101002" y="82356"/>
                  </a:cubicBezTo>
                  <a:cubicBezTo>
                    <a:pt x="114987" y="61268"/>
                    <a:pt x="112323" y="33298"/>
                    <a:pt x="94343" y="15539"/>
                  </a:cubicBezTo>
                  <a:cubicBezTo>
                    <a:pt x="84353" y="5550"/>
                    <a:pt x="71035" y="1"/>
                    <a:pt x="5682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20" name="Google Shape;8352;p74">
              <a:extLst>
                <a:ext uri="{FF2B5EF4-FFF2-40B4-BE49-F238E27FC236}">
                  <a16:creationId xmlns:a16="http://schemas.microsoft.com/office/drawing/2014/main" id="{F71DBA44-BED0-7A7B-7C89-BA280E7D2F0F}"/>
                </a:ext>
              </a:extLst>
            </p:cNvPr>
            <p:cNvSpPr/>
            <p:nvPr/>
          </p:nvSpPr>
          <p:spPr>
            <a:xfrm>
              <a:off x="732775" y="4183825"/>
              <a:ext cx="754775" cy="760300"/>
            </a:xfrm>
            <a:custGeom>
              <a:avLst/>
              <a:gdLst/>
              <a:ahLst/>
              <a:cxnLst/>
              <a:rect l="l" t="t" r="r" b="b"/>
              <a:pathLst>
                <a:path w="30191" h="30412" fill="none" extrusionOk="0">
                  <a:moveTo>
                    <a:pt x="17315" y="0"/>
                  </a:moveTo>
                  <a:cubicBezTo>
                    <a:pt x="5772" y="0"/>
                    <a:pt x="1" y="13985"/>
                    <a:pt x="7992" y="22199"/>
                  </a:cubicBezTo>
                  <a:cubicBezTo>
                    <a:pt x="16205" y="30412"/>
                    <a:pt x="30190" y="24640"/>
                    <a:pt x="30190" y="13097"/>
                  </a:cubicBezTo>
                  <a:cubicBezTo>
                    <a:pt x="30190" y="5772"/>
                    <a:pt x="24419" y="0"/>
                    <a:pt x="1731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21" name="Google Shape;8353;p74">
              <a:extLst>
                <a:ext uri="{FF2B5EF4-FFF2-40B4-BE49-F238E27FC236}">
                  <a16:creationId xmlns:a16="http://schemas.microsoft.com/office/drawing/2014/main" id="{87B60053-80E0-BAE7-2683-73245ADDA30D}"/>
                </a:ext>
              </a:extLst>
            </p:cNvPr>
            <p:cNvSpPr/>
            <p:nvPr/>
          </p:nvSpPr>
          <p:spPr>
            <a:xfrm>
              <a:off x="732775" y="1669900"/>
              <a:ext cx="754775" cy="754750"/>
            </a:xfrm>
            <a:custGeom>
              <a:avLst/>
              <a:gdLst/>
              <a:ahLst/>
              <a:cxnLst/>
              <a:rect l="l" t="t" r="r" b="b"/>
              <a:pathLst>
                <a:path w="30191" h="30190" fill="none" extrusionOk="0">
                  <a:moveTo>
                    <a:pt x="17315" y="0"/>
                  </a:moveTo>
                  <a:cubicBezTo>
                    <a:pt x="5772" y="0"/>
                    <a:pt x="1" y="13985"/>
                    <a:pt x="8214" y="22198"/>
                  </a:cubicBezTo>
                  <a:cubicBezTo>
                    <a:pt x="16205" y="30189"/>
                    <a:pt x="30190" y="24418"/>
                    <a:pt x="30190" y="12875"/>
                  </a:cubicBezTo>
                  <a:cubicBezTo>
                    <a:pt x="30190" y="5772"/>
                    <a:pt x="24419" y="0"/>
                    <a:pt x="17315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miter lim="221980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322" name="Google Shape;8354;p74">
            <a:extLst>
              <a:ext uri="{FF2B5EF4-FFF2-40B4-BE49-F238E27FC236}">
                <a16:creationId xmlns:a16="http://schemas.microsoft.com/office/drawing/2014/main" id="{230B9AE6-7CE7-F708-97A2-52B424772651}"/>
              </a:ext>
            </a:extLst>
          </p:cNvPr>
          <p:cNvGrpSpPr/>
          <p:nvPr/>
        </p:nvGrpSpPr>
        <p:grpSpPr>
          <a:xfrm>
            <a:off x="4076894" y="2161372"/>
            <a:ext cx="1535408" cy="1630978"/>
            <a:chOff x="2499700" y="1135950"/>
            <a:chExt cx="732402" cy="777990"/>
          </a:xfrm>
        </p:grpSpPr>
        <p:grpSp>
          <p:nvGrpSpPr>
            <p:cNvPr id="323" name="Google Shape;8355;p74">
              <a:extLst>
                <a:ext uri="{FF2B5EF4-FFF2-40B4-BE49-F238E27FC236}">
                  <a16:creationId xmlns:a16="http://schemas.microsoft.com/office/drawing/2014/main" id="{69A9B132-A11E-8869-F863-BEDBEDF6CB77}"/>
                </a:ext>
              </a:extLst>
            </p:cNvPr>
            <p:cNvGrpSpPr/>
            <p:nvPr/>
          </p:nvGrpSpPr>
          <p:grpSpPr>
            <a:xfrm>
              <a:off x="2499700" y="1135950"/>
              <a:ext cx="732402" cy="694705"/>
              <a:chOff x="2499700" y="1135950"/>
              <a:chExt cx="732402" cy="694705"/>
            </a:xfrm>
          </p:grpSpPr>
          <p:sp>
            <p:nvSpPr>
              <p:cNvPr id="330" name="Google Shape;8356;p74">
                <a:extLst>
                  <a:ext uri="{FF2B5EF4-FFF2-40B4-BE49-F238E27FC236}">
                    <a16:creationId xmlns:a16="http://schemas.microsoft.com/office/drawing/2014/main" id="{E361BB4F-151E-4476-CAE1-176BCC34FE9A}"/>
                  </a:ext>
                </a:extLst>
              </p:cNvPr>
              <p:cNvSpPr/>
              <p:nvPr/>
            </p:nvSpPr>
            <p:spPr>
              <a:xfrm>
                <a:off x="2721907" y="1135950"/>
                <a:ext cx="288719" cy="199571"/>
              </a:xfrm>
              <a:custGeom>
                <a:avLst/>
                <a:gdLst/>
                <a:ahLst/>
                <a:cxnLst/>
                <a:rect l="l" t="t" r="r" b="b"/>
                <a:pathLst>
                  <a:path w="81559" h="56376" extrusionOk="0">
                    <a:moveTo>
                      <a:pt x="40780" y="1"/>
                    </a:moveTo>
                    <a:cubicBezTo>
                      <a:pt x="38862" y="1"/>
                      <a:pt x="36944" y="556"/>
                      <a:pt x="35329" y="1666"/>
                    </a:cubicBezTo>
                    <a:cubicBezTo>
                      <a:pt x="24427" y="9338"/>
                      <a:pt x="1211" y="28718"/>
                      <a:pt x="0" y="51329"/>
                    </a:cubicBezTo>
                    <a:lnTo>
                      <a:pt x="1211" y="51732"/>
                    </a:lnTo>
                    <a:cubicBezTo>
                      <a:pt x="4845" y="52944"/>
                      <a:pt x="8479" y="54357"/>
                      <a:pt x="12113" y="56174"/>
                    </a:cubicBezTo>
                    <a:lnTo>
                      <a:pt x="12113" y="53145"/>
                    </a:lnTo>
                    <a:cubicBezTo>
                      <a:pt x="12113" y="36591"/>
                      <a:pt x="29071" y="22662"/>
                      <a:pt x="36944" y="17009"/>
                    </a:cubicBezTo>
                    <a:cubicBezTo>
                      <a:pt x="38155" y="16202"/>
                      <a:pt x="39467" y="15798"/>
                      <a:pt x="40780" y="15798"/>
                    </a:cubicBezTo>
                    <a:cubicBezTo>
                      <a:pt x="42092" y="15798"/>
                      <a:pt x="43404" y="16202"/>
                      <a:pt x="44615" y="17009"/>
                    </a:cubicBezTo>
                    <a:cubicBezTo>
                      <a:pt x="52489" y="22662"/>
                      <a:pt x="69446" y="36591"/>
                      <a:pt x="69446" y="53145"/>
                    </a:cubicBezTo>
                    <a:lnTo>
                      <a:pt x="69446" y="56376"/>
                    </a:lnTo>
                    <a:cubicBezTo>
                      <a:pt x="72878" y="54559"/>
                      <a:pt x="76512" y="53145"/>
                      <a:pt x="80146" y="51934"/>
                    </a:cubicBezTo>
                    <a:lnTo>
                      <a:pt x="81559" y="51530"/>
                    </a:lnTo>
                    <a:cubicBezTo>
                      <a:pt x="80751" y="28920"/>
                      <a:pt x="57132" y="9540"/>
                      <a:pt x="46230" y="1666"/>
                    </a:cubicBezTo>
                    <a:cubicBezTo>
                      <a:pt x="44615" y="556"/>
                      <a:pt x="42697" y="1"/>
                      <a:pt x="4078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31" name="Google Shape;8357;p74">
                <a:extLst>
                  <a:ext uri="{FF2B5EF4-FFF2-40B4-BE49-F238E27FC236}">
                    <a16:creationId xmlns:a16="http://schemas.microsoft.com/office/drawing/2014/main" id="{425AB9F5-68C8-C633-CBCC-2A8D9CB1E3EE}"/>
                  </a:ext>
                </a:extLst>
              </p:cNvPr>
              <p:cNvSpPr/>
              <p:nvPr/>
            </p:nvSpPr>
            <p:spPr>
              <a:xfrm>
                <a:off x="2499700" y="1313180"/>
                <a:ext cx="225119" cy="278853"/>
              </a:xfrm>
              <a:custGeom>
                <a:avLst/>
                <a:gdLst/>
                <a:ahLst/>
                <a:cxnLst/>
                <a:rect l="l" t="t" r="r" b="b"/>
                <a:pathLst>
                  <a:path w="63593" h="78772" extrusionOk="0">
                    <a:moveTo>
                      <a:pt x="53819" y="1"/>
                    </a:moveTo>
                    <a:cubicBezTo>
                      <a:pt x="53376" y="1"/>
                      <a:pt x="52933" y="13"/>
                      <a:pt x="52489" y="39"/>
                    </a:cubicBezTo>
                    <a:cubicBezTo>
                      <a:pt x="33311" y="39"/>
                      <a:pt x="13527" y="12758"/>
                      <a:pt x="4442" y="19420"/>
                    </a:cubicBezTo>
                    <a:cubicBezTo>
                      <a:pt x="1212" y="21842"/>
                      <a:pt x="1" y="26082"/>
                      <a:pt x="1212" y="29917"/>
                    </a:cubicBezTo>
                    <a:cubicBezTo>
                      <a:pt x="5048" y="42434"/>
                      <a:pt x="16353" y="70697"/>
                      <a:pt x="37550" y="78772"/>
                    </a:cubicBezTo>
                    <a:cubicBezTo>
                      <a:pt x="37752" y="78368"/>
                      <a:pt x="37954" y="77964"/>
                      <a:pt x="38156" y="77561"/>
                    </a:cubicBezTo>
                    <a:cubicBezTo>
                      <a:pt x="40377" y="74533"/>
                      <a:pt x="43001" y="71504"/>
                      <a:pt x="45827" y="68678"/>
                    </a:cubicBezTo>
                    <a:cubicBezTo>
                      <a:pt x="44818" y="68476"/>
                      <a:pt x="43809" y="68072"/>
                      <a:pt x="42799" y="67871"/>
                    </a:cubicBezTo>
                    <a:cubicBezTo>
                      <a:pt x="27255" y="62824"/>
                      <a:pt x="19179" y="42232"/>
                      <a:pt x="16151" y="32946"/>
                    </a:cubicBezTo>
                    <a:cubicBezTo>
                      <a:pt x="15344" y="30321"/>
                      <a:pt x="16353" y="27293"/>
                      <a:pt x="18574" y="25678"/>
                    </a:cubicBezTo>
                    <a:cubicBezTo>
                      <a:pt x="25034" y="20833"/>
                      <a:pt x="38963" y="11748"/>
                      <a:pt x="52489" y="11748"/>
                    </a:cubicBezTo>
                    <a:cubicBezTo>
                      <a:pt x="55316" y="11748"/>
                      <a:pt x="57940" y="12152"/>
                      <a:pt x="60564" y="12960"/>
                    </a:cubicBezTo>
                    <a:cubicBezTo>
                      <a:pt x="61574" y="13363"/>
                      <a:pt x="62583" y="13767"/>
                      <a:pt x="63593" y="14171"/>
                    </a:cubicBezTo>
                    <a:cubicBezTo>
                      <a:pt x="62987" y="10335"/>
                      <a:pt x="62785" y="6701"/>
                      <a:pt x="62785" y="2866"/>
                    </a:cubicBezTo>
                    <a:lnTo>
                      <a:pt x="62785" y="1452"/>
                    </a:lnTo>
                    <a:cubicBezTo>
                      <a:pt x="59796" y="573"/>
                      <a:pt x="56808" y="1"/>
                      <a:pt x="53819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32" name="Google Shape;8358;p74">
                <a:extLst>
                  <a:ext uri="{FF2B5EF4-FFF2-40B4-BE49-F238E27FC236}">
                    <a16:creationId xmlns:a16="http://schemas.microsoft.com/office/drawing/2014/main" id="{1DFE35E0-282A-4981-D0E5-3B4049D4CFB0}"/>
                  </a:ext>
                </a:extLst>
              </p:cNvPr>
              <p:cNvSpPr/>
              <p:nvPr/>
            </p:nvSpPr>
            <p:spPr>
              <a:xfrm>
                <a:off x="2721907" y="1317604"/>
                <a:ext cx="53599" cy="72899"/>
              </a:xfrm>
              <a:custGeom>
                <a:avLst/>
                <a:gdLst/>
                <a:ahLst/>
                <a:cxnLst/>
                <a:rect l="l" t="t" r="r" b="b"/>
                <a:pathLst>
                  <a:path w="15141" h="20593" extrusionOk="0">
                    <a:moveTo>
                      <a:pt x="0" y="1"/>
                    </a:moveTo>
                    <a:lnTo>
                      <a:pt x="0" y="1414"/>
                    </a:lnTo>
                    <a:cubicBezTo>
                      <a:pt x="0" y="5249"/>
                      <a:pt x="202" y="9085"/>
                      <a:pt x="808" y="12921"/>
                    </a:cubicBezTo>
                    <a:cubicBezTo>
                      <a:pt x="5653" y="14738"/>
                      <a:pt x="9892" y="17362"/>
                      <a:pt x="13930" y="20592"/>
                    </a:cubicBezTo>
                    <a:cubicBezTo>
                      <a:pt x="14333" y="20188"/>
                      <a:pt x="14737" y="19785"/>
                      <a:pt x="15141" y="19583"/>
                    </a:cubicBezTo>
                    <a:cubicBezTo>
                      <a:pt x="13324" y="14738"/>
                      <a:pt x="12315" y="9893"/>
                      <a:pt x="12113" y="4846"/>
                    </a:cubicBezTo>
                    <a:cubicBezTo>
                      <a:pt x="8681" y="3029"/>
                      <a:pt x="5047" y="1414"/>
                      <a:pt x="1211" y="404"/>
                    </a:cubicBez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33" name="Google Shape;8359;p74">
                <a:extLst>
                  <a:ext uri="{FF2B5EF4-FFF2-40B4-BE49-F238E27FC236}">
                    <a16:creationId xmlns:a16="http://schemas.microsoft.com/office/drawing/2014/main" id="{F9520CEC-A694-3CFA-50EC-00387746D6AC}"/>
                  </a:ext>
                </a:extLst>
              </p:cNvPr>
              <p:cNvSpPr/>
              <p:nvPr/>
            </p:nvSpPr>
            <p:spPr>
              <a:xfrm>
                <a:off x="2764773" y="1334751"/>
                <a:ext cx="47171" cy="52173"/>
              </a:xfrm>
              <a:custGeom>
                <a:avLst/>
                <a:gdLst/>
                <a:ahLst/>
                <a:cxnLst/>
                <a:rect l="l" t="t" r="r" b="b"/>
                <a:pathLst>
                  <a:path w="13325" h="14738" extrusionOk="0">
                    <a:moveTo>
                      <a:pt x="1" y="1"/>
                    </a:moveTo>
                    <a:cubicBezTo>
                      <a:pt x="203" y="5048"/>
                      <a:pt x="1212" y="9893"/>
                      <a:pt x="3029" y="14738"/>
                    </a:cubicBezTo>
                    <a:cubicBezTo>
                      <a:pt x="6259" y="12315"/>
                      <a:pt x="9691" y="10498"/>
                      <a:pt x="13325" y="9085"/>
                    </a:cubicBezTo>
                    <a:cubicBezTo>
                      <a:pt x="9287" y="5451"/>
                      <a:pt x="4846" y="2423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34" name="Google Shape;8360;p74">
                <a:extLst>
                  <a:ext uri="{FF2B5EF4-FFF2-40B4-BE49-F238E27FC236}">
                    <a16:creationId xmlns:a16="http://schemas.microsoft.com/office/drawing/2014/main" id="{2386AEB7-F0B8-A83A-6349-1156F6EE4986}"/>
                  </a:ext>
                </a:extLst>
              </p:cNvPr>
              <p:cNvSpPr/>
              <p:nvPr/>
            </p:nvSpPr>
            <p:spPr>
              <a:xfrm>
                <a:off x="2554001" y="1354757"/>
                <a:ext cx="187956" cy="201536"/>
              </a:xfrm>
              <a:custGeom>
                <a:avLst/>
                <a:gdLst/>
                <a:ahLst/>
                <a:cxnLst/>
                <a:rect l="l" t="t" r="r" b="b"/>
                <a:pathLst>
                  <a:path w="53095" h="56931" extrusionOk="0">
                    <a:moveTo>
                      <a:pt x="37146" y="0"/>
                    </a:moveTo>
                    <a:cubicBezTo>
                      <a:pt x="23620" y="0"/>
                      <a:pt x="9489" y="9085"/>
                      <a:pt x="3231" y="13930"/>
                    </a:cubicBezTo>
                    <a:cubicBezTo>
                      <a:pt x="808" y="15545"/>
                      <a:pt x="1" y="18573"/>
                      <a:pt x="808" y="21198"/>
                    </a:cubicBezTo>
                    <a:cubicBezTo>
                      <a:pt x="3634" y="30282"/>
                      <a:pt x="11710" y="51076"/>
                      <a:pt x="27456" y="56123"/>
                    </a:cubicBezTo>
                    <a:cubicBezTo>
                      <a:pt x="28466" y="56324"/>
                      <a:pt x="29273" y="56728"/>
                      <a:pt x="30282" y="56930"/>
                    </a:cubicBezTo>
                    <a:cubicBezTo>
                      <a:pt x="34926" y="52287"/>
                      <a:pt x="40174" y="48249"/>
                      <a:pt x="46029" y="45221"/>
                    </a:cubicBezTo>
                    <a:cubicBezTo>
                      <a:pt x="46029" y="44414"/>
                      <a:pt x="46029" y="43404"/>
                      <a:pt x="46029" y="42395"/>
                    </a:cubicBezTo>
                    <a:cubicBezTo>
                      <a:pt x="45827" y="34118"/>
                      <a:pt x="48452" y="25841"/>
                      <a:pt x="53095" y="18977"/>
                    </a:cubicBezTo>
                    <a:cubicBezTo>
                      <a:pt x="50672" y="13728"/>
                      <a:pt x="49057" y="8075"/>
                      <a:pt x="48250" y="2423"/>
                    </a:cubicBezTo>
                    <a:cubicBezTo>
                      <a:pt x="47240" y="2019"/>
                      <a:pt x="46231" y="1615"/>
                      <a:pt x="45221" y="1413"/>
                    </a:cubicBezTo>
                    <a:cubicBezTo>
                      <a:pt x="42597" y="404"/>
                      <a:pt x="39771" y="0"/>
                      <a:pt x="3714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35" name="Google Shape;8361;p74">
                <a:extLst>
                  <a:ext uri="{FF2B5EF4-FFF2-40B4-BE49-F238E27FC236}">
                    <a16:creationId xmlns:a16="http://schemas.microsoft.com/office/drawing/2014/main" id="{2A0C10A1-4234-83D2-3819-5C8143436CB9}"/>
                  </a:ext>
                </a:extLst>
              </p:cNvPr>
              <p:cNvSpPr/>
              <p:nvPr/>
            </p:nvSpPr>
            <p:spPr>
              <a:xfrm>
                <a:off x="2724763" y="1363329"/>
                <a:ext cx="46455" cy="58605"/>
              </a:xfrm>
              <a:custGeom>
                <a:avLst/>
                <a:gdLst/>
                <a:ahLst/>
                <a:cxnLst/>
                <a:rect l="l" t="t" r="r" b="b"/>
                <a:pathLst>
                  <a:path w="13123" h="1655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010" y="5653"/>
                      <a:pt x="2625" y="11306"/>
                      <a:pt x="4846" y="16555"/>
                    </a:cubicBezTo>
                    <a:cubicBezTo>
                      <a:pt x="6461" y="14334"/>
                      <a:pt x="8076" y="12315"/>
                      <a:pt x="10095" y="10297"/>
                    </a:cubicBezTo>
                    <a:cubicBezTo>
                      <a:pt x="10902" y="9489"/>
                      <a:pt x="12113" y="8480"/>
                      <a:pt x="13123" y="7672"/>
                    </a:cubicBezTo>
                    <a:cubicBezTo>
                      <a:pt x="9085" y="4442"/>
                      <a:pt x="4846" y="1818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36" name="Google Shape;8362;p74">
                <a:extLst>
                  <a:ext uri="{FF2B5EF4-FFF2-40B4-BE49-F238E27FC236}">
                    <a16:creationId xmlns:a16="http://schemas.microsoft.com/office/drawing/2014/main" id="{47E3FF50-D406-F369-A1DF-5FCBC34B8D26}"/>
                  </a:ext>
                </a:extLst>
              </p:cNvPr>
              <p:cNvSpPr/>
              <p:nvPr/>
            </p:nvSpPr>
            <p:spPr>
              <a:xfrm>
                <a:off x="2587581" y="1591246"/>
                <a:ext cx="277288" cy="238695"/>
              </a:xfrm>
              <a:custGeom>
                <a:avLst/>
                <a:gdLst/>
                <a:ahLst/>
                <a:cxnLst/>
                <a:rect l="l" t="t" r="r" b="b"/>
                <a:pathLst>
                  <a:path w="78330" h="67428" extrusionOk="0">
                    <a:moveTo>
                      <a:pt x="12719" y="0"/>
                    </a:moveTo>
                    <a:cubicBezTo>
                      <a:pt x="1" y="18977"/>
                      <a:pt x="7672" y="48451"/>
                      <a:pt x="11912" y="61169"/>
                    </a:cubicBezTo>
                    <a:cubicBezTo>
                      <a:pt x="13123" y="64803"/>
                      <a:pt x="16555" y="67428"/>
                      <a:pt x="20593" y="67428"/>
                    </a:cubicBezTo>
                    <a:lnTo>
                      <a:pt x="22006" y="67428"/>
                    </a:lnTo>
                    <a:cubicBezTo>
                      <a:pt x="35935" y="67428"/>
                      <a:pt x="64602" y="65207"/>
                      <a:pt x="78330" y="48047"/>
                    </a:cubicBezTo>
                    <a:cubicBezTo>
                      <a:pt x="78128" y="47643"/>
                      <a:pt x="77724" y="47442"/>
                      <a:pt x="77522" y="47038"/>
                    </a:cubicBezTo>
                    <a:cubicBezTo>
                      <a:pt x="75302" y="43808"/>
                      <a:pt x="73283" y="40578"/>
                      <a:pt x="71466" y="37146"/>
                    </a:cubicBezTo>
                    <a:cubicBezTo>
                      <a:pt x="70860" y="37953"/>
                      <a:pt x="70457" y="38761"/>
                      <a:pt x="69851" y="39568"/>
                    </a:cubicBezTo>
                    <a:cubicBezTo>
                      <a:pt x="60363" y="52489"/>
                      <a:pt x="39367" y="54104"/>
                      <a:pt x="29273" y="54104"/>
                    </a:cubicBezTo>
                    <a:lnTo>
                      <a:pt x="28466" y="54104"/>
                    </a:lnTo>
                    <a:cubicBezTo>
                      <a:pt x="25640" y="54104"/>
                      <a:pt x="23015" y="52287"/>
                      <a:pt x="22208" y="49662"/>
                    </a:cubicBezTo>
                    <a:cubicBezTo>
                      <a:pt x="19179" y="40578"/>
                      <a:pt x="13527" y="18977"/>
                      <a:pt x="23217" y="5855"/>
                    </a:cubicBezTo>
                    <a:cubicBezTo>
                      <a:pt x="23823" y="4845"/>
                      <a:pt x="24428" y="4038"/>
                      <a:pt x="25236" y="3230"/>
                    </a:cubicBezTo>
                    <a:cubicBezTo>
                      <a:pt x="21400" y="2625"/>
                      <a:pt x="17766" y="1817"/>
                      <a:pt x="14132" y="606"/>
                    </a:cubicBezTo>
                    <a:cubicBezTo>
                      <a:pt x="13527" y="404"/>
                      <a:pt x="13123" y="202"/>
                      <a:pt x="1271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37" name="Google Shape;8363;p74">
                <a:extLst>
                  <a:ext uri="{FF2B5EF4-FFF2-40B4-BE49-F238E27FC236}">
                    <a16:creationId xmlns:a16="http://schemas.microsoft.com/office/drawing/2014/main" id="{3BE33846-4A3F-88D2-1563-4D333148B2B6}"/>
                  </a:ext>
                </a:extLst>
              </p:cNvPr>
              <p:cNvSpPr/>
              <p:nvPr/>
            </p:nvSpPr>
            <p:spPr>
              <a:xfrm>
                <a:off x="2631881" y="1556237"/>
                <a:ext cx="95768" cy="46455"/>
              </a:xfrm>
              <a:custGeom>
                <a:avLst/>
                <a:gdLst/>
                <a:ahLst/>
                <a:cxnLst/>
                <a:rect l="l" t="t" r="r" b="b"/>
                <a:pathLst>
                  <a:path w="27053" h="13123" extrusionOk="0">
                    <a:moveTo>
                      <a:pt x="8277" y="0"/>
                    </a:moveTo>
                    <a:cubicBezTo>
                      <a:pt x="5451" y="2826"/>
                      <a:pt x="3029" y="5653"/>
                      <a:pt x="808" y="8883"/>
                    </a:cubicBezTo>
                    <a:cubicBezTo>
                      <a:pt x="404" y="9286"/>
                      <a:pt x="202" y="9690"/>
                      <a:pt x="0" y="9892"/>
                    </a:cubicBezTo>
                    <a:cubicBezTo>
                      <a:pt x="606" y="10094"/>
                      <a:pt x="1010" y="10296"/>
                      <a:pt x="1414" y="10498"/>
                    </a:cubicBezTo>
                    <a:cubicBezTo>
                      <a:pt x="5047" y="11709"/>
                      <a:pt x="8883" y="12517"/>
                      <a:pt x="12719" y="13122"/>
                    </a:cubicBezTo>
                    <a:cubicBezTo>
                      <a:pt x="16554" y="8277"/>
                      <a:pt x="21601" y="4240"/>
                      <a:pt x="27052" y="1211"/>
                    </a:cubicBezTo>
                    <a:lnTo>
                      <a:pt x="27052" y="1211"/>
                    </a:lnTo>
                    <a:cubicBezTo>
                      <a:pt x="25033" y="1615"/>
                      <a:pt x="23015" y="1615"/>
                      <a:pt x="20996" y="1615"/>
                    </a:cubicBezTo>
                    <a:cubicBezTo>
                      <a:pt x="16756" y="1615"/>
                      <a:pt x="12517" y="1009"/>
                      <a:pt x="827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38" name="Google Shape;8364;p74">
                <a:extLst>
                  <a:ext uri="{FF2B5EF4-FFF2-40B4-BE49-F238E27FC236}">
                    <a16:creationId xmlns:a16="http://schemas.microsoft.com/office/drawing/2014/main" id="{DFA7E973-BC2E-DF2A-C2FA-091A0CF22F52}"/>
                  </a:ext>
                </a:extLst>
              </p:cNvPr>
              <p:cNvSpPr/>
              <p:nvPr/>
            </p:nvSpPr>
            <p:spPr>
              <a:xfrm>
                <a:off x="2661889" y="1514798"/>
                <a:ext cx="66467" cy="47170"/>
              </a:xfrm>
              <a:custGeom>
                <a:avLst/>
                <a:gdLst/>
                <a:ahLst/>
                <a:cxnLst/>
                <a:rect l="l" t="t" r="r" b="b"/>
                <a:pathLst>
                  <a:path w="18776" h="13325" extrusionOk="0">
                    <a:moveTo>
                      <a:pt x="15747" y="0"/>
                    </a:moveTo>
                    <a:cubicBezTo>
                      <a:pt x="9892" y="3028"/>
                      <a:pt x="4644" y="7066"/>
                      <a:pt x="0" y="11709"/>
                    </a:cubicBezTo>
                    <a:cubicBezTo>
                      <a:pt x="4038" y="12718"/>
                      <a:pt x="8277" y="13324"/>
                      <a:pt x="12517" y="13324"/>
                    </a:cubicBezTo>
                    <a:cubicBezTo>
                      <a:pt x="14536" y="13324"/>
                      <a:pt x="16756" y="13122"/>
                      <a:pt x="18775" y="12920"/>
                    </a:cubicBezTo>
                    <a:cubicBezTo>
                      <a:pt x="16958" y="8883"/>
                      <a:pt x="16151" y="4441"/>
                      <a:pt x="1574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39" name="Google Shape;8365;p74">
                <a:extLst>
                  <a:ext uri="{FF2B5EF4-FFF2-40B4-BE49-F238E27FC236}">
                    <a16:creationId xmlns:a16="http://schemas.microsoft.com/office/drawing/2014/main" id="{E35E3CE4-CB6C-0C5F-CBA3-AB5D9EF7C5F4}"/>
                  </a:ext>
                </a:extLst>
              </p:cNvPr>
              <p:cNvSpPr/>
              <p:nvPr/>
            </p:nvSpPr>
            <p:spPr>
              <a:xfrm>
                <a:off x="2635452" y="1602677"/>
                <a:ext cx="205108" cy="180094"/>
              </a:xfrm>
              <a:custGeom>
                <a:avLst/>
                <a:gdLst/>
                <a:ahLst/>
                <a:cxnLst/>
                <a:rect l="l" t="t" r="r" b="b"/>
                <a:pathLst>
                  <a:path w="57940" h="50874" extrusionOk="0">
                    <a:moveTo>
                      <a:pt x="11710" y="0"/>
                    </a:moveTo>
                    <a:cubicBezTo>
                      <a:pt x="10902" y="808"/>
                      <a:pt x="10297" y="1615"/>
                      <a:pt x="9691" y="2625"/>
                    </a:cubicBezTo>
                    <a:cubicBezTo>
                      <a:pt x="1" y="15949"/>
                      <a:pt x="5653" y="37348"/>
                      <a:pt x="8682" y="46432"/>
                    </a:cubicBezTo>
                    <a:cubicBezTo>
                      <a:pt x="9489" y="49057"/>
                      <a:pt x="12114" y="50874"/>
                      <a:pt x="14940" y="50874"/>
                    </a:cubicBezTo>
                    <a:lnTo>
                      <a:pt x="15747" y="50874"/>
                    </a:lnTo>
                    <a:cubicBezTo>
                      <a:pt x="25841" y="50874"/>
                      <a:pt x="46837" y="49259"/>
                      <a:pt x="56325" y="36338"/>
                    </a:cubicBezTo>
                    <a:cubicBezTo>
                      <a:pt x="56931" y="35531"/>
                      <a:pt x="57334" y="34723"/>
                      <a:pt x="57940" y="33916"/>
                    </a:cubicBezTo>
                    <a:cubicBezTo>
                      <a:pt x="54508" y="27052"/>
                      <a:pt x="52085" y="19582"/>
                      <a:pt x="51278" y="11911"/>
                    </a:cubicBezTo>
                    <a:cubicBezTo>
                      <a:pt x="45222" y="9892"/>
                      <a:pt x="39771" y="6460"/>
                      <a:pt x="35330" y="2019"/>
                    </a:cubicBezTo>
                    <a:cubicBezTo>
                      <a:pt x="34522" y="1413"/>
                      <a:pt x="33916" y="606"/>
                      <a:pt x="33311" y="0"/>
                    </a:cubicBezTo>
                    <a:cubicBezTo>
                      <a:pt x="29677" y="606"/>
                      <a:pt x="26043" y="808"/>
                      <a:pt x="22409" y="808"/>
                    </a:cubicBezTo>
                    <a:cubicBezTo>
                      <a:pt x="18776" y="808"/>
                      <a:pt x="15142" y="606"/>
                      <a:pt x="1171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40" name="Google Shape;8366;p74">
                <a:extLst>
                  <a:ext uri="{FF2B5EF4-FFF2-40B4-BE49-F238E27FC236}">
                    <a16:creationId xmlns:a16="http://schemas.microsoft.com/office/drawing/2014/main" id="{6714BB1C-4B41-75C0-75EF-F080FF454DC3}"/>
                  </a:ext>
                </a:extLst>
              </p:cNvPr>
              <p:cNvSpPr/>
              <p:nvPr/>
            </p:nvSpPr>
            <p:spPr>
              <a:xfrm>
                <a:off x="2676892" y="1560523"/>
                <a:ext cx="76471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21602" h="12719" extrusionOk="0">
                    <a:moveTo>
                      <a:pt x="14334" y="0"/>
                    </a:moveTo>
                    <a:cubicBezTo>
                      <a:pt x="8883" y="3029"/>
                      <a:pt x="3836" y="7066"/>
                      <a:pt x="1" y="11911"/>
                    </a:cubicBezTo>
                    <a:cubicBezTo>
                      <a:pt x="3433" y="12517"/>
                      <a:pt x="7067" y="12719"/>
                      <a:pt x="10700" y="12719"/>
                    </a:cubicBezTo>
                    <a:cubicBezTo>
                      <a:pt x="14334" y="12719"/>
                      <a:pt x="17968" y="12517"/>
                      <a:pt x="21602" y="11911"/>
                    </a:cubicBezTo>
                    <a:cubicBezTo>
                      <a:pt x="18574" y="8277"/>
                      <a:pt x="16151" y="4240"/>
                      <a:pt x="1433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41" name="Google Shape;8367;p74">
                <a:extLst>
                  <a:ext uri="{FF2B5EF4-FFF2-40B4-BE49-F238E27FC236}">
                    <a16:creationId xmlns:a16="http://schemas.microsoft.com/office/drawing/2014/main" id="{CF4C7E66-5631-16E2-FCB0-516E47280B49}"/>
                  </a:ext>
                </a:extLst>
              </p:cNvPr>
              <p:cNvSpPr/>
              <p:nvPr/>
            </p:nvSpPr>
            <p:spPr>
              <a:xfrm>
                <a:off x="2864801" y="1592672"/>
                <a:ext cx="278003" cy="237984"/>
              </a:xfrm>
              <a:custGeom>
                <a:avLst/>
                <a:gdLst/>
                <a:ahLst/>
                <a:cxnLst/>
                <a:rect l="l" t="t" r="r" b="b"/>
                <a:pathLst>
                  <a:path w="78532" h="67227" extrusionOk="0">
                    <a:moveTo>
                      <a:pt x="66015" y="1"/>
                    </a:moveTo>
                    <a:cubicBezTo>
                      <a:pt x="65611" y="203"/>
                      <a:pt x="65208" y="405"/>
                      <a:pt x="64804" y="405"/>
                    </a:cubicBezTo>
                    <a:cubicBezTo>
                      <a:pt x="61170" y="1616"/>
                      <a:pt x="57334" y="2625"/>
                      <a:pt x="53499" y="3231"/>
                    </a:cubicBezTo>
                    <a:cubicBezTo>
                      <a:pt x="54104" y="4038"/>
                      <a:pt x="54710" y="4644"/>
                      <a:pt x="55315" y="5653"/>
                    </a:cubicBezTo>
                    <a:cubicBezTo>
                      <a:pt x="65006" y="18977"/>
                      <a:pt x="59555" y="40377"/>
                      <a:pt x="56325" y="49461"/>
                    </a:cubicBezTo>
                    <a:cubicBezTo>
                      <a:pt x="55517" y="52086"/>
                      <a:pt x="52893" y="53902"/>
                      <a:pt x="50269" y="53902"/>
                    </a:cubicBezTo>
                    <a:lnTo>
                      <a:pt x="49259" y="53902"/>
                    </a:lnTo>
                    <a:cubicBezTo>
                      <a:pt x="39165" y="53902"/>
                      <a:pt x="18170" y="52287"/>
                      <a:pt x="8883" y="39367"/>
                    </a:cubicBezTo>
                    <a:cubicBezTo>
                      <a:pt x="8076" y="38560"/>
                      <a:pt x="7470" y="37550"/>
                      <a:pt x="7067" y="36743"/>
                    </a:cubicBezTo>
                    <a:cubicBezTo>
                      <a:pt x="5250" y="40175"/>
                      <a:pt x="3231" y="43405"/>
                      <a:pt x="1010" y="46433"/>
                    </a:cubicBezTo>
                    <a:cubicBezTo>
                      <a:pt x="808" y="46837"/>
                      <a:pt x="405" y="47240"/>
                      <a:pt x="1" y="47644"/>
                    </a:cubicBezTo>
                    <a:cubicBezTo>
                      <a:pt x="13729" y="65006"/>
                      <a:pt x="42597" y="67226"/>
                      <a:pt x="56527" y="67226"/>
                    </a:cubicBezTo>
                    <a:lnTo>
                      <a:pt x="57738" y="67226"/>
                    </a:lnTo>
                    <a:cubicBezTo>
                      <a:pt x="61776" y="67226"/>
                      <a:pt x="65409" y="64602"/>
                      <a:pt x="66621" y="60968"/>
                    </a:cubicBezTo>
                    <a:cubicBezTo>
                      <a:pt x="70860" y="48250"/>
                      <a:pt x="78532" y="18977"/>
                      <a:pt x="6601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42" name="Google Shape;8368;p74">
                <a:extLst>
                  <a:ext uri="{FF2B5EF4-FFF2-40B4-BE49-F238E27FC236}">
                    <a16:creationId xmlns:a16="http://schemas.microsoft.com/office/drawing/2014/main" id="{7F9DD360-99EA-2A3A-EF07-20C1DDE5D178}"/>
                  </a:ext>
                </a:extLst>
              </p:cNvPr>
              <p:cNvSpPr/>
              <p:nvPr/>
            </p:nvSpPr>
            <p:spPr>
              <a:xfrm>
                <a:off x="2840508" y="1660548"/>
                <a:ext cx="49316" cy="100770"/>
              </a:xfrm>
              <a:custGeom>
                <a:avLst/>
                <a:gdLst/>
                <a:ahLst/>
                <a:cxnLst/>
                <a:rect l="l" t="t" r="r" b="b"/>
                <a:pathLst>
                  <a:path w="13931" h="28466" extrusionOk="0">
                    <a:moveTo>
                      <a:pt x="6865" y="0"/>
                    </a:moveTo>
                    <a:cubicBezTo>
                      <a:pt x="5855" y="6259"/>
                      <a:pt x="3433" y="12113"/>
                      <a:pt x="1" y="17564"/>
                    </a:cubicBezTo>
                    <a:cubicBezTo>
                      <a:pt x="1818" y="20996"/>
                      <a:pt x="3837" y="24428"/>
                      <a:pt x="6057" y="27658"/>
                    </a:cubicBezTo>
                    <a:cubicBezTo>
                      <a:pt x="6259" y="27860"/>
                      <a:pt x="6663" y="28263"/>
                      <a:pt x="6865" y="28465"/>
                    </a:cubicBezTo>
                    <a:cubicBezTo>
                      <a:pt x="7269" y="28061"/>
                      <a:pt x="7470" y="27860"/>
                      <a:pt x="7874" y="27456"/>
                    </a:cubicBezTo>
                    <a:cubicBezTo>
                      <a:pt x="10095" y="24226"/>
                      <a:pt x="12114" y="20996"/>
                      <a:pt x="13931" y="17564"/>
                    </a:cubicBezTo>
                    <a:cubicBezTo>
                      <a:pt x="10297" y="12113"/>
                      <a:pt x="8076" y="6259"/>
                      <a:pt x="686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43" name="Google Shape;8369;p74">
                <a:extLst>
                  <a:ext uri="{FF2B5EF4-FFF2-40B4-BE49-F238E27FC236}">
                    <a16:creationId xmlns:a16="http://schemas.microsoft.com/office/drawing/2014/main" id="{4FB908F4-8C0F-B851-A1FE-6DA9A936563E}"/>
                  </a:ext>
                </a:extLst>
              </p:cNvPr>
              <p:cNvSpPr/>
              <p:nvPr/>
            </p:nvSpPr>
            <p:spPr>
              <a:xfrm>
                <a:off x="2816930" y="1644831"/>
                <a:ext cx="47886" cy="77898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2200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808" y="7671"/>
                      <a:pt x="3231" y="15141"/>
                      <a:pt x="6663" y="22005"/>
                    </a:cubicBezTo>
                    <a:cubicBezTo>
                      <a:pt x="10095" y="16554"/>
                      <a:pt x="12517" y="10700"/>
                      <a:pt x="13527" y="4441"/>
                    </a:cubicBezTo>
                    <a:cubicBezTo>
                      <a:pt x="13527" y="3836"/>
                      <a:pt x="13325" y="3028"/>
                      <a:pt x="13325" y="2221"/>
                    </a:cubicBezTo>
                    <a:cubicBezTo>
                      <a:pt x="8682" y="2221"/>
                      <a:pt x="4240" y="1413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44" name="Google Shape;8370;p74">
                <a:extLst>
                  <a:ext uri="{FF2B5EF4-FFF2-40B4-BE49-F238E27FC236}">
                    <a16:creationId xmlns:a16="http://schemas.microsoft.com/office/drawing/2014/main" id="{48148567-D956-2C18-6C3B-809175D08554}"/>
                  </a:ext>
                </a:extLst>
              </p:cNvPr>
              <p:cNvSpPr/>
              <p:nvPr/>
            </p:nvSpPr>
            <p:spPr>
              <a:xfrm>
                <a:off x="2889093" y="1602677"/>
                <a:ext cx="205823" cy="180809"/>
              </a:xfrm>
              <a:custGeom>
                <a:avLst/>
                <a:gdLst/>
                <a:ahLst/>
                <a:cxnLst/>
                <a:rect l="l" t="t" r="r" b="b"/>
                <a:pathLst>
                  <a:path w="58142" h="51076" extrusionOk="0">
                    <a:moveTo>
                      <a:pt x="24428" y="0"/>
                    </a:moveTo>
                    <a:cubicBezTo>
                      <a:pt x="23822" y="808"/>
                      <a:pt x="23419" y="1413"/>
                      <a:pt x="22813" y="2019"/>
                    </a:cubicBezTo>
                    <a:cubicBezTo>
                      <a:pt x="18170" y="6460"/>
                      <a:pt x="12719" y="9892"/>
                      <a:pt x="6865" y="11911"/>
                    </a:cubicBezTo>
                    <a:cubicBezTo>
                      <a:pt x="5855" y="19582"/>
                      <a:pt x="3634" y="27052"/>
                      <a:pt x="1" y="33916"/>
                    </a:cubicBezTo>
                    <a:cubicBezTo>
                      <a:pt x="606" y="34723"/>
                      <a:pt x="1212" y="35733"/>
                      <a:pt x="1818" y="36540"/>
                    </a:cubicBezTo>
                    <a:cubicBezTo>
                      <a:pt x="11306" y="49460"/>
                      <a:pt x="32301" y="51075"/>
                      <a:pt x="42395" y="51075"/>
                    </a:cubicBezTo>
                    <a:lnTo>
                      <a:pt x="43203" y="51075"/>
                    </a:lnTo>
                    <a:cubicBezTo>
                      <a:pt x="46029" y="51075"/>
                      <a:pt x="48451" y="49259"/>
                      <a:pt x="49461" y="46634"/>
                    </a:cubicBezTo>
                    <a:cubicBezTo>
                      <a:pt x="52489" y="37550"/>
                      <a:pt x="58142" y="15949"/>
                      <a:pt x="48451" y="2826"/>
                    </a:cubicBezTo>
                    <a:cubicBezTo>
                      <a:pt x="47846" y="1817"/>
                      <a:pt x="47240" y="1211"/>
                      <a:pt x="46433" y="404"/>
                    </a:cubicBezTo>
                    <a:cubicBezTo>
                      <a:pt x="43001" y="808"/>
                      <a:pt x="39569" y="1211"/>
                      <a:pt x="35935" y="1211"/>
                    </a:cubicBezTo>
                    <a:cubicBezTo>
                      <a:pt x="32099" y="1211"/>
                      <a:pt x="28264" y="808"/>
                      <a:pt x="2442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45" name="Google Shape;8371;p74">
                <a:extLst>
                  <a:ext uri="{FF2B5EF4-FFF2-40B4-BE49-F238E27FC236}">
                    <a16:creationId xmlns:a16="http://schemas.microsoft.com/office/drawing/2014/main" id="{E15BE3E2-8461-49BA-1629-DF1552F9C108}"/>
                  </a:ext>
                </a:extLst>
              </p:cNvPr>
              <p:cNvSpPr/>
              <p:nvPr/>
            </p:nvSpPr>
            <p:spPr>
              <a:xfrm>
                <a:off x="2864801" y="1644831"/>
                <a:ext cx="48601" cy="77898"/>
              </a:xfrm>
              <a:custGeom>
                <a:avLst/>
                <a:gdLst/>
                <a:ahLst/>
                <a:cxnLst/>
                <a:rect l="l" t="t" r="r" b="b"/>
                <a:pathLst>
                  <a:path w="13729" h="22005" extrusionOk="0">
                    <a:moveTo>
                      <a:pt x="13729" y="0"/>
                    </a:moveTo>
                    <a:cubicBezTo>
                      <a:pt x="9287" y="1413"/>
                      <a:pt x="4846" y="2221"/>
                      <a:pt x="405" y="2221"/>
                    </a:cubicBezTo>
                    <a:cubicBezTo>
                      <a:pt x="405" y="3028"/>
                      <a:pt x="203" y="3836"/>
                      <a:pt x="1" y="4441"/>
                    </a:cubicBezTo>
                    <a:cubicBezTo>
                      <a:pt x="1212" y="10700"/>
                      <a:pt x="3433" y="16554"/>
                      <a:pt x="7067" y="22005"/>
                    </a:cubicBezTo>
                    <a:cubicBezTo>
                      <a:pt x="10498" y="15141"/>
                      <a:pt x="12719" y="7671"/>
                      <a:pt x="13729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46" name="Google Shape;8372;p74">
                <a:extLst>
                  <a:ext uri="{FF2B5EF4-FFF2-40B4-BE49-F238E27FC236}">
                    <a16:creationId xmlns:a16="http://schemas.microsoft.com/office/drawing/2014/main" id="{033E5A2C-689A-F6ED-7B5D-7ED40350DDF2}"/>
                  </a:ext>
                </a:extLst>
              </p:cNvPr>
              <p:cNvSpPr/>
              <p:nvPr/>
            </p:nvSpPr>
            <p:spPr>
              <a:xfrm>
                <a:off x="2864086" y="1653402"/>
                <a:ext cx="2149" cy="7151"/>
              </a:xfrm>
              <a:custGeom>
                <a:avLst/>
                <a:gdLst/>
                <a:ahLst/>
                <a:cxnLst/>
                <a:rect l="l" t="t" r="r" b="b"/>
                <a:pathLst>
                  <a:path w="607" h="2020" extrusionOk="0">
                    <a:moveTo>
                      <a:pt x="1" y="1"/>
                    </a:moveTo>
                    <a:cubicBezTo>
                      <a:pt x="1" y="606"/>
                      <a:pt x="203" y="1414"/>
                      <a:pt x="203" y="2019"/>
                    </a:cubicBezTo>
                    <a:cubicBezTo>
                      <a:pt x="405" y="1414"/>
                      <a:pt x="405" y="606"/>
                      <a:pt x="60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47" name="Google Shape;8373;p74">
                <a:extLst>
                  <a:ext uri="{FF2B5EF4-FFF2-40B4-BE49-F238E27FC236}">
                    <a16:creationId xmlns:a16="http://schemas.microsoft.com/office/drawing/2014/main" id="{BA714630-6F18-18FE-A067-EBB422A8B61D}"/>
                  </a:ext>
                </a:extLst>
              </p:cNvPr>
              <p:cNvSpPr/>
              <p:nvPr/>
            </p:nvSpPr>
            <p:spPr>
              <a:xfrm>
                <a:off x="3006983" y="1313318"/>
                <a:ext cx="225119" cy="279430"/>
              </a:xfrm>
              <a:custGeom>
                <a:avLst/>
                <a:gdLst/>
                <a:ahLst/>
                <a:cxnLst/>
                <a:rect l="l" t="t" r="r" b="b"/>
                <a:pathLst>
                  <a:path w="63593" h="78935" extrusionOk="0">
                    <a:moveTo>
                      <a:pt x="11104" y="0"/>
                    </a:moveTo>
                    <a:cubicBezTo>
                      <a:pt x="7672" y="0"/>
                      <a:pt x="4240" y="606"/>
                      <a:pt x="1010" y="1413"/>
                    </a:cubicBezTo>
                    <a:lnTo>
                      <a:pt x="1010" y="2625"/>
                    </a:lnTo>
                    <a:cubicBezTo>
                      <a:pt x="1010" y="6662"/>
                      <a:pt x="606" y="10498"/>
                      <a:pt x="1" y="14334"/>
                    </a:cubicBezTo>
                    <a:cubicBezTo>
                      <a:pt x="1010" y="13930"/>
                      <a:pt x="1818" y="13728"/>
                      <a:pt x="2827" y="13324"/>
                    </a:cubicBezTo>
                    <a:cubicBezTo>
                      <a:pt x="5451" y="12517"/>
                      <a:pt x="8278" y="12113"/>
                      <a:pt x="11104" y="12113"/>
                    </a:cubicBezTo>
                    <a:cubicBezTo>
                      <a:pt x="24630" y="12113"/>
                      <a:pt x="38559" y="21198"/>
                      <a:pt x="45020" y="25841"/>
                    </a:cubicBezTo>
                    <a:cubicBezTo>
                      <a:pt x="47240" y="27456"/>
                      <a:pt x="48048" y="30484"/>
                      <a:pt x="47240" y="33108"/>
                    </a:cubicBezTo>
                    <a:cubicBezTo>
                      <a:pt x="44414" y="42395"/>
                      <a:pt x="36339" y="62986"/>
                      <a:pt x="20592" y="68033"/>
                    </a:cubicBezTo>
                    <a:cubicBezTo>
                      <a:pt x="19583" y="68235"/>
                      <a:pt x="18573" y="68639"/>
                      <a:pt x="17564" y="68841"/>
                    </a:cubicBezTo>
                    <a:cubicBezTo>
                      <a:pt x="20188" y="71667"/>
                      <a:pt x="22813" y="74494"/>
                      <a:pt x="25034" y="77522"/>
                    </a:cubicBezTo>
                    <a:cubicBezTo>
                      <a:pt x="25235" y="77925"/>
                      <a:pt x="25639" y="78531"/>
                      <a:pt x="25841" y="78935"/>
                    </a:cubicBezTo>
                    <a:cubicBezTo>
                      <a:pt x="47240" y="71062"/>
                      <a:pt x="58343" y="42799"/>
                      <a:pt x="62381" y="30080"/>
                    </a:cubicBezTo>
                    <a:cubicBezTo>
                      <a:pt x="63592" y="26245"/>
                      <a:pt x="62179" y="22005"/>
                      <a:pt x="58949" y="19583"/>
                    </a:cubicBezTo>
                    <a:cubicBezTo>
                      <a:pt x="49865" y="12921"/>
                      <a:pt x="30081" y="0"/>
                      <a:pt x="1110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48" name="Google Shape;8374;p74">
                <a:extLst>
                  <a:ext uri="{FF2B5EF4-FFF2-40B4-BE49-F238E27FC236}">
                    <a16:creationId xmlns:a16="http://schemas.microsoft.com/office/drawing/2014/main" id="{42631D2A-CB69-F9CA-EFDB-CD6C83DC2A1D}"/>
                  </a:ext>
                </a:extLst>
              </p:cNvPr>
              <p:cNvSpPr/>
              <p:nvPr/>
            </p:nvSpPr>
            <p:spPr>
              <a:xfrm>
                <a:off x="2956256" y="1319034"/>
                <a:ext cx="54314" cy="72184"/>
              </a:xfrm>
              <a:custGeom>
                <a:avLst/>
                <a:gdLst/>
                <a:ahLst/>
                <a:cxnLst/>
                <a:rect l="l" t="t" r="r" b="b"/>
                <a:pathLst>
                  <a:path w="15343" h="20391" extrusionOk="0">
                    <a:moveTo>
                      <a:pt x="15343" y="0"/>
                    </a:moveTo>
                    <a:lnTo>
                      <a:pt x="13930" y="404"/>
                    </a:lnTo>
                    <a:cubicBezTo>
                      <a:pt x="10094" y="1413"/>
                      <a:pt x="6662" y="2827"/>
                      <a:pt x="3230" y="4644"/>
                    </a:cubicBezTo>
                    <a:cubicBezTo>
                      <a:pt x="2827" y="9691"/>
                      <a:pt x="1817" y="14737"/>
                      <a:pt x="0" y="19583"/>
                    </a:cubicBezTo>
                    <a:lnTo>
                      <a:pt x="1010" y="20390"/>
                    </a:lnTo>
                    <a:cubicBezTo>
                      <a:pt x="5047" y="17160"/>
                      <a:pt x="9489" y="14737"/>
                      <a:pt x="14334" y="12921"/>
                    </a:cubicBezTo>
                    <a:cubicBezTo>
                      <a:pt x="14939" y="9085"/>
                      <a:pt x="15343" y="5047"/>
                      <a:pt x="15343" y="1212"/>
                    </a:cubicBezTo>
                    <a:lnTo>
                      <a:pt x="15343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49" name="Google Shape;8375;p74">
                <a:extLst>
                  <a:ext uri="{FF2B5EF4-FFF2-40B4-BE49-F238E27FC236}">
                    <a16:creationId xmlns:a16="http://schemas.microsoft.com/office/drawing/2014/main" id="{9744E976-24E2-F4FF-DA7D-11D2ADB0C2F7}"/>
                  </a:ext>
                </a:extLst>
              </p:cNvPr>
              <p:cNvSpPr/>
              <p:nvPr/>
            </p:nvSpPr>
            <p:spPr>
              <a:xfrm>
                <a:off x="2919817" y="1335466"/>
                <a:ext cx="47886" cy="52888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14940" extrusionOk="0">
                    <a:moveTo>
                      <a:pt x="13526" y="1"/>
                    </a:moveTo>
                    <a:cubicBezTo>
                      <a:pt x="8681" y="2423"/>
                      <a:pt x="4038" y="5451"/>
                      <a:pt x="0" y="9085"/>
                    </a:cubicBezTo>
                    <a:cubicBezTo>
                      <a:pt x="3634" y="10498"/>
                      <a:pt x="7066" y="12517"/>
                      <a:pt x="10296" y="14940"/>
                    </a:cubicBezTo>
                    <a:cubicBezTo>
                      <a:pt x="12113" y="10094"/>
                      <a:pt x="13123" y="5048"/>
                      <a:pt x="13526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50" name="Google Shape;8376;p74">
                <a:extLst>
                  <a:ext uri="{FF2B5EF4-FFF2-40B4-BE49-F238E27FC236}">
                    <a16:creationId xmlns:a16="http://schemas.microsoft.com/office/drawing/2014/main" id="{7ADEFD20-7D5A-96E6-601F-B051CF375889}"/>
                  </a:ext>
                </a:extLst>
              </p:cNvPr>
              <p:cNvSpPr/>
              <p:nvPr/>
            </p:nvSpPr>
            <p:spPr>
              <a:xfrm>
                <a:off x="3002697" y="1557663"/>
                <a:ext cx="95053" cy="46455"/>
              </a:xfrm>
              <a:custGeom>
                <a:avLst/>
                <a:gdLst/>
                <a:ahLst/>
                <a:cxnLst/>
                <a:rect l="l" t="t" r="r" b="b"/>
                <a:pathLst>
                  <a:path w="26851" h="13123" extrusionOk="0">
                    <a:moveTo>
                      <a:pt x="18775" y="1"/>
                    </a:moveTo>
                    <a:cubicBezTo>
                      <a:pt x="14737" y="1010"/>
                      <a:pt x="10700" y="1414"/>
                      <a:pt x="6460" y="1616"/>
                    </a:cubicBezTo>
                    <a:cubicBezTo>
                      <a:pt x="4240" y="1616"/>
                      <a:pt x="2019" y="1414"/>
                      <a:pt x="0" y="1010"/>
                    </a:cubicBezTo>
                    <a:lnTo>
                      <a:pt x="0" y="1010"/>
                    </a:lnTo>
                    <a:cubicBezTo>
                      <a:pt x="5451" y="4038"/>
                      <a:pt x="10498" y="8076"/>
                      <a:pt x="14334" y="13123"/>
                    </a:cubicBezTo>
                    <a:cubicBezTo>
                      <a:pt x="18169" y="12517"/>
                      <a:pt x="22005" y="11508"/>
                      <a:pt x="25841" y="10297"/>
                    </a:cubicBezTo>
                    <a:cubicBezTo>
                      <a:pt x="26245" y="10297"/>
                      <a:pt x="26648" y="10095"/>
                      <a:pt x="26850" y="9893"/>
                    </a:cubicBezTo>
                    <a:cubicBezTo>
                      <a:pt x="26648" y="9489"/>
                      <a:pt x="26446" y="9085"/>
                      <a:pt x="26043" y="8682"/>
                    </a:cubicBezTo>
                    <a:cubicBezTo>
                      <a:pt x="23822" y="5452"/>
                      <a:pt x="21399" y="2625"/>
                      <a:pt x="1877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51" name="Google Shape;8377;p74">
                <a:extLst>
                  <a:ext uri="{FF2B5EF4-FFF2-40B4-BE49-F238E27FC236}">
                    <a16:creationId xmlns:a16="http://schemas.microsoft.com/office/drawing/2014/main" id="{57B40277-C03F-D68D-E60E-EF278BB73296}"/>
                  </a:ext>
                </a:extLst>
              </p:cNvPr>
              <p:cNvSpPr/>
              <p:nvPr/>
            </p:nvSpPr>
            <p:spPr>
              <a:xfrm>
                <a:off x="2975545" y="1561238"/>
                <a:ext cx="78616" cy="45740"/>
              </a:xfrm>
              <a:custGeom>
                <a:avLst/>
                <a:gdLst/>
                <a:ahLst/>
                <a:cxnLst/>
                <a:rect l="l" t="t" r="r" b="b"/>
                <a:pathLst>
                  <a:path w="22208" h="12921" extrusionOk="0">
                    <a:moveTo>
                      <a:pt x="7672" y="0"/>
                    </a:moveTo>
                    <a:cubicBezTo>
                      <a:pt x="5654" y="4442"/>
                      <a:pt x="3231" y="8277"/>
                      <a:pt x="1" y="11709"/>
                    </a:cubicBezTo>
                    <a:cubicBezTo>
                      <a:pt x="3837" y="12517"/>
                      <a:pt x="7672" y="12920"/>
                      <a:pt x="11508" y="12920"/>
                    </a:cubicBezTo>
                    <a:cubicBezTo>
                      <a:pt x="15142" y="12920"/>
                      <a:pt x="18574" y="12517"/>
                      <a:pt x="22208" y="12113"/>
                    </a:cubicBezTo>
                    <a:cubicBezTo>
                      <a:pt x="18170" y="7066"/>
                      <a:pt x="13123" y="3028"/>
                      <a:pt x="7672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52" name="Google Shape;8378;p74">
                <a:extLst>
                  <a:ext uri="{FF2B5EF4-FFF2-40B4-BE49-F238E27FC236}">
                    <a16:creationId xmlns:a16="http://schemas.microsoft.com/office/drawing/2014/main" id="{2891C195-AC3A-5826-EAC7-856B6DF65571}"/>
                  </a:ext>
                </a:extLst>
              </p:cNvPr>
              <p:cNvSpPr/>
              <p:nvPr/>
            </p:nvSpPr>
            <p:spPr>
              <a:xfrm>
                <a:off x="2959827" y="1364044"/>
                <a:ext cx="47171" cy="60035"/>
              </a:xfrm>
              <a:custGeom>
                <a:avLst/>
                <a:gdLst/>
                <a:ahLst/>
                <a:cxnLst/>
                <a:rect l="l" t="t" r="r" b="b"/>
                <a:pathLst>
                  <a:path w="13325" h="16959" extrusionOk="0">
                    <a:moveTo>
                      <a:pt x="13325" y="1"/>
                    </a:moveTo>
                    <a:lnTo>
                      <a:pt x="13325" y="1"/>
                    </a:lnTo>
                    <a:cubicBezTo>
                      <a:pt x="8480" y="1818"/>
                      <a:pt x="4038" y="4442"/>
                      <a:pt x="1" y="7672"/>
                    </a:cubicBezTo>
                    <a:cubicBezTo>
                      <a:pt x="1010" y="8480"/>
                      <a:pt x="2019" y="9287"/>
                      <a:pt x="2827" y="10095"/>
                    </a:cubicBezTo>
                    <a:cubicBezTo>
                      <a:pt x="4846" y="12315"/>
                      <a:pt x="6663" y="14536"/>
                      <a:pt x="8278" y="16959"/>
                    </a:cubicBezTo>
                    <a:cubicBezTo>
                      <a:pt x="10700" y="11508"/>
                      <a:pt x="12315" y="5855"/>
                      <a:pt x="1332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53" name="Google Shape;8379;p74">
                <a:extLst>
                  <a:ext uri="{FF2B5EF4-FFF2-40B4-BE49-F238E27FC236}">
                    <a16:creationId xmlns:a16="http://schemas.microsoft.com/office/drawing/2014/main" id="{64010ABB-0D45-8148-8113-13D8C33E25CC}"/>
                  </a:ext>
                </a:extLst>
              </p:cNvPr>
              <p:cNvSpPr/>
              <p:nvPr/>
            </p:nvSpPr>
            <p:spPr>
              <a:xfrm>
                <a:off x="3002697" y="1515509"/>
                <a:ext cx="67179" cy="47170"/>
              </a:xfrm>
              <a:custGeom>
                <a:avLst/>
                <a:gdLst/>
                <a:ahLst/>
                <a:cxnLst/>
                <a:rect l="l" t="t" r="r" b="b"/>
                <a:pathLst>
                  <a:path w="18977" h="13325" extrusionOk="0">
                    <a:moveTo>
                      <a:pt x="2827" y="1"/>
                    </a:moveTo>
                    <a:cubicBezTo>
                      <a:pt x="2625" y="4442"/>
                      <a:pt x="1615" y="8682"/>
                      <a:pt x="0" y="12921"/>
                    </a:cubicBezTo>
                    <a:cubicBezTo>
                      <a:pt x="2221" y="13123"/>
                      <a:pt x="4442" y="13325"/>
                      <a:pt x="6460" y="13325"/>
                    </a:cubicBezTo>
                    <a:cubicBezTo>
                      <a:pt x="10700" y="13325"/>
                      <a:pt x="14939" y="12719"/>
                      <a:pt x="18977" y="11710"/>
                    </a:cubicBezTo>
                    <a:cubicBezTo>
                      <a:pt x="14132" y="7067"/>
                      <a:pt x="8883" y="3029"/>
                      <a:pt x="282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54" name="Google Shape;8380;p74">
                <a:extLst>
                  <a:ext uri="{FF2B5EF4-FFF2-40B4-BE49-F238E27FC236}">
                    <a16:creationId xmlns:a16="http://schemas.microsoft.com/office/drawing/2014/main" id="{DFA3D351-D711-D8F3-ED79-3FE77795E668}"/>
                  </a:ext>
                </a:extLst>
              </p:cNvPr>
              <p:cNvSpPr/>
              <p:nvPr/>
            </p:nvSpPr>
            <p:spPr>
              <a:xfrm>
                <a:off x="3001982" y="1561238"/>
                <a:ext cx="719" cy="4"/>
              </a:xfrm>
              <a:custGeom>
                <a:avLst/>
                <a:gdLst/>
                <a:ahLst/>
                <a:cxnLst/>
                <a:rect l="l" t="t" r="r" b="b"/>
                <a:pathLst>
                  <a:path w="203" h="1" extrusionOk="0">
                    <a:moveTo>
                      <a:pt x="202" y="0"/>
                    </a:moveTo>
                    <a:lnTo>
                      <a:pt x="20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55" name="Google Shape;8381;p74">
                <a:extLst>
                  <a:ext uri="{FF2B5EF4-FFF2-40B4-BE49-F238E27FC236}">
                    <a16:creationId xmlns:a16="http://schemas.microsoft.com/office/drawing/2014/main" id="{2A450E1A-A72F-2586-CC84-CC73A9E8135A}"/>
                  </a:ext>
                </a:extLst>
              </p:cNvPr>
              <p:cNvSpPr/>
              <p:nvPr/>
            </p:nvSpPr>
            <p:spPr>
              <a:xfrm>
                <a:off x="2727622" y="1560523"/>
                <a:ext cx="4" cy="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FFFFF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56" name="Google Shape;8382;p74">
                <a:extLst>
                  <a:ext uri="{FF2B5EF4-FFF2-40B4-BE49-F238E27FC236}">
                    <a16:creationId xmlns:a16="http://schemas.microsoft.com/office/drawing/2014/main" id="{2B30F388-FC9F-231E-0CEF-D6F515B570C1}"/>
                  </a:ext>
                </a:extLst>
              </p:cNvPr>
              <p:cNvSpPr/>
              <p:nvPr/>
            </p:nvSpPr>
            <p:spPr>
              <a:xfrm>
                <a:off x="2706186" y="1356898"/>
                <a:ext cx="321598" cy="311591"/>
              </a:xfrm>
              <a:custGeom>
                <a:avLst/>
                <a:gdLst/>
                <a:ahLst/>
                <a:cxnLst/>
                <a:rect l="l" t="t" r="r" b="b"/>
                <a:pathLst>
                  <a:path w="90847" h="88020" fill="none" extrusionOk="0">
                    <a:moveTo>
                      <a:pt x="44818" y="1"/>
                    </a:moveTo>
                    <a:cubicBezTo>
                      <a:pt x="24832" y="1"/>
                      <a:pt x="7672" y="13931"/>
                      <a:pt x="3836" y="33715"/>
                    </a:cubicBezTo>
                    <a:cubicBezTo>
                      <a:pt x="1" y="53297"/>
                      <a:pt x="10297" y="72879"/>
                      <a:pt x="28869" y="80550"/>
                    </a:cubicBezTo>
                    <a:cubicBezTo>
                      <a:pt x="47240" y="88020"/>
                      <a:pt x="68639" y="81560"/>
                      <a:pt x="79743" y="65006"/>
                    </a:cubicBezTo>
                    <a:cubicBezTo>
                      <a:pt x="90846" y="48452"/>
                      <a:pt x="88625" y="26245"/>
                      <a:pt x="74494" y="12114"/>
                    </a:cubicBezTo>
                    <a:cubicBezTo>
                      <a:pt x="66621" y="4240"/>
                      <a:pt x="55921" y="1"/>
                      <a:pt x="4481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FFFFFF"/>
                </a:solidFill>
                <a:prstDash val="solid"/>
                <a:miter lim="201878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324" name="Google Shape;8383;p74">
              <a:extLst>
                <a:ext uri="{FF2B5EF4-FFF2-40B4-BE49-F238E27FC236}">
                  <a16:creationId xmlns:a16="http://schemas.microsoft.com/office/drawing/2014/main" id="{DB870628-5327-153E-B4AE-4F073E182693}"/>
                </a:ext>
              </a:extLst>
            </p:cNvPr>
            <p:cNvGrpSpPr/>
            <p:nvPr/>
          </p:nvGrpSpPr>
          <p:grpSpPr>
            <a:xfrm>
              <a:off x="2517909" y="1188726"/>
              <a:ext cx="702702" cy="725214"/>
              <a:chOff x="2517909" y="1188726"/>
              <a:chExt cx="702702" cy="725214"/>
            </a:xfrm>
          </p:grpSpPr>
          <p:sp>
            <p:nvSpPr>
              <p:cNvPr id="325" name="Google Shape;8384;p74">
                <a:extLst>
                  <a:ext uri="{FF2B5EF4-FFF2-40B4-BE49-F238E27FC236}">
                    <a16:creationId xmlns:a16="http://schemas.microsoft.com/office/drawing/2014/main" id="{48A5375A-6B71-1A1B-E3A6-2097C9F7BCD2}"/>
                  </a:ext>
                </a:extLst>
              </p:cNvPr>
              <p:cNvSpPr/>
              <p:nvPr/>
            </p:nvSpPr>
            <p:spPr>
              <a:xfrm>
                <a:off x="2621966" y="1188726"/>
                <a:ext cx="114832" cy="86149"/>
              </a:xfrm>
              <a:custGeom>
                <a:avLst/>
                <a:gdLst/>
                <a:ahLst/>
                <a:cxnLst/>
                <a:rect l="l" t="t" r="r" b="b"/>
                <a:pathLst>
                  <a:path w="10285" h="7716" extrusionOk="0">
                    <a:moveTo>
                      <a:pt x="10284" y="1"/>
                    </a:moveTo>
                    <a:lnTo>
                      <a:pt x="7413" y="282"/>
                    </a:lnTo>
                    <a:lnTo>
                      <a:pt x="7949" y="1144"/>
                    </a:lnTo>
                    <a:cubicBezTo>
                      <a:pt x="4966" y="2788"/>
                      <a:pt x="2280" y="4920"/>
                      <a:pt x="0" y="7451"/>
                    </a:cubicBezTo>
                    <a:lnTo>
                      <a:pt x="294" y="7716"/>
                    </a:lnTo>
                    <a:cubicBezTo>
                      <a:pt x="2547" y="5212"/>
                      <a:pt x="5206" y="3102"/>
                      <a:pt x="8156" y="1479"/>
                    </a:cubicBezTo>
                    <a:lnTo>
                      <a:pt x="8760" y="2450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26" name="Google Shape;8385;p74">
                <a:extLst>
                  <a:ext uri="{FF2B5EF4-FFF2-40B4-BE49-F238E27FC236}">
                    <a16:creationId xmlns:a16="http://schemas.microsoft.com/office/drawing/2014/main" id="{F7B3A16F-3A14-C945-44C2-5AC07B7AD1E4}"/>
                  </a:ext>
                </a:extLst>
              </p:cNvPr>
              <p:cNvSpPr/>
              <p:nvPr/>
            </p:nvSpPr>
            <p:spPr>
              <a:xfrm>
                <a:off x="2517909" y="1543306"/>
                <a:ext cx="54396" cy="134951"/>
              </a:xfrm>
              <a:custGeom>
                <a:avLst/>
                <a:gdLst/>
                <a:ahLst/>
                <a:cxnLst/>
                <a:rect l="l" t="t" r="r" b="b"/>
                <a:pathLst>
                  <a:path w="4872" h="12087" extrusionOk="0">
                    <a:moveTo>
                      <a:pt x="4871" y="11889"/>
                    </a:moveTo>
                    <a:cubicBezTo>
                      <a:pt x="3186" y="8971"/>
                      <a:pt x="2004" y="5793"/>
                      <a:pt x="1370" y="2482"/>
                    </a:cubicBezTo>
                    <a:lnTo>
                      <a:pt x="2481" y="2209"/>
                    </a:lnTo>
                    <a:lnTo>
                      <a:pt x="620" y="0"/>
                    </a:lnTo>
                    <a:lnTo>
                      <a:pt x="1" y="2820"/>
                    </a:lnTo>
                    <a:lnTo>
                      <a:pt x="987" y="2578"/>
                    </a:lnTo>
                    <a:cubicBezTo>
                      <a:pt x="1629" y="5923"/>
                      <a:pt x="2827" y="9136"/>
                      <a:pt x="4530" y="12087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27" name="Google Shape;8386;p74">
                <a:extLst>
                  <a:ext uri="{FF2B5EF4-FFF2-40B4-BE49-F238E27FC236}">
                    <a16:creationId xmlns:a16="http://schemas.microsoft.com/office/drawing/2014/main" id="{4C636FA7-6035-1841-74D4-4F968688631C}"/>
                  </a:ext>
                </a:extLst>
              </p:cNvPr>
              <p:cNvSpPr/>
              <p:nvPr/>
            </p:nvSpPr>
            <p:spPr>
              <a:xfrm>
                <a:off x="3174265" y="1556894"/>
                <a:ext cx="46346" cy="135275"/>
              </a:xfrm>
              <a:custGeom>
                <a:avLst/>
                <a:gdLst/>
                <a:ahLst/>
                <a:cxnLst/>
                <a:rect l="l" t="t" r="r" b="b"/>
                <a:pathLst>
                  <a:path w="4151" h="12116" extrusionOk="0">
                    <a:moveTo>
                      <a:pt x="4150" y="41"/>
                    </a:moveTo>
                    <a:lnTo>
                      <a:pt x="3759" y="0"/>
                    </a:lnTo>
                    <a:cubicBezTo>
                      <a:pt x="3405" y="3350"/>
                      <a:pt x="2494" y="6618"/>
                      <a:pt x="1059" y="9668"/>
                    </a:cubicBezTo>
                    <a:lnTo>
                      <a:pt x="0" y="9237"/>
                    </a:lnTo>
                    <a:lnTo>
                      <a:pt x="208" y="12116"/>
                    </a:lnTo>
                    <a:lnTo>
                      <a:pt x="2367" y="10200"/>
                    </a:lnTo>
                    <a:lnTo>
                      <a:pt x="1426" y="9817"/>
                    </a:lnTo>
                    <a:cubicBezTo>
                      <a:pt x="2873" y="6733"/>
                      <a:pt x="3793" y="3429"/>
                      <a:pt x="4150" y="41"/>
                    </a:cubicBez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28" name="Google Shape;8387;p74">
                <a:extLst>
                  <a:ext uri="{FF2B5EF4-FFF2-40B4-BE49-F238E27FC236}">
                    <a16:creationId xmlns:a16="http://schemas.microsoft.com/office/drawing/2014/main" id="{48496901-7617-5C57-89F5-E6FFDA8660DF}"/>
                  </a:ext>
                </a:extLst>
              </p:cNvPr>
              <p:cNvSpPr/>
              <p:nvPr/>
            </p:nvSpPr>
            <p:spPr>
              <a:xfrm>
                <a:off x="3023194" y="1197200"/>
                <a:ext cx="116417" cy="8352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7481" extrusionOk="0">
                    <a:moveTo>
                      <a:pt x="10427" y="7480"/>
                    </a:moveTo>
                    <a:lnTo>
                      <a:pt x="9270" y="4835"/>
                    </a:lnTo>
                    <a:lnTo>
                      <a:pt x="8616" y="5611"/>
                    </a:lnTo>
                    <a:cubicBezTo>
                      <a:pt x="6131" y="3282"/>
                      <a:pt x="3273" y="1386"/>
                      <a:pt x="160" y="1"/>
                    </a:cubicBezTo>
                    <a:lnTo>
                      <a:pt x="0" y="361"/>
                    </a:lnTo>
                    <a:cubicBezTo>
                      <a:pt x="3078" y="1731"/>
                      <a:pt x="5904" y="3608"/>
                      <a:pt x="8362" y="5913"/>
                    </a:cubicBezTo>
                    <a:lnTo>
                      <a:pt x="7624" y="6787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29" name="Google Shape;8388;p74">
                <a:extLst>
                  <a:ext uri="{FF2B5EF4-FFF2-40B4-BE49-F238E27FC236}">
                    <a16:creationId xmlns:a16="http://schemas.microsoft.com/office/drawing/2014/main" id="{697641DE-5995-AD0E-5036-ADB79723FAED}"/>
                  </a:ext>
                </a:extLst>
              </p:cNvPr>
              <p:cNvSpPr/>
              <p:nvPr/>
            </p:nvSpPr>
            <p:spPr>
              <a:xfrm rot="8660313">
                <a:off x="2818264" y="1804296"/>
                <a:ext cx="116433" cy="83536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7481" extrusionOk="0">
                    <a:moveTo>
                      <a:pt x="10427" y="7480"/>
                    </a:moveTo>
                    <a:lnTo>
                      <a:pt x="9270" y="4835"/>
                    </a:lnTo>
                    <a:lnTo>
                      <a:pt x="8616" y="5611"/>
                    </a:lnTo>
                    <a:cubicBezTo>
                      <a:pt x="6131" y="3282"/>
                      <a:pt x="3273" y="1386"/>
                      <a:pt x="160" y="1"/>
                    </a:cubicBezTo>
                    <a:lnTo>
                      <a:pt x="0" y="361"/>
                    </a:lnTo>
                    <a:cubicBezTo>
                      <a:pt x="3078" y="1731"/>
                      <a:pt x="5904" y="3608"/>
                      <a:pt x="8362" y="5913"/>
                    </a:cubicBezTo>
                    <a:lnTo>
                      <a:pt x="7624" y="6787"/>
                    </a:lnTo>
                    <a:close/>
                  </a:path>
                </a:pathLst>
              </a:custGeom>
              <a:solidFill>
                <a:srgbClr val="E3E9ED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357" name="Google Shape;8389;p74">
            <a:extLst>
              <a:ext uri="{FF2B5EF4-FFF2-40B4-BE49-F238E27FC236}">
                <a16:creationId xmlns:a16="http://schemas.microsoft.com/office/drawing/2014/main" id="{B51BE366-3428-495F-04E7-EE4E3D58AA87}"/>
              </a:ext>
            </a:extLst>
          </p:cNvPr>
          <p:cNvGrpSpPr/>
          <p:nvPr/>
        </p:nvGrpSpPr>
        <p:grpSpPr>
          <a:xfrm>
            <a:off x="2768359" y="2161372"/>
            <a:ext cx="1166878" cy="1740458"/>
            <a:chOff x="1716825" y="1121550"/>
            <a:chExt cx="622800" cy="928938"/>
          </a:xfrm>
        </p:grpSpPr>
        <p:grpSp>
          <p:nvGrpSpPr>
            <p:cNvPr id="358" name="Google Shape;8390;p74">
              <a:extLst>
                <a:ext uri="{FF2B5EF4-FFF2-40B4-BE49-F238E27FC236}">
                  <a16:creationId xmlns:a16="http://schemas.microsoft.com/office/drawing/2014/main" id="{1F22595C-9FA0-A644-E6D8-BF0C6E5BC7DE}"/>
                </a:ext>
              </a:extLst>
            </p:cNvPr>
            <p:cNvGrpSpPr/>
            <p:nvPr/>
          </p:nvGrpSpPr>
          <p:grpSpPr>
            <a:xfrm>
              <a:off x="1716825" y="1121550"/>
              <a:ext cx="622800" cy="928938"/>
              <a:chOff x="1716825" y="1121550"/>
              <a:chExt cx="622800" cy="928938"/>
            </a:xfrm>
          </p:grpSpPr>
          <p:cxnSp>
            <p:nvCxnSpPr>
              <p:cNvPr id="369" name="Google Shape;8391;p74">
                <a:extLst>
                  <a:ext uri="{FF2B5EF4-FFF2-40B4-BE49-F238E27FC236}">
                    <a16:creationId xmlns:a16="http://schemas.microsoft.com/office/drawing/2014/main" id="{DE7E72CF-80DA-1671-675A-298B5AEBA163}"/>
                  </a:ext>
                </a:extLst>
              </p:cNvPr>
              <p:cNvCxnSpPr/>
              <p:nvPr/>
            </p:nvCxnSpPr>
            <p:spPr>
              <a:xfrm>
                <a:off x="1954750" y="1738188"/>
                <a:ext cx="0" cy="312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70" name="Google Shape;8392;p74">
                <a:extLst>
                  <a:ext uri="{FF2B5EF4-FFF2-40B4-BE49-F238E27FC236}">
                    <a16:creationId xmlns:a16="http://schemas.microsoft.com/office/drawing/2014/main" id="{BCED8848-358B-0C1A-30A7-5E03096AD599}"/>
                  </a:ext>
                </a:extLst>
              </p:cNvPr>
              <p:cNvSpPr/>
              <p:nvPr/>
            </p:nvSpPr>
            <p:spPr>
              <a:xfrm>
                <a:off x="1716825" y="1121550"/>
                <a:ext cx="622800" cy="622800"/>
              </a:xfrm>
              <a:prstGeom prst="ellipse">
                <a:avLst/>
              </a:prstGeom>
              <a:noFill/>
              <a:ln w="9525" cap="flat" cmpd="sng">
                <a:solidFill>
                  <a:srgbClr val="213B5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359" name="Google Shape;8393;p74">
              <a:extLst>
                <a:ext uri="{FF2B5EF4-FFF2-40B4-BE49-F238E27FC236}">
                  <a16:creationId xmlns:a16="http://schemas.microsoft.com/office/drawing/2014/main" id="{1A8253E0-DFA3-F62A-6EEF-9B5CE2E7BACD}"/>
                </a:ext>
              </a:extLst>
            </p:cNvPr>
            <p:cNvGrpSpPr/>
            <p:nvPr/>
          </p:nvGrpSpPr>
          <p:grpSpPr>
            <a:xfrm>
              <a:off x="1768050" y="1172775"/>
              <a:ext cx="520200" cy="832000"/>
              <a:chOff x="1768050" y="1172775"/>
              <a:chExt cx="520200" cy="832000"/>
            </a:xfrm>
          </p:grpSpPr>
          <p:cxnSp>
            <p:nvCxnSpPr>
              <p:cNvPr id="367" name="Google Shape;8394;p74">
                <a:extLst>
                  <a:ext uri="{FF2B5EF4-FFF2-40B4-BE49-F238E27FC236}">
                    <a16:creationId xmlns:a16="http://schemas.microsoft.com/office/drawing/2014/main" id="{5CBAC386-FC62-9E35-0F23-E488FBD111EA}"/>
                  </a:ext>
                </a:extLst>
              </p:cNvPr>
              <p:cNvCxnSpPr/>
              <p:nvPr/>
            </p:nvCxnSpPr>
            <p:spPr>
              <a:xfrm>
                <a:off x="2003025" y="1692475"/>
                <a:ext cx="0" cy="312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68" name="Google Shape;8395;p74">
                <a:extLst>
                  <a:ext uri="{FF2B5EF4-FFF2-40B4-BE49-F238E27FC236}">
                    <a16:creationId xmlns:a16="http://schemas.microsoft.com/office/drawing/2014/main" id="{E131E2D5-C162-DD84-BE61-91D266E97048}"/>
                  </a:ext>
                </a:extLst>
              </p:cNvPr>
              <p:cNvSpPr/>
              <p:nvPr/>
            </p:nvSpPr>
            <p:spPr>
              <a:xfrm>
                <a:off x="1768050" y="1172775"/>
                <a:ext cx="520200" cy="520200"/>
              </a:xfrm>
              <a:prstGeom prst="ellipse">
                <a:avLst/>
              </a:prstGeom>
              <a:noFill/>
              <a:ln w="9525" cap="flat" cmpd="sng">
                <a:solidFill>
                  <a:srgbClr val="667E9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360" name="Google Shape;8396;p74">
              <a:extLst>
                <a:ext uri="{FF2B5EF4-FFF2-40B4-BE49-F238E27FC236}">
                  <a16:creationId xmlns:a16="http://schemas.microsoft.com/office/drawing/2014/main" id="{2B3ECACA-CFB9-FF28-5215-A2ABA0FC8021}"/>
                </a:ext>
              </a:extLst>
            </p:cNvPr>
            <p:cNvGrpSpPr/>
            <p:nvPr/>
          </p:nvGrpSpPr>
          <p:grpSpPr>
            <a:xfrm>
              <a:off x="1820100" y="1225475"/>
              <a:ext cx="416400" cy="729575"/>
              <a:chOff x="1820100" y="1225475"/>
              <a:chExt cx="416400" cy="729575"/>
            </a:xfrm>
          </p:grpSpPr>
          <p:cxnSp>
            <p:nvCxnSpPr>
              <p:cNvPr id="365" name="Google Shape;8397;p74">
                <a:extLst>
                  <a:ext uri="{FF2B5EF4-FFF2-40B4-BE49-F238E27FC236}">
                    <a16:creationId xmlns:a16="http://schemas.microsoft.com/office/drawing/2014/main" id="{045BC3F6-2D2C-CCD4-FB7F-BCB7F8BD0D42}"/>
                  </a:ext>
                </a:extLst>
              </p:cNvPr>
              <p:cNvCxnSpPr/>
              <p:nvPr/>
            </p:nvCxnSpPr>
            <p:spPr>
              <a:xfrm>
                <a:off x="2051300" y="1642750"/>
                <a:ext cx="0" cy="312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66" name="Google Shape;8398;p74">
                <a:extLst>
                  <a:ext uri="{FF2B5EF4-FFF2-40B4-BE49-F238E27FC236}">
                    <a16:creationId xmlns:a16="http://schemas.microsoft.com/office/drawing/2014/main" id="{C8138687-C1E5-FBFF-DDD0-6B6D786D56E0}"/>
                  </a:ext>
                </a:extLst>
              </p:cNvPr>
              <p:cNvSpPr/>
              <p:nvPr/>
            </p:nvSpPr>
            <p:spPr>
              <a:xfrm>
                <a:off x="1820100" y="1225475"/>
                <a:ext cx="416400" cy="416400"/>
              </a:xfrm>
              <a:prstGeom prst="ellipse">
                <a:avLst/>
              </a:prstGeom>
              <a:noFill/>
              <a:ln w="9525" cap="flat" cmpd="sng">
                <a:solidFill>
                  <a:srgbClr val="445D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361" name="Google Shape;8399;p74">
              <a:extLst>
                <a:ext uri="{FF2B5EF4-FFF2-40B4-BE49-F238E27FC236}">
                  <a16:creationId xmlns:a16="http://schemas.microsoft.com/office/drawing/2014/main" id="{E4623718-0EB1-9352-DA51-395B7508A37E}"/>
                </a:ext>
              </a:extLst>
            </p:cNvPr>
            <p:cNvGrpSpPr/>
            <p:nvPr/>
          </p:nvGrpSpPr>
          <p:grpSpPr>
            <a:xfrm>
              <a:off x="1874250" y="1278825"/>
              <a:ext cx="308100" cy="605275"/>
              <a:chOff x="1874250" y="1278825"/>
              <a:chExt cx="308100" cy="605275"/>
            </a:xfrm>
          </p:grpSpPr>
          <p:cxnSp>
            <p:nvCxnSpPr>
              <p:cNvPr id="363" name="Google Shape;8400;p74">
                <a:extLst>
                  <a:ext uri="{FF2B5EF4-FFF2-40B4-BE49-F238E27FC236}">
                    <a16:creationId xmlns:a16="http://schemas.microsoft.com/office/drawing/2014/main" id="{2741A654-319D-D693-5A8C-B26E88E69746}"/>
                  </a:ext>
                </a:extLst>
              </p:cNvPr>
              <p:cNvCxnSpPr/>
              <p:nvPr/>
            </p:nvCxnSpPr>
            <p:spPr>
              <a:xfrm>
                <a:off x="2099575" y="1571800"/>
                <a:ext cx="0" cy="3123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64" name="Google Shape;8401;p74">
                <a:extLst>
                  <a:ext uri="{FF2B5EF4-FFF2-40B4-BE49-F238E27FC236}">
                    <a16:creationId xmlns:a16="http://schemas.microsoft.com/office/drawing/2014/main" id="{65198558-45F1-3927-7BBA-229A9B39CB86}"/>
                  </a:ext>
                </a:extLst>
              </p:cNvPr>
              <p:cNvSpPr/>
              <p:nvPr/>
            </p:nvSpPr>
            <p:spPr>
              <a:xfrm>
                <a:off x="1874250" y="1278825"/>
                <a:ext cx="308100" cy="308100"/>
              </a:xfrm>
              <a:prstGeom prst="ellipse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362" name="Google Shape;8402;p74">
              <a:extLst>
                <a:ext uri="{FF2B5EF4-FFF2-40B4-BE49-F238E27FC236}">
                  <a16:creationId xmlns:a16="http://schemas.microsoft.com/office/drawing/2014/main" id="{94985193-33C2-029B-1B62-EAFE92D129C0}"/>
                </a:ext>
              </a:extLst>
            </p:cNvPr>
            <p:cNvSpPr/>
            <p:nvPr/>
          </p:nvSpPr>
          <p:spPr>
            <a:xfrm>
              <a:off x="1920625" y="1326000"/>
              <a:ext cx="215400" cy="215400"/>
            </a:xfrm>
            <a:prstGeom prst="ellipse">
              <a:avLst/>
            </a:prstGeom>
            <a:noFill/>
            <a:ln w="9525" cap="flat" cmpd="sng">
              <a:solidFill>
                <a:srgbClr val="F2F2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371" name="Google Shape;8403;p74">
            <a:extLst>
              <a:ext uri="{FF2B5EF4-FFF2-40B4-BE49-F238E27FC236}">
                <a16:creationId xmlns:a16="http://schemas.microsoft.com/office/drawing/2014/main" id="{5FB787B3-B962-3076-00D9-E89744541D05}"/>
              </a:ext>
            </a:extLst>
          </p:cNvPr>
          <p:cNvGrpSpPr/>
          <p:nvPr/>
        </p:nvGrpSpPr>
        <p:grpSpPr>
          <a:xfrm>
            <a:off x="2608004" y="3934015"/>
            <a:ext cx="1478144" cy="1428304"/>
            <a:chOff x="4334725" y="1355875"/>
            <a:chExt cx="3106650" cy="3001900"/>
          </a:xfrm>
        </p:grpSpPr>
        <p:grpSp>
          <p:nvGrpSpPr>
            <p:cNvPr id="372" name="Google Shape;8404;p74">
              <a:extLst>
                <a:ext uri="{FF2B5EF4-FFF2-40B4-BE49-F238E27FC236}">
                  <a16:creationId xmlns:a16="http://schemas.microsoft.com/office/drawing/2014/main" id="{A4230C7E-6A69-D51B-4B29-2D20C1ACA234}"/>
                </a:ext>
              </a:extLst>
            </p:cNvPr>
            <p:cNvGrpSpPr/>
            <p:nvPr/>
          </p:nvGrpSpPr>
          <p:grpSpPr>
            <a:xfrm>
              <a:off x="4516050" y="1724875"/>
              <a:ext cx="2693725" cy="2632900"/>
              <a:chOff x="4516050" y="1724875"/>
              <a:chExt cx="2693725" cy="2632900"/>
            </a:xfrm>
          </p:grpSpPr>
          <p:sp>
            <p:nvSpPr>
              <p:cNvPr id="377" name="Google Shape;8405;p74">
                <a:extLst>
                  <a:ext uri="{FF2B5EF4-FFF2-40B4-BE49-F238E27FC236}">
                    <a16:creationId xmlns:a16="http://schemas.microsoft.com/office/drawing/2014/main" id="{5AF3B951-8838-D87C-E8DC-B9BCA207E396}"/>
                  </a:ext>
                </a:extLst>
              </p:cNvPr>
              <p:cNvSpPr/>
              <p:nvPr/>
            </p:nvSpPr>
            <p:spPr>
              <a:xfrm>
                <a:off x="6227525" y="1737400"/>
                <a:ext cx="982250" cy="1548550"/>
              </a:xfrm>
              <a:custGeom>
                <a:avLst/>
                <a:gdLst/>
                <a:ahLst/>
                <a:cxnLst/>
                <a:rect l="l" t="t" r="r" b="b"/>
                <a:pathLst>
                  <a:path w="39290" h="61942" extrusionOk="0">
                    <a:moveTo>
                      <a:pt x="2948" y="0"/>
                    </a:moveTo>
                    <a:lnTo>
                      <a:pt x="2948" y="0"/>
                    </a:lnTo>
                    <a:cubicBezTo>
                      <a:pt x="2963" y="140"/>
                      <a:pt x="2988" y="275"/>
                      <a:pt x="2997" y="415"/>
                    </a:cubicBezTo>
                    <a:cubicBezTo>
                      <a:pt x="3257" y="4251"/>
                      <a:pt x="2198" y="8060"/>
                      <a:pt x="0" y="11214"/>
                    </a:cubicBezTo>
                    <a:cubicBezTo>
                      <a:pt x="16180" y="17156"/>
                      <a:pt x="27723" y="32699"/>
                      <a:pt x="27723" y="50939"/>
                    </a:cubicBezTo>
                    <a:cubicBezTo>
                      <a:pt x="27725" y="53819"/>
                      <a:pt x="27433" y="56688"/>
                      <a:pt x="26854" y="59506"/>
                    </a:cubicBezTo>
                    <a:cubicBezTo>
                      <a:pt x="27615" y="59401"/>
                      <a:pt x="28380" y="59330"/>
                      <a:pt x="29155" y="59330"/>
                    </a:cubicBezTo>
                    <a:cubicBezTo>
                      <a:pt x="32030" y="59330"/>
                      <a:pt x="34946" y="60066"/>
                      <a:pt x="37619" y="61594"/>
                    </a:cubicBezTo>
                    <a:cubicBezTo>
                      <a:pt x="37808" y="61702"/>
                      <a:pt x="37980" y="61827"/>
                      <a:pt x="38161" y="61942"/>
                    </a:cubicBezTo>
                    <a:cubicBezTo>
                      <a:pt x="38912" y="58322"/>
                      <a:pt x="39289" y="54635"/>
                      <a:pt x="39289" y="50939"/>
                    </a:cubicBezTo>
                    <a:cubicBezTo>
                      <a:pt x="39289" y="27328"/>
                      <a:pt x="24090" y="7277"/>
                      <a:pt x="294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78" name="Google Shape;8406;p74">
                <a:extLst>
                  <a:ext uri="{FF2B5EF4-FFF2-40B4-BE49-F238E27FC236}">
                    <a16:creationId xmlns:a16="http://schemas.microsoft.com/office/drawing/2014/main" id="{82BA91A1-2CF6-0768-C896-00AF5EA0AFC0}"/>
                  </a:ext>
                </a:extLst>
              </p:cNvPr>
              <p:cNvSpPr/>
              <p:nvPr/>
            </p:nvSpPr>
            <p:spPr>
              <a:xfrm>
                <a:off x="4516050" y="1724875"/>
                <a:ext cx="1010900" cy="1581800"/>
              </a:xfrm>
              <a:custGeom>
                <a:avLst/>
                <a:gdLst/>
                <a:ahLst/>
                <a:cxnLst/>
                <a:rect l="l" t="t" r="r" b="b"/>
                <a:pathLst>
                  <a:path w="40436" h="63272" extrusionOk="0">
                    <a:moveTo>
                      <a:pt x="37823" y="1"/>
                    </a:moveTo>
                    <a:lnTo>
                      <a:pt x="37823" y="1"/>
                    </a:lnTo>
                    <a:cubicBezTo>
                      <a:pt x="15908" y="6831"/>
                      <a:pt x="0" y="27279"/>
                      <a:pt x="0" y="51443"/>
                    </a:cubicBezTo>
                    <a:cubicBezTo>
                      <a:pt x="3" y="55421"/>
                      <a:pt x="444" y="59389"/>
                      <a:pt x="1318" y="63272"/>
                    </a:cubicBezTo>
                    <a:cubicBezTo>
                      <a:pt x="1575" y="63078"/>
                      <a:pt x="1825" y="62880"/>
                      <a:pt x="2093" y="62700"/>
                    </a:cubicBezTo>
                    <a:cubicBezTo>
                      <a:pt x="5004" y="60760"/>
                      <a:pt x="8236" y="59853"/>
                      <a:pt x="11420" y="59853"/>
                    </a:cubicBezTo>
                    <a:cubicBezTo>
                      <a:pt x="11754" y="59853"/>
                      <a:pt x="12085" y="59912"/>
                      <a:pt x="12418" y="59931"/>
                    </a:cubicBezTo>
                    <a:cubicBezTo>
                      <a:pt x="11849" y="57138"/>
                      <a:pt x="11565" y="54293"/>
                      <a:pt x="11565" y="51440"/>
                    </a:cubicBezTo>
                    <a:cubicBezTo>
                      <a:pt x="11565" y="32776"/>
                      <a:pt x="23659" y="16944"/>
                      <a:pt x="40435" y="11325"/>
                    </a:cubicBezTo>
                    <a:cubicBezTo>
                      <a:pt x="38630" y="8592"/>
                      <a:pt x="37671" y="5392"/>
                      <a:pt x="37676" y="2117"/>
                    </a:cubicBezTo>
                    <a:cubicBezTo>
                      <a:pt x="37681" y="1409"/>
                      <a:pt x="37730" y="702"/>
                      <a:pt x="3782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79" name="Google Shape;8407;p74">
                <a:extLst>
                  <a:ext uri="{FF2B5EF4-FFF2-40B4-BE49-F238E27FC236}">
                    <a16:creationId xmlns:a16="http://schemas.microsoft.com/office/drawing/2014/main" id="{98ED4057-A2D1-1294-7794-37D35BCA59DD}"/>
                  </a:ext>
                </a:extLst>
              </p:cNvPr>
              <p:cNvSpPr/>
              <p:nvPr/>
            </p:nvSpPr>
            <p:spPr>
              <a:xfrm>
                <a:off x="4977525" y="3800325"/>
                <a:ext cx="1782050" cy="557450"/>
              </a:xfrm>
              <a:custGeom>
                <a:avLst/>
                <a:gdLst/>
                <a:ahLst/>
                <a:cxnLst/>
                <a:rect l="l" t="t" r="r" b="b"/>
                <a:pathLst>
                  <a:path w="71282" h="22298" extrusionOk="0">
                    <a:moveTo>
                      <a:pt x="63561" y="0"/>
                    </a:moveTo>
                    <a:cubicBezTo>
                      <a:pt x="56083" y="6671"/>
                      <a:pt x="46226" y="10731"/>
                      <a:pt x="35414" y="10731"/>
                    </a:cubicBezTo>
                    <a:cubicBezTo>
                      <a:pt x="25098" y="10731"/>
                      <a:pt x="15646" y="7034"/>
                      <a:pt x="8302" y="898"/>
                    </a:cubicBezTo>
                    <a:cubicBezTo>
                      <a:pt x="6892" y="3910"/>
                      <a:pt x="4587" y="6522"/>
                      <a:pt x="1428" y="8290"/>
                    </a:cubicBezTo>
                    <a:cubicBezTo>
                      <a:pt x="962" y="8562"/>
                      <a:pt x="481" y="8778"/>
                      <a:pt x="0" y="9001"/>
                    </a:cubicBezTo>
                    <a:cubicBezTo>
                      <a:pt x="9472" y="17274"/>
                      <a:pt x="21853" y="22297"/>
                      <a:pt x="35414" y="22297"/>
                    </a:cubicBezTo>
                    <a:cubicBezTo>
                      <a:pt x="49193" y="22297"/>
                      <a:pt x="61756" y="17117"/>
                      <a:pt x="71282" y="8609"/>
                    </a:cubicBezTo>
                    <a:cubicBezTo>
                      <a:pt x="67593" y="6654"/>
                      <a:pt x="64981" y="3559"/>
                      <a:pt x="6356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373" name="Google Shape;8408;p74">
              <a:extLst>
                <a:ext uri="{FF2B5EF4-FFF2-40B4-BE49-F238E27FC236}">
                  <a16:creationId xmlns:a16="http://schemas.microsoft.com/office/drawing/2014/main" id="{57738C67-FBE8-7314-E932-49F72489C0E5}"/>
                </a:ext>
              </a:extLst>
            </p:cNvPr>
            <p:cNvGrpSpPr/>
            <p:nvPr/>
          </p:nvGrpSpPr>
          <p:grpSpPr>
            <a:xfrm>
              <a:off x="4334725" y="1355875"/>
              <a:ext cx="3106650" cy="2709650"/>
              <a:chOff x="4334725" y="1355875"/>
              <a:chExt cx="3106650" cy="2709650"/>
            </a:xfrm>
          </p:grpSpPr>
          <p:sp>
            <p:nvSpPr>
              <p:cNvPr id="374" name="Google Shape;8409;p74">
                <a:extLst>
                  <a:ext uri="{FF2B5EF4-FFF2-40B4-BE49-F238E27FC236}">
                    <a16:creationId xmlns:a16="http://schemas.microsoft.com/office/drawing/2014/main" id="{BD26D4B1-1CAA-BE09-B65E-A0F999E15036}"/>
                  </a:ext>
                </a:extLst>
              </p:cNvPr>
              <p:cNvSpPr/>
              <p:nvPr/>
            </p:nvSpPr>
            <p:spPr>
              <a:xfrm>
                <a:off x="5427950" y="1355875"/>
                <a:ext cx="904575" cy="1665925"/>
              </a:xfrm>
              <a:custGeom>
                <a:avLst/>
                <a:gdLst/>
                <a:ahLst/>
                <a:cxnLst/>
                <a:rect l="l" t="t" r="r" b="b"/>
                <a:pathLst>
                  <a:path w="36183" h="66637" fill="none" extrusionOk="0">
                    <a:moveTo>
                      <a:pt x="25479" y="47040"/>
                    </a:moveTo>
                    <a:cubicBezTo>
                      <a:pt x="22352" y="45966"/>
                      <a:pt x="20318" y="42954"/>
                      <a:pt x="20318" y="39712"/>
                    </a:cubicBezTo>
                    <a:lnTo>
                      <a:pt x="20318" y="39474"/>
                    </a:lnTo>
                    <a:cubicBezTo>
                      <a:pt x="20318" y="36347"/>
                      <a:pt x="22239" y="33578"/>
                      <a:pt x="25000" y="32260"/>
                    </a:cubicBezTo>
                    <a:cubicBezTo>
                      <a:pt x="27831" y="31007"/>
                      <a:pt x="30234" y="28986"/>
                      <a:pt x="31983" y="26475"/>
                    </a:cubicBezTo>
                    <a:cubicBezTo>
                      <a:pt x="34181" y="23321"/>
                      <a:pt x="35240" y="19512"/>
                      <a:pt x="34980" y="15676"/>
                    </a:cubicBezTo>
                    <a:cubicBezTo>
                      <a:pt x="34971" y="15536"/>
                      <a:pt x="34944" y="15398"/>
                      <a:pt x="34931" y="15261"/>
                    </a:cubicBezTo>
                    <a:cubicBezTo>
                      <a:pt x="34134" y="7155"/>
                      <a:pt x="27505" y="636"/>
                      <a:pt x="19357" y="47"/>
                    </a:cubicBezTo>
                    <a:cubicBezTo>
                      <a:pt x="18930" y="18"/>
                      <a:pt x="18513" y="1"/>
                      <a:pt x="18094" y="1"/>
                    </a:cubicBezTo>
                    <a:cubicBezTo>
                      <a:pt x="9517" y="1"/>
                      <a:pt x="2397" y="6439"/>
                      <a:pt x="1347" y="14761"/>
                    </a:cubicBezTo>
                    <a:cubicBezTo>
                      <a:pt x="1254" y="15462"/>
                      <a:pt x="1205" y="16169"/>
                      <a:pt x="1200" y="16875"/>
                    </a:cubicBezTo>
                    <a:cubicBezTo>
                      <a:pt x="1195" y="20149"/>
                      <a:pt x="2154" y="23352"/>
                      <a:pt x="3959" y="26085"/>
                    </a:cubicBezTo>
                    <a:cubicBezTo>
                      <a:pt x="5703" y="28734"/>
                      <a:pt x="8168" y="30872"/>
                      <a:pt x="11057" y="32260"/>
                    </a:cubicBezTo>
                    <a:cubicBezTo>
                      <a:pt x="13944" y="33580"/>
                      <a:pt x="15864" y="36464"/>
                      <a:pt x="15864" y="39714"/>
                    </a:cubicBezTo>
                    <a:cubicBezTo>
                      <a:pt x="15864" y="42954"/>
                      <a:pt x="13829" y="45963"/>
                      <a:pt x="10817" y="47040"/>
                    </a:cubicBezTo>
                    <a:cubicBezTo>
                      <a:pt x="6250" y="48725"/>
                      <a:pt x="2404" y="51975"/>
                      <a:pt x="0" y="56176"/>
                    </a:cubicBezTo>
                    <a:lnTo>
                      <a:pt x="18155" y="66637"/>
                    </a:lnTo>
                    <a:lnTo>
                      <a:pt x="36182" y="56176"/>
                    </a:lnTo>
                    <a:cubicBezTo>
                      <a:pt x="33781" y="51972"/>
                      <a:pt x="29930" y="48723"/>
                      <a:pt x="25479" y="4704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miter lim="2452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75" name="Google Shape;8410;p74">
                <a:extLst>
                  <a:ext uri="{FF2B5EF4-FFF2-40B4-BE49-F238E27FC236}">
                    <a16:creationId xmlns:a16="http://schemas.microsoft.com/office/drawing/2014/main" id="{76D1C352-5DB5-08B6-0977-ADDC32549664}"/>
                  </a:ext>
                </a:extLst>
              </p:cNvPr>
              <p:cNvSpPr/>
              <p:nvPr/>
            </p:nvSpPr>
            <p:spPr>
              <a:xfrm>
                <a:off x="4334725" y="2760325"/>
                <a:ext cx="1547125" cy="1304775"/>
              </a:xfrm>
              <a:custGeom>
                <a:avLst/>
                <a:gdLst/>
                <a:ahLst/>
                <a:cxnLst/>
                <a:rect l="l" t="t" r="r" b="b"/>
                <a:pathLst>
                  <a:path w="61885" h="52191" fill="none" extrusionOk="0">
                    <a:moveTo>
                      <a:pt x="43727" y="1"/>
                    </a:moveTo>
                    <a:cubicBezTo>
                      <a:pt x="41323" y="4212"/>
                      <a:pt x="40487" y="9019"/>
                      <a:pt x="41208" y="13829"/>
                    </a:cubicBezTo>
                    <a:cubicBezTo>
                      <a:pt x="41804" y="17069"/>
                      <a:pt x="40247" y="20321"/>
                      <a:pt x="37362" y="21878"/>
                    </a:cubicBezTo>
                    <a:lnTo>
                      <a:pt x="37237" y="22004"/>
                    </a:lnTo>
                    <a:cubicBezTo>
                      <a:pt x="35989" y="22712"/>
                      <a:pt x="34579" y="23085"/>
                      <a:pt x="33144" y="23090"/>
                    </a:cubicBezTo>
                    <a:cubicBezTo>
                      <a:pt x="31510" y="23095"/>
                      <a:pt x="29914" y="22587"/>
                      <a:pt x="28582" y="21638"/>
                    </a:cubicBezTo>
                    <a:cubicBezTo>
                      <a:pt x="25950" y="19752"/>
                      <a:pt x="22852" y="18705"/>
                      <a:pt x="19671" y="18513"/>
                    </a:cubicBezTo>
                    <a:cubicBezTo>
                      <a:pt x="19338" y="18494"/>
                      <a:pt x="19007" y="18435"/>
                      <a:pt x="18673" y="18435"/>
                    </a:cubicBezTo>
                    <a:cubicBezTo>
                      <a:pt x="15489" y="18435"/>
                      <a:pt x="12257" y="19345"/>
                      <a:pt x="9348" y="21282"/>
                    </a:cubicBezTo>
                    <a:cubicBezTo>
                      <a:pt x="9078" y="21462"/>
                      <a:pt x="8828" y="21663"/>
                      <a:pt x="8573" y="21856"/>
                    </a:cubicBezTo>
                    <a:cubicBezTo>
                      <a:pt x="2203" y="26681"/>
                      <a:pt x="1" y="35395"/>
                      <a:pt x="3579" y="42679"/>
                    </a:cubicBezTo>
                    <a:cubicBezTo>
                      <a:pt x="6535" y="48755"/>
                      <a:pt x="12519" y="52191"/>
                      <a:pt x="18698" y="52191"/>
                    </a:cubicBezTo>
                    <a:cubicBezTo>
                      <a:pt x="21064" y="52191"/>
                      <a:pt x="23448" y="51656"/>
                      <a:pt x="25712" y="50604"/>
                    </a:cubicBezTo>
                    <a:cubicBezTo>
                      <a:pt x="26193" y="50381"/>
                      <a:pt x="26674" y="50165"/>
                      <a:pt x="27140" y="49893"/>
                    </a:cubicBezTo>
                    <a:cubicBezTo>
                      <a:pt x="30299" y="48122"/>
                      <a:pt x="32604" y="45510"/>
                      <a:pt x="34014" y="42498"/>
                    </a:cubicBezTo>
                    <a:cubicBezTo>
                      <a:pt x="35307" y="39741"/>
                      <a:pt x="35837" y="36690"/>
                      <a:pt x="35552" y="33659"/>
                    </a:cubicBezTo>
                    <a:cubicBezTo>
                      <a:pt x="35312" y="30534"/>
                      <a:pt x="36882" y="27409"/>
                      <a:pt x="39641" y="25852"/>
                    </a:cubicBezTo>
                    <a:cubicBezTo>
                      <a:pt x="40902" y="25114"/>
                      <a:pt x="42282" y="24748"/>
                      <a:pt x="43641" y="24748"/>
                    </a:cubicBezTo>
                    <a:cubicBezTo>
                      <a:pt x="45392" y="24748"/>
                      <a:pt x="47119" y="25356"/>
                      <a:pt x="48534" y="26573"/>
                    </a:cubicBezTo>
                    <a:cubicBezTo>
                      <a:pt x="52382" y="29572"/>
                      <a:pt x="57074" y="31255"/>
                      <a:pt x="61884" y="31255"/>
                    </a:cubicBezTo>
                    <a:lnTo>
                      <a:pt x="61884" y="10461"/>
                    </a:lnTo>
                    <a:lnTo>
                      <a:pt x="61884" y="1046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435D74"/>
                </a:solidFill>
                <a:prstDash val="solid"/>
                <a:miter lim="2452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76" name="Google Shape;8411;p74">
                <a:extLst>
                  <a:ext uri="{FF2B5EF4-FFF2-40B4-BE49-F238E27FC236}">
                    <a16:creationId xmlns:a16="http://schemas.microsoft.com/office/drawing/2014/main" id="{B785DDFF-FF0E-4911-CE3C-0E4DB086DBA5}"/>
                  </a:ext>
                </a:extLst>
              </p:cNvPr>
              <p:cNvSpPr/>
              <p:nvPr/>
            </p:nvSpPr>
            <p:spPr>
              <a:xfrm>
                <a:off x="5881825" y="2760325"/>
                <a:ext cx="1559550" cy="1305200"/>
              </a:xfrm>
              <a:custGeom>
                <a:avLst/>
                <a:gdLst/>
                <a:ahLst/>
                <a:cxnLst/>
                <a:rect l="l" t="t" r="r" b="b"/>
                <a:pathLst>
                  <a:path w="62382" h="52208" fill="none" extrusionOk="0">
                    <a:moveTo>
                      <a:pt x="51989" y="21025"/>
                    </a:moveTo>
                    <a:cubicBezTo>
                      <a:pt x="51805" y="20912"/>
                      <a:pt x="51636" y="20785"/>
                      <a:pt x="51447" y="20677"/>
                    </a:cubicBezTo>
                    <a:cubicBezTo>
                      <a:pt x="48774" y="19149"/>
                      <a:pt x="45855" y="18413"/>
                      <a:pt x="42981" y="18413"/>
                    </a:cubicBezTo>
                    <a:cubicBezTo>
                      <a:pt x="42208" y="18413"/>
                      <a:pt x="41443" y="18484"/>
                      <a:pt x="40682" y="18589"/>
                    </a:cubicBezTo>
                    <a:cubicBezTo>
                      <a:pt x="38034" y="18957"/>
                      <a:pt x="35488" y="19938"/>
                      <a:pt x="33290" y="21523"/>
                    </a:cubicBezTo>
                    <a:cubicBezTo>
                      <a:pt x="31924" y="22519"/>
                      <a:pt x="30276" y="23056"/>
                      <a:pt x="28586" y="23056"/>
                    </a:cubicBezTo>
                    <a:cubicBezTo>
                      <a:pt x="27107" y="23053"/>
                      <a:pt x="25657" y="22646"/>
                      <a:pt x="24394" y="21876"/>
                    </a:cubicBezTo>
                    <a:cubicBezTo>
                      <a:pt x="21510" y="20319"/>
                      <a:pt x="19952" y="17066"/>
                      <a:pt x="20548" y="13829"/>
                    </a:cubicBezTo>
                    <a:cubicBezTo>
                      <a:pt x="21270" y="9019"/>
                      <a:pt x="20433" y="4212"/>
                      <a:pt x="18030" y="1"/>
                    </a:cubicBezTo>
                    <a:lnTo>
                      <a:pt x="0" y="10461"/>
                    </a:lnTo>
                    <a:lnTo>
                      <a:pt x="0" y="10461"/>
                    </a:lnTo>
                    <a:lnTo>
                      <a:pt x="0" y="31250"/>
                    </a:lnTo>
                    <a:cubicBezTo>
                      <a:pt x="4805" y="31250"/>
                      <a:pt x="9489" y="29570"/>
                      <a:pt x="13220" y="26568"/>
                    </a:cubicBezTo>
                    <a:cubicBezTo>
                      <a:pt x="15719" y="24434"/>
                      <a:pt x="19307" y="24142"/>
                      <a:pt x="22116" y="25849"/>
                    </a:cubicBezTo>
                    <a:lnTo>
                      <a:pt x="22356" y="25965"/>
                    </a:lnTo>
                    <a:cubicBezTo>
                      <a:pt x="25003" y="27532"/>
                      <a:pt x="26560" y="30534"/>
                      <a:pt x="26204" y="33659"/>
                    </a:cubicBezTo>
                    <a:cubicBezTo>
                      <a:pt x="25959" y="36371"/>
                      <a:pt x="26391" y="39091"/>
                      <a:pt x="27389" y="41600"/>
                    </a:cubicBezTo>
                    <a:cubicBezTo>
                      <a:pt x="28807" y="45159"/>
                      <a:pt x="31421" y="48254"/>
                      <a:pt x="35110" y="50209"/>
                    </a:cubicBezTo>
                    <a:cubicBezTo>
                      <a:pt x="35274" y="50295"/>
                      <a:pt x="35412" y="50403"/>
                      <a:pt x="35578" y="50484"/>
                    </a:cubicBezTo>
                    <a:cubicBezTo>
                      <a:pt x="37877" y="51619"/>
                      <a:pt x="40405" y="52208"/>
                      <a:pt x="42968" y="52208"/>
                    </a:cubicBezTo>
                    <a:cubicBezTo>
                      <a:pt x="48435" y="52208"/>
                      <a:pt x="53753" y="49542"/>
                      <a:pt x="56975" y="44840"/>
                    </a:cubicBezTo>
                    <a:cubicBezTo>
                      <a:pt x="62381" y="36727"/>
                      <a:pt x="59960" y="25994"/>
                      <a:pt x="51989" y="21025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miter lim="2452"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380" name="Google Shape;8412;p74">
            <a:extLst>
              <a:ext uri="{FF2B5EF4-FFF2-40B4-BE49-F238E27FC236}">
                <a16:creationId xmlns:a16="http://schemas.microsoft.com/office/drawing/2014/main" id="{F1760576-30E4-E509-BACA-52F6E13E2972}"/>
              </a:ext>
            </a:extLst>
          </p:cNvPr>
          <p:cNvGrpSpPr/>
          <p:nvPr/>
        </p:nvGrpSpPr>
        <p:grpSpPr>
          <a:xfrm>
            <a:off x="14841902" y="7195558"/>
            <a:ext cx="624148" cy="1368346"/>
            <a:chOff x="7645573" y="3754300"/>
            <a:chExt cx="293855" cy="644170"/>
          </a:xfrm>
        </p:grpSpPr>
        <p:sp>
          <p:nvSpPr>
            <p:cNvPr id="381" name="Google Shape;8413;p74">
              <a:extLst>
                <a:ext uri="{FF2B5EF4-FFF2-40B4-BE49-F238E27FC236}">
                  <a16:creationId xmlns:a16="http://schemas.microsoft.com/office/drawing/2014/main" id="{AF1AB235-3335-690A-8DAB-D66316B5D1DE}"/>
                </a:ext>
              </a:extLst>
            </p:cNvPr>
            <p:cNvSpPr/>
            <p:nvPr/>
          </p:nvSpPr>
          <p:spPr>
            <a:xfrm>
              <a:off x="7645895" y="3855521"/>
              <a:ext cx="293533" cy="164134"/>
            </a:xfrm>
            <a:custGeom>
              <a:avLst/>
              <a:gdLst/>
              <a:ahLst/>
              <a:cxnLst/>
              <a:rect l="l" t="t" r="r" b="b"/>
              <a:pathLst>
                <a:path w="19132" h="10698" extrusionOk="0">
                  <a:moveTo>
                    <a:pt x="1" y="1"/>
                  </a:moveTo>
                  <a:lnTo>
                    <a:pt x="1" y="10698"/>
                  </a:lnTo>
                  <a:lnTo>
                    <a:pt x="19132" y="10698"/>
                  </a:lnTo>
                  <a:lnTo>
                    <a:pt x="19132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82" name="Google Shape;8414;p74">
              <a:extLst>
                <a:ext uri="{FF2B5EF4-FFF2-40B4-BE49-F238E27FC236}">
                  <a16:creationId xmlns:a16="http://schemas.microsoft.com/office/drawing/2014/main" id="{C9E5608C-D46A-F18F-58D3-6DEDD1AC718F}"/>
                </a:ext>
              </a:extLst>
            </p:cNvPr>
            <p:cNvSpPr/>
            <p:nvPr/>
          </p:nvSpPr>
          <p:spPr>
            <a:xfrm>
              <a:off x="7645573" y="3754300"/>
              <a:ext cx="293303" cy="644170"/>
            </a:xfrm>
            <a:custGeom>
              <a:avLst/>
              <a:gdLst/>
              <a:ahLst/>
              <a:cxnLst/>
              <a:rect l="l" t="t" r="r" b="b"/>
              <a:pathLst>
                <a:path w="19117" h="41986" extrusionOk="0">
                  <a:moveTo>
                    <a:pt x="1155" y="1"/>
                  </a:moveTo>
                  <a:cubicBezTo>
                    <a:pt x="516" y="1"/>
                    <a:pt x="1" y="516"/>
                    <a:pt x="1" y="1152"/>
                  </a:cubicBezTo>
                  <a:lnTo>
                    <a:pt x="1" y="35706"/>
                  </a:lnTo>
                  <a:cubicBezTo>
                    <a:pt x="1" y="36344"/>
                    <a:pt x="9559" y="41985"/>
                    <a:pt x="9559" y="41985"/>
                  </a:cubicBezTo>
                  <a:cubicBezTo>
                    <a:pt x="9559" y="41985"/>
                    <a:pt x="19117" y="36344"/>
                    <a:pt x="19117" y="35706"/>
                  </a:cubicBezTo>
                  <a:lnTo>
                    <a:pt x="19117" y="1152"/>
                  </a:lnTo>
                  <a:cubicBezTo>
                    <a:pt x="19117" y="516"/>
                    <a:pt x="18601" y="1"/>
                    <a:pt x="1796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5F81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383" name="Google Shape;8415;p74">
            <a:extLst>
              <a:ext uri="{FF2B5EF4-FFF2-40B4-BE49-F238E27FC236}">
                <a16:creationId xmlns:a16="http://schemas.microsoft.com/office/drawing/2014/main" id="{EA8297C1-9320-2E74-1404-DD612CA052E8}"/>
              </a:ext>
            </a:extLst>
          </p:cNvPr>
          <p:cNvGrpSpPr/>
          <p:nvPr/>
        </p:nvGrpSpPr>
        <p:grpSpPr>
          <a:xfrm>
            <a:off x="10685879" y="2161372"/>
            <a:ext cx="1418022" cy="1478718"/>
            <a:chOff x="5830645" y="1256617"/>
            <a:chExt cx="530340" cy="553040"/>
          </a:xfrm>
        </p:grpSpPr>
        <p:grpSp>
          <p:nvGrpSpPr>
            <p:cNvPr id="384" name="Google Shape;8416;p74">
              <a:extLst>
                <a:ext uri="{FF2B5EF4-FFF2-40B4-BE49-F238E27FC236}">
                  <a16:creationId xmlns:a16="http://schemas.microsoft.com/office/drawing/2014/main" id="{9E9EF40F-0DA9-1A62-DCF6-9726D2296B7C}"/>
                </a:ext>
              </a:extLst>
            </p:cNvPr>
            <p:cNvGrpSpPr/>
            <p:nvPr/>
          </p:nvGrpSpPr>
          <p:grpSpPr>
            <a:xfrm>
              <a:off x="5830645" y="1256617"/>
              <a:ext cx="259743" cy="269909"/>
              <a:chOff x="5830645" y="1256617"/>
              <a:chExt cx="259743" cy="269909"/>
            </a:xfrm>
          </p:grpSpPr>
          <p:sp>
            <p:nvSpPr>
              <p:cNvPr id="395" name="Google Shape;8417;p74">
                <a:extLst>
                  <a:ext uri="{FF2B5EF4-FFF2-40B4-BE49-F238E27FC236}">
                    <a16:creationId xmlns:a16="http://schemas.microsoft.com/office/drawing/2014/main" id="{EDE6156B-A902-BE89-B9F6-3DC4DF9A422D}"/>
                  </a:ext>
                </a:extLst>
              </p:cNvPr>
              <p:cNvSpPr/>
              <p:nvPr/>
            </p:nvSpPr>
            <p:spPr>
              <a:xfrm>
                <a:off x="5830645" y="1294145"/>
                <a:ext cx="259743" cy="232380"/>
              </a:xfrm>
              <a:custGeom>
                <a:avLst/>
                <a:gdLst/>
                <a:ahLst/>
                <a:cxnLst/>
                <a:rect l="l" t="t" r="r" b="b"/>
                <a:pathLst>
                  <a:path w="10195" h="9121" extrusionOk="0">
                    <a:moveTo>
                      <a:pt x="7470" y="1"/>
                    </a:moveTo>
                    <a:cubicBezTo>
                      <a:pt x="7469" y="1"/>
                      <a:pt x="7468" y="1"/>
                      <a:pt x="7467" y="1"/>
                    </a:cubicBezTo>
                    <a:lnTo>
                      <a:pt x="7044" y="1"/>
                    </a:lnTo>
                    <a:cubicBezTo>
                      <a:pt x="7044" y="1075"/>
                      <a:pt x="6172" y="1946"/>
                      <a:pt x="5097" y="1946"/>
                    </a:cubicBezTo>
                    <a:cubicBezTo>
                      <a:pt x="4021" y="1946"/>
                      <a:pt x="3150" y="1075"/>
                      <a:pt x="3150" y="1"/>
                    </a:cubicBezTo>
                    <a:lnTo>
                      <a:pt x="0" y="1"/>
                    </a:lnTo>
                    <a:lnTo>
                      <a:pt x="0" y="6393"/>
                    </a:lnTo>
                    <a:cubicBezTo>
                      <a:pt x="0" y="7900"/>
                      <a:pt x="1220" y="9120"/>
                      <a:pt x="2727" y="9120"/>
                    </a:cubicBezTo>
                    <a:lnTo>
                      <a:pt x="6018" y="9120"/>
                    </a:lnTo>
                    <a:cubicBezTo>
                      <a:pt x="6148" y="6883"/>
                      <a:pt x="7951" y="5095"/>
                      <a:pt x="10194" y="4987"/>
                    </a:cubicBezTo>
                    <a:lnTo>
                      <a:pt x="10194" y="2726"/>
                    </a:lnTo>
                    <a:cubicBezTo>
                      <a:pt x="10194" y="1222"/>
                      <a:pt x="8974" y="1"/>
                      <a:pt x="747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96" name="Google Shape;8418;p74">
                <a:extLst>
                  <a:ext uri="{FF2B5EF4-FFF2-40B4-BE49-F238E27FC236}">
                    <a16:creationId xmlns:a16="http://schemas.microsoft.com/office/drawing/2014/main" id="{E61C3C7C-E158-C815-138E-E43B61C30715}"/>
                  </a:ext>
                </a:extLst>
              </p:cNvPr>
              <p:cNvSpPr/>
              <p:nvPr/>
            </p:nvSpPr>
            <p:spPr>
              <a:xfrm>
                <a:off x="5922950" y="1256617"/>
                <a:ext cx="75057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2946" extrusionOk="0">
                    <a:moveTo>
                      <a:pt x="1474" y="1"/>
                    </a:moveTo>
                    <a:cubicBezTo>
                      <a:pt x="661" y="1"/>
                      <a:pt x="1" y="660"/>
                      <a:pt x="1" y="1472"/>
                    </a:cubicBezTo>
                    <a:cubicBezTo>
                      <a:pt x="1" y="2286"/>
                      <a:pt x="661" y="2945"/>
                      <a:pt x="1474" y="2945"/>
                    </a:cubicBezTo>
                    <a:cubicBezTo>
                      <a:pt x="2288" y="2945"/>
                      <a:pt x="2946" y="2286"/>
                      <a:pt x="2946" y="1472"/>
                    </a:cubicBezTo>
                    <a:cubicBezTo>
                      <a:pt x="2946" y="660"/>
                      <a:pt x="2288" y="1"/>
                      <a:pt x="147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385" name="Google Shape;8419;p74">
              <a:extLst>
                <a:ext uri="{FF2B5EF4-FFF2-40B4-BE49-F238E27FC236}">
                  <a16:creationId xmlns:a16="http://schemas.microsoft.com/office/drawing/2014/main" id="{4C840423-FEB8-A1A6-9FD8-C53ECC9A8B54}"/>
                </a:ext>
              </a:extLst>
            </p:cNvPr>
            <p:cNvGrpSpPr/>
            <p:nvPr/>
          </p:nvGrpSpPr>
          <p:grpSpPr>
            <a:xfrm>
              <a:off x="6101293" y="1256617"/>
              <a:ext cx="259692" cy="269909"/>
              <a:chOff x="6101293" y="1256617"/>
              <a:chExt cx="259692" cy="269909"/>
            </a:xfrm>
          </p:grpSpPr>
          <p:sp>
            <p:nvSpPr>
              <p:cNvPr id="393" name="Google Shape;8420;p74">
                <a:extLst>
                  <a:ext uri="{FF2B5EF4-FFF2-40B4-BE49-F238E27FC236}">
                    <a16:creationId xmlns:a16="http://schemas.microsoft.com/office/drawing/2014/main" id="{8B474083-7B32-9D04-378B-79F6BEEE2C32}"/>
                  </a:ext>
                </a:extLst>
              </p:cNvPr>
              <p:cNvSpPr/>
              <p:nvPr/>
            </p:nvSpPr>
            <p:spPr>
              <a:xfrm>
                <a:off x="6101293" y="1294145"/>
                <a:ext cx="259692" cy="232380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1" extrusionOk="0">
                    <a:moveTo>
                      <a:pt x="2726" y="1"/>
                    </a:moveTo>
                    <a:cubicBezTo>
                      <a:pt x="1220" y="1"/>
                      <a:pt x="0" y="1221"/>
                      <a:pt x="0" y="2726"/>
                    </a:cubicBezTo>
                    <a:lnTo>
                      <a:pt x="0" y="4987"/>
                    </a:lnTo>
                    <a:cubicBezTo>
                      <a:pt x="2244" y="5095"/>
                      <a:pt x="4045" y="6883"/>
                      <a:pt x="4177" y="9120"/>
                    </a:cubicBezTo>
                    <a:lnTo>
                      <a:pt x="7467" y="9120"/>
                    </a:lnTo>
                    <a:cubicBezTo>
                      <a:pt x="8973" y="9120"/>
                      <a:pt x="10193" y="7900"/>
                      <a:pt x="10193" y="6393"/>
                    </a:cubicBezTo>
                    <a:lnTo>
                      <a:pt x="10193" y="1"/>
                    </a:lnTo>
                    <a:lnTo>
                      <a:pt x="7043" y="1"/>
                    </a:lnTo>
                    <a:cubicBezTo>
                      <a:pt x="7043" y="1075"/>
                      <a:pt x="6172" y="1946"/>
                      <a:pt x="5097" y="1946"/>
                    </a:cubicBezTo>
                    <a:cubicBezTo>
                      <a:pt x="4021" y="1946"/>
                      <a:pt x="3150" y="1075"/>
                      <a:pt x="315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94" name="Google Shape;8421;p74">
                <a:extLst>
                  <a:ext uri="{FF2B5EF4-FFF2-40B4-BE49-F238E27FC236}">
                    <a16:creationId xmlns:a16="http://schemas.microsoft.com/office/drawing/2014/main" id="{4995D903-3C9C-E582-E2C6-55E857B67EFD}"/>
                  </a:ext>
                </a:extLst>
              </p:cNvPr>
              <p:cNvSpPr/>
              <p:nvPr/>
            </p:nvSpPr>
            <p:spPr>
              <a:xfrm>
                <a:off x="6193623" y="1256617"/>
                <a:ext cx="75031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946" extrusionOk="0">
                    <a:moveTo>
                      <a:pt x="1473" y="1"/>
                    </a:moveTo>
                    <a:cubicBezTo>
                      <a:pt x="660" y="1"/>
                      <a:pt x="0" y="660"/>
                      <a:pt x="0" y="1472"/>
                    </a:cubicBezTo>
                    <a:cubicBezTo>
                      <a:pt x="0" y="2286"/>
                      <a:pt x="660" y="2945"/>
                      <a:pt x="1473" y="2945"/>
                    </a:cubicBezTo>
                    <a:cubicBezTo>
                      <a:pt x="2285" y="2945"/>
                      <a:pt x="2945" y="2286"/>
                      <a:pt x="2945" y="1472"/>
                    </a:cubicBezTo>
                    <a:cubicBezTo>
                      <a:pt x="2945" y="660"/>
                      <a:pt x="2285" y="1"/>
                      <a:pt x="147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386" name="Google Shape;8422;p74">
              <a:extLst>
                <a:ext uri="{FF2B5EF4-FFF2-40B4-BE49-F238E27FC236}">
                  <a16:creationId xmlns:a16="http://schemas.microsoft.com/office/drawing/2014/main" id="{9D51CF21-2E07-D4A8-AF78-AC0BF3AB7CD7}"/>
                </a:ext>
              </a:extLst>
            </p:cNvPr>
            <p:cNvGrpSpPr/>
            <p:nvPr/>
          </p:nvGrpSpPr>
          <p:grpSpPr>
            <a:xfrm>
              <a:off x="5830645" y="1539749"/>
              <a:ext cx="259692" cy="269909"/>
              <a:chOff x="5830645" y="1539749"/>
              <a:chExt cx="259692" cy="269909"/>
            </a:xfrm>
          </p:grpSpPr>
          <p:sp>
            <p:nvSpPr>
              <p:cNvPr id="391" name="Google Shape;8423;p74">
                <a:extLst>
                  <a:ext uri="{FF2B5EF4-FFF2-40B4-BE49-F238E27FC236}">
                    <a16:creationId xmlns:a16="http://schemas.microsoft.com/office/drawing/2014/main" id="{01B4D5C9-C01D-33DC-40ED-96CA84157231}"/>
                  </a:ext>
                </a:extLst>
              </p:cNvPr>
              <p:cNvSpPr/>
              <p:nvPr/>
            </p:nvSpPr>
            <p:spPr>
              <a:xfrm>
                <a:off x="5830645" y="1539749"/>
                <a:ext cx="259692" cy="23240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2" extrusionOk="0">
                    <a:moveTo>
                      <a:pt x="2727" y="1"/>
                    </a:moveTo>
                    <a:cubicBezTo>
                      <a:pt x="1220" y="1"/>
                      <a:pt x="0" y="1223"/>
                      <a:pt x="0" y="2728"/>
                    </a:cubicBezTo>
                    <a:lnTo>
                      <a:pt x="0" y="9122"/>
                    </a:lnTo>
                    <a:lnTo>
                      <a:pt x="3150" y="9122"/>
                    </a:lnTo>
                    <a:cubicBezTo>
                      <a:pt x="3150" y="8046"/>
                      <a:pt x="4021" y="7175"/>
                      <a:pt x="5097" y="7175"/>
                    </a:cubicBezTo>
                    <a:cubicBezTo>
                      <a:pt x="6172" y="7175"/>
                      <a:pt x="7044" y="8046"/>
                      <a:pt x="7044" y="9122"/>
                    </a:cubicBezTo>
                    <a:lnTo>
                      <a:pt x="7467" y="9122"/>
                    </a:lnTo>
                    <a:cubicBezTo>
                      <a:pt x="8972" y="9122"/>
                      <a:pt x="10192" y="7900"/>
                      <a:pt x="10192" y="6395"/>
                    </a:cubicBezTo>
                    <a:lnTo>
                      <a:pt x="10192" y="4135"/>
                    </a:lnTo>
                    <a:cubicBezTo>
                      <a:pt x="7951" y="4028"/>
                      <a:pt x="6148" y="2239"/>
                      <a:pt x="601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92" name="Google Shape;8424;p74">
                <a:extLst>
                  <a:ext uri="{FF2B5EF4-FFF2-40B4-BE49-F238E27FC236}">
                    <a16:creationId xmlns:a16="http://schemas.microsoft.com/office/drawing/2014/main" id="{C635B5A1-34C1-1A52-ECA4-2FA887ECD1D0}"/>
                  </a:ext>
                </a:extLst>
              </p:cNvPr>
              <p:cNvSpPr/>
              <p:nvPr/>
            </p:nvSpPr>
            <p:spPr>
              <a:xfrm>
                <a:off x="5922950" y="1734600"/>
                <a:ext cx="75057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6" h="2946" extrusionOk="0">
                    <a:moveTo>
                      <a:pt x="1474" y="1"/>
                    </a:moveTo>
                    <a:cubicBezTo>
                      <a:pt x="661" y="1"/>
                      <a:pt x="1" y="660"/>
                      <a:pt x="1" y="1474"/>
                    </a:cubicBezTo>
                    <a:cubicBezTo>
                      <a:pt x="1" y="2287"/>
                      <a:pt x="661" y="2946"/>
                      <a:pt x="1474" y="2946"/>
                    </a:cubicBezTo>
                    <a:cubicBezTo>
                      <a:pt x="2288" y="2946"/>
                      <a:pt x="2946" y="2287"/>
                      <a:pt x="2946" y="1474"/>
                    </a:cubicBezTo>
                    <a:cubicBezTo>
                      <a:pt x="2946" y="660"/>
                      <a:pt x="2288" y="1"/>
                      <a:pt x="147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387" name="Google Shape;8425;p74">
              <a:extLst>
                <a:ext uri="{FF2B5EF4-FFF2-40B4-BE49-F238E27FC236}">
                  <a16:creationId xmlns:a16="http://schemas.microsoft.com/office/drawing/2014/main" id="{31EDD54F-174B-0314-0E50-11E90FBD0929}"/>
                </a:ext>
              </a:extLst>
            </p:cNvPr>
            <p:cNvGrpSpPr/>
            <p:nvPr/>
          </p:nvGrpSpPr>
          <p:grpSpPr>
            <a:xfrm>
              <a:off x="6101293" y="1539749"/>
              <a:ext cx="259692" cy="269909"/>
              <a:chOff x="6101293" y="1539749"/>
              <a:chExt cx="259692" cy="269909"/>
            </a:xfrm>
          </p:grpSpPr>
          <p:sp>
            <p:nvSpPr>
              <p:cNvPr id="389" name="Google Shape;8426;p74">
                <a:extLst>
                  <a:ext uri="{FF2B5EF4-FFF2-40B4-BE49-F238E27FC236}">
                    <a16:creationId xmlns:a16="http://schemas.microsoft.com/office/drawing/2014/main" id="{B6DEDD86-B267-E1C2-95C5-D25C1AD73F18}"/>
                  </a:ext>
                </a:extLst>
              </p:cNvPr>
              <p:cNvSpPr/>
              <p:nvPr/>
            </p:nvSpPr>
            <p:spPr>
              <a:xfrm>
                <a:off x="6101293" y="1539749"/>
                <a:ext cx="259692" cy="232406"/>
              </a:xfrm>
              <a:custGeom>
                <a:avLst/>
                <a:gdLst/>
                <a:ahLst/>
                <a:cxnLst/>
                <a:rect l="l" t="t" r="r" b="b"/>
                <a:pathLst>
                  <a:path w="10193" h="9122" extrusionOk="0">
                    <a:moveTo>
                      <a:pt x="4177" y="1"/>
                    </a:moveTo>
                    <a:cubicBezTo>
                      <a:pt x="4045" y="2239"/>
                      <a:pt x="2244" y="4027"/>
                      <a:pt x="0" y="4135"/>
                    </a:cubicBezTo>
                    <a:lnTo>
                      <a:pt x="0" y="6395"/>
                    </a:lnTo>
                    <a:cubicBezTo>
                      <a:pt x="0" y="7902"/>
                      <a:pt x="1220" y="9122"/>
                      <a:pt x="2726" y="9122"/>
                    </a:cubicBezTo>
                    <a:lnTo>
                      <a:pt x="3148" y="9122"/>
                    </a:lnTo>
                    <a:cubicBezTo>
                      <a:pt x="3148" y="8046"/>
                      <a:pt x="4020" y="7175"/>
                      <a:pt x="5096" y="7175"/>
                    </a:cubicBezTo>
                    <a:cubicBezTo>
                      <a:pt x="6170" y="7175"/>
                      <a:pt x="7043" y="8046"/>
                      <a:pt x="7043" y="9122"/>
                    </a:cubicBezTo>
                    <a:lnTo>
                      <a:pt x="10193" y="9122"/>
                    </a:lnTo>
                    <a:lnTo>
                      <a:pt x="10193" y="2728"/>
                    </a:lnTo>
                    <a:cubicBezTo>
                      <a:pt x="10193" y="1223"/>
                      <a:pt x="8973" y="2"/>
                      <a:pt x="746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90" name="Google Shape;8427;p74">
                <a:extLst>
                  <a:ext uri="{FF2B5EF4-FFF2-40B4-BE49-F238E27FC236}">
                    <a16:creationId xmlns:a16="http://schemas.microsoft.com/office/drawing/2014/main" id="{565E7645-FAAB-1181-B660-105A7D5098C0}"/>
                  </a:ext>
                </a:extLst>
              </p:cNvPr>
              <p:cNvSpPr/>
              <p:nvPr/>
            </p:nvSpPr>
            <p:spPr>
              <a:xfrm>
                <a:off x="6193623" y="1734600"/>
                <a:ext cx="75031" cy="75057"/>
              </a:xfrm>
              <a:custGeom>
                <a:avLst/>
                <a:gdLst/>
                <a:ahLst/>
                <a:cxnLst/>
                <a:rect l="l" t="t" r="r" b="b"/>
                <a:pathLst>
                  <a:path w="2945" h="2946" extrusionOk="0">
                    <a:moveTo>
                      <a:pt x="1473" y="1"/>
                    </a:moveTo>
                    <a:cubicBezTo>
                      <a:pt x="660" y="1"/>
                      <a:pt x="0" y="660"/>
                      <a:pt x="0" y="1474"/>
                    </a:cubicBezTo>
                    <a:cubicBezTo>
                      <a:pt x="0" y="2287"/>
                      <a:pt x="660" y="2946"/>
                      <a:pt x="1473" y="2946"/>
                    </a:cubicBezTo>
                    <a:cubicBezTo>
                      <a:pt x="2285" y="2946"/>
                      <a:pt x="2945" y="2287"/>
                      <a:pt x="2945" y="1474"/>
                    </a:cubicBezTo>
                    <a:cubicBezTo>
                      <a:pt x="2945" y="660"/>
                      <a:pt x="2285" y="1"/>
                      <a:pt x="147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5F7D9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sp>
          <p:nvSpPr>
            <p:cNvPr id="388" name="Google Shape;8428;p74">
              <a:extLst>
                <a:ext uri="{FF2B5EF4-FFF2-40B4-BE49-F238E27FC236}">
                  <a16:creationId xmlns:a16="http://schemas.microsoft.com/office/drawing/2014/main" id="{BA117A5D-7E9C-F979-0E49-FC262DA30DE3}"/>
                </a:ext>
              </a:extLst>
            </p:cNvPr>
            <p:cNvSpPr/>
            <p:nvPr/>
          </p:nvSpPr>
          <p:spPr>
            <a:xfrm>
              <a:off x="5999148" y="1436800"/>
              <a:ext cx="192625" cy="192690"/>
            </a:xfrm>
            <a:custGeom>
              <a:avLst/>
              <a:gdLst/>
              <a:ahLst/>
              <a:cxnLst/>
              <a:rect l="l" t="t" r="r" b="b"/>
              <a:pathLst>
                <a:path w="2945" h="2946" extrusionOk="0">
                  <a:moveTo>
                    <a:pt x="1473" y="1"/>
                  </a:moveTo>
                  <a:cubicBezTo>
                    <a:pt x="660" y="1"/>
                    <a:pt x="0" y="660"/>
                    <a:pt x="0" y="1472"/>
                  </a:cubicBezTo>
                  <a:cubicBezTo>
                    <a:pt x="0" y="2286"/>
                    <a:pt x="660" y="2945"/>
                    <a:pt x="1473" y="2945"/>
                  </a:cubicBezTo>
                  <a:cubicBezTo>
                    <a:pt x="2285" y="2945"/>
                    <a:pt x="2945" y="2286"/>
                    <a:pt x="2945" y="1472"/>
                  </a:cubicBezTo>
                  <a:cubicBezTo>
                    <a:pt x="2945" y="660"/>
                    <a:pt x="2285" y="1"/>
                    <a:pt x="147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397" name="Google Shape;8429;p74">
            <a:extLst>
              <a:ext uri="{FF2B5EF4-FFF2-40B4-BE49-F238E27FC236}">
                <a16:creationId xmlns:a16="http://schemas.microsoft.com/office/drawing/2014/main" id="{7FCA4129-E7A3-1D5E-7EDC-49D3D472A9E8}"/>
              </a:ext>
            </a:extLst>
          </p:cNvPr>
          <p:cNvGrpSpPr/>
          <p:nvPr/>
        </p:nvGrpSpPr>
        <p:grpSpPr>
          <a:xfrm>
            <a:off x="888869" y="5633603"/>
            <a:ext cx="2905910" cy="1242720"/>
            <a:chOff x="732422" y="2990152"/>
            <a:chExt cx="1337773" cy="572102"/>
          </a:xfrm>
        </p:grpSpPr>
        <p:sp>
          <p:nvSpPr>
            <p:cNvPr id="398" name="Google Shape;8430;p74">
              <a:extLst>
                <a:ext uri="{FF2B5EF4-FFF2-40B4-BE49-F238E27FC236}">
                  <a16:creationId xmlns:a16="http://schemas.microsoft.com/office/drawing/2014/main" id="{76D38355-CCE8-CE13-AD2D-B772E860BCD5}"/>
                </a:ext>
              </a:extLst>
            </p:cNvPr>
            <p:cNvSpPr/>
            <p:nvPr/>
          </p:nvSpPr>
          <p:spPr>
            <a:xfrm>
              <a:off x="923705" y="3182595"/>
              <a:ext cx="380762" cy="379464"/>
            </a:xfrm>
            <a:custGeom>
              <a:avLst/>
              <a:gdLst/>
              <a:ahLst/>
              <a:cxnLst/>
              <a:rect l="l" t="t" r="r" b="b"/>
              <a:pathLst>
                <a:path w="33153" h="33040" extrusionOk="0">
                  <a:moveTo>
                    <a:pt x="16576" y="1"/>
                  </a:moveTo>
                  <a:cubicBezTo>
                    <a:pt x="16428" y="1"/>
                    <a:pt x="16280" y="57"/>
                    <a:pt x="16167" y="170"/>
                  </a:cubicBezTo>
                  <a:lnTo>
                    <a:pt x="9658" y="6680"/>
                  </a:lnTo>
                  <a:cubicBezTo>
                    <a:pt x="9434" y="6906"/>
                    <a:pt x="9434" y="7272"/>
                    <a:pt x="9658" y="7495"/>
                  </a:cubicBezTo>
                  <a:lnTo>
                    <a:pt x="9729" y="7566"/>
                  </a:lnTo>
                  <a:cubicBezTo>
                    <a:pt x="9955" y="7789"/>
                    <a:pt x="10395" y="8000"/>
                    <a:pt x="10712" y="8032"/>
                  </a:cubicBezTo>
                  <a:cubicBezTo>
                    <a:pt x="10712" y="8032"/>
                    <a:pt x="11595" y="8116"/>
                    <a:pt x="12145" y="8663"/>
                  </a:cubicBezTo>
                  <a:cubicBezTo>
                    <a:pt x="13090" y="9608"/>
                    <a:pt x="13090" y="11141"/>
                    <a:pt x="12142" y="12089"/>
                  </a:cubicBezTo>
                  <a:cubicBezTo>
                    <a:pt x="11670" y="12562"/>
                    <a:pt x="11050" y="12798"/>
                    <a:pt x="10431" y="12798"/>
                  </a:cubicBezTo>
                  <a:cubicBezTo>
                    <a:pt x="9811" y="12798"/>
                    <a:pt x="9192" y="12562"/>
                    <a:pt x="8719" y="12089"/>
                  </a:cubicBezTo>
                  <a:cubicBezTo>
                    <a:pt x="8173" y="11539"/>
                    <a:pt x="8085" y="10656"/>
                    <a:pt x="8085" y="10656"/>
                  </a:cubicBezTo>
                  <a:cubicBezTo>
                    <a:pt x="8053" y="10339"/>
                    <a:pt x="7846" y="9899"/>
                    <a:pt x="7623" y="9672"/>
                  </a:cubicBezTo>
                  <a:lnTo>
                    <a:pt x="7551" y="9604"/>
                  </a:lnTo>
                  <a:cubicBezTo>
                    <a:pt x="7438" y="9491"/>
                    <a:pt x="7290" y="9435"/>
                    <a:pt x="7143" y="9435"/>
                  </a:cubicBezTo>
                  <a:cubicBezTo>
                    <a:pt x="6995" y="9435"/>
                    <a:pt x="6848" y="9491"/>
                    <a:pt x="6736" y="9604"/>
                  </a:cubicBezTo>
                  <a:lnTo>
                    <a:pt x="223" y="16111"/>
                  </a:lnTo>
                  <a:cubicBezTo>
                    <a:pt x="0" y="16337"/>
                    <a:pt x="0" y="16703"/>
                    <a:pt x="223" y="16929"/>
                  </a:cubicBezTo>
                  <a:lnTo>
                    <a:pt x="6733" y="23439"/>
                  </a:lnTo>
                  <a:cubicBezTo>
                    <a:pt x="6846" y="23550"/>
                    <a:pt x="6994" y="23606"/>
                    <a:pt x="7142" y="23606"/>
                  </a:cubicBezTo>
                  <a:cubicBezTo>
                    <a:pt x="7290" y="23606"/>
                    <a:pt x="7438" y="23550"/>
                    <a:pt x="7551" y="23439"/>
                  </a:cubicBezTo>
                  <a:lnTo>
                    <a:pt x="7623" y="23364"/>
                  </a:lnTo>
                  <a:cubicBezTo>
                    <a:pt x="7849" y="23141"/>
                    <a:pt x="8056" y="22698"/>
                    <a:pt x="8088" y="22381"/>
                  </a:cubicBezTo>
                  <a:cubicBezTo>
                    <a:pt x="8088" y="22381"/>
                    <a:pt x="8173" y="21497"/>
                    <a:pt x="8719" y="20951"/>
                  </a:cubicBezTo>
                  <a:cubicBezTo>
                    <a:pt x="9194" y="20469"/>
                    <a:pt x="9820" y="20228"/>
                    <a:pt x="10446" y="20228"/>
                  </a:cubicBezTo>
                  <a:cubicBezTo>
                    <a:pt x="11066" y="20228"/>
                    <a:pt x="11685" y="20465"/>
                    <a:pt x="12158" y="20938"/>
                  </a:cubicBezTo>
                  <a:cubicBezTo>
                    <a:pt x="13110" y="21889"/>
                    <a:pt x="13103" y="23432"/>
                    <a:pt x="12145" y="24374"/>
                  </a:cubicBezTo>
                  <a:cubicBezTo>
                    <a:pt x="11599" y="24924"/>
                    <a:pt x="10715" y="25008"/>
                    <a:pt x="10715" y="25008"/>
                  </a:cubicBezTo>
                  <a:cubicBezTo>
                    <a:pt x="10398" y="25040"/>
                    <a:pt x="9955" y="25250"/>
                    <a:pt x="9732" y="25474"/>
                  </a:cubicBezTo>
                  <a:lnTo>
                    <a:pt x="9658" y="25545"/>
                  </a:lnTo>
                  <a:cubicBezTo>
                    <a:pt x="9434" y="25771"/>
                    <a:pt x="9434" y="26137"/>
                    <a:pt x="9658" y="26363"/>
                  </a:cubicBezTo>
                  <a:lnTo>
                    <a:pt x="16167" y="32869"/>
                  </a:lnTo>
                  <a:cubicBezTo>
                    <a:pt x="16280" y="32983"/>
                    <a:pt x="16428" y="33039"/>
                    <a:pt x="16576" y="33039"/>
                  </a:cubicBezTo>
                  <a:cubicBezTo>
                    <a:pt x="16724" y="33039"/>
                    <a:pt x="16872" y="32983"/>
                    <a:pt x="16985" y="32869"/>
                  </a:cubicBezTo>
                  <a:lnTo>
                    <a:pt x="23492" y="26363"/>
                  </a:lnTo>
                  <a:cubicBezTo>
                    <a:pt x="23605" y="26252"/>
                    <a:pt x="23753" y="26196"/>
                    <a:pt x="23901" y="26196"/>
                  </a:cubicBezTo>
                  <a:cubicBezTo>
                    <a:pt x="24049" y="26196"/>
                    <a:pt x="24197" y="26252"/>
                    <a:pt x="24310" y="26363"/>
                  </a:cubicBezTo>
                  <a:lnTo>
                    <a:pt x="24313" y="26370"/>
                  </a:lnTo>
                  <a:cubicBezTo>
                    <a:pt x="24540" y="26593"/>
                    <a:pt x="24750" y="27036"/>
                    <a:pt x="24779" y="27353"/>
                  </a:cubicBezTo>
                  <a:cubicBezTo>
                    <a:pt x="24779" y="27353"/>
                    <a:pt x="24867" y="28237"/>
                    <a:pt x="25413" y="28783"/>
                  </a:cubicBezTo>
                  <a:cubicBezTo>
                    <a:pt x="25888" y="29265"/>
                    <a:pt x="26514" y="29506"/>
                    <a:pt x="27140" y="29506"/>
                  </a:cubicBezTo>
                  <a:cubicBezTo>
                    <a:pt x="27759" y="29506"/>
                    <a:pt x="28378" y="29269"/>
                    <a:pt x="28849" y="28796"/>
                  </a:cubicBezTo>
                  <a:cubicBezTo>
                    <a:pt x="29800" y="27845"/>
                    <a:pt x="29797" y="26302"/>
                    <a:pt x="28840" y="25357"/>
                  </a:cubicBezTo>
                  <a:cubicBezTo>
                    <a:pt x="28290" y="24810"/>
                    <a:pt x="27406" y="24726"/>
                    <a:pt x="27406" y="24726"/>
                  </a:cubicBezTo>
                  <a:cubicBezTo>
                    <a:pt x="27089" y="24694"/>
                    <a:pt x="26646" y="24487"/>
                    <a:pt x="26423" y="24260"/>
                  </a:cubicBezTo>
                  <a:lnTo>
                    <a:pt x="26420" y="24257"/>
                  </a:lnTo>
                  <a:cubicBezTo>
                    <a:pt x="26193" y="24031"/>
                    <a:pt x="26193" y="23665"/>
                    <a:pt x="26420" y="23439"/>
                  </a:cubicBezTo>
                  <a:lnTo>
                    <a:pt x="32926" y="16929"/>
                  </a:lnTo>
                  <a:cubicBezTo>
                    <a:pt x="33152" y="16703"/>
                    <a:pt x="33152" y="16337"/>
                    <a:pt x="32926" y="16111"/>
                  </a:cubicBezTo>
                  <a:lnTo>
                    <a:pt x="26420" y="9604"/>
                  </a:lnTo>
                  <a:cubicBezTo>
                    <a:pt x="26193" y="9378"/>
                    <a:pt x="26193" y="9012"/>
                    <a:pt x="26420" y="8786"/>
                  </a:cubicBezTo>
                  <a:lnTo>
                    <a:pt x="26533" y="8669"/>
                  </a:lnTo>
                  <a:cubicBezTo>
                    <a:pt x="26759" y="8446"/>
                    <a:pt x="27202" y="8236"/>
                    <a:pt x="27516" y="8207"/>
                  </a:cubicBezTo>
                  <a:cubicBezTo>
                    <a:pt x="27516" y="8207"/>
                    <a:pt x="28403" y="8119"/>
                    <a:pt x="28950" y="7573"/>
                  </a:cubicBezTo>
                  <a:cubicBezTo>
                    <a:pt x="29894" y="6628"/>
                    <a:pt x="29894" y="5094"/>
                    <a:pt x="28950" y="4147"/>
                  </a:cubicBezTo>
                  <a:cubicBezTo>
                    <a:pt x="28477" y="3674"/>
                    <a:pt x="27858" y="3438"/>
                    <a:pt x="27238" y="3438"/>
                  </a:cubicBezTo>
                  <a:cubicBezTo>
                    <a:pt x="26618" y="3438"/>
                    <a:pt x="25997" y="3674"/>
                    <a:pt x="25523" y="4147"/>
                  </a:cubicBezTo>
                  <a:cubicBezTo>
                    <a:pt x="24977" y="4697"/>
                    <a:pt x="24892" y="5580"/>
                    <a:pt x="24892" y="5580"/>
                  </a:cubicBezTo>
                  <a:cubicBezTo>
                    <a:pt x="24860" y="5894"/>
                    <a:pt x="24650" y="6337"/>
                    <a:pt x="24427" y="6563"/>
                  </a:cubicBezTo>
                  <a:lnTo>
                    <a:pt x="24310" y="6680"/>
                  </a:lnTo>
                  <a:cubicBezTo>
                    <a:pt x="24197" y="6791"/>
                    <a:pt x="24049" y="6847"/>
                    <a:pt x="23901" y="6847"/>
                  </a:cubicBezTo>
                  <a:cubicBezTo>
                    <a:pt x="23753" y="6847"/>
                    <a:pt x="23605" y="6791"/>
                    <a:pt x="23492" y="6680"/>
                  </a:cubicBezTo>
                  <a:lnTo>
                    <a:pt x="16985" y="170"/>
                  </a:lnTo>
                  <a:cubicBezTo>
                    <a:pt x="16872" y="57"/>
                    <a:pt x="16724" y="1"/>
                    <a:pt x="1657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D6DB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99" name="Google Shape;8431;p74">
              <a:extLst>
                <a:ext uri="{FF2B5EF4-FFF2-40B4-BE49-F238E27FC236}">
                  <a16:creationId xmlns:a16="http://schemas.microsoft.com/office/drawing/2014/main" id="{E5CF760C-F5F0-CEE0-CBC8-26F29B96EC35}"/>
                </a:ext>
              </a:extLst>
            </p:cNvPr>
            <p:cNvSpPr/>
            <p:nvPr/>
          </p:nvSpPr>
          <p:spPr>
            <a:xfrm>
              <a:off x="1309210" y="3183709"/>
              <a:ext cx="378534" cy="377248"/>
            </a:xfrm>
            <a:custGeom>
              <a:avLst/>
              <a:gdLst/>
              <a:ahLst/>
              <a:cxnLst/>
              <a:rect l="l" t="t" r="r" b="b"/>
              <a:pathLst>
                <a:path w="32959" h="32847" extrusionOk="0">
                  <a:moveTo>
                    <a:pt x="16480" y="1"/>
                  </a:moveTo>
                  <a:cubicBezTo>
                    <a:pt x="16334" y="1"/>
                    <a:pt x="16186" y="57"/>
                    <a:pt x="16073" y="170"/>
                  </a:cubicBezTo>
                  <a:lnTo>
                    <a:pt x="9603" y="6641"/>
                  </a:lnTo>
                  <a:cubicBezTo>
                    <a:pt x="9491" y="6753"/>
                    <a:pt x="9345" y="6808"/>
                    <a:pt x="9198" y="6808"/>
                  </a:cubicBezTo>
                  <a:cubicBezTo>
                    <a:pt x="9051" y="6808"/>
                    <a:pt x="8904" y="6753"/>
                    <a:pt x="8791" y="6641"/>
                  </a:cubicBezTo>
                  <a:lnTo>
                    <a:pt x="8677" y="6525"/>
                  </a:lnTo>
                  <a:cubicBezTo>
                    <a:pt x="8454" y="6301"/>
                    <a:pt x="8244" y="5861"/>
                    <a:pt x="8215" y="5547"/>
                  </a:cubicBezTo>
                  <a:cubicBezTo>
                    <a:pt x="8215" y="5547"/>
                    <a:pt x="8127" y="4667"/>
                    <a:pt x="7584" y="4124"/>
                  </a:cubicBezTo>
                  <a:cubicBezTo>
                    <a:pt x="7113" y="3653"/>
                    <a:pt x="6497" y="3418"/>
                    <a:pt x="5880" y="3418"/>
                  </a:cubicBezTo>
                  <a:cubicBezTo>
                    <a:pt x="5264" y="3418"/>
                    <a:pt x="4648" y="3653"/>
                    <a:pt x="4177" y="4124"/>
                  </a:cubicBezTo>
                  <a:cubicBezTo>
                    <a:pt x="3236" y="5065"/>
                    <a:pt x="3236" y="6589"/>
                    <a:pt x="4177" y="7531"/>
                  </a:cubicBezTo>
                  <a:cubicBezTo>
                    <a:pt x="4721" y="8074"/>
                    <a:pt x="5601" y="8158"/>
                    <a:pt x="5601" y="8158"/>
                  </a:cubicBezTo>
                  <a:cubicBezTo>
                    <a:pt x="5914" y="8191"/>
                    <a:pt x="6354" y="8398"/>
                    <a:pt x="6578" y="8621"/>
                  </a:cubicBezTo>
                  <a:lnTo>
                    <a:pt x="6694" y="8737"/>
                  </a:lnTo>
                  <a:cubicBezTo>
                    <a:pt x="6917" y="8961"/>
                    <a:pt x="6917" y="9323"/>
                    <a:pt x="6694" y="9550"/>
                  </a:cubicBezTo>
                  <a:lnTo>
                    <a:pt x="223" y="16020"/>
                  </a:lnTo>
                  <a:cubicBezTo>
                    <a:pt x="0" y="16243"/>
                    <a:pt x="0" y="16606"/>
                    <a:pt x="223" y="16832"/>
                  </a:cubicBezTo>
                  <a:lnTo>
                    <a:pt x="6694" y="23300"/>
                  </a:lnTo>
                  <a:cubicBezTo>
                    <a:pt x="6807" y="23411"/>
                    <a:pt x="6954" y="23467"/>
                    <a:pt x="7102" y="23467"/>
                  </a:cubicBezTo>
                  <a:cubicBezTo>
                    <a:pt x="7249" y="23467"/>
                    <a:pt x="7396" y="23411"/>
                    <a:pt x="7509" y="23300"/>
                  </a:cubicBezTo>
                  <a:lnTo>
                    <a:pt x="7577" y="23232"/>
                  </a:lnTo>
                  <a:cubicBezTo>
                    <a:pt x="7801" y="23008"/>
                    <a:pt x="8008" y="22568"/>
                    <a:pt x="8040" y="22255"/>
                  </a:cubicBezTo>
                  <a:cubicBezTo>
                    <a:pt x="8040" y="22255"/>
                    <a:pt x="8124" y="21375"/>
                    <a:pt x="8668" y="20831"/>
                  </a:cubicBezTo>
                  <a:cubicBezTo>
                    <a:pt x="9138" y="20360"/>
                    <a:pt x="9755" y="20125"/>
                    <a:pt x="10371" y="20125"/>
                  </a:cubicBezTo>
                  <a:cubicBezTo>
                    <a:pt x="10987" y="20125"/>
                    <a:pt x="11604" y="20360"/>
                    <a:pt x="12074" y="20831"/>
                  </a:cubicBezTo>
                  <a:cubicBezTo>
                    <a:pt x="13013" y="21769"/>
                    <a:pt x="13013" y="23296"/>
                    <a:pt x="12074" y="24235"/>
                  </a:cubicBezTo>
                  <a:cubicBezTo>
                    <a:pt x="11528" y="24781"/>
                    <a:pt x="10651" y="24865"/>
                    <a:pt x="10651" y="24865"/>
                  </a:cubicBezTo>
                  <a:cubicBezTo>
                    <a:pt x="10337" y="24895"/>
                    <a:pt x="9897" y="25105"/>
                    <a:pt x="9674" y="25328"/>
                  </a:cubicBezTo>
                  <a:lnTo>
                    <a:pt x="9603" y="25396"/>
                  </a:lnTo>
                  <a:cubicBezTo>
                    <a:pt x="9379" y="25619"/>
                    <a:pt x="9379" y="25985"/>
                    <a:pt x="9603" y="26208"/>
                  </a:cubicBezTo>
                  <a:lnTo>
                    <a:pt x="16073" y="32679"/>
                  </a:lnTo>
                  <a:cubicBezTo>
                    <a:pt x="16186" y="32790"/>
                    <a:pt x="16334" y="32846"/>
                    <a:pt x="16480" y="32846"/>
                  </a:cubicBezTo>
                  <a:cubicBezTo>
                    <a:pt x="16627" y="32846"/>
                    <a:pt x="16774" y="32790"/>
                    <a:pt x="16885" y="32679"/>
                  </a:cubicBezTo>
                  <a:lnTo>
                    <a:pt x="23356" y="26208"/>
                  </a:lnTo>
                  <a:cubicBezTo>
                    <a:pt x="23582" y="25985"/>
                    <a:pt x="23582" y="25619"/>
                    <a:pt x="23356" y="25396"/>
                  </a:cubicBezTo>
                  <a:lnTo>
                    <a:pt x="23285" y="25325"/>
                  </a:lnTo>
                  <a:cubicBezTo>
                    <a:pt x="23061" y="25102"/>
                    <a:pt x="22621" y="24895"/>
                    <a:pt x="22308" y="24862"/>
                  </a:cubicBezTo>
                  <a:cubicBezTo>
                    <a:pt x="22308" y="24862"/>
                    <a:pt x="21428" y="24778"/>
                    <a:pt x="20884" y="24235"/>
                  </a:cubicBezTo>
                  <a:cubicBezTo>
                    <a:pt x="19962" y="23290"/>
                    <a:pt x="19972" y="21779"/>
                    <a:pt x="20903" y="20847"/>
                  </a:cubicBezTo>
                  <a:cubicBezTo>
                    <a:pt x="21375" y="20378"/>
                    <a:pt x="21991" y="20142"/>
                    <a:pt x="22608" y="20142"/>
                  </a:cubicBezTo>
                  <a:cubicBezTo>
                    <a:pt x="23215" y="20142"/>
                    <a:pt x="23822" y="20370"/>
                    <a:pt x="24291" y="20828"/>
                  </a:cubicBezTo>
                  <a:cubicBezTo>
                    <a:pt x="24834" y="21371"/>
                    <a:pt x="24918" y="22251"/>
                    <a:pt x="24918" y="22251"/>
                  </a:cubicBezTo>
                  <a:cubicBezTo>
                    <a:pt x="24951" y="22565"/>
                    <a:pt x="25158" y="23005"/>
                    <a:pt x="25381" y="23228"/>
                  </a:cubicBezTo>
                  <a:lnTo>
                    <a:pt x="25452" y="23300"/>
                  </a:lnTo>
                  <a:cubicBezTo>
                    <a:pt x="25565" y="23411"/>
                    <a:pt x="25713" y="23467"/>
                    <a:pt x="25859" y="23467"/>
                  </a:cubicBezTo>
                  <a:cubicBezTo>
                    <a:pt x="26006" y="23467"/>
                    <a:pt x="26153" y="23411"/>
                    <a:pt x="26264" y="23300"/>
                  </a:cubicBezTo>
                  <a:lnTo>
                    <a:pt x="32735" y="16829"/>
                  </a:lnTo>
                  <a:cubicBezTo>
                    <a:pt x="32958" y="16606"/>
                    <a:pt x="32958" y="16243"/>
                    <a:pt x="32735" y="16017"/>
                  </a:cubicBezTo>
                  <a:lnTo>
                    <a:pt x="26264" y="9546"/>
                  </a:lnTo>
                  <a:cubicBezTo>
                    <a:pt x="26041" y="9323"/>
                    <a:pt x="26041" y="8961"/>
                    <a:pt x="26264" y="8734"/>
                  </a:cubicBezTo>
                  <a:lnTo>
                    <a:pt x="26271" y="8731"/>
                  </a:lnTo>
                  <a:cubicBezTo>
                    <a:pt x="26494" y="8508"/>
                    <a:pt x="26934" y="8301"/>
                    <a:pt x="27248" y="8268"/>
                  </a:cubicBezTo>
                  <a:cubicBezTo>
                    <a:pt x="27248" y="8268"/>
                    <a:pt x="28125" y="8184"/>
                    <a:pt x="28671" y="7641"/>
                  </a:cubicBezTo>
                  <a:cubicBezTo>
                    <a:pt x="29593" y="6696"/>
                    <a:pt x="29584" y="5185"/>
                    <a:pt x="28652" y="4253"/>
                  </a:cubicBezTo>
                  <a:cubicBezTo>
                    <a:pt x="28181" y="3784"/>
                    <a:pt x="27564" y="3548"/>
                    <a:pt x="26947" y="3548"/>
                  </a:cubicBezTo>
                  <a:cubicBezTo>
                    <a:pt x="26340" y="3548"/>
                    <a:pt x="25733" y="3777"/>
                    <a:pt x="25265" y="4234"/>
                  </a:cubicBezTo>
                  <a:cubicBezTo>
                    <a:pt x="24721" y="4777"/>
                    <a:pt x="24637" y="5657"/>
                    <a:pt x="24637" y="5657"/>
                  </a:cubicBezTo>
                  <a:cubicBezTo>
                    <a:pt x="24605" y="5971"/>
                    <a:pt x="24398" y="6411"/>
                    <a:pt x="24174" y="6635"/>
                  </a:cubicBezTo>
                  <a:lnTo>
                    <a:pt x="24168" y="6641"/>
                  </a:lnTo>
                  <a:cubicBezTo>
                    <a:pt x="24056" y="6753"/>
                    <a:pt x="23910" y="6808"/>
                    <a:pt x="23763" y="6808"/>
                  </a:cubicBezTo>
                  <a:cubicBezTo>
                    <a:pt x="23616" y="6808"/>
                    <a:pt x="23469" y="6753"/>
                    <a:pt x="23356" y="6641"/>
                  </a:cubicBezTo>
                  <a:lnTo>
                    <a:pt x="16885" y="170"/>
                  </a:lnTo>
                  <a:cubicBezTo>
                    <a:pt x="16774" y="57"/>
                    <a:pt x="16627" y="1"/>
                    <a:pt x="1648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00" name="Google Shape;8432;p74">
              <a:extLst>
                <a:ext uri="{FF2B5EF4-FFF2-40B4-BE49-F238E27FC236}">
                  <a16:creationId xmlns:a16="http://schemas.microsoft.com/office/drawing/2014/main" id="{DC9FE8E2-1497-C605-2CE1-94CA5FF12D24}"/>
                </a:ext>
              </a:extLst>
            </p:cNvPr>
            <p:cNvSpPr/>
            <p:nvPr/>
          </p:nvSpPr>
          <p:spPr>
            <a:xfrm>
              <a:off x="732422" y="2990152"/>
              <a:ext cx="380716" cy="379441"/>
            </a:xfrm>
            <a:custGeom>
              <a:avLst/>
              <a:gdLst/>
              <a:ahLst/>
              <a:cxnLst/>
              <a:rect l="l" t="t" r="r" b="b"/>
              <a:pathLst>
                <a:path w="33149" h="33038" extrusionOk="0">
                  <a:moveTo>
                    <a:pt x="16573" y="0"/>
                  </a:moveTo>
                  <a:cubicBezTo>
                    <a:pt x="16426" y="0"/>
                    <a:pt x="16278" y="56"/>
                    <a:pt x="16167" y="168"/>
                  </a:cubicBezTo>
                  <a:lnTo>
                    <a:pt x="9657" y="6677"/>
                  </a:lnTo>
                  <a:cubicBezTo>
                    <a:pt x="9431" y="6903"/>
                    <a:pt x="9431" y="7269"/>
                    <a:pt x="9657" y="7492"/>
                  </a:cubicBezTo>
                  <a:lnTo>
                    <a:pt x="9725" y="7563"/>
                  </a:lnTo>
                  <a:cubicBezTo>
                    <a:pt x="9952" y="7787"/>
                    <a:pt x="10395" y="7997"/>
                    <a:pt x="10709" y="8026"/>
                  </a:cubicBezTo>
                  <a:cubicBezTo>
                    <a:pt x="10709" y="8026"/>
                    <a:pt x="11592" y="8113"/>
                    <a:pt x="12142" y="8660"/>
                  </a:cubicBezTo>
                  <a:cubicBezTo>
                    <a:pt x="13087" y="9605"/>
                    <a:pt x="13087" y="11142"/>
                    <a:pt x="12142" y="12086"/>
                  </a:cubicBezTo>
                  <a:cubicBezTo>
                    <a:pt x="11669" y="12561"/>
                    <a:pt x="11049" y="12798"/>
                    <a:pt x="10429" y="12798"/>
                  </a:cubicBezTo>
                  <a:cubicBezTo>
                    <a:pt x="9809" y="12798"/>
                    <a:pt x="9189" y="12562"/>
                    <a:pt x="8716" y="12090"/>
                  </a:cubicBezTo>
                  <a:cubicBezTo>
                    <a:pt x="8169" y="11540"/>
                    <a:pt x="8082" y="10656"/>
                    <a:pt x="8082" y="10656"/>
                  </a:cubicBezTo>
                  <a:cubicBezTo>
                    <a:pt x="8053" y="10339"/>
                    <a:pt x="7842" y="9899"/>
                    <a:pt x="7619" y="9673"/>
                  </a:cubicBezTo>
                  <a:lnTo>
                    <a:pt x="7548" y="9605"/>
                  </a:lnTo>
                  <a:cubicBezTo>
                    <a:pt x="7435" y="9492"/>
                    <a:pt x="7287" y="9435"/>
                    <a:pt x="7140" y="9435"/>
                  </a:cubicBezTo>
                  <a:cubicBezTo>
                    <a:pt x="6993" y="9435"/>
                    <a:pt x="6846" y="9492"/>
                    <a:pt x="6733" y="9605"/>
                  </a:cubicBezTo>
                  <a:lnTo>
                    <a:pt x="223" y="16111"/>
                  </a:lnTo>
                  <a:cubicBezTo>
                    <a:pt x="0" y="16338"/>
                    <a:pt x="0" y="16700"/>
                    <a:pt x="223" y="16926"/>
                  </a:cubicBezTo>
                  <a:lnTo>
                    <a:pt x="6733" y="23436"/>
                  </a:lnTo>
                  <a:cubicBezTo>
                    <a:pt x="6956" y="23662"/>
                    <a:pt x="6956" y="24028"/>
                    <a:pt x="6733" y="24254"/>
                  </a:cubicBezTo>
                  <a:lnTo>
                    <a:pt x="6616" y="24368"/>
                  </a:lnTo>
                  <a:cubicBezTo>
                    <a:pt x="6390" y="24594"/>
                    <a:pt x="5950" y="24804"/>
                    <a:pt x="5633" y="24833"/>
                  </a:cubicBezTo>
                  <a:cubicBezTo>
                    <a:pt x="5633" y="24833"/>
                    <a:pt x="4749" y="24921"/>
                    <a:pt x="4199" y="25468"/>
                  </a:cubicBezTo>
                  <a:cubicBezTo>
                    <a:pt x="3255" y="26412"/>
                    <a:pt x="3255" y="27946"/>
                    <a:pt x="4199" y="28890"/>
                  </a:cubicBezTo>
                  <a:cubicBezTo>
                    <a:pt x="4673" y="29364"/>
                    <a:pt x="5294" y="29601"/>
                    <a:pt x="5914" y="29601"/>
                  </a:cubicBezTo>
                  <a:cubicBezTo>
                    <a:pt x="6534" y="29601"/>
                    <a:pt x="7153" y="29364"/>
                    <a:pt x="7626" y="28890"/>
                  </a:cubicBezTo>
                  <a:cubicBezTo>
                    <a:pt x="8172" y="28344"/>
                    <a:pt x="8260" y="27460"/>
                    <a:pt x="8260" y="27460"/>
                  </a:cubicBezTo>
                  <a:cubicBezTo>
                    <a:pt x="8289" y="27143"/>
                    <a:pt x="8499" y="26700"/>
                    <a:pt x="8726" y="26477"/>
                  </a:cubicBezTo>
                  <a:lnTo>
                    <a:pt x="8839" y="26360"/>
                  </a:lnTo>
                  <a:cubicBezTo>
                    <a:pt x="8952" y="26249"/>
                    <a:pt x="9100" y="26193"/>
                    <a:pt x="9248" y="26193"/>
                  </a:cubicBezTo>
                  <a:cubicBezTo>
                    <a:pt x="9396" y="26193"/>
                    <a:pt x="9544" y="26249"/>
                    <a:pt x="9657" y="26360"/>
                  </a:cubicBezTo>
                  <a:lnTo>
                    <a:pt x="16167" y="32870"/>
                  </a:lnTo>
                  <a:cubicBezTo>
                    <a:pt x="16278" y="32982"/>
                    <a:pt x="16426" y="33037"/>
                    <a:pt x="16573" y="33037"/>
                  </a:cubicBezTo>
                  <a:cubicBezTo>
                    <a:pt x="16721" y="33037"/>
                    <a:pt x="16869" y="32982"/>
                    <a:pt x="16982" y="32870"/>
                  </a:cubicBezTo>
                  <a:lnTo>
                    <a:pt x="23491" y="26360"/>
                  </a:lnTo>
                  <a:cubicBezTo>
                    <a:pt x="23605" y="26247"/>
                    <a:pt x="23752" y="26191"/>
                    <a:pt x="23899" y="26191"/>
                  </a:cubicBezTo>
                  <a:cubicBezTo>
                    <a:pt x="24046" y="26191"/>
                    <a:pt x="24193" y="26247"/>
                    <a:pt x="24307" y="26360"/>
                  </a:cubicBezTo>
                  <a:lnTo>
                    <a:pt x="24313" y="26364"/>
                  </a:lnTo>
                  <a:cubicBezTo>
                    <a:pt x="24536" y="26590"/>
                    <a:pt x="24747" y="27033"/>
                    <a:pt x="24776" y="27350"/>
                  </a:cubicBezTo>
                  <a:cubicBezTo>
                    <a:pt x="24776" y="27350"/>
                    <a:pt x="24863" y="28234"/>
                    <a:pt x="25410" y="28780"/>
                  </a:cubicBezTo>
                  <a:cubicBezTo>
                    <a:pt x="25885" y="29262"/>
                    <a:pt x="26511" y="29503"/>
                    <a:pt x="27137" y="29503"/>
                  </a:cubicBezTo>
                  <a:cubicBezTo>
                    <a:pt x="27756" y="29503"/>
                    <a:pt x="28376" y="29267"/>
                    <a:pt x="28849" y="28793"/>
                  </a:cubicBezTo>
                  <a:cubicBezTo>
                    <a:pt x="29800" y="27842"/>
                    <a:pt x="29794" y="26299"/>
                    <a:pt x="28836" y="25354"/>
                  </a:cubicBezTo>
                  <a:cubicBezTo>
                    <a:pt x="28289" y="24808"/>
                    <a:pt x="27403" y="24720"/>
                    <a:pt x="27403" y="24720"/>
                  </a:cubicBezTo>
                  <a:cubicBezTo>
                    <a:pt x="27089" y="24691"/>
                    <a:pt x="26646" y="24484"/>
                    <a:pt x="26419" y="24258"/>
                  </a:cubicBezTo>
                  <a:lnTo>
                    <a:pt x="26416" y="24254"/>
                  </a:lnTo>
                  <a:cubicBezTo>
                    <a:pt x="26190" y="24028"/>
                    <a:pt x="26190" y="23662"/>
                    <a:pt x="26416" y="23436"/>
                  </a:cubicBezTo>
                  <a:lnTo>
                    <a:pt x="32925" y="16926"/>
                  </a:lnTo>
                  <a:cubicBezTo>
                    <a:pt x="33149" y="16700"/>
                    <a:pt x="33149" y="16338"/>
                    <a:pt x="32925" y="16111"/>
                  </a:cubicBezTo>
                  <a:lnTo>
                    <a:pt x="26416" y="9602"/>
                  </a:lnTo>
                  <a:cubicBezTo>
                    <a:pt x="26303" y="9490"/>
                    <a:pt x="26155" y="9434"/>
                    <a:pt x="26007" y="9434"/>
                  </a:cubicBezTo>
                  <a:cubicBezTo>
                    <a:pt x="25859" y="9434"/>
                    <a:pt x="25711" y="9490"/>
                    <a:pt x="25598" y="9602"/>
                  </a:cubicBezTo>
                  <a:lnTo>
                    <a:pt x="25526" y="9673"/>
                  </a:lnTo>
                  <a:cubicBezTo>
                    <a:pt x="25303" y="9899"/>
                    <a:pt x="25093" y="10339"/>
                    <a:pt x="25064" y="10656"/>
                  </a:cubicBezTo>
                  <a:cubicBezTo>
                    <a:pt x="25064" y="10656"/>
                    <a:pt x="24976" y="11540"/>
                    <a:pt x="24430" y="12090"/>
                  </a:cubicBezTo>
                  <a:cubicBezTo>
                    <a:pt x="23953" y="12577"/>
                    <a:pt x="23323" y="12822"/>
                    <a:pt x="22693" y="12822"/>
                  </a:cubicBezTo>
                  <a:cubicBezTo>
                    <a:pt x="22073" y="12822"/>
                    <a:pt x="21454" y="12585"/>
                    <a:pt x="20981" y="12112"/>
                  </a:cubicBezTo>
                  <a:cubicBezTo>
                    <a:pt x="20026" y="11158"/>
                    <a:pt x="20036" y="9605"/>
                    <a:pt x="21003" y="8663"/>
                  </a:cubicBezTo>
                  <a:cubicBezTo>
                    <a:pt x="21550" y="8117"/>
                    <a:pt x="22437" y="8029"/>
                    <a:pt x="22437" y="8029"/>
                  </a:cubicBezTo>
                  <a:cubicBezTo>
                    <a:pt x="22750" y="8000"/>
                    <a:pt x="23194" y="7790"/>
                    <a:pt x="23420" y="7567"/>
                  </a:cubicBezTo>
                  <a:lnTo>
                    <a:pt x="23491" y="7492"/>
                  </a:lnTo>
                  <a:cubicBezTo>
                    <a:pt x="23715" y="7269"/>
                    <a:pt x="23715" y="6903"/>
                    <a:pt x="23491" y="6677"/>
                  </a:cubicBezTo>
                  <a:lnTo>
                    <a:pt x="16982" y="168"/>
                  </a:lnTo>
                  <a:cubicBezTo>
                    <a:pt x="16869" y="56"/>
                    <a:pt x="16721" y="0"/>
                    <a:pt x="1657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7994A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01" name="Google Shape;8433;p74">
              <a:extLst>
                <a:ext uri="{FF2B5EF4-FFF2-40B4-BE49-F238E27FC236}">
                  <a16:creationId xmlns:a16="http://schemas.microsoft.com/office/drawing/2014/main" id="{5136E977-FE17-990C-D112-A292D27A32C4}"/>
                </a:ext>
              </a:extLst>
            </p:cNvPr>
            <p:cNvSpPr/>
            <p:nvPr/>
          </p:nvSpPr>
          <p:spPr>
            <a:xfrm>
              <a:off x="1115837" y="2990152"/>
              <a:ext cx="380728" cy="379430"/>
            </a:xfrm>
            <a:custGeom>
              <a:avLst/>
              <a:gdLst/>
              <a:ahLst/>
              <a:cxnLst/>
              <a:rect l="l" t="t" r="r" b="b"/>
              <a:pathLst>
                <a:path w="33150" h="33037" extrusionOk="0">
                  <a:moveTo>
                    <a:pt x="16576" y="0"/>
                  </a:moveTo>
                  <a:cubicBezTo>
                    <a:pt x="16429" y="0"/>
                    <a:pt x="16281" y="56"/>
                    <a:pt x="16168" y="168"/>
                  </a:cubicBezTo>
                  <a:lnTo>
                    <a:pt x="9661" y="6677"/>
                  </a:lnTo>
                  <a:cubicBezTo>
                    <a:pt x="9548" y="6789"/>
                    <a:pt x="9400" y="6844"/>
                    <a:pt x="9252" y="6844"/>
                  </a:cubicBezTo>
                  <a:cubicBezTo>
                    <a:pt x="9104" y="6844"/>
                    <a:pt x="8956" y="6789"/>
                    <a:pt x="8843" y="6677"/>
                  </a:cubicBezTo>
                  <a:lnTo>
                    <a:pt x="8836" y="6670"/>
                  </a:lnTo>
                  <a:cubicBezTo>
                    <a:pt x="8613" y="6447"/>
                    <a:pt x="8403" y="6004"/>
                    <a:pt x="8374" y="5687"/>
                  </a:cubicBezTo>
                  <a:cubicBezTo>
                    <a:pt x="8374" y="5687"/>
                    <a:pt x="8286" y="4804"/>
                    <a:pt x="7740" y="4257"/>
                  </a:cubicBezTo>
                  <a:cubicBezTo>
                    <a:pt x="7263" y="3757"/>
                    <a:pt x="6626" y="3507"/>
                    <a:pt x="5987" y="3507"/>
                  </a:cubicBezTo>
                  <a:cubicBezTo>
                    <a:pt x="5368" y="3507"/>
                    <a:pt x="4749" y="3742"/>
                    <a:pt x="4275" y="4215"/>
                  </a:cubicBezTo>
                  <a:cubicBezTo>
                    <a:pt x="3314" y="5176"/>
                    <a:pt x="3330" y="6742"/>
                    <a:pt x="4313" y="7680"/>
                  </a:cubicBezTo>
                  <a:cubicBezTo>
                    <a:pt x="4860" y="8227"/>
                    <a:pt x="5747" y="8314"/>
                    <a:pt x="5747" y="8314"/>
                  </a:cubicBezTo>
                  <a:cubicBezTo>
                    <a:pt x="6061" y="8343"/>
                    <a:pt x="6504" y="8553"/>
                    <a:pt x="6730" y="8777"/>
                  </a:cubicBezTo>
                  <a:lnTo>
                    <a:pt x="6733" y="8783"/>
                  </a:lnTo>
                  <a:cubicBezTo>
                    <a:pt x="6960" y="9010"/>
                    <a:pt x="6960" y="9372"/>
                    <a:pt x="6733" y="9598"/>
                  </a:cubicBezTo>
                  <a:lnTo>
                    <a:pt x="224" y="16111"/>
                  </a:lnTo>
                  <a:cubicBezTo>
                    <a:pt x="1" y="16338"/>
                    <a:pt x="1" y="16700"/>
                    <a:pt x="224" y="16926"/>
                  </a:cubicBezTo>
                  <a:lnTo>
                    <a:pt x="6733" y="23436"/>
                  </a:lnTo>
                  <a:cubicBezTo>
                    <a:pt x="6847" y="23547"/>
                    <a:pt x="6995" y="23603"/>
                    <a:pt x="7143" y="23603"/>
                  </a:cubicBezTo>
                  <a:cubicBezTo>
                    <a:pt x="7291" y="23603"/>
                    <a:pt x="7439" y="23547"/>
                    <a:pt x="7552" y="23436"/>
                  </a:cubicBezTo>
                  <a:lnTo>
                    <a:pt x="7623" y="23365"/>
                  </a:lnTo>
                  <a:cubicBezTo>
                    <a:pt x="7846" y="23138"/>
                    <a:pt x="8057" y="22698"/>
                    <a:pt x="8086" y="22381"/>
                  </a:cubicBezTo>
                  <a:cubicBezTo>
                    <a:pt x="8086" y="22381"/>
                    <a:pt x="8173" y="21498"/>
                    <a:pt x="8720" y="20948"/>
                  </a:cubicBezTo>
                  <a:cubicBezTo>
                    <a:pt x="9195" y="20467"/>
                    <a:pt x="9821" y="20226"/>
                    <a:pt x="10447" y="20226"/>
                  </a:cubicBezTo>
                  <a:cubicBezTo>
                    <a:pt x="11066" y="20226"/>
                    <a:pt x="11686" y="20462"/>
                    <a:pt x="12159" y="20935"/>
                  </a:cubicBezTo>
                  <a:cubicBezTo>
                    <a:pt x="13110" y="21886"/>
                    <a:pt x="13104" y="23429"/>
                    <a:pt x="12146" y="24374"/>
                  </a:cubicBezTo>
                  <a:cubicBezTo>
                    <a:pt x="11599" y="24921"/>
                    <a:pt x="10716" y="25008"/>
                    <a:pt x="10716" y="25008"/>
                  </a:cubicBezTo>
                  <a:cubicBezTo>
                    <a:pt x="10399" y="25037"/>
                    <a:pt x="9956" y="25248"/>
                    <a:pt x="9733" y="25471"/>
                  </a:cubicBezTo>
                  <a:lnTo>
                    <a:pt x="9658" y="25542"/>
                  </a:lnTo>
                  <a:cubicBezTo>
                    <a:pt x="9435" y="25768"/>
                    <a:pt x="9435" y="26134"/>
                    <a:pt x="9658" y="26360"/>
                  </a:cubicBezTo>
                  <a:lnTo>
                    <a:pt x="16168" y="32867"/>
                  </a:lnTo>
                  <a:cubicBezTo>
                    <a:pt x="16281" y="32980"/>
                    <a:pt x="16429" y="33037"/>
                    <a:pt x="16577" y="33037"/>
                  </a:cubicBezTo>
                  <a:cubicBezTo>
                    <a:pt x="16725" y="33037"/>
                    <a:pt x="16873" y="32980"/>
                    <a:pt x="16986" y="32867"/>
                  </a:cubicBezTo>
                  <a:lnTo>
                    <a:pt x="23492" y="26360"/>
                  </a:lnTo>
                  <a:cubicBezTo>
                    <a:pt x="23715" y="26134"/>
                    <a:pt x="23715" y="25768"/>
                    <a:pt x="23492" y="25542"/>
                  </a:cubicBezTo>
                  <a:lnTo>
                    <a:pt x="23421" y="25474"/>
                  </a:lnTo>
                  <a:cubicBezTo>
                    <a:pt x="23198" y="25251"/>
                    <a:pt x="22755" y="25040"/>
                    <a:pt x="22438" y="25011"/>
                  </a:cubicBezTo>
                  <a:cubicBezTo>
                    <a:pt x="22438" y="25011"/>
                    <a:pt x="21554" y="24924"/>
                    <a:pt x="21004" y="24377"/>
                  </a:cubicBezTo>
                  <a:cubicBezTo>
                    <a:pt x="20073" y="23429"/>
                    <a:pt x="20076" y="21905"/>
                    <a:pt x="21017" y="20964"/>
                  </a:cubicBezTo>
                  <a:cubicBezTo>
                    <a:pt x="21490" y="20491"/>
                    <a:pt x="22111" y="20254"/>
                    <a:pt x="22731" y="20254"/>
                  </a:cubicBezTo>
                  <a:cubicBezTo>
                    <a:pt x="23345" y="20254"/>
                    <a:pt x="23959" y="20486"/>
                    <a:pt x="24430" y="20951"/>
                  </a:cubicBezTo>
                  <a:cubicBezTo>
                    <a:pt x="24977" y="21498"/>
                    <a:pt x="25065" y="22381"/>
                    <a:pt x="25065" y="22381"/>
                  </a:cubicBezTo>
                  <a:cubicBezTo>
                    <a:pt x="25097" y="22698"/>
                    <a:pt x="25304" y="23141"/>
                    <a:pt x="25530" y="23365"/>
                  </a:cubicBezTo>
                  <a:lnTo>
                    <a:pt x="25598" y="23436"/>
                  </a:lnTo>
                  <a:cubicBezTo>
                    <a:pt x="25712" y="23547"/>
                    <a:pt x="25860" y="23603"/>
                    <a:pt x="26007" y="23603"/>
                  </a:cubicBezTo>
                  <a:cubicBezTo>
                    <a:pt x="26155" y="23603"/>
                    <a:pt x="26302" y="23547"/>
                    <a:pt x="26414" y="23436"/>
                  </a:cubicBezTo>
                  <a:lnTo>
                    <a:pt x="32923" y="16926"/>
                  </a:lnTo>
                  <a:cubicBezTo>
                    <a:pt x="33150" y="16700"/>
                    <a:pt x="33150" y="16338"/>
                    <a:pt x="32923" y="16111"/>
                  </a:cubicBezTo>
                  <a:lnTo>
                    <a:pt x="26417" y="9602"/>
                  </a:lnTo>
                  <a:cubicBezTo>
                    <a:pt x="26194" y="9375"/>
                    <a:pt x="26194" y="9010"/>
                    <a:pt x="26417" y="8783"/>
                  </a:cubicBezTo>
                  <a:lnTo>
                    <a:pt x="26533" y="8670"/>
                  </a:lnTo>
                  <a:cubicBezTo>
                    <a:pt x="26760" y="8443"/>
                    <a:pt x="27203" y="8233"/>
                    <a:pt x="27517" y="8204"/>
                  </a:cubicBezTo>
                  <a:cubicBezTo>
                    <a:pt x="27517" y="8204"/>
                    <a:pt x="28400" y="8117"/>
                    <a:pt x="28950" y="7570"/>
                  </a:cubicBezTo>
                  <a:cubicBezTo>
                    <a:pt x="29918" y="6628"/>
                    <a:pt x="29927" y="5079"/>
                    <a:pt x="28973" y="4124"/>
                  </a:cubicBezTo>
                  <a:cubicBezTo>
                    <a:pt x="28500" y="3650"/>
                    <a:pt x="27879" y="3413"/>
                    <a:pt x="27259" y="3413"/>
                  </a:cubicBezTo>
                  <a:cubicBezTo>
                    <a:pt x="26629" y="3413"/>
                    <a:pt x="25999" y="3658"/>
                    <a:pt x="25524" y="4144"/>
                  </a:cubicBezTo>
                  <a:lnTo>
                    <a:pt x="25524" y="4147"/>
                  </a:lnTo>
                  <a:cubicBezTo>
                    <a:pt x="24977" y="4694"/>
                    <a:pt x="24890" y="5577"/>
                    <a:pt x="24890" y="5577"/>
                  </a:cubicBezTo>
                  <a:cubicBezTo>
                    <a:pt x="24861" y="5894"/>
                    <a:pt x="24650" y="6337"/>
                    <a:pt x="24427" y="6560"/>
                  </a:cubicBezTo>
                  <a:lnTo>
                    <a:pt x="24311" y="6677"/>
                  </a:lnTo>
                  <a:cubicBezTo>
                    <a:pt x="24198" y="6789"/>
                    <a:pt x="24050" y="6844"/>
                    <a:pt x="23901" y="6844"/>
                  </a:cubicBezTo>
                  <a:cubicBezTo>
                    <a:pt x="23753" y="6844"/>
                    <a:pt x="23605" y="6789"/>
                    <a:pt x="23492" y="6677"/>
                  </a:cubicBezTo>
                  <a:lnTo>
                    <a:pt x="16983" y="168"/>
                  </a:lnTo>
                  <a:cubicBezTo>
                    <a:pt x="16871" y="56"/>
                    <a:pt x="16724" y="0"/>
                    <a:pt x="16576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3C3C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02" name="Google Shape;8434;p74">
              <a:extLst>
                <a:ext uri="{FF2B5EF4-FFF2-40B4-BE49-F238E27FC236}">
                  <a16:creationId xmlns:a16="http://schemas.microsoft.com/office/drawing/2014/main" id="{60D0ABE1-83FD-F862-BBC7-B86DE5A2CE85}"/>
                </a:ext>
              </a:extLst>
            </p:cNvPr>
            <p:cNvSpPr/>
            <p:nvPr/>
          </p:nvSpPr>
          <p:spPr>
            <a:xfrm>
              <a:off x="1691707" y="3184996"/>
              <a:ext cx="378488" cy="377259"/>
            </a:xfrm>
            <a:custGeom>
              <a:avLst/>
              <a:gdLst/>
              <a:ahLst/>
              <a:cxnLst/>
              <a:rect l="l" t="t" r="r" b="b"/>
              <a:pathLst>
                <a:path w="32955" h="32848" extrusionOk="0">
                  <a:moveTo>
                    <a:pt x="16478" y="1"/>
                  </a:moveTo>
                  <a:cubicBezTo>
                    <a:pt x="16331" y="1"/>
                    <a:pt x="16185" y="57"/>
                    <a:pt x="16073" y="168"/>
                  </a:cubicBezTo>
                  <a:lnTo>
                    <a:pt x="9603" y="6639"/>
                  </a:lnTo>
                  <a:cubicBezTo>
                    <a:pt x="9489" y="6752"/>
                    <a:pt x="9342" y="6809"/>
                    <a:pt x="9195" y="6809"/>
                  </a:cubicBezTo>
                  <a:cubicBezTo>
                    <a:pt x="9048" y="6809"/>
                    <a:pt x="8900" y="6752"/>
                    <a:pt x="8787" y="6639"/>
                  </a:cubicBezTo>
                  <a:lnTo>
                    <a:pt x="8674" y="6526"/>
                  </a:lnTo>
                  <a:cubicBezTo>
                    <a:pt x="8451" y="6303"/>
                    <a:pt x="8244" y="5863"/>
                    <a:pt x="8211" y="5545"/>
                  </a:cubicBezTo>
                  <a:cubicBezTo>
                    <a:pt x="8211" y="5545"/>
                    <a:pt x="8127" y="4669"/>
                    <a:pt x="7581" y="4125"/>
                  </a:cubicBezTo>
                  <a:cubicBezTo>
                    <a:pt x="7109" y="3646"/>
                    <a:pt x="6488" y="3407"/>
                    <a:pt x="5867" y="3407"/>
                  </a:cubicBezTo>
                  <a:cubicBezTo>
                    <a:pt x="5251" y="3407"/>
                    <a:pt x="4634" y="3642"/>
                    <a:pt x="4164" y="4112"/>
                  </a:cubicBezTo>
                  <a:cubicBezTo>
                    <a:pt x="3219" y="5057"/>
                    <a:pt x="3226" y="6590"/>
                    <a:pt x="4177" y="7529"/>
                  </a:cubicBezTo>
                  <a:cubicBezTo>
                    <a:pt x="4721" y="8075"/>
                    <a:pt x="5601" y="8160"/>
                    <a:pt x="5601" y="8160"/>
                  </a:cubicBezTo>
                  <a:cubicBezTo>
                    <a:pt x="5914" y="8189"/>
                    <a:pt x="6354" y="8399"/>
                    <a:pt x="6578" y="8622"/>
                  </a:cubicBezTo>
                  <a:lnTo>
                    <a:pt x="6694" y="8735"/>
                  </a:lnTo>
                  <a:cubicBezTo>
                    <a:pt x="6914" y="8962"/>
                    <a:pt x="6914" y="9324"/>
                    <a:pt x="6694" y="9548"/>
                  </a:cubicBezTo>
                  <a:lnTo>
                    <a:pt x="223" y="16018"/>
                  </a:lnTo>
                  <a:cubicBezTo>
                    <a:pt x="0" y="16245"/>
                    <a:pt x="0" y="16607"/>
                    <a:pt x="223" y="16830"/>
                  </a:cubicBezTo>
                  <a:lnTo>
                    <a:pt x="6694" y="23301"/>
                  </a:lnTo>
                  <a:cubicBezTo>
                    <a:pt x="6917" y="23527"/>
                    <a:pt x="6917" y="23890"/>
                    <a:pt x="6694" y="24113"/>
                  </a:cubicBezTo>
                  <a:lnTo>
                    <a:pt x="6688" y="24119"/>
                  </a:lnTo>
                  <a:cubicBezTo>
                    <a:pt x="6464" y="24343"/>
                    <a:pt x="6024" y="24550"/>
                    <a:pt x="5711" y="24579"/>
                  </a:cubicBezTo>
                  <a:cubicBezTo>
                    <a:pt x="5711" y="24579"/>
                    <a:pt x="4831" y="24666"/>
                    <a:pt x="4287" y="25210"/>
                  </a:cubicBezTo>
                  <a:cubicBezTo>
                    <a:pt x="3346" y="26151"/>
                    <a:pt x="3346" y="27675"/>
                    <a:pt x="4287" y="28616"/>
                  </a:cubicBezTo>
                  <a:cubicBezTo>
                    <a:pt x="4756" y="29085"/>
                    <a:pt x="5372" y="29320"/>
                    <a:pt x="5989" y="29320"/>
                  </a:cubicBezTo>
                  <a:cubicBezTo>
                    <a:pt x="6605" y="29320"/>
                    <a:pt x="7221" y="29085"/>
                    <a:pt x="7691" y="28616"/>
                  </a:cubicBezTo>
                  <a:cubicBezTo>
                    <a:pt x="8237" y="28070"/>
                    <a:pt x="8321" y="27193"/>
                    <a:pt x="8321" y="27193"/>
                  </a:cubicBezTo>
                  <a:cubicBezTo>
                    <a:pt x="8354" y="26876"/>
                    <a:pt x="8561" y="26436"/>
                    <a:pt x="8784" y="26213"/>
                  </a:cubicBezTo>
                  <a:lnTo>
                    <a:pt x="8787" y="26209"/>
                  </a:lnTo>
                  <a:cubicBezTo>
                    <a:pt x="8900" y="26098"/>
                    <a:pt x="9048" y="26042"/>
                    <a:pt x="9195" y="26042"/>
                  </a:cubicBezTo>
                  <a:cubicBezTo>
                    <a:pt x="9341" y="26042"/>
                    <a:pt x="9488" y="26098"/>
                    <a:pt x="9599" y="26209"/>
                  </a:cubicBezTo>
                  <a:lnTo>
                    <a:pt x="16070" y="32680"/>
                  </a:lnTo>
                  <a:cubicBezTo>
                    <a:pt x="16183" y="32792"/>
                    <a:pt x="16330" y="32847"/>
                    <a:pt x="16478" y="32847"/>
                  </a:cubicBezTo>
                  <a:cubicBezTo>
                    <a:pt x="16625" y="32847"/>
                    <a:pt x="16772" y="32792"/>
                    <a:pt x="16885" y="32680"/>
                  </a:cubicBezTo>
                  <a:lnTo>
                    <a:pt x="23356" y="26209"/>
                  </a:lnTo>
                  <a:cubicBezTo>
                    <a:pt x="23579" y="25983"/>
                    <a:pt x="23579" y="25620"/>
                    <a:pt x="23356" y="25397"/>
                  </a:cubicBezTo>
                  <a:lnTo>
                    <a:pt x="23281" y="25326"/>
                  </a:lnTo>
                  <a:cubicBezTo>
                    <a:pt x="23058" y="25103"/>
                    <a:pt x="22618" y="24893"/>
                    <a:pt x="22304" y="24863"/>
                  </a:cubicBezTo>
                  <a:cubicBezTo>
                    <a:pt x="22304" y="24863"/>
                    <a:pt x="21428" y="24779"/>
                    <a:pt x="20881" y="24233"/>
                  </a:cubicBezTo>
                  <a:cubicBezTo>
                    <a:pt x="19939" y="23294"/>
                    <a:pt x="19943" y="21767"/>
                    <a:pt x="20881" y="20829"/>
                  </a:cubicBezTo>
                  <a:cubicBezTo>
                    <a:pt x="21351" y="20358"/>
                    <a:pt x="21968" y="20123"/>
                    <a:pt x="22584" y="20123"/>
                  </a:cubicBezTo>
                  <a:cubicBezTo>
                    <a:pt x="23200" y="20123"/>
                    <a:pt x="23817" y="20358"/>
                    <a:pt x="24287" y="20829"/>
                  </a:cubicBezTo>
                  <a:cubicBezTo>
                    <a:pt x="24831" y="21373"/>
                    <a:pt x="24918" y="22253"/>
                    <a:pt x="24918" y="22253"/>
                  </a:cubicBezTo>
                  <a:cubicBezTo>
                    <a:pt x="24947" y="22566"/>
                    <a:pt x="25155" y="23006"/>
                    <a:pt x="25378" y="23230"/>
                  </a:cubicBezTo>
                  <a:lnTo>
                    <a:pt x="25449" y="23301"/>
                  </a:lnTo>
                  <a:cubicBezTo>
                    <a:pt x="25562" y="23412"/>
                    <a:pt x="25709" y="23468"/>
                    <a:pt x="25856" y="23468"/>
                  </a:cubicBezTo>
                  <a:cubicBezTo>
                    <a:pt x="26003" y="23468"/>
                    <a:pt x="26149" y="23412"/>
                    <a:pt x="26261" y="23301"/>
                  </a:cubicBezTo>
                  <a:lnTo>
                    <a:pt x="32732" y="16830"/>
                  </a:lnTo>
                  <a:cubicBezTo>
                    <a:pt x="32955" y="16607"/>
                    <a:pt x="32955" y="16245"/>
                    <a:pt x="32732" y="16018"/>
                  </a:cubicBezTo>
                  <a:lnTo>
                    <a:pt x="26261" y="9548"/>
                  </a:lnTo>
                  <a:cubicBezTo>
                    <a:pt x="26149" y="9436"/>
                    <a:pt x="26003" y="9380"/>
                    <a:pt x="25856" y="9380"/>
                  </a:cubicBezTo>
                  <a:cubicBezTo>
                    <a:pt x="25709" y="9380"/>
                    <a:pt x="25562" y="9436"/>
                    <a:pt x="25449" y="9548"/>
                  </a:cubicBezTo>
                  <a:lnTo>
                    <a:pt x="25381" y="9615"/>
                  </a:lnTo>
                  <a:cubicBezTo>
                    <a:pt x="25158" y="9839"/>
                    <a:pt x="24951" y="10279"/>
                    <a:pt x="24918" y="10596"/>
                  </a:cubicBezTo>
                  <a:cubicBezTo>
                    <a:pt x="24918" y="10596"/>
                    <a:pt x="24834" y="11473"/>
                    <a:pt x="24291" y="12019"/>
                  </a:cubicBezTo>
                  <a:cubicBezTo>
                    <a:pt x="23820" y="12488"/>
                    <a:pt x="23204" y="12723"/>
                    <a:pt x="22587" y="12723"/>
                  </a:cubicBezTo>
                  <a:cubicBezTo>
                    <a:pt x="21971" y="12723"/>
                    <a:pt x="21355" y="12488"/>
                    <a:pt x="20884" y="12019"/>
                  </a:cubicBezTo>
                  <a:cubicBezTo>
                    <a:pt x="19946" y="11078"/>
                    <a:pt x="19946" y="9554"/>
                    <a:pt x="20884" y="8613"/>
                  </a:cubicBezTo>
                  <a:cubicBezTo>
                    <a:pt x="21428" y="8069"/>
                    <a:pt x="22308" y="7985"/>
                    <a:pt x="22308" y="7985"/>
                  </a:cubicBezTo>
                  <a:cubicBezTo>
                    <a:pt x="22621" y="7953"/>
                    <a:pt x="23061" y="7745"/>
                    <a:pt x="23285" y="7522"/>
                  </a:cubicBezTo>
                  <a:lnTo>
                    <a:pt x="23356" y="7454"/>
                  </a:lnTo>
                  <a:cubicBezTo>
                    <a:pt x="23579" y="7228"/>
                    <a:pt x="23579" y="6865"/>
                    <a:pt x="23356" y="6639"/>
                  </a:cubicBezTo>
                  <a:lnTo>
                    <a:pt x="16885" y="168"/>
                  </a:lnTo>
                  <a:cubicBezTo>
                    <a:pt x="16772" y="57"/>
                    <a:pt x="16625" y="1"/>
                    <a:pt x="16478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03" name="Google Shape;8435;p74">
              <a:extLst>
                <a:ext uri="{FF2B5EF4-FFF2-40B4-BE49-F238E27FC236}">
                  <a16:creationId xmlns:a16="http://schemas.microsoft.com/office/drawing/2014/main" id="{7CB0DBC3-C126-AFFE-C154-D0008560D63E}"/>
                </a:ext>
              </a:extLst>
            </p:cNvPr>
            <p:cNvSpPr/>
            <p:nvPr/>
          </p:nvSpPr>
          <p:spPr>
            <a:xfrm>
              <a:off x="1499792" y="2993162"/>
              <a:ext cx="378523" cy="377213"/>
            </a:xfrm>
            <a:custGeom>
              <a:avLst/>
              <a:gdLst/>
              <a:ahLst/>
              <a:cxnLst/>
              <a:rect l="l" t="t" r="r" b="b"/>
              <a:pathLst>
                <a:path w="32958" h="32844" extrusionOk="0">
                  <a:moveTo>
                    <a:pt x="16479" y="0"/>
                  </a:moveTo>
                  <a:cubicBezTo>
                    <a:pt x="16332" y="0"/>
                    <a:pt x="16185" y="56"/>
                    <a:pt x="16073" y="168"/>
                  </a:cubicBezTo>
                  <a:lnTo>
                    <a:pt x="9602" y="6638"/>
                  </a:lnTo>
                  <a:cubicBezTo>
                    <a:pt x="9489" y="6750"/>
                    <a:pt x="9342" y="6806"/>
                    <a:pt x="9195" y="6806"/>
                  </a:cubicBezTo>
                  <a:cubicBezTo>
                    <a:pt x="9048" y="6806"/>
                    <a:pt x="8902" y="6750"/>
                    <a:pt x="8790" y="6638"/>
                  </a:cubicBezTo>
                  <a:lnTo>
                    <a:pt x="8784" y="6632"/>
                  </a:lnTo>
                  <a:cubicBezTo>
                    <a:pt x="8561" y="6408"/>
                    <a:pt x="8354" y="5968"/>
                    <a:pt x="8324" y="5655"/>
                  </a:cubicBezTo>
                  <a:cubicBezTo>
                    <a:pt x="8324" y="5655"/>
                    <a:pt x="8237" y="4775"/>
                    <a:pt x="7694" y="4231"/>
                  </a:cubicBezTo>
                  <a:cubicBezTo>
                    <a:pt x="7222" y="3753"/>
                    <a:pt x="6600" y="3514"/>
                    <a:pt x="5978" y="3514"/>
                  </a:cubicBezTo>
                  <a:cubicBezTo>
                    <a:pt x="5362" y="3514"/>
                    <a:pt x="4745" y="3748"/>
                    <a:pt x="4274" y="4218"/>
                  </a:cubicBezTo>
                  <a:cubicBezTo>
                    <a:pt x="3329" y="5163"/>
                    <a:pt x="3336" y="6696"/>
                    <a:pt x="4287" y="7635"/>
                  </a:cubicBezTo>
                  <a:cubicBezTo>
                    <a:pt x="4834" y="8181"/>
                    <a:pt x="5710" y="8269"/>
                    <a:pt x="5710" y="8269"/>
                  </a:cubicBezTo>
                  <a:cubicBezTo>
                    <a:pt x="6024" y="8298"/>
                    <a:pt x="6464" y="8505"/>
                    <a:pt x="6687" y="8728"/>
                  </a:cubicBezTo>
                  <a:lnTo>
                    <a:pt x="6694" y="8735"/>
                  </a:lnTo>
                  <a:cubicBezTo>
                    <a:pt x="6917" y="8958"/>
                    <a:pt x="6917" y="9320"/>
                    <a:pt x="6694" y="9547"/>
                  </a:cubicBezTo>
                  <a:lnTo>
                    <a:pt x="223" y="16017"/>
                  </a:lnTo>
                  <a:cubicBezTo>
                    <a:pt x="0" y="16241"/>
                    <a:pt x="0" y="16603"/>
                    <a:pt x="223" y="16829"/>
                  </a:cubicBezTo>
                  <a:lnTo>
                    <a:pt x="6694" y="23300"/>
                  </a:lnTo>
                  <a:cubicBezTo>
                    <a:pt x="6805" y="23412"/>
                    <a:pt x="6952" y="23467"/>
                    <a:pt x="7099" y="23467"/>
                  </a:cubicBezTo>
                  <a:cubicBezTo>
                    <a:pt x="7245" y="23467"/>
                    <a:pt x="7393" y="23412"/>
                    <a:pt x="7506" y="23300"/>
                  </a:cubicBezTo>
                  <a:lnTo>
                    <a:pt x="7577" y="23229"/>
                  </a:lnTo>
                  <a:cubicBezTo>
                    <a:pt x="7800" y="23006"/>
                    <a:pt x="8007" y="22566"/>
                    <a:pt x="8040" y="22248"/>
                  </a:cubicBezTo>
                  <a:cubicBezTo>
                    <a:pt x="8040" y="22248"/>
                    <a:pt x="8124" y="21372"/>
                    <a:pt x="8667" y="20825"/>
                  </a:cubicBezTo>
                  <a:cubicBezTo>
                    <a:pt x="9138" y="20347"/>
                    <a:pt x="9760" y="20108"/>
                    <a:pt x="10383" y="20108"/>
                  </a:cubicBezTo>
                  <a:cubicBezTo>
                    <a:pt x="11000" y="20108"/>
                    <a:pt x="11617" y="20343"/>
                    <a:pt x="12087" y="20815"/>
                  </a:cubicBezTo>
                  <a:cubicBezTo>
                    <a:pt x="13032" y="21760"/>
                    <a:pt x="13025" y="23293"/>
                    <a:pt x="12074" y="24232"/>
                  </a:cubicBezTo>
                  <a:cubicBezTo>
                    <a:pt x="11531" y="24775"/>
                    <a:pt x="10651" y="24863"/>
                    <a:pt x="10651" y="24863"/>
                  </a:cubicBezTo>
                  <a:cubicBezTo>
                    <a:pt x="10337" y="24892"/>
                    <a:pt x="9897" y="25099"/>
                    <a:pt x="9674" y="25322"/>
                  </a:cubicBezTo>
                  <a:lnTo>
                    <a:pt x="9602" y="25393"/>
                  </a:lnTo>
                  <a:cubicBezTo>
                    <a:pt x="9376" y="25620"/>
                    <a:pt x="9376" y="25982"/>
                    <a:pt x="9602" y="26205"/>
                  </a:cubicBezTo>
                  <a:lnTo>
                    <a:pt x="16073" y="32676"/>
                  </a:lnTo>
                  <a:cubicBezTo>
                    <a:pt x="16185" y="32787"/>
                    <a:pt x="16331" y="32843"/>
                    <a:pt x="16478" y="32843"/>
                  </a:cubicBezTo>
                  <a:cubicBezTo>
                    <a:pt x="16625" y="32843"/>
                    <a:pt x="16772" y="32787"/>
                    <a:pt x="16885" y="32676"/>
                  </a:cubicBezTo>
                  <a:lnTo>
                    <a:pt x="23356" y="26205"/>
                  </a:lnTo>
                  <a:cubicBezTo>
                    <a:pt x="23579" y="25982"/>
                    <a:pt x="23579" y="25620"/>
                    <a:pt x="23356" y="25393"/>
                  </a:cubicBezTo>
                  <a:lnTo>
                    <a:pt x="23288" y="25325"/>
                  </a:lnTo>
                  <a:cubicBezTo>
                    <a:pt x="23061" y="25102"/>
                    <a:pt x="22621" y="24895"/>
                    <a:pt x="22307" y="24866"/>
                  </a:cubicBezTo>
                  <a:cubicBezTo>
                    <a:pt x="22307" y="24866"/>
                    <a:pt x="21431" y="24778"/>
                    <a:pt x="20884" y="24235"/>
                  </a:cubicBezTo>
                  <a:cubicBezTo>
                    <a:pt x="19942" y="23293"/>
                    <a:pt x="19942" y="21770"/>
                    <a:pt x="20884" y="20828"/>
                  </a:cubicBezTo>
                  <a:cubicBezTo>
                    <a:pt x="21354" y="20359"/>
                    <a:pt x="21971" y="20125"/>
                    <a:pt x="22587" y="20125"/>
                  </a:cubicBezTo>
                  <a:cubicBezTo>
                    <a:pt x="23203" y="20125"/>
                    <a:pt x="23820" y="20359"/>
                    <a:pt x="24291" y="20828"/>
                  </a:cubicBezTo>
                  <a:cubicBezTo>
                    <a:pt x="24834" y="21372"/>
                    <a:pt x="24918" y="22252"/>
                    <a:pt x="24918" y="22252"/>
                  </a:cubicBezTo>
                  <a:cubicBezTo>
                    <a:pt x="24951" y="22566"/>
                    <a:pt x="25158" y="23006"/>
                    <a:pt x="25381" y="23229"/>
                  </a:cubicBezTo>
                  <a:lnTo>
                    <a:pt x="25452" y="23300"/>
                  </a:lnTo>
                  <a:cubicBezTo>
                    <a:pt x="25564" y="23412"/>
                    <a:pt x="25710" y="23467"/>
                    <a:pt x="25857" y="23467"/>
                  </a:cubicBezTo>
                  <a:cubicBezTo>
                    <a:pt x="26004" y="23467"/>
                    <a:pt x="26151" y="23412"/>
                    <a:pt x="26264" y="23300"/>
                  </a:cubicBezTo>
                  <a:lnTo>
                    <a:pt x="32735" y="16829"/>
                  </a:lnTo>
                  <a:cubicBezTo>
                    <a:pt x="32958" y="16603"/>
                    <a:pt x="32958" y="16241"/>
                    <a:pt x="32735" y="16017"/>
                  </a:cubicBezTo>
                  <a:lnTo>
                    <a:pt x="26264" y="9547"/>
                  </a:lnTo>
                  <a:cubicBezTo>
                    <a:pt x="26041" y="9320"/>
                    <a:pt x="26041" y="8958"/>
                    <a:pt x="26264" y="8735"/>
                  </a:cubicBezTo>
                  <a:lnTo>
                    <a:pt x="26377" y="8618"/>
                  </a:lnTo>
                  <a:cubicBezTo>
                    <a:pt x="26600" y="8395"/>
                    <a:pt x="27044" y="8188"/>
                    <a:pt x="27358" y="8156"/>
                  </a:cubicBezTo>
                  <a:cubicBezTo>
                    <a:pt x="27358" y="8156"/>
                    <a:pt x="28234" y="8071"/>
                    <a:pt x="28781" y="7528"/>
                  </a:cubicBezTo>
                  <a:cubicBezTo>
                    <a:pt x="29732" y="6590"/>
                    <a:pt x="29739" y="5056"/>
                    <a:pt x="28791" y="4108"/>
                  </a:cubicBezTo>
                  <a:cubicBezTo>
                    <a:pt x="28321" y="3638"/>
                    <a:pt x="27705" y="3404"/>
                    <a:pt x="27090" y="3404"/>
                  </a:cubicBezTo>
                  <a:cubicBezTo>
                    <a:pt x="26468" y="3404"/>
                    <a:pt x="25846" y="3643"/>
                    <a:pt x="25374" y="4121"/>
                  </a:cubicBezTo>
                  <a:cubicBezTo>
                    <a:pt x="24831" y="4665"/>
                    <a:pt x="24743" y="5545"/>
                    <a:pt x="24743" y="5545"/>
                  </a:cubicBezTo>
                  <a:cubicBezTo>
                    <a:pt x="24714" y="5858"/>
                    <a:pt x="24507" y="6298"/>
                    <a:pt x="24284" y="6522"/>
                  </a:cubicBezTo>
                  <a:lnTo>
                    <a:pt x="24168" y="6638"/>
                  </a:lnTo>
                  <a:cubicBezTo>
                    <a:pt x="24056" y="6750"/>
                    <a:pt x="23909" y="6806"/>
                    <a:pt x="23762" y="6806"/>
                  </a:cubicBezTo>
                  <a:cubicBezTo>
                    <a:pt x="23614" y="6806"/>
                    <a:pt x="23467" y="6750"/>
                    <a:pt x="23356" y="6638"/>
                  </a:cubicBezTo>
                  <a:lnTo>
                    <a:pt x="16885" y="168"/>
                  </a:lnTo>
                  <a:cubicBezTo>
                    <a:pt x="16773" y="56"/>
                    <a:pt x="16626" y="0"/>
                    <a:pt x="16479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sp>
        <p:nvSpPr>
          <p:cNvPr id="404" name="Google Shape;1529;p70">
            <a:extLst>
              <a:ext uri="{FF2B5EF4-FFF2-40B4-BE49-F238E27FC236}">
                <a16:creationId xmlns:a16="http://schemas.microsoft.com/office/drawing/2014/main" id="{AE1696AC-5DC8-E887-146C-EAF9F2B8B7A5}"/>
              </a:ext>
            </a:extLst>
          </p:cNvPr>
          <p:cNvSpPr txBox="1">
            <a:spLocks/>
          </p:cNvSpPr>
          <p:nvPr/>
        </p:nvSpPr>
        <p:spPr>
          <a:xfrm>
            <a:off x="939063" y="307240"/>
            <a:ext cx="15421200" cy="9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fa-IR" sz="4000" dirty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rPr>
              <a:t>انواع نمودارهای خلاقانه:</a:t>
            </a:r>
          </a:p>
        </p:txBody>
      </p:sp>
    </p:spTree>
    <p:extLst>
      <p:ext uri="{BB962C8B-B14F-4D97-AF65-F5344CB8AC3E}">
        <p14:creationId xmlns:p14="http://schemas.microsoft.com/office/powerpoint/2010/main" val="298419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9802620"/>
            <a:ext cx="18288180" cy="507600"/>
          </a:xfrm>
          <a:custGeom>
            <a:avLst/>
            <a:gdLst/>
            <a:ahLst/>
            <a:cxnLst/>
            <a:rect l="l" t="t" r="r" b="b"/>
            <a:pathLst>
              <a:path w="18288180" h="507600">
                <a:moveTo>
                  <a:pt x="0" y="0"/>
                </a:moveTo>
                <a:lnTo>
                  <a:pt x="18288180" y="0"/>
                </a:lnTo>
                <a:lnTo>
                  <a:pt x="18288180" y="507600"/>
                </a:lnTo>
                <a:lnTo>
                  <a:pt x="0" y="50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51640" y="8950500"/>
            <a:ext cx="1761480" cy="881280"/>
          </a:xfrm>
          <a:custGeom>
            <a:avLst/>
            <a:gdLst/>
            <a:ahLst/>
            <a:cxnLst/>
            <a:rect l="l" t="t" r="r" b="b"/>
            <a:pathLst>
              <a:path w="1761480" h="881280">
                <a:moveTo>
                  <a:pt x="0" y="0"/>
                </a:moveTo>
                <a:lnTo>
                  <a:pt x="1761480" y="0"/>
                </a:lnTo>
                <a:lnTo>
                  <a:pt x="1761480" y="881280"/>
                </a:lnTo>
                <a:lnTo>
                  <a:pt x="0" y="8812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CC46512B-C192-FBD5-4545-14165F894D09}"/>
              </a:ext>
            </a:extLst>
          </p:cNvPr>
          <p:cNvSpPr/>
          <p:nvPr/>
        </p:nvSpPr>
        <p:spPr>
          <a:xfrm>
            <a:off x="16605000" y="0"/>
            <a:ext cx="1682640" cy="10287000"/>
          </a:xfrm>
          <a:custGeom>
            <a:avLst/>
            <a:gdLst/>
            <a:ahLst/>
            <a:cxnLst/>
            <a:rect l="l" t="t" r="r" b="b"/>
            <a:pathLst>
              <a:path w="1682640" h="10287000">
                <a:moveTo>
                  <a:pt x="0" y="0"/>
                </a:moveTo>
                <a:lnTo>
                  <a:pt x="1682640" y="0"/>
                </a:lnTo>
                <a:lnTo>
                  <a:pt x="16826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170257D3-BA5B-C38C-6C4E-E711BBFF45DD}"/>
              </a:ext>
            </a:extLst>
          </p:cNvPr>
          <p:cNvSpPr/>
          <p:nvPr/>
        </p:nvSpPr>
        <p:spPr>
          <a:xfrm>
            <a:off x="-7020" y="1333500"/>
            <a:ext cx="18323820" cy="8419980"/>
          </a:xfrm>
          <a:custGeom>
            <a:avLst/>
            <a:gdLst/>
            <a:ahLst/>
            <a:cxnLst/>
            <a:rect l="l" t="t" r="r" b="b"/>
            <a:pathLst>
              <a:path w="18323820" h="7828380">
                <a:moveTo>
                  <a:pt x="0" y="0"/>
                </a:moveTo>
                <a:lnTo>
                  <a:pt x="18323820" y="0"/>
                </a:lnTo>
                <a:lnTo>
                  <a:pt x="18323820" y="7828380"/>
                </a:lnTo>
                <a:lnTo>
                  <a:pt x="0" y="78283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oogle Shape;8440;p75">
            <a:extLst>
              <a:ext uri="{FF2B5EF4-FFF2-40B4-BE49-F238E27FC236}">
                <a16:creationId xmlns:a16="http://schemas.microsoft.com/office/drawing/2014/main" id="{D2195521-8883-0A31-E218-FDF2E6CD446D}"/>
              </a:ext>
            </a:extLst>
          </p:cNvPr>
          <p:cNvGrpSpPr/>
          <p:nvPr/>
        </p:nvGrpSpPr>
        <p:grpSpPr>
          <a:xfrm>
            <a:off x="593920" y="2461519"/>
            <a:ext cx="3272234" cy="3052288"/>
            <a:chOff x="729238" y="1179665"/>
            <a:chExt cx="1636117" cy="1526144"/>
          </a:xfrm>
        </p:grpSpPr>
        <p:grpSp>
          <p:nvGrpSpPr>
            <p:cNvPr id="4" name="Google Shape;8441;p75">
              <a:extLst>
                <a:ext uri="{FF2B5EF4-FFF2-40B4-BE49-F238E27FC236}">
                  <a16:creationId xmlns:a16="http://schemas.microsoft.com/office/drawing/2014/main" id="{2161D39D-07A4-E3B4-49C0-392DB74D6290}"/>
                </a:ext>
              </a:extLst>
            </p:cNvPr>
            <p:cNvGrpSpPr/>
            <p:nvPr/>
          </p:nvGrpSpPr>
          <p:grpSpPr>
            <a:xfrm>
              <a:off x="729238" y="1179665"/>
              <a:ext cx="80700" cy="1526144"/>
              <a:chOff x="729238" y="1179665"/>
              <a:chExt cx="80700" cy="1526144"/>
            </a:xfrm>
          </p:grpSpPr>
          <p:sp>
            <p:nvSpPr>
              <p:cNvPr id="107" name="Google Shape;8442;p75">
                <a:extLst>
                  <a:ext uri="{FF2B5EF4-FFF2-40B4-BE49-F238E27FC236}">
                    <a16:creationId xmlns:a16="http://schemas.microsoft.com/office/drawing/2014/main" id="{0DD1B7D2-EB38-8C30-9F27-F1D7946006B6}"/>
                  </a:ext>
                </a:extLst>
              </p:cNvPr>
              <p:cNvSpPr/>
              <p:nvPr/>
            </p:nvSpPr>
            <p:spPr>
              <a:xfrm>
                <a:off x="729238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08" name="Google Shape;8443;p75">
                <a:extLst>
                  <a:ext uri="{FF2B5EF4-FFF2-40B4-BE49-F238E27FC236}">
                    <a16:creationId xmlns:a16="http://schemas.microsoft.com/office/drawing/2014/main" id="{172FDBD2-B545-E866-0178-F99E5E15A56F}"/>
                  </a:ext>
                </a:extLst>
              </p:cNvPr>
              <p:cNvSpPr/>
              <p:nvPr/>
            </p:nvSpPr>
            <p:spPr>
              <a:xfrm>
                <a:off x="729238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09" name="Google Shape;8444;p75">
                <a:extLst>
                  <a:ext uri="{FF2B5EF4-FFF2-40B4-BE49-F238E27FC236}">
                    <a16:creationId xmlns:a16="http://schemas.microsoft.com/office/drawing/2014/main" id="{D7E65053-804D-69F1-E0C8-47DCAE8C94EA}"/>
                  </a:ext>
                </a:extLst>
              </p:cNvPr>
              <p:cNvSpPr/>
              <p:nvPr/>
            </p:nvSpPr>
            <p:spPr>
              <a:xfrm>
                <a:off x="729238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10" name="Google Shape;8445;p75">
                <a:extLst>
                  <a:ext uri="{FF2B5EF4-FFF2-40B4-BE49-F238E27FC236}">
                    <a16:creationId xmlns:a16="http://schemas.microsoft.com/office/drawing/2014/main" id="{B231AF7D-2E8E-048E-BCD0-CFF3BB6A269B}"/>
                  </a:ext>
                </a:extLst>
              </p:cNvPr>
              <p:cNvSpPr/>
              <p:nvPr/>
            </p:nvSpPr>
            <p:spPr>
              <a:xfrm>
                <a:off x="729238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11" name="Google Shape;8446;p75">
                <a:extLst>
                  <a:ext uri="{FF2B5EF4-FFF2-40B4-BE49-F238E27FC236}">
                    <a16:creationId xmlns:a16="http://schemas.microsoft.com/office/drawing/2014/main" id="{6F0CA864-495A-5428-D537-7CE920FEFC56}"/>
                  </a:ext>
                </a:extLst>
              </p:cNvPr>
              <p:cNvSpPr/>
              <p:nvPr/>
            </p:nvSpPr>
            <p:spPr>
              <a:xfrm>
                <a:off x="729238" y="1821630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12" name="Google Shape;8447;p75">
                <a:extLst>
                  <a:ext uri="{FF2B5EF4-FFF2-40B4-BE49-F238E27FC236}">
                    <a16:creationId xmlns:a16="http://schemas.microsoft.com/office/drawing/2014/main" id="{EAEF8407-2A0F-16EE-B548-0C56C8D2814A}"/>
                  </a:ext>
                </a:extLst>
              </p:cNvPr>
              <p:cNvSpPr/>
              <p:nvPr/>
            </p:nvSpPr>
            <p:spPr>
              <a:xfrm>
                <a:off x="729238" y="1982326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13" name="Google Shape;8448;p75">
                <a:extLst>
                  <a:ext uri="{FF2B5EF4-FFF2-40B4-BE49-F238E27FC236}">
                    <a16:creationId xmlns:a16="http://schemas.microsoft.com/office/drawing/2014/main" id="{213D353A-8E67-CBC9-6CA8-EABDF5915A38}"/>
                  </a:ext>
                </a:extLst>
              </p:cNvPr>
              <p:cNvSpPr/>
              <p:nvPr/>
            </p:nvSpPr>
            <p:spPr>
              <a:xfrm>
                <a:off x="729238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14" name="Google Shape;8449;p75">
                <a:extLst>
                  <a:ext uri="{FF2B5EF4-FFF2-40B4-BE49-F238E27FC236}">
                    <a16:creationId xmlns:a16="http://schemas.microsoft.com/office/drawing/2014/main" id="{D861D490-F010-288B-86AB-F18CBF342BD1}"/>
                  </a:ext>
                </a:extLst>
              </p:cNvPr>
              <p:cNvSpPr/>
              <p:nvPr/>
            </p:nvSpPr>
            <p:spPr>
              <a:xfrm>
                <a:off x="729238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15" name="Google Shape;8450;p75">
                <a:extLst>
                  <a:ext uri="{FF2B5EF4-FFF2-40B4-BE49-F238E27FC236}">
                    <a16:creationId xmlns:a16="http://schemas.microsoft.com/office/drawing/2014/main" id="{90C7512A-B086-C37E-FF68-6C6EF49CDA24}"/>
                  </a:ext>
                </a:extLst>
              </p:cNvPr>
              <p:cNvSpPr/>
              <p:nvPr/>
            </p:nvSpPr>
            <p:spPr>
              <a:xfrm>
                <a:off x="729238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16" name="Google Shape;8451;p75">
                <a:extLst>
                  <a:ext uri="{FF2B5EF4-FFF2-40B4-BE49-F238E27FC236}">
                    <a16:creationId xmlns:a16="http://schemas.microsoft.com/office/drawing/2014/main" id="{36215F7C-97FF-EC03-5B74-CB826F42D04B}"/>
                  </a:ext>
                </a:extLst>
              </p:cNvPr>
              <p:cNvSpPr/>
              <p:nvPr/>
            </p:nvSpPr>
            <p:spPr>
              <a:xfrm>
                <a:off x="729238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5" name="Google Shape;8452;p75">
              <a:extLst>
                <a:ext uri="{FF2B5EF4-FFF2-40B4-BE49-F238E27FC236}">
                  <a16:creationId xmlns:a16="http://schemas.microsoft.com/office/drawing/2014/main" id="{1DE0B3E2-8C28-66A9-A99A-43D6F0BE4ECA}"/>
                </a:ext>
              </a:extLst>
            </p:cNvPr>
            <p:cNvGrpSpPr/>
            <p:nvPr/>
          </p:nvGrpSpPr>
          <p:grpSpPr>
            <a:xfrm>
              <a:off x="903098" y="1179665"/>
              <a:ext cx="80700" cy="1526144"/>
              <a:chOff x="903098" y="1179665"/>
              <a:chExt cx="80700" cy="1526144"/>
            </a:xfrm>
          </p:grpSpPr>
          <p:sp>
            <p:nvSpPr>
              <p:cNvPr id="97" name="Google Shape;8453;p75">
                <a:extLst>
                  <a:ext uri="{FF2B5EF4-FFF2-40B4-BE49-F238E27FC236}">
                    <a16:creationId xmlns:a16="http://schemas.microsoft.com/office/drawing/2014/main" id="{C563DC68-D910-C565-4052-88302E7ADCA1}"/>
                  </a:ext>
                </a:extLst>
              </p:cNvPr>
              <p:cNvSpPr/>
              <p:nvPr/>
            </p:nvSpPr>
            <p:spPr>
              <a:xfrm>
                <a:off x="903098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98" name="Google Shape;8454;p75">
                <a:extLst>
                  <a:ext uri="{FF2B5EF4-FFF2-40B4-BE49-F238E27FC236}">
                    <a16:creationId xmlns:a16="http://schemas.microsoft.com/office/drawing/2014/main" id="{8FFC46FF-DE8D-B5CD-20B0-AFF1F3E2D7CC}"/>
                  </a:ext>
                </a:extLst>
              </p:cNvPr>
              <p:cNvSpPr/>
              <p:nvPr/>
            </p:nvSpPr>
            <p:spPr>
              <a:xfrm>
                <a:off x="903098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99" name="Google Shape;8455;p75">
                <a:extLst>
                  <a:ext uri="{FF2B5EF4-FFF2-40B4-BE49-F238E27FC236}">
                    <a16:creationId xmlns:a16="http://schemas.microsoft.com/office/drawing/2014/main" id="{30324678-E500-B4D0-E921-E2DDA6BE861C}"/>
                  </a:ext>
                </a:extLst>
              </p:cNvPr>
              <p:cNvSpPr/>
              <p:nvPr/>
            </p:nvSpPr>
            <p:spPr>
              <a:xfrm>
                <a:off x="903098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00" name="Google Shape;8456;p75">
                <a:extLst>
                  <a:ext uri="{FF2B5EF4-FFF2-40B4-BE49-F238E27FC236}">
                    <a16:creationId xmlns:a16="http://schemas.microsoft.com/office/drawing/2014/main" id="{11E7AAF7-B858-FF98-40E4-EEA109F5D473}"/>
                  </a:ext>
                </a:extLst>
              </p:cNvPr>
              <p:cNvSpPr/>
              <p:nvPr/>
            </p:nvSpPr>
            <p:spPr>
              <a:xfrm>
                <a:off x="903098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01" name="Google Shape;8457;p75">
                <a:extLst>
                  <a:ext uri="{FF2B5EF4-FFF2-40B4-BE49-F238E27FC236}">
                    <a16:creationId xmlns:a16="http://schemas.microsoft.com/office/drawing/2014/main" id="{67E75A64-F47B-3D51-CEC6-3FD8118CAA0B}"/>
                  </a:ext>
                </a:extLst>
              </p:cNvPr>
              <p:cNvSpPr/>
              <p:nvPr/>
            </p:nvSpPr>
            <p:spPr>
              <a:xfrm>
                <a:off x="903098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02" name="Google Shape;8458;p75">
                <a:extLst>
                  <a:ext uri="{FF2B5EF4-FFF2-40B4-BE49-F238E27FC236}">
                    <a16:creationId xmlns:a16="http://schemas.microsoft.com/office/drawing/2014/main" id="{78F7D7D1-EB63-590A-FE2C-3EF51CBF88AA}"/>
                  </a:ext>
                </a:extLst>
              </p:cNvPr>
              <p:cNvSpPr/>
              <p:nvPr/>
            </p:nvSpPr>
            <p:spPr>
              <a:xfrm>
                <a:off x="903098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03" name="Google Shape;8459;p75">
                <a:extLst>
                  <a:ext uri="{FF2B5EF4-FFF2-40B4-BE49-F238E27FC236}">
                    <a16:creationId xmlns:a16="http://schemas.microsoft.com/office/drawing/2014/main" id="{71770ABE-AD8B-2A32-7EE8-909140B3725C}"/>
                  </a:ext>
                </a:extLst>
              </p:cNvPr>
              <p:cNvSpPr/>
              <p:nvPr/>
            </p:nvSpPr>
            <p:spPr>
              <a:xfrm>
                <a:off x="903098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04" name="Google Shape;8460;p75">
                <a:extLst>
                  <a:ext uri="{FF2B5EF4-FFF2-40B4-BE49-F238E27FC236}">
                    <a16:creationId xmlns:a16="http://schemas.microsoft.com/office/drawing/2014/main" id="{E68C8636-5DB6-6B53-A068-D60C74361403}"/>
                  </a:ext>
                </a:extLst>
              </p:cNvPr>
              <p:cNvSpPr/>
              <p:nvPr/>
            </p:nvSpPr>
            <p:spPr>
              <a:xfrm>
                <a:off x="903098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05" name="Google Shape;8461;p75">
                <a:extLst>
                  <a:ext uri="{FF2B5EF4-FFF2-40B4-BE49-F238E27FC236}">
                    <a16:creationId xmlns:a16="http://schemas.microsoft.com/office/drawing/2014/main" id="{C577189B-1969-DB33-A4CA-54B1F149EF97}"/>
                  </a:ext>
                </a:extLst>
              </p:cNvPr>
              <p:cNvSpPr/>
              <p:nvPr/>
            </p:nvSpPr>
            <p:spPr>
              <a:xfrm>
                <a:off x="903098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06" name="Google Shape;8462;p75">
                <a:extLst>
                  <a:ext uri="{FF2B5EF4-FFF2-40B4-BE49-F238E27FC236}">
                    <a16:creationId xmlns:a16="http://schemas.microsoft.com/office/drawing/2014/main" id="{E9E346A1-580C-EA81-B05B-33CE75235D15}"/>
                  </a:ext>
                </a:extLst>
              </p:cNvPr>
              <p:cNvSpPr/>
              <p:nvPr/>
            </p:nvSpPr>
            <p:spPr>
              <a:xfrm>
                <a:off x="903098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6" name="Google Shape;8463;p75">
              <a:extLst>
                <a:ext uri="{FF2B5EF4-FFF2-40B4-BE49-F238E27FC236}">
                  <a16:creationId xmlns:a16="http://schemas.microsoft.com/office/drawing/2014/main" id="{14735742-AB1C-C58D-C986-3D65E64AA7A3}"/>
                </a:ext>
              </a:extLst>
            </p:cNvPr>
            <p:cNvGrpSpPr/>
            <p:nvPr/>
          </p:nvGrpSpPr>
          <p:grpSpPr>
            <a:xfrm>
              <a:off x="1076958" y="1179665"/>
              <a:ext cx="80700" cy="1526144"/>
              <a:chOff x="1076958" y="1179665"/>
              <a:chExt cx="80700" cy="1526144"/>
            </a:xfrm>
          </p:grpSpPr>
          <p:sp>
            <p:nvSpPr>
              <p:cNvPr id="87" name="Google Shape;8464;p75">
                <a:extLst>
                  <a:ext uri="{FF2B5EF4-FFF2-40B4-BE49-F238E27FC236}">
                    <a16:creationId xmlns:a16="http://schemas.microsoft.com/office/drawing/2014/main" id="{66ABC2E4-8809-DC60-DA65-F580A74C28B1}"/>
                  </a:ext>
                </a:extLst>
              </p:cNvPr>
              <p:cNvSpPr/>
              <p:nvPr/>
            </p:nvSpPr>
            <p:spPr>
              <a:xfrm>
                <a:off x="1076958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88" name="Google Shape;8465;p75">
                <a:extLst>
                  <a:ext uri="{FF2B5EF4-FFF2-40B4-BE49-F238E27FC236}">
                    <a16:creationId xmlns:a16="http://schemas.microsoft.com/office/drawing/2014/main" id="{FB4A132D-5A9D-C5F6-7717-63DF05E7C1A1}"/>
                  </a:ext>
                </a:extLst>
              </p:cNvPr>
              <p:cNvSpPr/>
              <p:nvPr/>
            </p:nvSpPr>
            <p:spPr>
              <a:xfrm>
                <a:off x="1076958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89" name="Google Shape;8466;p75">
                <a:extLst>
                  <a:ext uri="{FF2B5EF4-FFF2-40B4-BE49-F238E27FC236}">
                    <a16:creationId xmlns:a16="http://schemas.microsoft.com/office/drawing/2014/main" id="{F33539F9-3E99-8922-78AE-D90512B3629C}"/>
                  </a:ext>
                </a:extLst>
              </p:cNvPr>
              <p:cNvSpPr/>
              <p:nvPr/>
            </p:nvSpPr>
            <p:spPr>
              <a:xfrm>
                <a:off x="1076958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90" name="Google Shape;8467;p75">
                <a:extLst>
                  <a:ext uri="{FF2B5EF4-FFF2-40B4-BE49-F238E27FC236}">
                    <a16:creationId xmlns:a16="http://schemas.microsoft.com/office/drawing/2014/main" id="{CFE0E686-2AA1-54ED-E092-652AE6E84709}"/>
                  </a:ext>
                </a:extLst>
              </p:cNvPr>
              <p:cNvSpPr/>
              <p:nvPr/>
            </p:nvSpPr>
            <p:spPr>
              <a:xfrm>
                <a:off x="1076958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91" name="Google Shape;8468;p75">
                <a:extLst>
                  <a:ext uri="{FF2B5EF4-FFF2-40B4-BE49-F238E27FC236}">
                    <a16:creationId xmlns:a16="http://schemas.microsoft.com/office/drawing/2014/main" id="{1BAF0527-1BEA-BC36-CD01-B05F5B9D572A}"/>
                  </a:ext>
                </a:extLst>
              </p:cNvPr>
              <p:cNvSpPr/>
              <p:nvPr/>
            </p:nvSpPr>
            <p:spPr>
              <a:xfrm>
                <a:off x="1076958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92" name="Google Shape;8469;p75">
                <a:extLst>
                  <a:ext uri="{FF2B5EF4-FFF2-40B4-BE49-F238E27FC236}">
                    <a16:creationId xmlns:a16="http://schemas.microsoft.com/office/drawing/2014/main" id="{C1196196-E2E8-36A9-CA38-AC562EC42459}"/>
                  </a:ext>
                </a:extLst>
              </p:cNvPr>
              <p:cNvSpPr/>
              <p:nvPr/>
            </p:nvSpPr>
            <p:spPr>
              <a:xfrm>
                <a:off x="1076958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93" name="Google Shape;8470;p75">
                <a:extLst>
                  <a:ext uri="{FF2B5EF4-FFF2-40B4-BE49-F238E27FC236}">
                    <a16:creationId xmlns:a16="http://schemas.microsoft.com/office/drawing/2014/main" id="{F5E62158-4BA8-B16B-F332-1902EB7B04D6}"/>
                  </a:ext>
                </a:extLst>
              </p:cNvPr>
              <p:cNvSpPr/>
              <p:nvPr/>
            </p:nvSpPr>
            <p:spPr>
              <a:xfrm>
                <a:off x="1076958" y="214302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94" name="Google Shape;8471;p75">
                <a:extLst>
                  <a:ext uri="{FF2B5EF4-FFF2-40B4-BE49-F238E27FC236}">
                    <a16:creationId xmlns:a16="http://schemas.microsoft.com/office/drawing/2014/main" id="{2A37027D-C257-6196-0345-961C61E70EB6}"/>
                  </a:ext>
                </a:extLst>
              </p:cNvPr>
              <p:cNvSpPr/>
              <p:nvPr/>
            </p:nvSpPr>
            <p:spPr>
              <a:xfrm>
                <a:off x="1076958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95" name="Google Shape;8472;p75">
                <a:extLst>
                  <a:ext uri="{FF2B5EF4-FFF2-40B4-BE49-F238E27FC236}">
                    <a16:creationId xmlns:a16="http://schemas.microsoft.com/office/drawing/2014/main" id="{132E280F-8CC4-A6A3-9DB0-606D3974EBEA}"/>
                  </a:ext>
                </a:extLst>
              </p:cNvPr>
              <p:cNvSpPr/>
              <p:nvPr/>
            </p:nvSpPr>
            <p:spPr>
              <a:xfrm>
                <a:off x="1076958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96" name="Google Shape;8473;p75">
                <a:extLst>
                  <a:ext uri="{FF2B5EF4-FFF2-40B4-BE49-F238E27FC236}">
                    <a16:creationId xmlns:a16="http://schemas.microsoft.com/office/drawing/2014/main" id="{D7FA0DEB-18D9-8225-E11C-D9DDC7C090B8}"/>
                  </a:ext>
                </a:extLst>
              </p:cNvPr>
              <p:cNvSpPr/>
              <p:nvPr/>
            </p:nvSpPr>
            <p:spPr>
              <a:xfrm>
                <a:off x="1076958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7" name="Google Shape;8474;p75">
              <a:extLst>
                <a:ext uri="{FF2B5EF4-FFF2-40B4-BE49-F238E27FC236}">
                  <a16:creationId xmlns:a16="http://schemas.microsoft.com/office/drawing/2014/main" id="{D52F38A4-7472-B9B6-7A92-8542D1887C03}"/>
                </a:ext>
              </a:extLst>
            </p:cNvPr>
            <p:cNvGrpSpPr/>
            <p:nvPr/>
          </p:nvGrpSpPr>
          <p:grpSpPr>
            <a:xfrm>
              <a:off x="1247707" y="1179665"/>
              <a:ext cx="80700" cy="1526144"/>
              <a:chOff x="1247707" y="1179665"/>
              <a:chExt cx="80700" cy="1526144"/>
            </a:xfrm>
          </p:grpSpPr>
          <p:sp>
            <p:nvSpPr>
              <p:cNvPr id="77" name="Google Shape;8475;p75">
                <a:extLst>
                  <a:ext uri="{FF2B5EF4-FFF2-40B4-BE49-F238E27FC236}">
                    <a16:creationId xmlns:a16="http://schemas.microsoft.com/office/drawing/2014/main" id="{C90D3368-9407-ECC1-627F-9042F3B4D69F}"/>
                  </a:ext>
                </a:extLst>
              </p:cNvPr>
              <p:cNvSpPr/>
              <p:nvPr/>
            </p:nvSpPr>
            <p:spPr>
              <a:xfrm>
                <a:off x="1247707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78" name="Google Shape;8476;p75">
                <a:extLst>
                  <a:ext uri="{FF2B5EF4-FFF2-40B4-BE49-F238E27FC236}">
                    <a16:creationId xmlns:a16="http://schemas.microsoft.com/office/drawing/2014/main" id="{6F6536CD-B8E1-08DE-86B1-0DAC2CED9474}"/>
                  </a:ext>
                </a:extLst>
              </p:cNvPr>
              <p:cNvSpPr/>
              <p:nvPr/>
            </p:nvSpPr>
            <p:spPr>
              <a:xfrm>
                <a:off x="1247707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79" name="Google Shape;8477;p75">
                <a:extLst>
                  <a:ext uri="{FF2B5EF4-FFF2-40B4-BE49-F238E27FC236}">
                    <a16:creationId xmlns:a16="http://schemas.microsoft.com/office/drawing/2014/main" id="{1C1E96F2-8583-8B10-49EC-FFBC1AD84F5A}"/>
                  </a:ext>
                </a:extLst>
              </p:cNvPr>
              <p:cNvSpPr/>
              <p:nvPr/>
            </p:nvSpPr>
            <p:spPr>
              <a:xfrm>
                <a:off x="1247707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80" name="Google Shape;8478;p75">
                <a:extLst>
                  <a:ext uri="{FF2B5EF4-FFF2-40B4-BE49-F238E27FC236}">
                    <a16:creationId xmlns:a16="http://schemas.microsoft.com/office/drawing/2014/main" id="{5AD99370-7AC5-11CD-549F-D0ACE5771542}"/>
                  </a:ext>
                </a:extLst>
              </p:cNvPr>
              <p:cNvSpPr/>
              <p:nvPr/>
            </p:nvSpPr>
            <p:spPr>
              <a:xfrm>
                <a:off x="1247707" y="166175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81" name="Google Shape;8479;p75">
                <a:extLst>
                  <a:ext uri="{FF2B5EF4-FFF2-40B4-BE49-F238E27FC236}">
                    <a16:creationId xmlns:a16="http://schemas.microsoft.com/office/drawing/2014/main" id="{ECC9DFA8-0A8A-008A-1B07-B0594737E3AE}"/>
                  </a:ext>
                </a:extLst>
              </p:cNvPr>
              <p:cNvSpPr/>
              <p:nvPr/>
            </p:nvSpPr>
            <p:spPr>
              <a:xfrm>
                <a:off x="1247707" y="1821630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82" name="Google Shape;8480;p75">
                <a:extLst>
                  <a:ext uri="{FF2B5EF4-FFF2-40B4-BE49-F238E27FC236}">
                    <a16:creationId xmlns:a16="http://schemas.microsoft.com/office/drawing/2014/main" id="{62FA4F30-6AB2-33BF-48E2-43D80566A747}"/>
                  </a:ext>
                </a:extLst>
              </p:cNvPr>
              <p:cNvSpPr/>
              <p:nvPr/>
            </p:nvSpPr>
            <p:spPr>
              <a:xfrm>
                <a:off x="1247707" y="1982326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83" name="Google Shape;8481;p75">
                <a:extLst>
                  <a:ext uri="{FF2B5EF4-FFF2-40B4-BE49-F238E27FC236}">
                    <a16:creationId xmlns:a16="http://schemas.microsoft.com/office/drawing/2014/main" id="{2BE66FED-185D-66BC-63DF-74BC56C6474E}"/>
                  </a:ext>
                </a:extLst>
              </p:cNvPr>
              <p:cNvSpPr/>
              <p:nvPr/>
            </p:nvSpPr>
            <p:spPr>
              <a:xfrm>
                <a:off x="1247707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84" name="Google Shape;8482;p75">
                <a:extLst>
                  <a:ext uri="{FF2B5EF4-FFF2-40B4-BE49-F238E27FC236}">
                    <a16:creationId xmlns:a16="http://schemas.microsoft.com/office/drawing/2014/main" id="{438EE388-81C9-6321-E463-1DA66A0EDF1A}"/>
                  </a:ext>
                </a:extLst>
              </p:cNvPr>
              <p:cNvSpPr/>
              <p:nvPr/>
            </p:nvSpPr>
            <p:spPr>
              <a:xfrm>
                <a:off x="1247707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85" name="Google Shape;8483;p75">
                <a:extLst>
                  <a:ext uri="{FF2B5EF4-FFF2-40B4-BE49-F238E27FC236}">
                    <a16:creationId xmlns:a16="http://schemas.microsoft.com/office/drawing/2014/main" id="{47926212-158E-679C-7A60-B7C8B0845037}"/>
                  </a:ext>
                </a:extLst>
              </p:cNvPr>
              <p:cNvSpPr/>
              <p:nvPr/>
            </p:nvSpPr>
            <p:spPr>
              <a:xfrm>
                <a:off x="1247707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86" name="Google Shape;8484;p75">
                <a:extLst>
                  <a:ext uri="{FF2B5EF4-FFF2-40B4-BE49-F238E27FC236}">
                    <a16:creationId xmlns:a16="http://schemas.microsoft.com/office/drawing/2014/main" id="{3DD4C88D-67C3-F7D0-1EF6-F11198EC6680}"/>
                  </a:ext>
                </a:extLst>
              </p:cNvPr>
              <p:cNvSpPr/>
              <p:nvPr/>
            </p:nvSpPr>
            <p:spPr>
              <a:xfrm>
                <a:off x="1247707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8" name="Google Shape;8485;p75">
              <a:extLst>
                <a:ext uri="{FF2B5EF4-FFF2-40B4-BE49-F238E27FC236}">
                  <a16:creationId xmlns:a16="http://schemas.microsoft.com/office/drawing/2014/main" id="{23C59F20-2581-72E5-41E5-717E6E968E1D}"/>
                </a:ext>
              </a:extLst>
            </p:cNvPr>
            <p:cNvGrpSpPr/>
            <p:nvPr/>
          </p:nvGrpSpPr>
          <p:grpSpPr>
            <a:xfrm>
              <a:off x="1421567" y="1179665"/>
              <a:ext cx="80700" cy="1526144"/>
              <a:chOff x="1421567" y="1179665"/>
              <a:chExt cx="80700" cy="1526144"/>
            </a:xfrm>
          </p:grpSpPr>
          <p:sp>
            <p:nvSpPr>
              <p:cNvPr id="67" name="Google Shape;8486;p75">
                <a:extLst>
                  <a:ext uri="{FF2B5EF4-FFF2-40B4-BE49-F238E27FC236}">
                    <a16:creationId xmlns:a16="http://schemas.microsoft.com/office/drawing/2014/main" id="{40A2B6B7-9CD1-79A4-42F8-7599A432B880}"/>
                  </a:ext>
                </a:extLst>
              </p:cNvPr>
              <p:cNvSpPr/>
              <p:nvPr/>
            </p:nvSpPr>
            <p:spPr>
              <a:xfrm>
                <a:off x="1421567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68" name="Google Shape;8487;p75">
                <a:extLst>
                  <a:ext uri="{FF2B5EF4-FFF2-40B4-BE49-F238E27FC236}">
                    <a16:creationId xmlns:a16="http://schemas.microsoft.com/office/drawing/2014/main" id="{6C10CFC1-CBB4-9A62-575E-4509C1837CF4}"/>
                  </a:ext>
                </a:extLst>
              </p:cNvPr>
              <p:cNvSpPr/>
              <p:nvPr/>
            </p:nvSpPr>
            <p:spPr>
              <a:xfrm>
                <a:off x="1421567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69" name="Google Shape;8488;p75">
                <a:extLst>
                  <a:ext uri="{FF2B5EF4-FFF2-40B4-BE49-F238E27FC236}">
                    <a16:creationId xmlns:a16="http://schemas.microsoft.com/office/drawing/2014/main" id="{C3E645FB-C5F1-E96F-AAE5-EBA0603EA024}"/>
                  </a:ext>
                </a:extLst>
              </p:cNvPr>
              <p:cNvSpPr/>
              <p:nvPr/>
            </p:nvSpPr>
            <p:spPr>
              <a:xfrm>
                <a:off x="1421567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70" name="Google Shape;8489;p75">
                <a:extLst>
                  <a:ext uri="{FF2B5EF4-FFF2-40B4-BE49-F238E27FC236}">
                    <a16:creationId xmlns:a16="http://schemas.microsoft.com/office/drawing/2014/main" id="{405AEDA0-80B6-A1BC-57E2-15FC5298B4B3}"/>
                  </a:ext>
                </a:extLst>
              </p:cNvPr>
              <p:cNvSpPr/>
              <p:nvPr/>
            </p:nvSpPr>
            <p:spPr>
              <a:xfrm>
                <a:off x="1421567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71" name="Google Shape;8490;p75">
                <a:extLst>
                  <a:ext uri="{FF2B5EF4-FFF2-40B4-BE49-F238E27FC236}">
                    <a16:creationId xmlns:a16="http://schemas.microsoft.com/office/drawing/2014/main" id="{FED90C08-E10C-5533-A6B9-13A48D0DD93C}"/>
                  </a:ext>
                </a:extLst>
              </p:cNvPr>
              <p:cNvSpPr/>
              <p:nvPr/>
            </p:nvSpPr>
            <p:spPr>
              <a:xfrm>
                <a:off x="1421567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72" name="Google Shape;8491;p75">
                <a:extLst>
                  <a:ext uri="{FF2B5EF4-FFF2-40B4-BE49-F238E27FC236}">
                    <a16:creationId xmlns:a16="http://schemas.microsoft.com/office/drawing/2014/main" id="{214BAE92-AC1A-DBAD-5ED0-53DA7E5B15A9}"/>
                  </a:ext>
                </a:extLst>
              </p:cNvPr>
              <p:cNvSpPr/>
              <p:nvPr/>
            </p:nvSpPr>
            <p:spPr>
              <a:xfrm>
                <a:off x="1421567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73" name="Google Shape;8492;p75">
                <a:extLst>
                  <a:ext uri="{FF2B5EF4-FFF2-40B4-BE49-F238E27FC236}">
                    <a16:creationId xmlns:a16="http://schemas.microsoft.com/office/drawing/2014/main" id="{B882243E-E7B8-5E57-6B4E-A3C958CAD92A}"/>
                  </a:ext>
                </a:extLst>
              </p:cNvPr>
              <p:cNvSpPr/>
              <p:nvPr/>
            </p:nvSpPr>
            <p:spPr>
              <a:xfrm>
                <a:off x="1421567" y="214302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74" name="Google Shape;8493;p75">
                <a:extLst>
                  <a:ext uri="{FF2B5EF4-FFF2-40B4-BE49-F238E27FC236}">
                    <a16:creationId xmlns:a16="http://schemas.microsoft.com/office/drawing/2014/main" id="{A7BB9BC1-E95D-A71C-6998-2E69AAA13EF3}"/>
                  </a:ext>
                </a:extLst>
              </p:cNvPr>
              <p:cNvSpPr/>
              <p:nvPr/>
            </p:nvSpPr>
            <p:spPr>
              <a:xfrm>
                <a:off x="1421567" y="2303717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75" name="Google Shape;8494;p75">
                <a:extLst>
                  <a:ext uri="{FF2B5EF4-FFF2-40B4-BE49-F238E27FC236}">
                    <a16:creationId xmlns:a16="http://schemas.microsoft.com/office/drawing/2014/main" id="{DA704AD0-11A6-E6CC-4B31-7FF1C8E10C34}"/>
                  </a:ext>
                </a:extLst>
              </p:cNvPr>
              <p:cNvSpPr/>
              <p:nvPr/>
            </p:nvSpPr>
            <p:spPr>
              <a:xfrm>
                <a:off x="1421567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76" name="Google Shape;8495;p75">
                <a:extLst>
                  <a:ext uri="{FF2B5EF4-FFF2-40B4-BE49-F238E27FC236}">
                    <a16:creationId xmlns:a16="http://schemas.microsoft.com/office/drawing/2014/main" id="{D0C04B8E-69A9-BFF2-5229-92FC6555EA5C}"/>
                  </a:ext>
                </a:extLst>
              </p:cNvPr>
              <p:cNvSpPr/>
              <p:nvPr/>
            </p:nvSpPr>
            <p:spPr>
              <a:xfrm>
                <a:off x="1421567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9" name="Google Shape;8496;p75">
              <a:extLst>
                <a:ext uri="{FF2B5EF4-FFF2-40B4-BE49-F238E27FC236}">
                  <a16:creationId xmlns:a16="http://schemas.microsoft.com/office/drawing/2014/main" id="{2FC497CE-D0FC-E070-3A78-F803F93A6FC0}"/>
                </a:ext>
              </a:extLst>
            </p:cNvPr>
            <p:cNvGrpSpPr/>
            <p:nvPr/>
          </p:nvGrpSpPr>
          <p:grpSpPr>
            <a:xfrm>
              <a:off x="1592327" y="1179665"/>
              <a:ext cx="80700" cy="1526144"/>
              <a:chOff x="1592327" y="1179665"/>
              <a:chExt cx="80700" cy="1526144"/>
            </a:xfrm>
          </p:grpSpPr>
          <p:sp>
            <p:nvSpPr>
              <p:cNvPr id="57" name="Google Shape;8497;p75">
                <a:extLst>
                  <a:ext uri="{FF2B5EF4-FFF2-40B4-BE49-F238E27FC236}">
                    <a16:creationId xmlns:a16="http://schemas.microsoft.com/office/drawing/2014/main" id="{FEF9C9B7-A4B3-CBFE-4A11-499769CF15FE}"/>
                  </a:ext>
                </a:extLst>
              </p:cNvPr>
              <p:cNvSpPr/>
              <p:nvPr/>
            </p:nvSpPr>
            <p:spPr>
              <a:xfrm>
                <a:off x="1592327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58" name="Google Shape;8498;p75">
                <a:extLst>
                  <a:ext uri="{FF2B5EF4-FFF2-40B4-BE49-F238E27FC236}">
                    <a16:creationId xmlns:a16="http://schemas.microsoft.com/office/drawing/2014/main" id="{6C9CB7AA-57E2-A8F7-8DCE-B0574B9590CD}"/>
                  </a:ext>
                </a:extLst>
              </p:cNvPr>
              <p:cNvSpPr/>
              <p:nvPr/>
            </p:nvSpPr>
            <p:spPr>
              <a:xfrm>
                <a:off x="1592327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59" name="Google Shape;8499;p75">
                <a:extLst>
                  <a:ext uri="{FF2B5EF4-FFF2-40B4-BE49-F238E27FC236}">
                    <a16:creationId xmlns:a16="http://schemas.microsoft.com/office/drawing/2014/main" id="{F0806E60-67EB-6CAD-E1A1-7420FA69CF82}"/>
                  </a:ext>
                </a:extLst>
              </p:cNvPr>
              <p:cNvSpPr/>
              <p:nvPr/>
            </p:nvSpPr>
            <p:spPr>
              <a:xfrm>
                <a:off x="1592327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60" name="Google Shape;8500;p75">
                <a:extLst>
                  <a:ext uri="{FF2B5EF4-FFF2-40B4-BE49-F238E27FC236}">
                    <a16:creationId xmlns:a16="http://schemas.microsoft.com/office/drawing/2014/main" id="{88747805-0CCD-EED1-3C4D-0B3EBBC561E7}"/>
                  </a:ext>
                </a:extLst>
              </p:cNvPr>
              <p:cNvSpPr/>
              <p:nvPr/>
            </p:nvSpPr>
            <p:spPr>
              <a:xfrm>
                <a:off x="1592327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61" name="Google Shape;8501;p75">
                <a:extLst>
                  <a:ext uri="{FF2B5EF4-FFF2-40B4-BE49-F238E27FC236}">
                    <a16:creationId xmlns:a16="http://schemas.microsoft.com/office/drawing/2014/main" id="{E50C3957-47A1-E1C1-205E-1F54F90E17A5}"/>
                  </a:ext>
                </a:extLst>
              </p:cNvPr>
              <p:cNvSpPr/>
              <p:nvPr/>
            </p:nvSpPr>
            <p:spPr>
              <a:xfrm>
                <a:off x="1592327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62" name="Google Shape;8502;p75">
                <a:extLst>
                  <a:ext uri="{FF2B5EF4-FFF2-40B4-BE49-F238E27FC236}">
                    <a16:creationId xmlns:a16="http://schemas.microsoft.com/office/drawing/2014/main" id="{17082E05-F085-C74C-65DF-7D3F15455B19}"/>
                  </a:ext>
                </a:extLst>
              </p:cNvPr>
              <p:cNvSpPr/>
              <p:nvPr/>
            </p:nvSpPr>
            <p:spPr>
              <a:xfrm>
                <a:off x="1592327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63" name="Google Shape;8503;p75">
                <a:extLst>
                  <a:ext uri="{FF2B5EF4-FFF2-40B4-BE49-F238E27FC236}">
                    <a16:creationId xmlns:a16="http://schemas.microsoft.com/office/drawing/2014/main" id="{87A44D27-7003-1C70-96ED-E0FE478D69BD}"/>
                  </a:ext>
                </a:extLst>
              </p:cNvPr>
              <p:cNvSpPr/>
              <p:nvPr/>
            </p:nvSpPr>
            <p:spPr>
              <a:xfrm>
                <a:off x="1592327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64" name="Google Shape;8504;p75">
                <a:extLst>
                  <a:ext uri="{FF2B5EF4-FFF2-40B4-BE49-F238E27FC236}">
                    <a16:creationId xmlns:a16="http://schemas.microsoft.com/office/drawing/2014/main" id="{294BBBD3-ED7C-C37A-A7CB-BF1E5C2A2666}"/>
                  </a:ext>
                </a:extLst>
              </p:cNvPr>
              <p:cNvSpPr/>
              <p:nvPr/>
            </p:nvSpPr>
            <p:spPr>
              <a:xfrm>
                <a:off x="1592327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65" name="Google Shape;8505;p75">
                <a:extLst>
                  <a:ext uri="{FF2B5EF4-FFF2-40B4-BE49-F238E27FC236}">
                    <a16:creationId xmlns:a16="http://schemas.microsoft.com/office/drawing/2014/main" id="{652992EB-980E-A255-861F-746611830C42}"/>
                  </a:ext>
                </a:extLst>
              </p:cNvPr>
              <p:cNvSpPr/>
              <p:nvPr/>
            </p:nvSpPr>
            <p:spPr>
              <a:xfrm>
                <a:off x="1592327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66" name="Google Shape;8506;p75">
                <a:extLst>
                  <a:ext uri="{FF2B5EF4-FFF2-40B4-BE49-F238E27FC236}">
                    <a16:creationId xmlns:a16="http://schemas.microsoft.com/office/drawing/2014/main" id="{8BEC2F3B-7F6E-E0E9-2C83-91D23981EBCB}"/>
                  </a:ext>
                </a:extLst>
              </p:cNvPr>
              <p:cNvSpPr/>
              <p:nvPr/>
            </p:nvSpPr>
            <p:spPr>
              <a:xfrm>
                <a:off x="1592327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0" name="Google Shape;8507;p75">
              <a:extLst>
                <a:ext uri="{FF2B5EF4-FFF2-40B4-BE49-F238E27FC236}">
                  <a16:creationId xmlns:a16="http://schemas.microsoft.com/office/drawing/2014/main" id="{86F0C5DA-052C-20B9-4B84-FDF1F945FB34}"/>
                </a:ext>
              </a:extLst>
            </p:cNvPr>
            <p:cNvGrpSpPr/>
            <p:nvPr/>
          </p:nvGrpSpPr>
          <p:grpSpPr>
            <a:xfrm>
              <a:off x="1766187" y="1179665"/>
              <a:ext cx="80700" cy="1526144"/>
              <a:chOff x="1766187" y="1179665"/>
              <a:chExt cx="80700" cy="1526144"/>
            </a:xfrm>
          </p:grpSpPr>
          <p:sp>
            <p:nvSpPr>
              <p:cNvPr id="47" name="Google Shape;8508;p75">
                <a:extLst>
                  <a:ext uri="{FF2B5EF4-FFF2-40B4-BE49-F238E27FC236}">
                    <a16:creationId xmlns:a16="http://schemas.microsoft.com/office/drawing/2014/main" id="{EF28CCB7-48AD-55ED-55BC-B059358570D0}"/>
                  </a:ext>
                </a:extLst>
              </p:cNvPr>
              <p:cNvSpPr/>
              <p:nvPr/>
            </p:nvSpPr>
            <p:spPr>
              <a:xfrm>
                <a:off x="1766187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48" name="Google Shape;8509;p75">
                <a:extLst>
                  <a:ext uri="{FF2B5EF4-FFF2-40B4-BE49-F238E27FC236}">
                    <a16:creationId xmlns:a16="http://schemas.microsoft.com/office/drawing/2014/main" id="{AF273B82-04DA-DB2C-11BE-292B4BF4B9BE}"/>
                  </a:ext>
                </a:extLst>
              </p:cNvPr>
              <p:cNvSpPr/>
              <p:nvPr/>
            </p:nvSpPr>
            <p:spPr>
              <a:xfrm>
                <a:off x="1766187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49" name="Google Shape;8510;p75">
                <a:extLst>
                  <a:ext uri="{FF2B5EF4-FFF2-40B4-BE49-F238E27FC236}">
                    <a16:creationId xmlns:a16="http://schemas.microsoft.com/office/drawing/2014/main" id="{68EC0722-F29C-5CD6-7C03-9440C8D2E6AE}"/>
                  </a:ext>
                </a:extLst>
              </p:cNvPr>
              <p:cNvSpPr/>
              <p:nvPr/>
            </p:nvSpPr>
            <p:spPr>
              <a:xfrm>
                <a:off x="1766187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50" name="Google Shape;8511;p75">
                <a:extLst>
                  <a:ext uri="{FF2B5EF4-FFF2-40B4-BE49-F238E27FC236}">
                    <a16:creationId xmlns:a16="http://schemas.microsoft.com/office/drawing/2014/main" id="{1B1BB231-D86D-4D0D-0F23-B14309B080E0}"/>
                  </a:ext>
                </a:extLst>
              </p:cNvPr>
              <p:cNvSpPr/>
              <p:nvPr/>
            </p:nvSpPr>
            <p:spPr>
              <a:xfrm>
                <a:off x="1766187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51" name="Google Shape;8512;p75">
                <a:extLst>
                  <a:ext uri="{FF2B5EF4-FFF2-40B4-BE49-F238E27FC236}">
                    <a16:creationId xmlns:a16="http://schemas.microsoft.com/office/drawing/2014/main" id="{BADDFE42-1786-7036-3A87-AB153529FF9F}"/>
                  </a:ext>
                </a:extLst>
              </p:cNvPr>
              <p:cNvSpPr/>
              <p:nvPr/>
            </p:nvSpPr>
            <p:spPr>
              <a:xfrm>
                <a:off x="1766187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52" name="Google Shape;8513;p75">
                <a:extLst>
                  <a:ext uri="{FF2B5EF4-FFF2-40B4-BE49-F238E27FC236}">
                    <a16:creationId xmlns:a16="http://schemas.microsoft.com/office/drawing/2014/main" id="{ED792320-60D0-CF86-2FBC-55F3F729F62D}"/>
                  </a:ext>
                </a:extLst>
              </p:cNvPr>
              <p:cNvSpPr/>
              <p:nvPr/>
            </p:nvSpPr>
            <p:spPr>
              <a:xfrm>
                <a:off x="1766187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53" name="Google Shape;8514;p75">
                <a:extLst>
                  <a:ext uri="{FF2B5EF4-FFF2-40B4-BE49-F238E27FC236}">
                    <a16:creationId xmlns:a16="http://schemas.microsoft.com/office/drawing/2014/main" id="{7576FD9F-055A-8EE9-3917-445DE0DE09DB}"/>
                  </a:ext>
                </a:extLst>
              </p:cNvPr>
              <p:cNvSpPr/>
              <p:nvPr/>
            </p:nvSpPr>
            <p:spPr>
              <a:xfrm>
                <a:off x="1766187" y="214302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54" name="Google Shape;8515;p75">
                <a:extLst>
                  <a:ext uri="{FF2B5EF4-FFF2-40B4-BE49-F238E27FC236}">
                    <a16:creationId xmlns:a16="http://schemas.microsoft.com/office/drawing/2014/main" id="{54F55516-63BB-B030-7570-1726B975E1C0}"/>
                  </a:ext>
                </a:extLst>
              </p:cNvPr>
              <p:cNvSpPr/>
              <p:nvPr/>
            </p:nvSpPr>
            <p:spPr>
              <a:xfrm>
                <a:off x="1766187" y="2303717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55" name="Google Shape;8516;p75">
                <a:extLst>
                  <a:ext uri="{FF2B5EF4-FFF2-40B4-BE49-F238E27FC236}">
                    <a16:creationId xmlns:a16="http://schemas.microsoft.com/office/drawing/2014/main" id="{DA33380B-94B3-1BA1-6EC0-FA695579BF74}"/>
                  </a:ext>
                </a:extLst>
              </p:cNvPr>
              <p:cNvSpPr/>
              <p:nvPr/>
            </p:nvSpPr>
            <p:spPr>
              <a:xfrm>
                <a:off x="1766187" y="2464413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56" name="Google Shape;8517;p75">
                <a:extLst>
                  <a:ext uri="{FF2B5EF4-FFF2-40B4-BE49-F238E27FC236}">
                    <a16:creationId xmlns:a16="http://schemas.microsoft.com/office/drawing/2014/main" id="{E272B37A-4C1C-07A7-1A00-A418282D0C78}"/>
                  </a:ext>
                </a:extLst>
              </p:cNvPr>
              <p:cNvSpPr/>
              <p:nvPr/>
            </p:nvSpPr>
            <p:spPr>
              <a:xfrm>
                <a:off x="1766187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1" name="Google Shape;8518;p75">
              <a:extLst>
                <a:ext uri="{FF2B5EF4-FFF2-40B4-BE49-F238E27FC236}">
                  <a16:creationId xmlns:a16="http://schemas.microsoft.com/office/drawing/2014/main" id="{6DEB27CF-D5D3-17CA-5CF9-C3F7FDF7881E}"/>
                </a:ext>
              </a:extLst>
            </p:cNvPr>
            <p:cNvGrpSpPr/>
            <p:nvPr/>
          </p:nvGrpSpPr>
          <p:grpSpPr>
            <a:xfrm>
              <a:off x="1936935" y="1179665"/>
              <a:ext cx="80700" cy="1526144"/>
              <a:chOff x="1936935" y="1179665"/>
              <a:chExt cx="80700" cy="1526144"/>
            </a:xfrm>
          </p:grpSpPr>
          <p:sp>
            <p:nvSpPr>
              <p:cNvPr id="37" name="Google Shape;8519;p75">
                <a:extLst>
                  <a:ext uri="{FF2B5EF4-FFF2-40B4-BE49-F238E27FC236}">
                    <a16:creationId xmlns:a16="http://schemas.microsoft.com/office/drawing/2014/main" id="{85509F3A-52DE-D5ED-DAE9-E59397C9D896}"/>
                  </a:ext>
                </a:extLst>
              </p:cNvPr>
              <p:cNvSpPr/>
              <p:nvPr/>
            </p:nvSpPr>
            <p:spPr>
              <a:xfrm>
                <a:off x="1936935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8" name="Google Shape;8520;p75">
                <a:extLst>
                  <a:ext uri="{FF2B5EF4-FFF2-40B4-BE49-F238E27FC236}">
                    <a16:creationId xmlns:a16="http://schemas.microsoft.com/office/drawing/2014/main" id="{A3B44044-E9A2-D5DB-EAE3-95D49DD792DD}"/>
                  </a:ext>
                </a:extLst>
              </p:cNvPr>
              <p:cNvSpPr/>
              <p:nvPr/>
            </p:nvSpPr>
            <p:spPr>
              <a:xfrm>
                <a:off x="1936935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9" name="Google Shape;8521;p75">
                <a:extLst>
                  <a:ext uri="{FF2B5EF4-FFF2-40B4-BE49-F238E27FC236}">
                    <a16:creationId xmlns:a16="http://schemas.microsoft.com/office/drawing/2014/main" id="{87092B59-827E-BA18-AC1B-D03C7AFE97EB}"/>
                  </a:ext>
                </a:extLst>
              </p:cNvPr>
              <p:cNvSpPr/>
              <p:nvPr/>
            </p:nvSpPr>
            <p:spPr>
              <a:xfrm>
                <a:off x="1936935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40" name="Google Shape;8522;p75">
                <a:extLst>
                  <a:ext uri="{FF2B5EF4-FFF2-40B4-BE49-F238E27FC236}">
                    <a16:creationId xmlns:a16="http://schemas.microsoft.com/office/drawing/2014/main" id="{2EDE6D4F-8F5A-D36E-50C6-6AAF32AA9255}"/>
                  </a:ext>
                </a:extLst>
              </p:cNvPr>
              <p:cNvSpPr/>
              <p:nvPr/>
            </p:nvSpPr>
            <p:spPr>
              <a:xfrm>
                <a:off x="1936935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41" name="Google Shape;8523;p75">
                <a:extLst>
                  <a:ext uri="{FF2B5EF4-FFF2-40B4-BE49-F238E27FC236}">
                    <a16:creationId xmlns:a16="http://schemas.microsoft.com/office/drawing/2014/main" id="{265D2F12-C272-DBAB-35B0-A77A2BF00204}"/>
                  </a:ext>
                </a:extLst>
              </p:cNvPr>
              <p:cNvSpPr/>
              <p:nvPr/>
            </p:nvSpPr>
            <p:spPr>
              <a:xfrm>
                <a:off x="1936935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42" name="Google Shape;8524;p75">
                <a:extLst>
                  <a:ext uri="{FF2B5EF4-FFF2-40B4-BE49-F238E27FC236}">
                    <a16:creationId xmlns:a16="http://schemas.microsoft.com/office/drawing/2014/main" id="{07D23F30-11AD-6D4B-89CE-6156CA0EC02E}"/>
                  </a:ext>
                </a:extLst>
              </p:cNvPr>
              <p:cNvSpPr/>
              <p:nvPr/>
            </p:nvSpPr>
            <p:spPr>
              <a:xfrm>
                <a:off x="1936935" y="1982326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43" name="Google Shape;8525;p75">
                <a:extLst>
                  <a:ext uri="{FF2B5EF4-FFF2-40B4-BE49-F238E27FC236}">
                    <a16:creationId xmlns:a16="http://schemas.microsoft.com/office/drawing/2014/main" id="{72957D8C-137C-3451-77E7-DA7C2F380CD9}"/>
                  </a:ext>
                </a:extLst>
              </p:cNvPr>
              <p:cNvSpPr/>
              <p:nvPr/>
            </p:nvSpPr>
            <p:spPr>
              <a:xfrm>
                <a:off x="1936935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44" name="Google Shape;8526;p75">
                <a:extLst>
                  <a:ext uri="{FF2B5EF4-FFF2-40B4-BE49-F238E27FC236}">
                    <a16:creationId xmlns:a16="http://schemas.microsoft.com/office/drawing/2014/main" id="{B4CD93BB-7F27-AE79-AA4F-C10D213BA65E}"/>
                  </a:ext>
                </a:extLst>
              </p:cNvPr>
              <p:cNvSpPr/>
              <p:nvPr/>
            </p:nvSpPr>
            <p:spPr>
              <a:xfrm>
                <a:off x="1936935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45" name="Google Shape;8527;p75">
                <a:extLst>
                  <a:ext uri="{FF2B5EF4-FFF2-40B4-BE49-F238E27FC236}">
                    <a16:creationId xmlns:a16="http://schemas.microsoft.com/office/drawing/2014/main" id="{5BEB0D5A-9113-B269-5A7C-101E5CE73C7F}"/>
                  </a:ext>
                </a:extLst>
              </p:cNvPr>
              <p:cNvSpPr/>
              <p:nvPr/>
            </p:nvSpPr>
            <p:spPr>
              <a:xfrm>
                <a:off x="1936935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46" name="Google Shape;8528;p75">
                <a:extLst>
                  <a:ext uri="{FF2B5EF4-FFF2-40B4-BE49-F238E27FC236}">
                    <a16:creationId xmlns:a16="http://schemas.microsoft.com/office/drawing/2014/main" id="{BE748441-753E-76E6-5191-6FF1C2B4F5B8}"/>
                  </a:ext>
                </a:extLst>
              </p:cNvPr>
              <p:cNvSpPr/>
              <p:nvPr/>
            </p:nvSpPr>
            <p:spPr>
              <a:xfrm>
                <a:off x="1936935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3" name="Google Shape;8529;p75">
              <a:extLst>
                <a:ext uri="{FF2B5EF4-FFF2-40B4-BE49-F238E27FC236}">
                  <a16:creationId xmlns:a16="http://schemas.microsoft.com/office/drawing/2014/main" id="{A39156BC-2E71-50E2-8FFC-59670A61CFA2}"/>
                </a:ext>
              </a:extLst>
            </p:cNvPr>
            <p:cNvGrpSpPr/>
            <p:nvPr/>
          </p:nvGrpSpPr>
          <p:grpSpPr>
            <a:xfrm>
              <a:off x="2110795" y="1179665"/>
              <a:ext cx="80700" cy="1526144"/>
              <a:chOff x="2110795" y="1179665"/>
              <a:chExt cx="80700" cy="1526144"/>
            </a:xfrm>
          </p:grpSpPr>
          <p:sp>
            <p:nvSpPr>
              <p:cNvPr id="27" name="Google Shape;8530;p75">
                <a:extLst>
                  <a:ext uri="{FF2B5EF4-FFF2-40B4-BE49-F238E27FC236}">
                    <a16:creationId xmlns:a16="http://schemas.microsoft.com/office/drawing/2014/main" id="{41CC033E-4002-7510-2E33-0EAA11BCF7A5}"/>
                  </a:ext>
                </a:extLst>
              </p:cNvPr>
              <p:cNvSpPr/>
              <p:nvPr/>
            </p:nvSpPr>
            <p:spPr>
              <a:xfrm>
                <a:off x="2110795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8" name="Google Shape;8531;p75">
                <a:extLst>
                  <a:ext uri="{FF2B5EF4-FFF2-40B4-BE49-F238E27FC236}">
                    <a16:creationId xmlns:a16="http://schemas.microsoft.com/office/drawing/2014/main" id="{7978EFC3-6757-E553-C9C6-18CF8E554930}"/>
                  </a:ext>
                </a:extLst>
              </p:cNvPr>
              <p:cNvSpPr/>
              <p:nvPr/>
            </p:nvSpPr>
            <p:spPr>
              <a:xfrm>
                <a:off x="2110795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9" name="Google Shape;8532;p75">
                <a:extLst>
                  <a:ext uri="{FF2B5EF4-FFF2-40B4-BE49-F238E27FC236}">
                    <a16:creationId xmlns:a16="http://schemas.microsoft.com/office/drawing/2014/main" id="{372B6667-F0C3-95C6-19F6-CAEE35359E80}"/>
                  </a:ext>
                </a:extLst>
              </p:cNvPr>
              <p:cNvSpPr/>
              <p:nvPr/>
            </p:nvSpPr>
            <p:spPr>
              <a:xfrm>
                <a:off x="2110795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0" name="Google Shape;8533;p75">
                <a:extLst>
                  <a:ext uri="{FF2B5EF4-FFF2-40B4-BE49-F238E27FC236}">
                    <a16:creationId xmlns:a16="http://schemas.microsoft.com/office/drawing/2014/main" id="{3431C178-18A3-85DF-8233-60E94800398A}"/>
                  </a:ext>
                </a:extLst>
              </p:cNvPr>
              <p:cNvSpPr/>
              <p:nvPr/>
            </p:nvSpPr>
            <p:spPr>
              <a:xfrm>
                <a:off x="2110795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1" name="Google Shape;8534;p75">
                <a:extLst>
                  <a:ext uri="{FF2B5EF4-FFF2-40B4-BE49-F238E27FC236}">
                    <a16:creationId xmlns:a16="http://schemas.microsoft.com/office/drawing/2014/main" id="{97A75087-E3F3-9D05-BF61-E83FE31E5C37}"/>
                  </a:ext>
                </a:extLst>
              </p:cNvPr>
              <p:cNvSpPr/>
              <p:nvPr/>
            </p:nvSpPr>
            <p:spPr>
              <a:xfrm>
                <a:off x="2110795" y="1821630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2" name="Google Shape;8535;p75">
                <a:extLst>
                  <a:ext uri="{FF2B5EF4-FFF2-40B4-BE49-F238E27FC236}">
                    <a16:creationId xmlns:a16="http://schemas.microsoft.com/office/drawing/2014/main" id="{3A2C1DD3-E7CF-F336-CB82-3657FFEB2132}"/>
                  </a:ext>
                </a:extLst>
              </p:cNvPr>
              <p:cNvSpPr/>
              <p:nvPr/>
            </p:nvSpPr>
            <p:spPr>
              <a:xfrm>
                <a:off x="2110795" y="1982326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3" name="Google Shape;8536;p75">
                <a:extLst>
                  <a:ext uri="{FF2B5EF4-FFF2-40B4-BE49-F238E27FC236}">
                    <a16:creationId xmlns:a16="http://schemas.microsoft.com/office/drawing/2014/main" id="{66DCF215-2D68-770B-9F6A-FF7B48EB5827}"/>
                  </a:ext>
                </a:extLst>
              </p:cNvPr>
              <p:cNvSpPr/>
              <p:nvPr/>
            </p:nvSpPr>
            <p:spPr>
              <a:xfrm>
                <a:off x="2110795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4" name="Google Shape;8537;p75">
                <a:extLst>
                  <a:ext uri="{FF2B5EF4-FFF2-40B4-BE49-F238E27FC236}">
                    <a16:creationId xmlns:a16="http://schemas.microsoft.com/office/drawing/2014/main" id="{4E9F15F3-9E5E-D362-6863-1E0D9AD56224}"/>
                  </a:ext>
                </a:extLst>
              </p:cNvPr>
              <p:cNvSpPr/>
              <p:nvPr/>
            </p:nvSpPr>
            <p:spPr>
              <a:xfrm>
                <a:off x="2110795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5" name="Google Shape;8538;p75">
                <a:extLst>
                  <a:ext uri="{FF2B5EF4-FFF2-40B4-BE49-F238E27FC236}">
                    <a16:creationId xmlns:a16="http://schemas.microsoft.com/office/drawing/2014/main" id="{1C59B92A-CA1E-7F3F-FB3A-DB3CF5A10C14}"/>
                  </a:ext>
                </a:extLst>
              </p:cNvPr>
              <p:cNvSpPr/>
              <p:nvPr/>
            </p:nvSpPr>
            <p:spPr>
              <a:xfrm>
                <a:off x="2110795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6" name="Google Shape;8539;p75">
                <a:extLst>
                  <a:ext uri="{FF2B5EF4-FFF2-40B4-BE49-F238E27FC236}">
                    <a16:creationId xmlns:a16="http://schemas.microsoft.com/office/drawing/2014/main" id="{D5887E59-A994-D05A-D4B7-5C43B1F48265}"/>
                  </a:ext>
                </a:extLst>
              </p:cNvPr>
              <p:cNvSpPr/>
              <p:nvPr/>
            </p:nvSpPr>
            <p:spPr>
              <a:xfrm>
                <a:off x="2110795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6" name="Google Shape;8540;p75">
              <a:extLst>
                <a:ext uri="{FF2B5EF4-FFF2-40B4-BE49-F238E27FC236}">
                  <a16:creationId xmlns:a16="http://schemas.microsoft.com/office/drawing/2014/main" id="{BBC8DEAA-EF85-D281-A77C-9376C13EB884}"/>
                </a:ext>
              </a:extLst>
            </p:cNvPr>
            <p:cNvGrpSpPr/>
            <p:nvPr/>
          </p:nvGrpSpPr>
          <p:grpSpPr>
            <a:xfrm>
              <a:off x="2284655" y="1179665"/>
              <a:ext cx="80700" cy="1526144"/>
              <a:chOff x="2284655" y="1179665"/>
              <a:chExt cx="80700" cy="1526144"/>
            </a:xfrm>
          </p:grpSpPr>
          <p:sp>
            <p:nvSpPr>
              <p:cNvPr id="17" name="Google Shape;8541;p75">
                <a:extLst>
                  <a:ext uri="{FF2B5EF4-FFF2-40B4-BE49-F238E27FC236}">
                    <a16:creationId xmlns:a16="http://schemas.microsoft.com/office/drawing/2014/main" id="{5A338B54-BBB7-4851-EA6B-359E867D670B}"/>
                  </a:ext>
                </a:extLst>
              </p:cNvPr>
              <p:cNvSpPr/>
              <p:nvPr/>
            </p:nvSpPr>
            <p:spPr>
              <a:xfrm>
                <a:off x="2284655" y="1179665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8" name="Google Shape;8542;p75">
                <a:extLst>
                  <a:ext uri="{FF2B5EF4-FFF2-40B4-BE49-F238E27FC236}">
                    <a16:creationId xmlns:a16="http://schemas.microsoft.com/office/drawing/2014/main" id="{ADE71C12-4AE9-A201-661E-3F560F0A5359}"/>
                  </a:ext>
                </a:extLst>
              </p:cNvPr>
              <p:cNvSpPr/>
              <p:nvPr/>
            </p:nvSpPr>
            <p:spPr>
              <a:xfrm>
                <a:off x="2284655" y="134036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9" name="Google Shape;8543;p75">
                <a:extLst>
                  <a:ext uri="{FF2B5EF4-FFF2-40B4-BE49-F238E27FC236}">
                    <a16:creationId xmlns:a16="http://schemas.microsoft.com/office/drawing/2014/main" id="{E328089A-4D31-585F-26F5-85908088CB25}"/>
                  </a:ext>
                </a:extLst>
              </p:cNvPr>
              <p:cNvSpPr/>
              <p:nvPr/>
            </p:nvSpPr>
            <p:spPr>
              <a:xfrm>
                <a:off x="2284655" y="150105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0" name="Google Shape;8544;p75">
                <a:extLst>
                  <a:ext uri="{FF2B5EF4-FFF2-40B4-BE49-F238E27FC236}">
                    <a16:creationId xmlns:a16="http://schemas.microsoft.com/office/drawing/2014/main" id="{F41AC0A0-1DED-09BD-E3CC-7214B2955D2C}"/>
                  </a:ext>
                </a:extLst>
              </p:cNvPr>
              <p:cNvSpPr/>
              <p:nvPr/>
            </p:nvSpPr>
            <p:spPr>
              <a:xfrm>
                <a:off x="2284655" y="1661752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1" name="Google Shape;8545;p75">
                <a:extLst>
                  <a:ext uri="{FF2B5EF4-FFF2-40B4-BE49-F238E27FC236}">
                    <a16:creationId xmlns:a16="http://schemas.microsoft.com/office/drawing/2014/main" id="{491FF2F8-3A96-2D83-8839-4C5CB25E7244}"/>
                  </a:ext>
                </a:extLst>
              </p:cNvPr>
              <p:cNvSpPr/>
              <p:nvPr/>
            </p:nvSpPr>
            <p:spPr>
              <a:xfrm>
                <a:off x="2284655" y="1821630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2" name="Google Shape;8546;p75">
                <a:extLst>
                  <a:ext uri="{FF2B5EF4-FFF2-40B4-BE49-F238E27FC236}">
                    <a16:creationId xmlns:a16="http://schemas.microsoft.com/office/drawing/2014/main" id="{68E3C80D-2827-10CF-696C-BE807697AB91}"/>
                  </a:ext>
                </a:extLst>
              </p:cNvPr>
              <p:cNvSpPr/>
              <p:nvPr/>
            </p:nvSpPr>
            <p:spPr>
              <a:xfrm>
                <a:off x="2284655" y="1982326"/>
                <a:ext cx="80700" cy="80700"/>
              </a:xfrm>
              <a:prstGeom prst="rect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3" name="Google Shape;8547;p75">
                <a:extLst>
                  <a:ext uri="{FF2B5EF4-FFF2-40B4-BE49-F238E27FC236}">
                    <a16:creationId xmlns:a16="http://schemas.microsoft.com/office/drawing/2014/main" id="{D1FE52B0-DA15-1727-FCE5-391EEB5C75BC}"/>
                  </a:ext>
                </a:extLst>
              </p:cNvPr>
              <p:cNvSpPr/>
              <p:nvPr/>
            </p:nvSpPr>
            <p:spPr>
              <a:xfrm>
                <a:off x="2284655" y="2143022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4" name="Google Shape;8548;p75">
                <a:extLst>
                  <a:ext uri="{FF2B5EF4-FFF2-40B4-BE49-F238E27FC236}">
                    <a16:creationId xmlns:a16="http://schemas.microsoft.com/office/drawing/2014/main" id="{CF63F524-5019-111A-F001-276E94F3C9FC}"/>
                  </a:ext>
                </a:extLst>
              </p:cNvPr>
              <p:cNvSpPr/>
              <p:nvPr/>
            </p:nvSpPr>
            <p:spPr>
              <a:xfrm>
                <a:off x="2284655" y="2303717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5" name="Google Shape;8549;p75">
                <a:extLst>
                  <a:ext uri="{FF2B5EF4-FFF2-40B4-BE49-F238E27FC236}">
                    <a16:creationId xmlns:a16="http://schemas.microsoft.com/office/drawing/2014/main" id="{1723EDF6-A7C5-7E65-A3A4-BFB66AB3B95C}"/>
                  </a:ext>
                </a:extLst>
              </p:cNvPr>
              <p:cNvSpPr/>
              <p:nvPr/>
            </p:nvSpPr>
            <p:spPr>
              <a:xfrm>
                <a:off x="2284655" y="2464413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6" name="Google Shape;8550;p75">
                <a:extLst>
                  <a:ext uri="{FF2B5EF4-FFF2-40B4-BE49-F238E27FC236}">
                    <a16:creationId xmlns:a16="http://schemas.microsoft.com/office/drawing/2014/main" id="{D7A15DFC-35BC-2877-9862-0CF892A4EA1B}"/>
                  </a:ext>
                </a:extLst>
              </p:cNvPr>
              <p:cNvSpPr/>
              <p:nvPr/>
            </p:nvSpPr>
            <p:spPr>
              <a:xfrm>
                <a:off x="2284655" y="2625109"/>
                <a:ext cx="80700" cy="80700"/>
              </a:xfrm>
              <a:prstGeom prst="rect">
                <a:avLst/>
              </a:prstGeom>
              <a:solidFill>
                <a:srgbClr val="657E93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117" name="Google Shape;8551;p75">
            <a:extLst>
              <a:ext uri="{FF2B5EF4-FFF2-40B4-BE49-F238E27FC236}">
                <a16:creationId xmlns:a16="http://schemas.microsoft.com/office/drawing/2014/main" id="{F4117A35-B610-88D3-9D2A-2A4E8D63C8DF}"/>
              </a:ext>
            </a:extLst>
          </p:cNvPr>
          <p:cNvGrpSpPr/>
          <p:nvPr/>
        </p:nvGrpSpPr>
        <p:grpSpPr>
          <a:xfrm>
            <a:off x="4383251" y="2499798"/>
            <a:ext cx="2728496" cy="2204266"/>
            <a:chOff x="2623904" y="1198803"/>
            <a:chExt cx="1364248" cy="1102133"/>
          </a:xfrm>
        </p:grpSpPr>
        <p:grpSp>
          <p:nvGrpSpPr>
            <p:cNvPr id="118" name="Google Shape;8552;p75">
              <a:extLst>
                <a:ext uri="{FF2B5EF4-FFF2-40B4-BE49-F238E27FC236}">
                  <a16:creationId xmlns:a16="http://schemas.microsoft.com/office/drawing/2014/main" id="{EF0F115F-A16F-6D54-3D3F-E4BBB9709BC8}"/>
                </a:ext>
              </a:extLst>
            </p:cNvPr>
            <p:cNvGrpSpPr/>
            <p:nvPr/>
          </p:nvGrpSpPr>
          <p:grpSpPr>
            <a:xfrm>
              <a:off x="2623907" y="1198803"/>
              <a:ext cx="1364245" cy="273000"/>
              <a:chOff x="2623907" y="1198803"/>
              <a:chExt cx="1364245" cy="273000"/>
            </a:xfrm>
          </p:grpSpPr>
          <p:sp>
            <p:nvSpPr>
              <p:cNvPr id="137" name="Google Shape;8553;p75">
                <a:extLst>
                  <a:ext uri="{FF2B5EF4-FFF2-40B4-BE49-F238E27FC236}">
                    <a16:creationId xmlns:a16="http://schemas.microsoft.com/office/drawing/2014/main" id="{FFCBDF69-D4E9-6B5A-FCAC-47CF00E0C191}"/>
                  </a:ext>
                </a:extLst>
              </p:cNvPr>
              <p:cNvSpPr/>
              <p:nvPr/>
            </p:nvSpPr>
            <p:spPr>
              <a:xfrm>
                <a:off x="3715152" y="1198803"/>
                <a:ext cx="273000" cy="273000"/>
              </a:xfrm>
              <a:prstGeom prst="diamond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38" name="Google Shape;8554;p75">
                <a:extLst>
                  <a:ext uri="{FF2B5EF4-FFF2-40B4-BE49-F238E27FC236}">
                    <a16:creationId xmlns:a16="http://schemas.microsoft.com/office/drawing/2014/main" id="{BC52BE5C-48D7-02D5-463E-BAB6C817C31A}"/>
                  </a:ext>
                </a:extLst>
              </p:cNvPr>
              <p:cNvSpPr/>
              <p:nvPr/>
            </p:nvSpPr>
            <p:spPr>
              <a:xfrm>
                <a:off x="2623907" y="1198803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39" name="Google Shape;8555;p75">
                <a:extLst>
                  <a:ext uri="{FF2B5EF4-FFF2-40B4-BE49-F238E27FC236}">
                    <a16:creationId xmlns:a16="http://schemas.microsoft.com/office/drawing/2014/main" id="{384A6182-80C2-4E52-E8DF-D9A6B3A06D43}"/>
                  </a:ext>
                </a:extLst>
              </p:cNvPr>
              <p:cNvSpPr/>
              <p:nvPr/>
            </p:nvSpPr>
            <p:spPr>
              <a:xfrm>
                <a:off x="2896718" y="1198803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40" name="Google Shape;8556;p75">
                <a:extLst>
                  <a:ext uri="{FF2B5EF4-FFF2-40B4-BE49-F238E27FC236}">
                    <a16:creationId xmlns:a16="http://schemas.microsoft.com/office/drawing/2014/main" id="{41187B77-B533-8544-F162-67C1A3D7DE82}"/>
                  </a:ext>
                </a:extLst>
              </p:cNvPr>
              <p:cNvSpPr/>
              <p:nvPr/>
            </p:nvSpPr>
            <p:spPr>
              <a:xfrm>
                <a:off x="3169529" y="1198803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41" name="Google Shape;8557;p75">
                <a:extLst>
                  <a:ext uri="{FF2B5EF4-FFF2-40B4-BE49-F238E27FC236}">
                    <a16:creationId xmlns:a16="http://schemas.microsoft.com/office/drawing/2014/main" id="{84266246-E468-96CD-92A5-C51DD87E4900}"/>
                  </a:ext>
                </a:extLst>
              </p:cNvPr>
              <p:cNvSpPr/>
              <p:nvPr/>
            </p:nvSpPr>
            <p:spPr>
              <a:xfrm>
                <a:off x="3442341" y="1198803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19" name="Google Shape;8558;p75">
              <a:extLst>
                <a:ext uri="{FF2B5EF4-FFF2-40B4-BE49-F238E27FC236}">
                  <a16:creationId xmlns:a16="http://schemas.microsoft.com/office/drawing/2014/main" id="{4370B326-C596-B261-145B-6916D788EAF2}"/>
                </a:ext>
              </a:extLst>
            </p:cNvPr>
            <p:cNvGrpSpPr/>
            <p:nvPr/>
          </p:nvGrpSpPr>
          <p:grpSpPr>
            <a:xfrm>
              <a:off x="2623904" y="1476964"/>
              <a:ext cx="1364245" cy="273000"/>
              <a:chOff x="2623904" y="1476964"/>
              <a:chExt cx="1364245" cy="273000"/>
            </a:xfrm>
          </p:grpSpPr>
          <p:sp>
            <p:nvSpPr>
              <p:cNvPr id="132" name="Google Shape;8559;p75">
                <a:extLst>
                  <a:ext uri="{FF2B5EF4-FFF2-40B4-BE49-F238E27FC236}">
                    <a16:creationId xmlns:a16="http://schemas.microsoft.com/office/drawing/2014/main" id="{0D1CEB5B-D220-E96B-C47D-024319EEAA7A}"/>
                  </a:ext>
                </a:extLst>
              </p:cNvPr>
              <p:cNvSpPr/>
              <p:nvPr/>
            </p:nvSpPr>
            <p:spPr>
              <a:xfrm>
                <a:off x="3169527" y="1476964"/>
                <a:ext cx="273000" cy="273000"/>
              </a:xfrm>
              <a:prstGeom prst="diamond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33" name="Google Shape;8560;p75">
                <a:extLst>
                  <a:ext uri="{FF2B5EF4-FFF2-40B4-BE49-F238E27FC236}">
                    <a16:creationId xmlns:a16="http://schemas.microsoft.com/office/drawing/2014/main" id="{1A581554-202B-1355-3D99-838628BDA125}"/>
                  </a:ext>
                </a:extLst>
              </p:cNvPr>
              <p:cNvSpPr/>
              <p:nvPr/>
            </p:nvSpPr>
            <p:spPr>
              <a:xfrm>
                <a:off x="3442338" y="1476964"/>
                <a:ext cx="273000" cy="273000"/>
              </a:xfrm>
              <a:prstGeom prst="diamond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34" name="Google Shape;8561;p75">
                <a:extLst>
                  <a:ext uri="{FF2B5EF4-FFF2-40B4-BE49-F238E27FC236}">
                    <a16:creationId xmlns:a16="http://schemas.microsoft.com/office/drawing/2014/main" id="{CB5D2281-3987-1C2A-5388-8D1A346C5AE2}"/>
                  </a:ext>
                </a:extLst>
              </p:cNvPr>
              <p:cNvSpPr/>
              <p:nvPr/>
            </p:nvSpPr>
            <p:spPr>
              <a:xfrm>
                <a:off x="3715149" y="1476964"/>
                <a:ext cx="273000" cy="273000"/>
              </a:xfrm>
              <a:prstGeom prst="diamond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35" name="Google Shape;8562;p75">
                <a:extLst>
                  <a:ext uri="{FF2B5EF4-FFF2-40B4-BE49-F238E27FC236}">
                    <a16:creationId xmlns:a16="http://schemas.microsoft.com/office/drawing/2014/main" id="{3B064A3B-927C-9F3F-EC8D-3B6EF8DC639A}"/>
                  </a:ext>
                </a:extLst>
              </p:cNvPr>
              <p:cNvSpPr/>
              <p:nvPr/>
            </p:nvSpPr>
            <p:spPr>
              <a:xfrm>
                <a:off x="2623904" y="1476964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36" name="Google Shape;8563;p75">
                <a:extLst>
                  <a:ext uri="{FF2B5EF4-FFF2-40B4-BE49-F238E27FC236}">
                    <a16:creationId xmlns:a16="http://schemas.microsoft.com/office/drawing/2014/main" id="{497724C7-206B-9BAA-AF04-66FD942C372B}"/>
                  </a:ext>
                </a:extLst>
              </p:cNvPr>
              <p:cNvSpPr/>
              <p:nvPr/>
            </p:nvSpPr>
            <p:spPr>
              <a:xfrm>
                <a:off x="2896716" y="1476964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20" name="Google Shape;8564;p75">
              <a:extLst>
                <a:ext uri="{FF2B5EF4-FFF2-40B4-BE49-F238E27FC236}">
                  <a16:creationId xmlns:a16="http://schemas.microsoft.com/office/drawing/2014/main" id="{0EA50924-8FF6-A828-F76B-17E3C1A707BE}"/>
                </a:ext>
              </a:extLst>
            </p:cNvPr>
            <p:cNvGrpSpPr/>
            <p:nvPr/>
          </p:nvGrpSpPr>
          <p:grpSpPr>
            <a:xfrm>
              <a:off x="2623907" y="1749775"/>
              <a:ext cx="1364245" cy="273000"/>
              <a:chOff x="2623907" y="1749775"/>
              <a:chExt cx="1364245" cy="273000"/>
            </a:xfrm>
          </p:grpSpPr>
          <p:sp>
            <p:nvSpPr>
              <p:cNvPr id="127" name="Google Shape;8565;p75">
                <a:extLst>
                  <a:ext uri="{FF2B5EF4-FFF2-40B4-BE49-F238E27FC236}">
                    <a16:creationId xmlns:a16="http://schemas.microsoft.com/office/drawing/2014/main" id="{AED31D0B-1DA3-E87F-30F2-2745B85C44C8}"/>
                  </a:ext>
                </a:extLst>
              </p:cNvPr>
              <p:cNvSpPr/>
              <p:nvPr/>
            </p:nvSpPr>
            <p:spPr>
              <a:xfrm>
                <a:off x="3442341" y="1749775"/>
                <a:ext cx="273000" cy="273000"/>
              </a:xfrm>
              <a:prstGeom prst="diamond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28" name="Google Shape;8566;p75">
                <a:extLst>
                  <a:ext uri="{FF2B5EF4-FFF2-40B4-BE49-F238E27FC236}">
                    <a16:creationId xmlns:a16="http://schemas.microsoft.com/office/drawing/2014/main" id="{A18D8112-5EBF-9C25-56D7-FB3EEDAE996C}"/>
                  </a:ext>
                </a:extLst>
              </p:cNvPr>
              <p:cNvSpPr/>
              <p:nvPr/>
            </p:nvSpPr>
            <p:spPr>
              <a:xfrm>
                <a:off x="3715152" y="1749775"/>
                <a:ext cx="273000" cy="273000"/>
              </a:xfrm>
              <a:prstGeom prst="diamond">
                <a:avLst/>
              </a:pr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29" name="Google Shape;8567;p75">
                <a:extLst>
                  <a:ext uri="{FF2B5EF4-FFF2-40B4-BE49-F238E27FC236}">
                    <a16:creationId xmlns:a16="http://schemas.microsoft.com/office/drawing/2014/main" id="{AA8C38DA-75B4-E42F-3179-BFABF367A1F3}"/>
                  </a:ext>
                </a:extLst>
              </p:cNvPr>
              <p:cNvSpPr/>
              <p:nvPr/>
            </p:nvSpPr>
            <p:spPr>
              <a:xfrm>
                <a:off x="2623907" y="1749775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30" name="Google Shape;8568;p75">
                <a:extLst>
                  <a:ext uri="{FF2B5EF4-FFF2-40B4-BE49-F238E27FC236}">
                    <a16:creationId xmlns:a16="http://schemas.microsoft.com/office/drawing/2014/main" id="{F225EC8A-256F-E58D-39C2-9A544AA17ABB}"/>
                  </a:ext>
                </a:extLst>
              </p:cNvPr>
              <p:cNvSpPr/>
              <p:nvPr/>
            </p:nvSpPr>
            <p:spPr>
              <a:xfrm>
                <a:off x="2896718" y="1749775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31" name="Google Shape;8569;p75">
                <a:extLst>
                  <a:ext uri="{FF2B5EF4-FFF2-40B4-BE49-F238E27FC236}">
                    <a16:creationId xmlns:a16="http://schemas.microsoft.com/office/drawing/2014/main" id="{433E461D-D9E0-A9B8-A2CF-E9F5552EDC79}"/>
                  </a:ext>
                </a:extLst>
              </p:cNvPr>
              <p:cNvSpPr/>
              <p:nvPr/>
            </p:nvSpPr>
            <p:spPr>
              <a:xfrm>
                <a:off x="3169529" y="1749775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21" name="Google Shape;8570;p75">
              <a:extLst>
                <a:ext uri="{FF2B5EF4-FFF2-40B4-BE49-F238E27FC236}">
                  <a16:creationId xmlns:a16="http://schemas.microsoft.com/office/drawing/2014/main" id="{BCCBA1AB-4FD5-79F2-A172-AB3537D25CEF}"/>
                </a:ext>
              </a:extLst>
            </p:cNvPr>
            <p:cNvGrpSpPr/>
            <p:nvPr/>
          </p:nvGrpSpPr>
          <p:grpSpPr>
            <a:xfrm>
              <a:off x="2623904" y="2027936"/>
              <a:ext cx="1364245" cy="273000"/>
              <a:chOff x="2623904" y="2027936"/>
              <a:chExt cx="1364245" cy="273000"/>
            </a:xfrm>
          </p:grpSpPr>
          <p:sp>
            <p:nvSpPr>
              <p:cNvPr id="122" name="Google Shape;8571;p75">
                <a:extLst>
                  <a:ext uri="{FF2B5EF4-FFF2-40B4-BE49-F238E27FC236}">
                    <a16:creationId xmlns:a16="http://schemas.microsoft.com/office/drawing/2014/main" id="{8B0DE9B8-D78A-53B7-60D6-62026F55CA35}"/>
                  </a:ext>
                </a:extLst>
              </p:cNvPr>
              <p:cNvSpPr/>
              <p:nvPr/>
            </p:nvSpPr>
            <p:spPr>
              <a:xfrm>
                <a:off x="2623904" y="2027936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23" name="Google Shape;8572;p75">
                <a:extLst>
                  <a:ext uri="{FF2B5EF4-FFF2-40B4-BE49-F238E27FC236}">
                    <a16:creationId xmlns:a16="http://schemas.microsoft.com/office/drawing/2014/main" id="{CA8CB163-46EF-A088-217E-F57147865447}"/>
                  </a:ext>
                </a:extLst>
              </p:cNvPr>
              <p:cNvSpPr/>
              <p:nvPr/>
            </p:nvSpPr>
            <p:spPr>
              <a:xfrm>
                <a:off x="2896716" y="2027936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24" name="Google Shape;8573;p75">
                <a:extLst>
                  <a:ext uri="{FF2B5EF4-FFF2-40B4-BE49-F238E27FC236}">
                    <a16:creationId xmlns:a16="http://schemas.microsoft.com/office/drawing/2014/main" id="{EAB3EAF8-55DB-8A1A-9441-AD49C9FC3CD7}"/>
                  </a:ext>
                </a:extLst>
              </p:cNvPr>
              <p:cNvSpPr/>
              <p:nvPr/>
            </p:nvSpPr>
            <p:spPr>
              <a:xfrm>
                <a:off x="3169527" y="2027936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25" name="Google Shape;8574;p75">
                <a:extLst>
                  <a:ext uri="{FF2B5EF4-FFF2-40B4-BE49-F238E27FC236}">
                    <a16:creationId xmlns:a16="http://schemas.microsoft.com/office/drawing/2014/main" id="{CCA3A108-4482-B21B-7DEF-63794F1CD40B}"/>
                  </a:ext>
                </a:extLst>
              </p:cNvPr>
              <p:cNvSpPr/>
              <p:nvPr/>
            </p:nvSpPr>
            <p:spPr>
              <a:xfrm>
                <a:off x="3442338" y="2027936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26" name="Google Shape;8575;p75">
                <a:extLst>
                  <a:ext uri="{FF2B5EF4-FFF2-40B4-BE49-F238E27FC236}">
                    <a16:creationId xmlns:a16="http://schemas.microsoft.com/office/drawing/2014/main" id="{AC70C684-3F49-E1EE-CC5C-140E5878D4C1}"/>
                  </a:ext>
                </a:extLst>
              </p:cNvPr>
              <p:cNvSpPr/>
              <p:nvPr/>
            </p:nvSpPr>
            <p:spPr>
              <a:xfrm>
                <a:off x="3715149" y="2027936"/>
                <a:ext cx="273000" cy="273000"/>
              </a:xfrm>
              <a:prstGeom prst="diamond">
                <a:avLst/>
              </a:prstGeom>
              <a:solidFill>
                <a:srgbClr val="5F7D95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142" name="Google Shape;8576;p75">
            <a:extLst>
              <a:ext uri="{FF2B5EF4-FFF2-40B4-BE49-F238E27FC236}">
                <a16:creationId xmlns:a16="http://schemas.microsoft.com/office/drawing/2014/main" id="{98100F31-FB16-9715-3BE2-4708AC1A9583}"/>
              </a:ext>
            </a:extLst>
          </p:cNvPr>
          <p:cNvGrpSpPr/>
          <p:nvPr/>
        </p:nvGrpSpPr>
        <p:grpSpPr>
          <a:xfrm>
            <a:off x="4362174" y="5418161"/>
            <a:ext cx="2775082" cy="318248"/>
            <a:chOff x="3200660" y="2180272"/>
            <a:chExt cx="2563824" cy="378237"/>
          </a:xfrm>
        </p:grpSpPr>
        <p:sp>
          <p:nvSpPr>
            <p:cNvPr id="143" name="Google Shape;8577;p75">
              <a:extLst>
                <a:ext uri="{FF2B5EF4-FFF2-40B4-BE49-F238E27FC236}">
                  <a16:creationId xmlns:a16="http://schemas.microsoft.com/office/drawing/2014/main" id="{3CE1B3FA-223D-D525-3A51-DDA866C93A37}"/>
                </a:ext>
              </a:extLst>
            </p:cNvPr>
            <p:cNvSpPr/>
            <p:nvPr/>
          </p:nvSpPr>
          <p:spPr>
            <a:xfrm>
              <a:off x="3200660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6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6" y="37890"/>
                  </a:cubicBezTo>
                  <a:lnTo>
                    <a:pt x="7922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22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4" name="Google Shape;8578;p75">
              <a:extLst>
                <a:ext uri="{FF2B5EF4-FFF2-40B4-BE49-F238E27FC236}">
                  <a16:creationId xmlns:a16="http://schemas.microsoft.com/office/drawing/2014/main" id="{E7E47C16-2E06-9B7B-B73C-644F6A7D814B}"/>
                </a:ext>
              </a:extLst>
            </p:cNvPr>
            <p:cNvSpPr/>
            <p:nvPr/>
          </p:nvSpPr>
          <p:spPr>
            <a:xfrm>
              <a:off x="3345104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5" name="Google Shape;8579;p75">
              <a:extLst>
                <a:ext uri="{FF2B5EF4-FFF2-40B4-BE49-F238E27FC236}">
                  <a16:creationId xmlns:a16="http://schemas.microsoft.com/office/drawing/2014/main" id="{D1902E8C-7E6E-5814-1D67-36D6992F1F03}"/>
                </a:ext>
              </a:extLst>
            </p:cNvPr>
            <p:cNvSpPr/>
            <p:nvPr/>
          </p:nvSpPr>
          <p:spPr>
            <a:xfrm>
              <a:off x="3489548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1" y="1"/>
                  </a:moveTo>
                  <a:cubicBezTo>
                    <a:pt x="276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21" y="37890"/>
                  </a:cubicBezTo>
                  <a:lnTo>
                    <a:pt x="7937" y="37890"/>
                  </a:lnTo>
                  <a:cubicBezTo>
                    <a:pt x="8281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81" y="1"/>
                    <a:pt x="7937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6" name="Google Shape;8580;p75">
              <a:extLst>
                <a:ext uri="{FF2B5EF4-FFF2-40B4-BE49-F238E27FC236}">
                  <a16:creationId xmlns:a16="http://schemas.microsoft.com/office/drawing/2014/main" id="{F4F166B3-F09A-BE1D-F0FE-629983E663F2}"/>
                </a:ext>
              </a:extLst>
            </p:cNvPr>
            <p:cNvSpPr/>
            <p:nvPr/>
          </p:nvSpPr>
          <p:spPr>
            <a:xfrm>
              <a:off x="3633992" y="2180272"/>
              <a:ext cx="108252" cy="378237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21" y="1"/>
                  </a:moveTo>
                  <a:cubicBezTo>
                    <a:pt x="277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7" y="37890"/>
                    <a:pt x="621" y="37890"/>
                  </a:cubicBezTo>
                  <a:lnTo>
                    <a:pt x="7937" y="37890"/>
                  </a:lnTo>
                  <a:cubicBezTo>
                    <a:pt x="8268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8" y="1"/>
                    <a:pt x="7937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7" name="Google Shape;8581;p75">
              <a:extLst>
                <a:ext uri="{FF2B5EF4-FFF2-40B4-BE49-F238E27FC236}">
                  <a16:creationId xmlns:a16="http://schemas.microsoft.com/office/drawing/2014/main" id="{2CC8B227-1C16-8FEC-FC59-4783712616FC}"/>
                </a:ext>
              </a:extLst>
            </p:cNvPr>
            <p:cNvSpPr/>
            <p:nvPr/>
          </p:nvSpPr>
          <p:spPr>
            <a:xfrm>
              <a:off x="3778448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6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06" y="37876"/>
                  </a:cubicBezTo>
                  <a:lnTo>
                    <a:pt x="7936" y="37876"/>
                  </a:lnTo>
                  <a:cubicBezTo>
                    <a:pt x="8267" y="37876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8" name="Google Shape;8582;p75">
              <a:extLst>
                <a:ext uri="{FF2B5EF4-FFF2-40B4-BE49-F238E27FC236}">
                  <a16:creationId xmlns:a16="http://schemas.microsoft.com/office/drawing/2014/main" id="{3F8B1886-EFB2-7EB0-8671-9AE7E3D97BAC}"/>
                </a:ext>
              </a:extLst>
            </p:cNvPr>
            <p:cNvSpPr/>
            <p:nvPr/>
          </p:nvSpPr>
          <p:spPr>
            <a:xfrm>
              <a:off x="3922892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23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9" name="Google Shape;8583;p75">
              <a:extLst>
                <a:ext uri="{FF2B5EF4-FFF2-40B4-BE49-F238E27FC236}">
                  <a16:creationId xmlns:a16="http://schemas.microsoft.com/office/drawing/2014/main" id="{D4A5CCFA-D318-14DC-6A4E-66670D88D384}"/>
                </a:ext>
              </a:extLst>
            </p:cNvPr>
            <p:cNvSpPr/>
            <p:nvPr/>
          </p:nvSpPr>
          <p:spPr>
            <a:xfrm>
              <a:off x="4067336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0" name="Google Shape;8584;p75">
              <a:extLst>
                <a:ext uri="{FF2B5EF4-FFF2-40B4-BE49-F238E27FC236}">
                  <a16:creationId xmlns:a16="http://schemas.microsoft.com/office/drawing/2014/main" id="{199FD24D-FCBB-251F-EF64-25DCC308A12B}"/>
                </a:ext>
              </a:extLst>
            </p:cNvPr>
            <p:cNvSpPr/>
            <p:nvPr/>
          </p:nvSpPr>
          <p:spPr>
            <a:xfrm>
              <a:off x="4211780" y="2180272"/>
              <a:ext cx="108252" cy="378237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21" y="1"/>
                  </a:moveTo>
                  <a:cubicBezTo>
                    <a:pt x="276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21" y="37890"/>
                  </a:cubicBezTo>
                  <a:lnTo>
                    <a:pt x="7937" y="37890"/>
                  </a:lnTo>
                  <a:cubicBezTo>
                    <a:pt x="8281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81" y="1"/>
                    <a:pt x="7937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1" name="Google Shape;8585;p75">
              <a:extLst>
                <a:ext uri="{FF2B5EF4-FFF2-40B4-BE49-F238E27FC236}">
                  <a16:creationId xmlns:a16="http://schemas.microsoft.com/office/drawing/2014/main" id="{49A415E3-0443-3D3F-08D0-1B2E108CB7EF}"/>
                </a:ext>
              </a:extLst>
            </p:cNvPr>
            <p:cNvSpPr/>
            <p:nvPr/>
          </p:nvSpPr>
          <p:spPr>
            <a:xfrm>
              <a:off x="4356236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20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20" y="37876"/>
                  </a:cubicBezTo>
                  <a:lnTo>
                    <a:pt x="7936" y="37876"/>
                  </a:lnTo>
                  <a:cubicBezTo>
                    <a:pt x="8267" y="37876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2" name="Google Shape;8586;p75">
              <a:extLst>
                <a:ext uri="{FF2B5EF4-FFF2-40B4-BE49-F238E27FC236}">
                  <a16:creationId xmlns:a16="http://schemas.microsoft.com/office/drawing/2014/main" id="{80F9AD29-EF5F-2F63-36BB-374C11B6D6CA}"/>
                </a:ext>
              </a:extLst>
            </p:cNvPr>
            <p:cNvSpPr/>
            <p:nvPr/>
          </p:nvSpPr>
          <p:spPr>
            <a:xfrm>
              <a:off x="4500680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6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6" y="37890"/>
                  </a:cubicBezTo>
                  <a:lnTo>
                    <a:pt x="7936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77"/>
                    <a:pt x="8267" y="1"/>
                    <a:pt x="7936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3" name="Google Shape;8587;p75">
              <a:extLst>
                <a:ext uri="{FF2B5EF4-FFF2-40B4-BE49-F238E27FC236}">
                  <a16:creationId xmlns:a16="http://schemas.microsoft.com/office/drawing/2014/main" id="{31654FCB-F387-7247-B2CE-A65B2AB93AC9}"/>
                </a:ext>
              </a:extLst>
            </p:cNvPr>
            <p:cNvSpPr/>
            <p:nvPr/>
          </p:nvSpPr>
          <p:spPr>
            <a:xfrm>
              <a:off x="4645124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7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07" y="37876"/>
                  </a:cubicBezTo>
                  <a:lnTo>
                    <a:pt x="7936" y="37876"/>
                  </a:lnTo>
                  <a:cubicBezTo>
                    <a:pt x="8267" y="37876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36" y="1"/>
                  </a:cubicBezTo>
                  <a:close/>
                </a:path>
              </a:pathLst>
            </a:custGeom>
            <a:solidFill>
              <a:srgbClr val="869FB2"/>
            </a:solidFill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4" name="Google Shape;8588;p75">
              <a:extLst>
                <a:ext uri="{FF2B5EF4-FFF2-40B4-BE49-F238E27FC236}">
                  <a16:creationId xmlns:a16="http://schemas.microsoft.com/office/drawing/2014/main" id="{441E3AC3-C817-BE05-1F3C-4505F014F2D0}"/>
                </a:ext>
              </a:extLst>
            </p:cNvPr>
            <p:cNvSpPr/>
            <p:nvPr/>
          </p:nvSpPr>
          <p:spPr>
            <a:xfrm>
              <a:off x="4789568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2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5" name="Google Shape;8589;p75">
              <a:extLst>
                <a:ext uri="{FF2B5EF4-FFF2-40B4-BE49-F238E27FC236}">
                  <a16:creationId xmlns:a16="http://schemas.microsoft.com/office/drawing/2014/main" id="{97B7BB2D-E59E-5838-EDE7-DFE20FDC5665}"/>
                </a:ext>
              </a:extLst>
            </p:cNvPr>
            <p:cNvSpPr/>
            <p:nvPr/>
          </p:nvSpPr>
          <p:spPr>
            <a:xfrm>
              <a:off x="4934012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3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3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6" name="Google Shape;8590;p75">
              <a:extLst>
                <a:ext uri="{FF2B5EF4-FFF2-40B4-BE49-F238E27FC236}">
                  <a16:creationId xmlns:a16="http://schemas.microsoft.com/office/drawing/2014/main" id="{DB487897-963C-504D-776F-4352FE7E8C44}"/>
                </a:ext>
              </a:extLst>
            </p:cNvPr>
            <p:cNvSpPr/>
            <p:nvPr/>
          </p:nvSpPr>
          <p:spPr>
            <a:xfrm>
              <a:off x="5078456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0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20" y="37890"/>
                  </a:cubicBezTo>
                  <a:lnTo>
                    <a:pt x="7936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77"/>
                    <a:pt x="8267" y="1"/>
                    <a:pt x="793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7" name="Google Shape;8591;p75">
              <a:extLst>
                <a:ext uri="{FF2B5EF4-FFF2-40B4-BE49-F238E27FC236}">
                  <a16:creationId xmlns:a16="http://schemas.microsoft.com/office/drawing/2014/main" id="{A9DD1914-4EE5-FE48-8FEB-8F71E8D92E6F}"/>
                </a:ext>
              </a:extLst>
            </p:cNvPr>
            <p:cNvSpPr/>
            <p:nvPr/>
          </p:nvSpPr>
          <p:spPr>
            <a:xfrm>
              <a:off x="5222900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0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20" y="37890"/>
                  </a:cubicBezTo>
                  <a:lnTo>
                    <a:pt x="7936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3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8" name="Google Shape;8592;p75">
              <a:extLst>
                <a:ext uri="{FF2B5EF4-FFF2-40B4-BE49-F238E27FC236}">
                  <a16:creationId xmlns:a16="http://schemas.microsoft.com/office/drawing/2014/main" id="{518727FF-A8F0-2FEE-ACA1-1C59D00EDC55}"/>
                </a:ext>
              </a:extLst>
            </p:cNvPr>
            <p:cNvSpPr/>
            <p:nvPr/>
          </p:nvSpPr>
          <p:spPr>
            <a:xfrm>
              <a:off x="5367343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76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07" y="37890"/>
                  </a:cubicBezTo>
                  <a:lnTo>
                    <a:pt x="7937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3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9" name="Google Shape;8593;p75">
              <a:extLst>
                <a:ext uri="{FF2B5EF4-FFF2-40B4-BE49-F238E27FC236}">
                  <a16:creationId xmlns:a16="http://schemas.microsoft.com/office/drawing/2014/main" id="{8D02CC11-759E-5666-0826-15D9175A8BE3}"/>
                </a:ext>
              </a:extLst>
            </p:cNvPr>
            <p:cNvSpPr/>
            <p:nvPr/>
          </p:nvSpPr>
          <p:spPr>
            <a:xfrm>
              <a:off x="5511787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7" y="1"/>
                  </a:moveTo>
                  <a:cubicBezTo>
                    <a:pt x="276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76"/>
                    <a:pt x="607" y="37876"/>
                  </a:cubicBezTo>
                  <a:lnTo>
                    <a:pt x="7923" y="37876"/>
                  </a:lnTo>
                  <a:cubicBezTo>
                    <a:pt x="8267" y="37876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0" name="Google Shape;8594;p75">
              <a:extLst>
                <a:ext uri="{FF2B5EF4-FFF2-40B4-BE49-F238E27FC236}">
                  <a16:creationId xmlns:a16="http://schemas.microsoft.com/office/drawing/2014/main" id="{B65C725D-B5D3-4F8E-8B94-D03EC078B977}"/>
                </a:ext>
              </a:extLst>
            </p:cNvPr>
            <p:cNvSpPr/>
            <p:nvPr/>
          </p:nvSpPr>
          <p:spPr>
            <a:xfrm>
              <a:off x="5656231" y="2180272"/>
              <a:ext cx="108252" cy="378237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07" y="1"/>
                  </a:moveTo>
                  <a:cubicBezTo>
                    <a:pt x="263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3" y="37890"/>
                    <a:pt x="607" y="37890"/>
                  </a:cubicBezTo>
                  <a:lnTo>
                    <a:pt x="7923" y="37890"/>
                  </a:lnTo>
                  <a:cubicBezTo>
                    <a:pt x="8268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8" y="1"/>
                    <a:pt x="7923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61" name="Google Shape;8595;p75">
            <a:extLst>
              <a:ext uri="{FF2B5EF4-FFF2-40B4-BE49-F238E27FC236}">
                <a16:creationId xmlns:a16="http://schemas.microsoft.com/office/drawing/2014/main" id="{94E79537-2364-B511-703F-F35446CC1B6B}"/>
              </a:ext>
            </a:extLst>
          </p:cNvPr>
          <p:cNvGrpSpPr/>
          <p:nvPr/>
        </p:nvGrpSpPr>
        <p:grpSpPr>
          <a:xfrm>
            <a:off x="4355223" y="5973812"/>
            <a:ext cx="2781004" cy="319250"/>
            <a:chOff x="3530150" y="2790075"/>
            <a:chExt cx="1962600" cy="225300"/>
          </a:xfrm>
        </p:grpSpPr>
        <p:sp>
          <p:nvSpPr>
            <p:cNvPr id="162" name="Google Shape;8596;p75">
              <a:extLst>
                <a:ext uri="{FF2B5EF4-FFF2-40B4-BE49-F238E27FC236}">
                  <a16:creationId xmlns:a16="http://schemas.microsoft.com/office/drawing/2014/main" id="{ECC6893E-FF2C-5741-6E6C-36C73EA44771}"/>
                </a:ext>
              </a:extLst>
            </p:cNvPr>
            <p:cNvSpPr/>
            <p:nvPr/>
          </p:nvSpPr>
          <p:spPr>
            <a:xfrm>
              <a:off x="3530150" y="2790075"/>
              <a:ext cx="1962600" cy="225300"/>
            </a:xfrm>
            <a:prstGeom prst="rect">
              <a:avLst/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3" name="Google Shape;8597;p75">
              <a:extLst>
                <a:ext uri="{FF2B5EF4-FFF2-40B4-BE49-F238E27FC236}">
                  <a16:creationId xmlns:a16="http://schemas.microsoft.com/office/drawing/2014/main" id="{1D45C41E-7D27-9222-6815-C2953827BED6}"/>
                </a:ext>
              </a:extLst>
            </p:cNvPr>
            <p:cNvSpPr/>
            <p:nvPr/>
          </p:nvSpPr>
          <p:spPr>
            <a:xfrm>
              <a:off x="3535069" y="2794464"/>
              <a:ext cx="1104900" cy="216900"/>
            </a:xfrm>
            <a:prstGeom prst="rect">
              <a:avLst/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64" name="Google Shape;8598;p75">
            <a:extLst>
              <a:ext uri="{FF2B5EF4-FFF2-40B4-BE49-F238E27FC236}">
                <a16:creationId xmlns:a16="http://schemas.microsoft.com/office/drawing/2014/main" id="{96F4675D-4908-C040-2C62-C655E4800BF8}"/>
              </a:ext>
            </a:extLst>
          </p:cNvPr>
          <p:cNvGrpSpPr/>
          <p:nvPr/>
        </p:nvGrpSpPr>
        <p:grpSpPr>
          <a:xfrm>
            <a:off x="4356530" y="6530464"/>
            <a:ext cx="2823258" cy="307522"/>
            <a:chOff x="3558802" y="4011427"/>
            <a:chExt cx="1866000" cy="111300"/>
          </a:xfrm>
        </p:grpSpPr>
        <p:sp>
          <p:nvSpPr>
            <p:cNvPr id="165" name="Google Shape;8599;p75">
              <a:extLst>
                <a:ext uri="{FF2B5EF4-FFF2-40B4-BE49-F238E27FC236}">
                  <a16:creationId xmlns:a16="http://schemas.microsoft.com/office/drawing/2014/main" id="{1DF443AA-43F9-F241-9051-C4EB79DDD0C3}"/>
                </a:ext>
              </a:extLst>
            </p:cNvPr>
            <p:cNvSpPr/>
            <p:nvPr/>
          </p:nvSpPr>
          <p:spPr>
            <a:xfrm rot="5400000" flipH="1">
              <a:off x="4436152" y="3134077"/>
              <a:ext cx="111300" cy="1866000"/>
            </a:xfrm>
            <a:prstGeom prst="round2SameRect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6" name="Google Shape;8600;p75">
              <a:extLst>
                <a:ext uri="{FF2B5EF4-FFF2-40B4-BE49-F238E27FC236}">
                  <a16:creationId xmlns:a16="http://schemas.microsoft.com/office/drawing/2014/main" id="{28A1C488-1455-E07E-0C72-D5458F8D3A9D}"/>
                </a:ext>
              </a:extLst>
            </p:cNvPr>
            <p:cNvSpPr/>
            <p:nvPr/>
          </p:nvSpPr>
          <p:spPr>
            <a:xfrm rot="5400000" flipH="1">
              <a:off x="4162472" y="3415277"/>
              <a:ext cx="104700" cy="1304700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5F7D9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67" name="Google Shape;8601;p75">
            <a:extLst>
              <a:ext uri="{FF2B5EF4-FFF2-40B4-BE49-F238E27FC236}">
                <a16:creationId xmlns:a16="http://schemas.microsoft.com/office/drawing/2014/main" id="{3F3B6901-0E5A-DDD9-2D64-A6E49F34B55B}"/>
              </a:ext>
            </a:extLst>
          </p:cNvPr>
          <p:cNvGrpSpPr/>
          <p:nvPr/>
        </p:nvGrpSpPr>
        <p:grpSpPr>
          <a:xfrm>
            <a:off x="4355914" y="4941264"/>
            <a:ext cx="2767006" cy="239498"/>
            <a:chOff x="3465975" y="2270276"/>
            <a:chExt cx="1986364" cy="171929"/>
          </a:xfrm>
        </p:grpSpPr>
        <p:sp>
          <p:nvSpPr>
            <p:cNvPr id="168" name="Google Shape;8602;p75">
              <a:extLst>
                <a:ext uri="{FF2B5EF4-FFF2-40B4-BE49-F238E27FC236}">
                  <a16:creationId xmlns:a16="http://schemas.microsoft.com/office/drawing/2014/main" id="{3C6A3651-9BBA-63FC-D533-1F559B4C9F06}"/>
                </a:ext>
              </a:extLst>
            </p:cNvPr>
            <p:cNvSpPr/>
            <p:nvPr/>
          </p:nvSpPr>
          <p:spPr>
            <a:xfrm rot="-5400000">
              <a:off x="3725184" y="2270305"/>
              <a:ext cx="171900" cy="171900"/>
            </a:xfrm>
            <a:prstGeom prst="ellipse">
              <a:avLst/>
            </a:prstGeom>
            <a:solidFill>
              <a:srgbClr val="5F7D95"/>
            </a:solidFill>
            <a:ln w="19050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9" name="Google Shape;8603;p75">
              <a:extLst>
                <a:ext uri="{FF2B5EF4-FFF2-40B4-BE49-F238E27FC236}">
                  <a16:creationId xmlns:a16="http://schemas.microsoft.com/office/drawing/2014/main" id="{98CD4D0D-C0FA-3D5A-F234-453A6C9457CD}"/>
                </a:ext>
              </a:extLst>
            </p:cNvPr>
            <p:cNvSpPr/>
            <p:nvPr/>
          </p:nvSpPr>
          <p:spPr>
            <a:xfrm rot="-5400000">
              <a:off x="3984394" y="2270305"/>
              <a:ext cx="171900" cy="171900"/>
            </a:xfrm>
            <a:prstGeom prst="ellipse">
              <a:avLst/>
            </a:prstGeom>
            <a:solidFill>
              <a:srgbClr val="5F7D95"/>
            </a:solidFill>
            <a:ln w="19050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0" name="Google Shape;8604;p75">
              <a:extLst>
                <a:ext uri="{FF2B5EF4-FFF2-40B4-BE49-F238E27FC236}">
                  <a16:creationId xmlns:a16="http://schemas.microsoft.com/office/drawing/2014/main" id="{AA3FAE93-9FBE-45E6-33C8-7941BDCF4229}"/>
                </a:ext>
              </a:extLst>
            </p:cNvPr>
            <p:cNvSpPr/>
            <p:nvPr/>
          </p:nvSpPr>
          <p:spPr>
            <a:xfrm rot="-5400000">
              <a:off x="4243603" y="2270305"/>
              <a:ext cx="171900" cy="171900"/>
            </a:xfrm>
            <a:prstGeom prst="ellipse">
              <a:avLst/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1" name="Google Shape;8605;p75">
              <a:extLst>
                <a:ext uri="{FF2B5EF4-FFF2-40B4-BE49-F238E27FC236}">
                  <a16:creationId xmlns:a16="http://schemas.microsoft.com/office/drawing/2014/main" id="{A415C33E-6F8E-E9B6-DDBF-0514AAD2A537}"/>
                </a:ext>
              </a:extLst>
            </p:cNvPr>
            <p:cNvSpPr/>
            <p:nvPr/>
          </p:nvSpPr>
          <p:spPr>
            <a:xfrm rot="-5400000">
              <a:off x="4502812" y="2270305"/>
              <a:ext cx="171900" cy="171900"/>
            </a:xfrm>
            <a:prstGeom prst="ellipse">
              <a:avLst/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2" name="Google Shape;8606;p75">
              <a:extLst>
                <a:ext uri="{FF2B5EF4-FFF2-40B4-BE49-F238E27FC236}">
                  <a16:creationId xmlns:a16="http://schemas.microsoft.com/office/drawing/2014/main" id="{E288C476-5176-7C97-2CF2-8820609488BC}"/>
                </a:ext>
              </a:extLst>
            </p:cNvPr>
            <p:cNvSpPr/>
            <p:nvPr/>
          </p:nvSpPr>
          <p:spPr>
            <a:xfrm rot="-5400000">
              <a:off x="4762021" y="2270305"/>
              <a:ext cx="171900" cy="171900"/>
            </a:xfrm>
            <a:prstGeom prst="ellipse">
              <a:avLst/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3" name="Google Shape;8607;p75">
              <a:extLst>
                <a:ext uri="{FF2B5EF4-FFF2-40B4-BE49-F238E27FC236}">
                  <a16:creationId xmlns:a16="http://schemas.microsoft.com/office/drawing/2014/main" id="{E6F18331-14FE-B74C-6CD3-12EB8824822C}"/>
                </a:ext>
              </a:extLst>
            </p:cNvPr>
            <p:cNvSpPr/>
            <p:nvPr/>
          </p:nvSpPr>
          <p:spPr>
            <a:xfrm rot="-5400000">
              <a:off x="3465975" y="2270305"/>
              <a:ext cx="171900" cy="171900"/>
            </a:xfrm>
            <a:prstGeom prst="ellipse">
              <a:avLst/>
            </a:prstGeom>
            <a:solidFill>
              <a:srgbClr val="5F7D95"/>
            </a:solidFill>
            <a:ln w="19050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4" name="Google Shape;8608;p75">
              <a:extLst>
                <a:ext uri="{FF2B5EF4-FFF2-40B4-BE49-F238E27FC236}">
                  <a16:creationId xmlns:a16="http://schemas.microsoft.com/office/drawing/2014/main" id="{2AE86842-4406-D3F4-AAD2-ADE411A4ED7A}"/>
                </a:ext>
              </a:extLst>
            </p:cNvPr>
            <p:cNvSpPr/>
            <p:nvPr/>
          </p:nvSpPr>
          <p:spPr>
            <a:xfrm rot="-5400000">
              <a:off x="5021230" y="2270276"/>
              <a:ext cx="171900" cy="171900"/>
            </a:xfrm>
            <a:prstGeom prst="ellipse">
              <a:avLst/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5" name="Google Shape;8609;p75">
              <a:extLst>
                <a:ext uri="{FF2B5EF4-FFF2-40B4-BE49-F238E27FC236}">
                  <a16:creationId xmlns:a16="http://schemas.microsoft.com/office/drawing/2014/main" id="{579C0000-5DAE-9D41-7A2D-2C1ED86C89D3}"/>
                </a:ext>
              </a:extLst>
            </p:cNvPr>
            <p:cNvSpPr/>
            <p:nvPr/>
          </p:nvSpPr>
          <p:spPr>
            <a:xfrm rot="-5400000">
              <a:off x="5280440" y="2270276"/>
              <a:ext cx="171900" cy="171900"/>
            </a:xfrm>
            <a:prstGeom prst="ellipse">
              <a:avLst/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76" name="Google Shape;8610;p75">
            <a:extLst>
              <a:ext uri="{FF2B5EF4-FFF2-40B4-BE49-F238E27FC236}">
                <a16:creationId xmlns:a16="http://schemas.microsoft.com/office/drawing/2014/main" id="{5231A83A-1D9B-5EC4-1680-DCD7FC79167F}"/>
              </a:ext>
            </a:extLst>
          </p:cNvPr>
          <p:cNvGrpSpPr/>
          <p:nvPr/>
        </p:nvGrpSpPr>
        <p:grpSpPr>
          <a:xfrm>
            <a:off x="4377930" y="7668563"/>
            <a:ext cx="2739062" cy="390920"/>
            <a:chOff x="723300" y="4253549"/>
            <a:chExt cx="2276482" cy="324900"/>
          </a:xfrm>
        </p:grpSpPr>
        <p:sp>
          <p:nvSpPr>
            <p:cNvPr id="177" name="Google Shape;8611;p75">
              <a:extLst>
                <a:ext uri="{FF2B5EF4-FFF2-40B4-BE49-F238E27FC236}">
                  <a16:creationId xmlns:a16="http://schemas.microsoft.com/office/drawing/2014/main" id="{D87EC131-29BC-6196-A518-00B9D2D764F8}"/>
                </a:ext>
              </a:extLst>
            </p:cNvPr>
            <p:cNvSpPr/>
            <p:nvPr/>
          </p:nvSpPr>
          <p:spPr>
            <a:xfrm>
              <a:off x="723300" y="4253549"/>
              <a:ext cx="341700" cy="324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8" name="Google Shape;8612;p75">
              <a:extLst>
                <a:ext uri="{FF2B5EF4-FFF2-40B4-BE49-F238E27FC236}">
                  <a16:creationId xmlns:a16="http://schemas.microsoft.com/office/drawing/2014/main" id="{089B37EE-22E4-09BB-6CD7-FCFD9D2C940F}"/>
                </a:ext>
              </a:extLst>
            </p:cNvPr>
            <p:cNvSpPr/>
            <p:nvPr/>
          </p:nvSpPr>
          <p:spPr>
            <a:xfrm>
              <a:off x="1206995" y="4253549"/>
              <a:ext cx="341700" cy="324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9" name="Google Shape;8613;p75">
              <a:extLst>
                <a:ext uri="{FF2B5EF4-FFF2-40B4-BE49-F238E27FC236}">
                  <a16:creationId xmlns:a16="http://schemas.microsoft.com/office/drawing/2014/main" id="{6F6E25F5-677B-1A6C-CC8D-2A027238C257}"/>
                </a:ext>
              </a:extLst>
            </p:cNvPr>
            <p:cNvSpPr/>
            <p:nvPr/>
          </p:nvSpPr>
          <p:spPr>
            <a:xfrm>
              <a:off x="1690691" y="4253549"/>
              <a:ext cx="341700" cy="324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0" name="Google Shape;8614;p75">
              <a:extLst>
                <a:ext uri="{FF2B5EF4-FFF2-40B4-BE49-F238E27FC236}">
                  <a16:creationId xmlns:a16="http://schemas.microsoft.com/office/drawing/2014/main" id="{8E91BFC3-96FD-C555-5211-B68E595F1E30}"/>
                </a:ext>
              </a:extLst>
            </p:cNvPr>
            <p:cNvSpPr/>
            <p:nvPr/>
          </p:nvSpPr>
          <p:spPr>
            <a:xfrm>
              <a:off x="2174386" y="4253549"/>
              <a:ext cx="341700" cy="324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1" name="Google Shape;8615;p75">
              <a:extLst>
                <a:ext uri="{FF2B5EF4-FFF2-40B4-BE49-F238E27FC236}">
                  <a16:creationId xmlns:a16="http://schemas.microsoft.com/office/drawing/2014/main" id="{B94B4DC3-2043-905F-412D-2659EC2C9915}"/>
                </a:ext>
              </a:extLst>
            </p:cNvPr>
            <p:cNvSpPr/>
            <p:nvPr/>
          </p:nvSpPr>
          <p:spPr>
            <a:xfrm>
              <a:off x="2658082" y="4253549"/>
              <a:ext cx="341700" cy="324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82" name="Google Shape;8616;p75">
            <a:extLst>
              <a:ext uri="{FF2B5EF4-FFF2-40B4-BE49-F238E27FC236}">
                <a16:creationId xmlns:a16="http://schemas.microsoft.com/office/drawing/2014/main" id="{FEC0EE35-B568-BF1C-B2B5-C288FE320C45}"/>
              </a:ext>
            </a:extLst>
          </p:cNvPr>
          <p:cNvGrpSpPr/>
          <p:nvPr/>
        </p:nvGrpSpPr>
        <p:grpSpPr>
          <a:xfrm>
            <a:off x="4357051" y="7070924"/>
            <a:ext cx="2778132" cy="360238"/>
            <a:chOff x="705948" y="3788465"/>
            <a:chExt cx="2308953" cy="299400"/>
          </a:xfrm>
        </p:grpSpPr>
        <p:sp>
          <p:nvSpPr>
            <p:cNvPr id="183" name="Google Shape;8617;p75">
              <a:extLst>
                <a:ext uri="{FF2B5EF4-FFF2-40B4-BE49-F238E27FC236}">
                  <a16:creationId xmlns:a16="http://schemas.microsoft.com/office/drawing/2014/main" id="{61DF062B-75F1-F43E-C213-42EF0346321D}"/>
                </a:ext>
              </a:extLst>
            </p:cNvPr>
            <p:cNvSpPr/>
            <p:nvPr/>
          </p:nvSpPr>
          <p:spPr>
            <a:xfrm>
              <a:off x="705948" y="3788465"/>
              <a:ext cx="335400" cy="299400"/>
            </a:xfrm>
            <a:prstGeom prst="heart">
              <a:avLst/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4" name="Google Shape;8618;p75">
              <a:extLst>
                <a:ext uri="{FF2B5EF4-FFF2-40B4-BE49-F238E27FC236}">
                  <a16:creationId xmlns:a16="http://schemas.microsoft.com/office/drawing/2014/main" id="{183DDC8B-DDEE-5C6D-7FA5-0273ED007FD3}"/>
                </a:ext>
              </a:extLst>
            </p:cNvPr>
            <p:cNvSpPr/>
            <p:nvPr/>
          </p:nvSpPr>
          <p:spPr>
            <a:xfrm>
              <a:off x="1209923" y="3788465"/>
              <a:ext cx="335400" cy="299400"/>
            </a:xfrm>
            <a:prstGeom prst="heart">
              <a:avLst/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5" name="Google Shape;8619;p75">
              <a:extLst>
                <a:ext uri="{FF2B5EF4-FFF2-40B4-BE49-F238E27FC236}">
                  <a16:creationId xmlns:a16="http://schemas.microsoft.com/office/drawing/2014/main" id="{BE179A7D-5D0F-D6E7-2F79-40996630236C}"/>
                </a:ext>
              </a:extLst>
            </p:cNvPr>
            <p:cNvSpPr/>
            <p:nvPr/>
          </p:nvSpPr>
          <p:spPr>
            <a:xfrm>
              <a:off x="1713905" y="3788465"/>
              <a:ext cx="335400" cy="299400"/>
            </a:xfrm>
            <a:prstGeom prst="heart">
              <a:avLst/>
            </a:prstGeom>
            <a:solidFill>
              <a:srgbClr val="869FB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6" name="Google Shape;8620;p75">
              <a:extLst>
                <a:ext uri="{FF2B5EF4-FFF2-40B4-BE49-F238E27FC236}">
                  <a16:creationId xmlns:a16="http://schemas.microsoft.com/office/drawing/2014/main" id="{55C4C784-0E2A-B0AC-F934-22BF4F3C6DE0}"/>
                </a:ext>
              </a:extLst>
            </p:cNvPr>
            <p:cNvSpPr/>
            <p:nvPr/>
          </p:nvSpPr>
          <p:spPr>
            <a:xfrm>
              <a:off x="2189639" y="3788465"/>
              <a:ext cx="335400" cy="299400"/>
            </a:xfrm>
            <a:prstGeom prst="heart">
              <a:avLst/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7" name="Google Shape;8621;p75">
              <a:extLst>
                <a:ext uri="{FF2B5EF4-FFF2-40B4-BE49-F238E27FC236}">
                  <a16:creationId xmlns:a16="http://schemas.microsoft.com/office/drawing/2014/main" id="{E8AA048C-9126-D022-D47F-5FF725CB001F}"/>
                </a:ext>
              </a:extLst>
            </p:cNvPr>
            <p:cNvSpPr/>
            <p:nvPr/>
          </p:nvSpPr>
          <p:spPr>
            <a:xfrm>
              <a:off x="2679500" y="3788465"/>
              <a:ext cx="335400" cy="299400"/>
            </a:xfrm>
            <a:prstGeom prst="heart">
              <a:avLst/>
            </a:pr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88" name="Google Shape;8622;p75">
            <a:extLst>
              <a:ext uri="{FF2B5EF4-FFF2-40B4-BE49-F238E27FC236}">
                <a16:creationId xmlns:a16="http://schemas.microsoft.com/office/drawing/2014/main" id="{41FB764E-51CB-E257-7F63-57E231192546}"/>
              </a:ext>
            </a:extLst>
          </p:cNvPr>
          <p:cNvGrpSpPr/>
          <p:nvPr/>
        </p:nvGrpSpPr>
        <p:grpSpPr>
          <a:xfrm>
            <a:off x="4452926" y="8296883"/>
            <a:ext cx="2609218" cy="588148"/>
            <a:chOff x="2658741" y="4097347"/>
            <a:chExt cx="1304609" cy="294074"/>
          </a:xfrm>
        </p:grpSpPr>
        <p:grpSp>
          <p:nvGrpSpPr>
            <p:cNvPr id="189" name="Google Shape;8623;p75">
              <a:extLst>
                <a:ext uri="{FF2B5EF4-FFF2-40B4-BE49-F238E27FC236}">
                  <a16:creationId xmlns:a16="http://schemas.microsoft.com/office/drawing/2014/main" id="{FA8FB4DF-2CA4-CE15-F1C2-E93C82F72EB4}"/>
                </a:ext>
              </a:extLst>
            </p:cNvPr>
            <p:cNvGrpSpPr/>
            <p:nvPr/>
          </p:nvGrpSpPr>
          <p:grpSpPr>
            <a:xfrm>
              <a:off x="2658741" y="4097347"/>
              <a:ext cx="118572" cy="294074"/>
              <a:chOff x="3343310" y="4475555"/>
              <a:chExt cx="127717" cy="316753"/>
            </a:xfrm>
          </p:grpSpPr>
          <p:sp>
            <p:nvSpPr>
              <p:cNvPr id="202" name="Google Shape;8624;p75">
                <a:extLst>
                  <a:ext uri="{FF2B5EF4-FFF2-40B4-BE49-F238E27FC236}">
                    <a16:creationId xmlns:a16="http://schemas.microsoft.com/office/drawing/2014/main" id="{EF5DA504-E250-E257-E2AE-2CC7DED9BDA7}"/>
                  </a:ext>
                </a:extLst>
              </p:cNvPr>
              <p:cNvSpPr/>
              <p:nvPr/>
            </p:nvSpPr>
            <p:spPr>
              <a:xfrm>
                <a:off x="3343310" y="4535967"/>
                <a:ext cx="127717" cy="256341"/>
              </a:xfrm>
              <a:custGeom>
                <a:avLst/>
                <a:gdLst/>
                <a:ahLst/>
                <a:cxnLst/>
                <a:rect l="l" t="t" r="r" b="b"/>
                <a:pathLst>
                  <a:path w="77995" h="156544" extrusionOk="0">
                    <a:moveTo>
                      <a:pt x="18496" y="1"/>
                    </a:moveTo>
                    <a:cubicBezTo>
                      <a:pt x="8514" y="1"/>
                      <a:pt x="359" y="8123"/>
                      <a:pt x="327" y="18105"/>
                    </a:cubicBezTo>
                    <a:lnTo>
                      <a:pt x="33" y="74537"/>
                    </a:lnTo>
                    <a:cubicBezTo>
                      <a:pt x="0" y="78778"/>
                      <a:pt x="3425" y="82235"/>
                      <a:pt x="7666" y="82268"/>
                    </a:cubicBezTo>
                    <a:lnTo>
                      <a:pt x="7731" y="82268"/>
                    </a:lnTo>
                    <a:cubicBezTo>
                      <a:pt x="11939" y="82268"/>
                      <a:pt x="15364" y="78843"/>
                      <a:pt x="15397" y="74635"/>
                    </a:cubicBezTo>
                    <a:lnTo>
                      <a:pt x="15691" y="18170"/>
                    </a:lnTo>
                    <a:cubicBezTo>
                      <a:pt x="15691" y="17341"/>
                      <a:pt x="16344" y="16668"/>
                      <a:pt x="17166" y="16668"/>
                    </a:cubicBezTo>
                    <a:cubicBezTo>
                      <a:pt x="17185" y="16668"/>
                      <a:pt x="17204" y="16669"/>
                      <a:pt x="17224" y="16669"/>
                    </a:cubicBezTo>
                    <a:cubicBezTo>
                      <a:pt x="18039" y="16669"/>
                      <a:pt x="18724" y="17355"/>
                      <a:pt x="18724" y="18170"/>
                    </a:cubicBezTo>
                    <a:lnTo>
                      <a:pt x="18724" y="147345"/>
                    </a:lnTo>
                    <a:cubicBezTo>
                      <a:pt x="18724" y="152433"/>
                      <a:pt x="22867" y="156543"/>
                      <a:pt x="27956" y="156543"/>
                    </a:cubicBezTo>
                    <a:cubicBezTo>
                      <a:pt x="33044" y="156543"/>
                      <a:pt x="37187" y="152433"/>
                      <a:pt x="37187" y="147345"/>
                    </a:cubicBezTo>
                    <a:lnTo>
                      <a:pt x="37187" y="73656"/>
                    </a:lnTo>
                    <a:lnTo>
                      <a:pt x="41167" y="73656"/>
                    </a:lnTo>
                    <a:lnTo>
                      <a:pt x="41167" y="147345"/>
                    </a:lnTo>
                    <a:cubicBezTo>
                      <a:pt x="41167" y="152433"/>
                      <a:pt x="45277" y="156543"/>
                      <a:pt x="50365" y="156543"/>
                    </a:cubicBezTo>
                    <a:cubicBezTo>
                      <a:pt x="55454" y="156543"/>
                      <a:pt x="59597" y="152433"/>
                      <a:pt x="59597" y="147345"/>
                    </a:cubicBezTo>
                    <a:cubicBezTo>
                      <a:pt x="59597" y="25477"/>
                      <a:pt x="59434" y="95153"/>
                      <a:pt x="59434" y="18300"/>
                    </a:cubicBezTo>
                    <a:cubicBezTo>
                      <a:pt x="59434" y="17420"/>
                      <a:pt x="60119" y="16702"/>
                      <a:pt x="60967" y="16669"/>
                    </a:cubicBezTo>
                    <a:cubicBezTo>
                      <a:pt x="60988" y="16669"/>
                      <a:pt x="61009" y="16668"/>
                      <a:pt x="61030" y="16668"/>
                    </a:cubicBezTo>
                    <a:cubicBezTo>
                      <a:pt x="61882" y="16668"/>
                      <a:pt x="62567" y="17310"/>
                      <a:pt x="62631" y="18170"/>
                    </a:cubicBezTo>
                    <a:lnTo>
                      <a:pt x="62598" y="74570"/>
                    </a:lnTo>
                    <a:cubicBezTo>
                      <a:pt x="62598" y="78810"/>
                      <a:pt x="66023" y="82268"/>
                      <a:pt x="70264" y="82268"/>
                    </a:cubicBezTo>
                    <a:cubicBezTo>
                      <a:pt x="74504" y="82268"/>
                      <a:pt x="77962" y="78843"/>
                      <a:pt x="77962" y="74602"/>
                    </a:cubicBezTo>
                    <a:lnTo>
                      <a:pt x="77994" y="18137"/>
                    </a:lnTo>
                    <a:cubicBezTo>
                      <a:pt x="77994" y="18137"/>
                      <a:pt x="77994" y="18105"/>
                      <a:pt x="77994" y="18105"/>
                    </a:cubicBezTo>
                    <a:cubicBezTo>
                      <a:pt x="77962" y="8123"/>
                      <a:pt x="69807" y="1"/>
                      <a:pt x="59825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03" name="Google Shape;8625;p75">
                <a:extLst>
                  <a:ext uri="{FF2B5EF4-FFF2-40B4-BE49-F238E27FC236}">
                    <a16:creationId xmlns:a16="http://schemas.microsoft.com/office/drawing/2014/main" id="{CD072D45-5DA4-48BB-1D82-1D15F1661454}"/>
                  </a:ext>
                </a:extLst>
              </p:cNvPr>
              <p:cNvSpPr/>
              <p:nvPr/>
            </p:nvSpPr>
            <p:spPr>
              <a:xfrm>
                <a:off x="3381341" y="4475555"/>
                <a:ext cx="52189" cy="52135"/>
              </a:xfrm>
              <a:custGeom>
                <a:avLst/>
                <a:gdLst/>
                <a:ahLst/>
                <a:cxnLst/>
                <a:rect l="l" t="t" r="r" b="b"/>
                <a:pathLst>
                  <a:path w="31871" h="31838" extrusionOk="0">
                    <a:moveTo>
                      <a:pt x="15952" y="1"/>
                    </a:moveTo>
                    <a:cubicBezTo>
                      <a:pt x="7144" y="1"/>
                      <a:pt x="1" y="7112"/>
                      <a:pt x="1" y="15919"/>
                    </a:cubicBezTo>
                    <a:cubicBezTo>
                      <a:pt x="1" y="24694"/>
                      <a:pt x="7144" y="31838"/>
                      <a:pt x="15952" y="31838"/>
                    </a:cubicBezTo>
                    <a:cubicBezTo>
                      <a:pt x="24727" y="31838"/>
                      <a:pt x="31870" y="24694"/>
                      <a:pt x="31870" y="15919"/>
                    </a:cubicBezTo>
                    <a:cubicBezTo>
                      <a:pt x="31870" y="7112"/>
                      <a:pt x="24727" y="1"/>
                      <a:pt x="15952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90" name="Google Shape;8626;p75">
              <a:extLst>
                <a:ext uri="{FF2B5EF4-FFF2-40B4-BE49-F238E27FC236}">
                  <a16:creationId xmlns:a16="http://schemas.microsoft.com/office/drawing/2014/main" id="{7163BF0F-836D-C4E7-4654-C2217EC4884B}"/>
                </a:ext>
              </a:extLst>
            </p:cNvPr>
            <p:cNvGrpSpPr/>
            <p:nvPr/>
          </p:nvGrpSpPr>
          <p:grpSpPr>
            <a:xfrm>
              <a:off x="3815519" y="4098388"/>
              <a:ext cx="147831" cy="291991"/>
              <a:chOff x="3527539" y="4476677"/>
              <a:chExt cx="159232" cy="314510"/>
            </a:xfrm>
          </p:grpSpPr>
          <p:sp>
            <p:nvSpPr>
              <p:cNvPr id="200" name="Google Shape;8627;p75">
                <a:extLst>
                  <a:ext uri="{FF2B5EF4-FFF2-40B4-BE49-F238E27FC236}">
                    <a16:creationId xmlns:a16="http://schemas.microsoft.com/office/drawing/2014/main" id="{48177721-7ADD-D12E-01B5-4DF6E7E0BA47}"/>
                  </a:ext>
                </a:extLst>
              </p:cNvPr>
              <p:cNvSpPr/>
              <p:nvPr/>
            </p:nvSpPr>
            <p:spPr>
              <a:xfrm>
                <a:off x="3527539" y="4536716"/>
                <a:ext cx="159232" cy="254471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155402" extrusionOk="0">
                    <a:moveTo>
                      <a:pt x="35360" y="0"/>
                    </a:moveTo>
                    <a:cubicBezTo>
                      <a:pt x="27173" y="0"/>
                      <a:pt x="21268" y="5220"/>
                      <a:pt x="17713" y="15527"/>
                    </a:cubicBezTo>
                    <a:cubicBezTo>
                      <a:pt x="15527" y="21921"/>
                      <a:pt x="1533" y="61750"/>
                      <a:pt x="1403" y="62174"/>
                    </a:cubicBezTo>
                    <a:cubicBezTo>
                      <a:pt x="0" y="66121"/>
                      <a:pt x="2088" y="70492"/>
                      <a:pt x="6068" y="71895"/>
                    </a:cubicBezTo>
                    <a:cubicBezTo>
                      <a:pt x="6895" y="72179"/>
                      <a:pt x="7739" y="72315"/>
                      <a:pt x="8570" y="72315"/>
                    </a:cubicBezTo>
                    <a:cubicBezTo>
                      <a:pt x="11735" y="72315"/>
                      <a:pt x="14703" y="70350"/>
                      <a:pt x="15788" y="67197"/>
                    </a:cubicBezTo>
                    <a:cubicBezTo>
                      <a:pt x="16245" y="65925"/>
                      <a:pt x="24661" y="42569"/>
                      <a:pt x="29358" y="29130"/>
                    </a:cubicBezTo>
                    <a:lnTo>
                      <a:pt x="29358" y="29130"/>
                    </a:lnTo>
                    <a:cubicBezTo>
                      <a:pt x="28869" y="33142"/>
                      <a:pt x="30272" y="24824"/>
                      <a:pt x="18431" y="85856"/>
                    </a:cubicBezTo>
                    <a:cubicBezTo>
                      <a:pt x="17941" y="88498"/>
                      <a:pt x="19964" y="90912"/>
                      <a:pt x="22606" y="90912"/>
                    </a:cubicBezTo>
                    <a:lnTo>
                      <a:pt x="28412" y="90912"/>
                    </a:lnTo>
                    <a:lnTo>
                      <a:pt x="28412" y="146235"/>
                    </a:lnTo>
                    <a:cubicBezTo>
                      <a:pt x="28412" y="151291"/>
                      <a:pt x="32522" y="155401"/>
                      <a:pt x="37578" y="155401"/>
                    </a:cubicBezTo>
                    <a:cubicBezTo>
                      <a:pt x="42634" y="155401"/>
                      <a:pt x="46745" y="151291"/>
                      <a:pt x="46745" y="146235"/>
                    </a:cubicBezTo>
                    <a:lnTo>
                      <a:pt x="46745" y="90912"/>
                    </a:lnTo>
                    <a:lnTo>
                      <a:pt x="50692" y="90912"/>
                    </a:lnTo>
                    <a:lnTo>
                      <a:pt x="50692" y="146235"/>
                    </a:lnTo>
                    <a:cubicBezTo>
                      <a:pt x="50692" y="151291"/>
                      <a:pt x="54769" y="155401"/>
                      <a:pt x="59825" y="155401"/>
                    </a:cubicBezTo>
                    <a:cubicBezTo>
                      <a:pt x="64881" y="155401"/>
                      <a:pt x="68991" y="151291"/>
                      <a:pt x="68991" y="146235"/>
                    </a:cubicBezTo>
                    <a:lnTo>
                      <a:pt x="68991" y="90912"/>
                    </a:lnTo>
                    <a:lnTo>
                      <a:pt x="74798" y="90912"/>
                    </a:lnTo>
                    <a:cubicBezTo>
                      <a:pt x="77472" y="90912"/>
                      <a:pt x="79462" y="88498"/>
                      <a:pt x="78973" y="85856"/>
                    </a:cubicBezTo>
                    <a:cubicBezTo>
                      <a:pt x="67262" y="25379"/>
                      <a:pt x="68535" y="32392"/>
                      <a:pt x="68143" y="29130"/>
                    </a:cubicBezTo>
                    <a:lnTo>
                      <a:pt x="68143" y="29130"/>
                    </a:lnTo>
                    <a:cubicBezTo>
                      <a:pt x="72873" y="42667"/>
                      <a:pt x="81028" y="65958"/>
                      <a:pt x="81485" y="67197"/>
                    </a:cubicBezTo>
                    <a:cubicBezTo>
                      <a:pt x="82570" y="70350"/>
                      <a:pt x="85538" y="72315"/>
                      <a:pt x="88687" y="72315"/>
                    </a:cubicBezTo>
                    <a:cubicBezTo>
                      <a:pt x="89513" y="72315"/>
                      <a:pt x="90352" y="72179"/>
                      <a:pt x="91173" y="71895"/>
                    </a:cubicBezTo>
                    <a:cubicBezTo>
                      <a:pt x="95152" y="70492"/>
                      <a:pt x="97240" y="66121"/>
                      <a:pt x="95870" y="62174"/>
                    </a:cubicBezTo>
                    <a:cubicBezTo>
                      <a:pt x="95707" y="61750"/>
                      <a:pt x="81746" y="21921"/>
                      <a:pt x="79560" y="15527"/>
                    </a:cubicBezTo>
                    <a:cubicBezTo>
                      <a:pt x="76005" y="5220"/>
                      <a:pt x="70068" y="0"/>
                      <a:pt x="6191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01" name="Google Shape;8628;p75">
                <a:extLst>
                  <a:ext uri="{FF2B5EF4-FFF2-40B4-BE49-F238E27FC236}">
                    <a16:creationId xmlns:a16="http://schemas.microsoft.com/office/drawing/2014/main" id="{426F9B9C-36EB-1EA5-1812-8AB7C71558E6}"/>
                  </a:ext>
                </a:extLst>
              </p:cNvPr>
              <p:cNvSpPr/>
              <p:nvPr/>
            </p:nvSpPr>
            <p:spPr>
              <a:xfrm>
                <a:off x="3581381" y="4476677"/>
                <a:ext cx="51814" cy="51761"/>
              </a:xfrm>
              <a:custGeom>
                <a:avLst/>
                <a:gdLst/>
                <a:ahLst/>
                <a:cxnLst/>
                <a:rect l="l" t="t" r="r" b="b"/>
                <a:pathLst>
                  <a:path w="31642" h="31610" extrusionOk="0">
                    <a:moveTo>
                      <a:pt x="15821" y="1"/>
                    </a:moveTo>
                    <a:cubicBezTo>
                      <a:pt x="7079" y="1"/>
                      <a:pt x="0" y="7079"/>
                      <a:pt x="0" y="15821"/>
                    </a:cubicBezTo>
                    <a:cubicBezTo>
                      <a:pt x="0" y="24531"/>
                      <a:pt x="7079" y="31609"/>
                      <a:pt x="15821" y="31609"/>
                    </a:cubicBezTo>
                    <a:cubicBezTo>
                      <a:pt x="24563" y="31609"/>
                      <a:pt x="31641" y="24531"/>
                      <a:pt x="31641" y="15821"/>
                    </a:cubicBezTo>
                    <a:cubicBezTo>
                      <a:pt x="31641" y="7079"/>
                      <a:pt x="24563" y="1"/>
                      <a:pt x="1582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91" name="Google Shape;8629;p75">
              <a:extLst>
                <a:ext uri="{FF2B5EF4-FFF2-40B4-BE49-F238E27FC236}">
                  <a16:creationId xmlns:a16="http://schemas.microsoft.com/office/drawing/2014/main" id="{019473C8-9A61-24BA-594E-EC518EDB7FFD}"/>
                </a:ext>
              </a:extLst>
            </p:cNvPr>
            <p:cNvGrpSpPr/>
            <p:nvPr/>
          </p:nvGrpSpPr>
          <p:grpSpPr>
            <a:xfrm>
              <a:off x="3511696" y="4098388"/>
              <a:ext cx="147831" cy="291991"/>
              <a:chOff x="3527539" y="4476677"/>
              <a:chExt cx="159232" cy="314510"/>
            </a:xfrm>
          </p:grpSpPr>
          <p:sp>
            <p:nvSpPr>
              <p:cNvPr id="198" name="Google Shape;8630;p75">
                <a:extLst>
                  <a:ext uri="{FF2B5EF4-FFF2-40B4-BE49-F238E27FC236}">
                    <a16:creationId xmlns:a16="http://schemas.microsoft.com/office/drawing/2014/main" id="{59B9BCCE-E3D6-8CE5-D611-4474C39E3694}"/>
                  </a:ext>
                </a:extLst>
              </p:cNvPr>
              <p:cNvSpPr/>
              <p:nvPr/>
            </p:nvSpPr>
            <p:spPr>
              <a:xfrm>
                <a:off x="3527539" y="4536716"/>
                <a:ext cx="159232" cy="254471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155402" extrusionOk="0">
                    <a:moveTo>
                      <a:pt x="35360" y="0"/>
                    </a:moveTo>
                    <a:cubicBezTo>
                      <a:pt x="27173" y="0"/>
                      <a:pt x="21268" y="5220"/>
                      <a:pt x="17713" y="15527"/>
                    </a:cubicBezTo>
                    <a:cubicBezTo>
                      <a:pt x="15527" y="21921"/>
                      <a:pt x="1533" y="61750"/>
                      <a:pt x="1403" y="62174"/>
                    </a:cubicBezTo>
                    <a:cubicBezTo>
                      <a:pt x="0" y="66121"/>
                      <a:pt x="2088" y="70492"/>
                      <a:pt x="6068" y="71895"/>
                    </a:cubicBezTo>
                    <a:cubicBezTo>
                      <a:pt x="6895" y="72179"/>
                      <a:pt x="7739" y="72315"/>
                      <a:pt x="8570" y="72315"/>
                    </a:cubicBezTo>
                    <a:cubicBezTo>
                      <a:pt x="11735" y="72315"/>
                      <a:pt x="14703" y="70350"/>
                      <a:pt x="15788" y="67197"/>
                    </a:cubicBezTo>
                    <a:cubicBezTo>
                      <a:pt x="16245" y="65925"/>
                      <a:pt x="24661" y="42569"/>
                      <a:pt x="29358" y="29130"/>
                    </a:cubicBezTo>
                    <a:lnTo>
                      <a:pt x="29358" y="29130"/>
                    </a:lnTo>
                    <a:cubicBezTo>
                      <a:pt x="28869" y="33142"/>
                      <a:pt x="30272" y="24824"/>
                      <a:pt x="18431" y="85856"/>
                    </a:cubicBezTo>
                    <a:cubicBezTo>
                      <a:pt x="17941" y="88498"/>
                      <a:pt x="19964" y="90912"/>
                      <a:pt x="22606" y="90912"/>
                    </a:cubicBezTo>
                    <a:lnTo>
                      <a:pt x="28412" y="90912"/>
                    </a:lnTo>
                    <a:lnTo>
                      <a:pt x="28412" y="146235"/>
                    </a:lnTo>
                    <a:cubicBezTo>
                      <a:pt x="28412" y="151291"/>
                      <a:pt x="32522" y="155401"/>
                      <a:pt x="37578" y="155401"/>
                    </a:cubicBezTo>
                    <a:cubicBezTo>
                      <a:pt x="42634" y="155401"/>
                      <a:pt x="46745" y="151291"/>
                      <a:pt x="46745" y="146235"/>
                    </a:cubicBezTo>
                    <a:lnTo>
                      <a:pt x="46745" y="90912"/>
                    </a:lnTo>
                    <a:lnTo>
                      <a:pt x="50692" y="90912"/>
                    </a:lnTo>
                    <a:lnTo>
                      <a:pt x="50692" y="146235"/>
                    </a:lnTo>
                    <a:cubicBezTo>
                      <a:pt x="50692" y="151291"/>
                      <a:pt x="54769" y="155401"/>
                      <a:pt x="59825" y="155401"/>
                    </a:cubicBezTo>
                    <a:cubicBezTo>
                      <a:pt x="64881" y="155401"/>
                      <a:pt x="68991" y="151291"/>
                      <a:pt x="68991" y="146235"/>
                    </a:cubicBezTo>
                    <a:lnTo>
                      <a:pt x="68991" y="90912"/>
                    </a:lnTo>
                    <a:lnTo>
                      <a:pt x="74798" y="90912"/>
                    </a:lnTo>
                    <a:cubicBezTo>
                      <a:pt x="77472" y="90912"/>
                      <a:pt x="79462" y="88498"/>
                      <a:pt x="78973" y="85856"/>
                    </a:cubicBezTo>
                    <a:cubicBezTo>
                      <a:pt x="67262" y="25379"/>
                      <a:pt x="68535" y="32392"/>
                      <a:pt x="68143" y="29130"/>
                    </a:cubicBezTo>
                    <a:lnTo>
                      <a:pt x="68143" y="29130"/>
                    </a:lnTo>
                    <a:cubicBezTo>
                      <a:pt x="72873" y="42667"/>
                      <a:pt x="81028" y="65958"/>
                      <a:pt x="81485" y="67197"/>
                    </a:cubicBezTo>
                    <a:cubicBezTo>
                      <a:pt x="82570" y="70350"/>
                      <a:pt x="85538" y="72315"/>
                      <a:pt x="88687" y="72315"/>
                    </a:cubicBezTo>
                    <a:cubicBezTo>
                      <a:pt x="89513" y="72315"/>
                      <a:pt x="90352" y="72179"/>
                      <a:pt x="91173" y="71895"/>
                    </a:cubicBezTo>
                    <a:cubicBezTo>
                      <a:pt x="95152" y="70492"/>
                      <a:pt x="97240" y="66121"/>
                      <a:pt x="95870" y="62174"/>
                    </a:cubicBezTo>
                    <a:cubicBezTo>
                      <a:pt x="95707" y="61750"/>
                      <a:pt x="81746" y="21921"/>
                      <a:pt x="79560" y="15527"/>
                    </a:cubicBezTo>
                    <a:cubicBezTo>
                      <a:pt x="76005" y="5220"/>
                      <a:pt x="70068" y="0"/>
                      <a:pt x="6191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99" name="Google Shape;8631;p75">
                <a:extLst>
                  <a:ext uri="{FF2B5EF4-FFF2-40B4-BE49-F238E27FC236}">
                    <a16:creationId xmlns:a16="http://schemas.microsoft.com/office/drawing/2014/main" id="{B99F7528-DDE4-8F0B-4ABA-A29ABE6AA3B5}"/>
                  </a:ext>
                </a:extLst>
              </p:cNvPr>
              <p:cNvSpPr/>
              <p:nvPr/>
            </p:nvSpPr>
            <p:spPr>
              <a:xfrm>
                <a:off x="3581381" y="4476677"/>
                <a:ext cx="51814" cy="51761"/>
              </a:xfrm>
              <a:custGeom>
                <a:avLst/>
                <a:gdLst/>
                <a:ahLst/>
                <a:cxnLst/>
                <a:rect l="l" t="t" r="r" b="b"/>
                <a:pathLst>
                  <a:path w="31642" h="31610" extrusionOk="0">
                    <a:moveTo>
                      <a:pt x="15821" y="1"/>
                    </a:moveTo>
                    <a:cubicBezTo>
                      <a:pt x="7079" y="1"/>
                      <a:pt x="0" y="7079"/>
                      <a:pt x="0" y="15821"/>
                    </a:cubicBezTo>
                    <a:cubicBezTo>
                      <a:pt x="0" y="24531"/>
                      <a:pt x="7079" y="31609"/>
                      <a:pt x="15821" y="31609"/>
                    </a:cubicBezTo>
                    <a:cubicBezTo>
                      <a:pt x="24563" y="31609"/>
                      <a:pt x="31641" y="24531"/>
                      <a:pt x="31641" y="15821"/>
                    </a:cubicBezTo>
                    <a:cubicBezTo>
                      <a:pt x="31641" y="7079"/>
                      <a:pt x="24563" y="1"/>
                      <a:pt x="1582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92" name="Google Shape;8632;p75">
              <a:extLst>
                <a:ext uri="{FF2B5EF4-FFF2-40B4-BE49-F238E27FC236}">
                  <a16:creationId xmlns:a16="http://schemas.microsoft.com/office/drawing/2014/main" id="{016FAF35-86D0-B2F3-DFC4-41612671CE96}"/>
                </a:ext>
              </a:extLst>
            </p:cNvPr>
            <p:cNvGrpSpPr/>
            <p:nvPr/>
          </p:nvGrpSpPr>
          <p:grpSpPr>
            <a:xfrm>
              <a:off x="3207874" y="4098388"/>
              <a:ext cx="147831" cy="291991"/>
              <a:chOff x="3527539" y="4476677"/>
              <a:chExt cx="159232" cy="314510"/>
            </a:xfrm>
          </p:grpSpPr>
          <p:sp>
            <p:nvSpPr>
              <p:cNvPr id="196" name="Google Shape;8633;p75">
                <a:extLst>
                  <a:ext uri="{FF2B5EF4-FFF2-40B4-BE49-F238E27FC236}">
                    <a16:creationId xmlns:a16="http://schemas.microsoft.com/office/drawing/2014/main" id="{48FEBEC3-78D5-D12F-0B3D-940AD8131C61}"/>
                  </a:ext>
                </a:extLst>
              </p:cNvPr>
              <p:cNvSpPr/>
              <p:nvPr/>
            </p:nvSpPr>
            <p:spPr>
              <a:xfrm>
                <a:off x="3527539" y="4536716"/>
                <a:ext cx="159232" cy="254471"/>
              </a:xfrm>
              <a:custGeom>
                <a:avLst/>
                <a:gdLst/>
                <a:ahLst/>
                <a:cxnLst/>
                <a:rect l="l" t="t" r="r" b="b"/>
                <a:pathLst>
                  <a:path w="97241" h="155402" extrusionOk="0">
                    <a:moveTo>
                      <a:pt x="35360" y="0"/>
                    </a:moveTo>
                    <a:cubicBezTo>
                      <a:pt x="27173" y="0"/>
                      <a:pt x="21268" y="5220"/>
                      <a:pt x="17713" y="15527"/>
                    </a:cubicBezTo>
                    <a:cubicBezTo>
                      <a:pt x="15527" y="21921"/>
                      <a:pt x="1533" y="61750"/>
                      <a:pt x="1403" y="62174"/>
                    </a:cubicBezTo>
                    <a:cubicBezTo>
                      <a:pt x="0" y="66121"/>
                      <a:pt x="2088" y="70492"/>
                      <a:pt x="6068" y="71895"/>
                    </a:cubicBezTo>
                    <a:cubicBezTo>
                      <a:pt x="6895" y="72179"/>
                      <a:pt x="7739" y="72315"/>
                      <a:pt x="8570" y="72315"/>
                    </a:cubicBezTo>
                    <a:cubicBezTo>
                      <a:pt x="11735" y="72315"/>
                      <a:pt x="14703" y="70350"/>
                      <a:pt x="15788" y="67197"/>
                    </a:cubicBezTo>
                    <a:cubicBezTo>
                      <a:pt x="16245" y="65925"/>
                      <a:pt x="24661" y="42569"/>
                      <a:pt x="29358" y="29130"/>
                    </a:cubicBezTo>
                    <a:lnTo>
                      <a:pt x="29358" y="29130"/>
                    </a:lnTo>
                    <a:cubicBezTo>
                      <a:pt x="28869" y="33142"/>
                      <a:pt x="30272" y="24824"/>
                      <a:pt x="18431" y="85856"/>
                    </a:cubicBezTo>
                    <a:cubicBezTo>
                      <a:pt x="17941" y="88498"/>
                      <a:pt x="19964" y="90912"/>
                      <a:pt x="22606" y="90912"/>
                    </a:cubicBezTo>
                    <a:lnTo>
                      <a:pt x="28412" y="90912"/>
                    </a:lnTo>
                    <a:lnTo>
                      <a:pt x="28412" y="146235"/>
                    </a:lnTo>
                    <a:cubicBezTo>
                      <a:pt x="28412" y="151291"/>
                      <a:pt x="32522" y="155401"/>
                      <a:pt x="37578" y="155401"/>
                    </a:cubicBezTo>
                    <a:cubicBezTo>
                      <a:pt x="42634" y="155401"/>
                      <a:pt x="46745" y="151291"/>
                      <a:pt x="46745" y="146235"/>
                    </a:cubicBezTo>
                    <a:lnTo>
                      <a:pt x="46745" y="90912"/>
                    </a:lnTo>
                    <a:lnTo>
                      <a:pt x="50692" y="90912"/>
                    </a:lnTo>
                    <a:lnTo>
                      <a:pt x="50692" y="146235"/>
                    </a:lnTo>
                    <a:cubicBezTo>
                      <a:pt x="50692" y="151291"/>
                      <a:pt x="54769" y="155401"/>
                      <a:pt x="59825" y="155401"/>
                    </a:cubicBezTo>
                    <a:cubicBezTo>
                      <a:pt x="64881" y="155401"/>
                      <a:pt x="68991" y="151291"/>
                      <a:pt x="68991" y="146235"/>
                    </a:cubicBezTo>
                    <a:lnTo>
                      <a:pt x="68991" y="90912"/>
                    </a:lnTo>
                    <a:lnTo>
                      <a:pt x="74798" y="90912"/>
                    </a:lnTo>
                    <a:cubicBezTo>
                      <a:pt x="77472" y="90912"/>
                      <a:pt x="79462" y="88498"/>
                      <a:pt x="78973" y="85856"/>
                    </a:cubicBezTo>
                    <a:cubicBezTo>
                      <a:pt x="67262" y="25379"/>
                      <a:pt x="68535" y="32392"/>
                      <a:pt x="68143" y="29130"/>
                    </a:cubicBezTo>
                    <a:lnTo>
                      <a:pt x="68143" y="29130"/>
                    </a:lnTo>
                    <a:cubicBezTo>
                      <a:pt x="72873" y="42667"/>
                      <a:pt x="81028" y="65958"/>
                      <a:pt x="81485" y="67197"/>
                    </a:cubicBezTo>
                    <a:cubicBezTo>
                      <a:pt x="82570" y="70350"/>
                      <a:pt x="85538" y="72315"/>
                      <a:pt x="88687" y="72315"/>
                    </a:cubicBezTo>
                    <a:cubicBezTo>
                      <a:pt x="89513" y="72315"/>
                      <a:pt x="90352" y="72179"/>
                      <a:pt x="91173" y="71895"/>
                    </a:cubicBezTo>
                    <a:cubicBezTo>
                      <a:pt x="95152" y="70492"/>
                      <a:pt x="97240" y="66121"/>
                      <a:pt x="95870" y="62174"/>
                    </a:cubicBezTo>
                    <a:cubicBezTo>
                      <a:pt x="95707" y="61750"/>
                      <a:pt x="81746" y="21921"/>
                      <a:pt x="79560" y="15527"/>
                    </a:cubicBezTo>
                    <a:cubicBezTo>
                      <a:pt x="76005" y="5220"/>
                      <a:pt x="70068" y="0"/>
                      <a:pt x="61913" y="0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97" name="Google Shape;8634;p75">
                <a:extLst>
                  <a:ext uri="{FF2B5EF4-FFF2-40B4-BE49-F238E27FC236}">
                    <a16:creationId xmlns:a16="http://schemas.microsoft.com/office/drawing/2014/main" id="{DED7D5AE-9FA0-996A-9281-1CC767A9F8D5}"/>
                  </a:ext>
                </a:extLst>
              </p:cNvPr>
              <p:cNvSpPr/>
              <p:nvPr/>
            </p:nvSpPr>
            <p:spPr>
              <a:xfrm>
                <a:off x="3581381" y="4476677"/>
                <a:ext cx="51814" cy="51761"/>
              </a:xfrm>
              <a:custGeom>
                <a:avLst/>
                <a:gdLst/>
                <a:ahLst/>
                <a:cxnLst/>
                <a:rect l="l" t="t" r="r" b="b"/>
                <a:pathLst>
                  <a:path w="31642" h="31610" extrusionOk="0">
                    <a:moveTo>
                      <a:pt x="15821" y="1"/>
                    </a:moveTo>
                    <a:cubicBezTo>
                      <a:pt x="7079" y="1"/>
                      <a:pt x="0" y="7079"/>
                      <a:pt x="0" y="15821"/>
                    </a:cubicBezTo>
                    <a:cubicBezTo>
                      <a:pt x="0" y="24531"/>
                      <a:pt x="7079" y="31609"/>
                      <a:pt x="15821" y="31609"/>
                    </a:cubicBezTo>
                    <a:cubicBezTo>
                      <a:pt x="24563" y="31609"/>
                      <a:pt x="31641" y="24531"/>
                      <a:pt x="31641" y="15821"/>
                    </a:cubicBezTo>
                    <a:cubicBezTo>
                      <a:pt x="31641" y="7079"/>
                      <a:pt x="24563" y="1"/>
                      <a:pt x="15821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193" name="Google Shape;8635;p75">
              <a:extLst>
                <a:ext uri="{FF2B5EF4-FFF2-40B4-BE49-F238E27FC236}">
                  <a16:creationId xmlns:a16="http://schemas.microsoft.com/office/drawing/2014/main" id="{0B0B2AF1-3B48-21A2-5112-7444B18B8C94}"/>
                </a:ext>
              </a:extLst>
            </p:cNvPr>
            <p:cNvGrpSpPr/>
            <p:nvPr/>
          </p:nvGrpSpPr>
          <p:grpSpPr>
            <a:xfrm>
              <a:off x="2933305" y="4097347"/>
              <a:ext cx="118572" cy="294074"/>
              <a:chOff x="3343310" y="4475555"/>
              <a:chExt cx="127717" cy="316753"/>
            </a:xfrm>
          </p:grpSpPr>
          <p:sp>
            <p:nvSpPr>
              <p:cNvPr id="194" name="Google Shape;8636;p75">
                <a:extLst>
                  <a:ext uri="{FF2B5EF4-FFF2-40B4-BE49-F238E27FC236}">
                    <a16:creationId xmlns:a16="http://schemas.microsoft.com/office/drawing/2014/main" id="{F82D9C32-A342-B30D-6CE1-3BB6B1B2914E}"/>
                  </a:ext>
                </a:extLst>
              </p:cNvPr>
              <p:cNvSpPr/>
              <p:nvPr/>
            </p:nvSpPr>
            <p:spPr>
              <a:xfrm>
                <a:off x="3343310" y="4535967"/>
                <a:ext cx="127717" cy="256341"/>
              </a:xfrm>
              <a:custGeom>
                <a:avLst/>
                <a:gdLst/>
                <a:ahLst/>
                <a:cxnLst/>
                <a:rect l="l" t="t" r="r" b="b"/>
                <a:pathLst>
                  <a:path w="77995" h="156544" extrusionOk="0">
                    <a:moveTo>
                      <a:pt x="18496" y="1"/>
                    </a:moveTo>
                    <a:cubicBezTo>
                      <a:pt x="8514" y="1"/>
                      <a:pt x="359" y="8123"/>
                      <a:pt x="327" y="18105"/>
                    </a:cubicBezTo>
                    <a:lnTo>
                      <a:pt x="33" y="74537"/>
                    </a:lnTo>
                    <a:cubicBezTo>
                      <a:pt x="0" y="78778"/>
                      <a:pt x="3425" y="82235"/>
                      <a:pt x="7666" y="82268"/>
                    </a:cubicBezTo>
                    <a:lnTo>
                      <a:pt x="7731" y="82268"/>
                    </a:lnTo>
                    <a:cubicBezTo>
                      <a:pt x="11939" y="82268"/>
                      <a:pt x="15364" y="78843"/>
                      <a:pt x="15397" y="74635"/>
                    </a:cubicBezTo>
                    <a:lnTo>
                      <a:pt x="15691" y="18170"/>
                    </a:lnTo>
                    <a:cubicBezTo>
                      <a:pt x="15691" y="17341"/>
                      <a:pt x="16344" y="16668"/>
                      <a:pt x="17166" y="16668"/>
                    </a:cubicBezTo>
                    <a:cubicBezTo>
                      <a:pt x="17185" y="16668"/>
                      <a:pt x="17204" y="16669"/>
                      <a:pt x="17224" y="16669"/>
                    </a:cubicBezTo>
                    <a:cubicBezTo>
                      <a:pt x="18039" y="16669"/>
                      <a:pt x="18724" y="17355"/>
                      <a:pt x="18724" y="18170"/>
                    </a:cubicBezTo>
                    <a:lnTo>
                      <a:pt x="18724" y="147345"/>
                    </a:lnTo>
                    <a:cubicBezTo>
                      <a:pt x="18724" y="152433"/>
                      <a:pt x="22867" y="156543"/>
                      <a:pt x="27956" y="156543"/>
                    </a:cubicBezTo>
                    <a:cubicBezTo>
                      <a:pt x="33044" y="156543"/>
                      <a:pt x="37187" y="152433"/>
                      <a:pt x="37187" y="147345"/>
                    </a:cubicBezTo>
                    <a:lnTo>
                      <a:pt x="37187" y="73656"/>
                    </a:lnTo>
                    <a:lnTo>
                      <a:pt x="41167" y="73656"/>
                    </a:lnTo>
                    <a:lnTo>
                      <a:pt x="41167" y="147345"/>
                    </a:lnTo>
                    <a:cubicBezTo>
                      <a:pt x="41167" y="152433"/>
                      <a:pt x="45277" y="156543"/>
                      <a:pt x="50365" y="156543"/>
                    </a:cubicBezTo>
                    <a:cubicBezTo>
                      <a:pt x="55454" y="156543"/>
                      <a:pt x="59597" y="152433"/>
                      <a:pt x="59597" y="147345"/>
                    </a:cubicBezTo>
                    <a:cubicBezTo>
                      <a:pt x="59597" y="25477"/>
                      <a:pt x="59434" y="95153"/>
                      <a:pt x="59434" y="18300"/>
                    </a:cubicBezTo>
                    <a:cubicBezTo>
                      <a:pt x="59434" y="17420"/>
                      <a:pt x="60119" y="16702"/>
                      <a:pt x="60967" y="16669"/>
                    </a:cubicBezTo>
                    <a:cubicBezTo>
                      <a:pt x="60988" y="16669"/>
                      <a:pt x="61009" y="16668"/>
                      <a:pt x="61030" y="16668"/>
                    </a:cubicBezTo>
                    <a:cubicBezTo>
                      <a:pt x="61882" y="16668"/>
                      <a:pt x="62567" y="17310"/>
                      <a:pt x="62631" y="18170"/>
                    </a:cubicBezTo>
                    <a:lnTo>
                      <a:pt x="62598" y="74570"/>
                    </a:lnTo>
                    <a:cubicBezTo>
                      <a:pt x="62598" y="78810"/>
                      <a:pt x="66023" y="82268"/>
                      <a:pt x="70264" y="82268"/>
                    </a:cubicBezTo>
                    <a:cubicBezTo>
                      <a:pt x="74504" y="82268"/>
                      <a:pt x="77962" y="78843"/>
                      <a:pt x="77962" y="74602"/>
                    </a:cubicBezTo>
                    <a:lnTo>
                      <a:pt x="77994" y="18137"/>
                    </a:lnTo>
                    <a:cubicBezTo>
                      <a:pt x="77994" y="18137"/>
                      <a:pt x="77994" y="18105"/>
                      <a:pt x="77994" y="18105"/>
                    </a:cubicBezTo>
                    <a:cubicBezTo>
                      <a:pt x="77962" y="8123"/>
                      <a:pt x="69807" y="1"/>
                      <a:pt x="59825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195" name="Google Shape;8637;p75">
                <a:extLst>
                  <a:ext uri="{FF2B5EF4-FFF2-40B4-BE49-F238E27FC236}">
                    <a16:creationId xmlns:a16="http://schemas.microsoft.com/office/drawing/2014/main" id="{D308D104-6DDE-57C4-B9FB-295348FBF7E3}"/>
                  </a:ext>
                </a:extLst>
              </p:cNvPr>
              <p:cNvSpPr/>
              <p:nvPr/>
            </p:nvSpPr>
            <p:spPr>
              <a:xfrm>
                <a:off x="3381341" y="4475555"/>
                <a:ext cx="52189" cy="52135"/>
              </a:xfrm>
              <a:custGeom>
                <a:avLst/>
                <a:gdLst/>
                <a:ahLst/>
                <a:cxnLst/>
                <a:rect l="l" t="t" r="r" b="b"/>
                <a:pathLst>
                  <a:path w="31871" h="31838" extrusionOk="0">
                    <a:moveTo>
                      <a:pt x="15952" y="1"/>
                    </a:moveTo>
                    <a:cubicBezTo>
                      <a:pt x="7144" y="1"/>
                      <a:pt x="1" y="7112"/>
                      <a:pt x="1" y="15919"/>
                    </a:cubicBezTo>
                    <a:cubicBezTo>
                      <a:pt x="1" y="24694"/>
                      <a:pt x="7144" y="31838"/>
                      <a:pt x="15952" y="31838"/>
                    </a:cubicBezTo>
                    <a:cubicBezTo>
                      <a:pt x="24727" y="31838"/>
                      <a:pt x="31870" y="24694"/>
                      <a:pt x="31870" y="15919"/>
                    </a:cubicBezTo>
                    <a:cubicBezTo>
                      <a:pt x="31870" y="7112"/>
                      <a:pt x="24727" y="1"/>
                      <a:pt x="15952" y="1"/>
                    </a:cubicBezTo>
                    <a:close/>
                  </a:path>
                </a:pathLst>
              </a:custGeom>
              <a:solidFill>
                <a:srgbClr val="7994A9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204" name="Google Shape;8638;p75">
            <a:extLst>
              <a:ext uri="{FF2B5EF4-FFF2-40B4-BE49-F238E27FC236}">
                <a16:creationId xmlns:a16="http://schemas.microsoft.com/office/drawing/2014/main" id="{4C171D9F-B6CA-661F-146D-991A3C593050}"/>
              </a:ext>
            </a:extLst>
          </p:cNvPr>
          <p:cNvGrpSpPr/>
          <p:nvPr/>
        </p:nvGrpSpPr>
        <p:grpSpPr>
          <a:xfrm>
            <a:off x="7690586" y="4263128"/>
            <a:ext cx="2867642" cy="383002"/>
            <a:chOff x="4273350" y="2080469"/>
            <a:chExt cx="1433821" cy="191501"/>
          </a:xfrm>
        </p:grpSpPr>
        <p:grpSp>
          <p:nvGrpSpPr>
            <p:cNvPr id="205" name="Google Shape;8639;p75">
              <a:extLst>
                <a:ext uri="{FF2B5EF4-FFF2-40B4-BE49-F238E27FC236}">
                  <a16:creationId xmlns:a16="http://schemas.microsoft.com/office/drawing/2014/main" id="{BE71B048-8B7A-0894-15B4-5F273F6C1D91}"/>
                </a:ext>
              </a:extLst>
            </p:cNvPr>
            <p:cNvGrpSpPr/>
            <p:nvPr/>
          </p:nvGrpSpPr>
          <p:grpSpPr>
            <a:xfrm>
              <a:off x="4273350" y="2080469"/>
              <a:ext cx="1433821" cy="0"/>
              <a:chOff x="5224975" y="2962250"/>
              <a:chExt cx="1544400" cy="0"/>
            </a:xfrm>
          </p:grpSpPr>
          <p:cxnSp>
            <p:nvCxnSpPr>
              <p:cNvPr id="209" name="Google Shape;8640;p75">
                <a:extLst>
                  <a:ext uri="{FF2B5EF4-FFF2-40B4-BE49-F238E27FC236}">
                    <a16:creationId xmlns:a16="http://schemas.microsoft.com/office/drawing/2014/main" id="{8AFB2C62-8340-FFF1-015D-D7809916B556}"/>
                  </a:ext>
                </a:extLst>
              </p:cNvPr>
              <p:cNvCxnSpPr/>
              <p:nvPr/>
            </p:nvCxnSpPr>
            <p:spPr>
              <a:xfrm>
                <a:off x="5224975" y="2962250"/>
                <a:ext cx="1544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8641;p75">
                <a:extLst>
                  <a:ext uri="{FF2B5EF4-FFF2-40B4-BE49-F238E27FC236}">
                    <a16:creationId xmlns:a16="http://schemas.microsoft.com/office/drawing/2014/main" id="{6117C2B4-18E0-9422-009C-37C5F877E204}"/>
                  </a:ext>
                </a:extLst>
              </p:cNvPr>
              <p:cNvCxnSpPr/>
              <p:nvPr/>
            </p:nvCxnSpPr>
            <p:spPr>
              <a:xfrm>
                <a:off x="5225150" y="2962250"/>
                <a:ext cx="453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grpSp>
          <p:nvGrpSpPr>
            <p:cNvPr id="206" name="Google Shape;8642;p75">
              <a:extLst>
                <a:ext uri="{FF2B5EF4-FFF2-40B4-BE49-F238E27FC236}">
                  <a16:creationId xmlns:a16="http://schemas.microsoft.com/office/drawing/2014/main" id="{8150E93A-27C7-B4AD-E3F0-4DAF1D6AC97D}"/>
                </a:ext>
              </a:extLst>
            </p:cNvPr>
            <p:cNvGrpSpPr/>
            <p:nvPr/>
          </p:nvGrpSpPr>
          <p:grpSpPr>
            <a:xfrm>
              <a:off x="4273350" y="2271969"/>
              <a:ext cx="1433821" cy="0"/>
              <a:chOff x="5224975" y="2962250"/>
              <a:chExt cx="1544400" cy="0"/>
            </a:xfrm>
          </p:grpSpPr>
          <p:cxnSp>
            <p:nvCxnSpPr>
              <p:cNvPr id="207" name="Google Shape;8643;p75">
                <a:extLst>
                  <a:ext uri="{FF2B5EF4-FFF2-40B4-BE49-F238E27FC236}">
                    <a16:creationId xmlns:a16="http://schemas.microsoft.com/office/drawing/2014/main" id="{23DF42BC-DE49-6631-15A0-5B3013614BED}"/>
                  </a:ext>
                </a:extLst>
              </p:cNvPr>
              <p:cNvCxnSpPr/>
              <p:nvPr/>
            </p:nvCxnSpPr>
            <p:spPr>
              <a:xfrm>
                <a:off x="5224975" y="2962250"/>
                <a:ext cx="15444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8644;p75">
                <a:extLst>
                  <a:ext uri="{FF2B5EF4-FFF2-40B4-BE49-F238E27FC236}">
                    <a16:creationId xmlns:a16="http://schemas.microsoft.com/office/drawing/2014/main" id="{11DDEE86-0322-CB3C-FF0F-D9C4ED97BC1A}"/>
                  </a:ext>
                </a:extLst>
              </p:cNvPr>
              <p:cNvCxnSpPr/>
              <p:nvPr/>
            </p:nvCxnSpPr>
            <p:spPr>
              <a:xfrm>
                <a:off x="5225150" y="2962250"/>
                <a:ext cx="9987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994A9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</p:grpSp>
      <p:grpSp>
        <p:nvGrpSpPr>
          <p:cNvPr id="211" name="Google Shape;8645;p75">
            <a:extLst>
              <a:ext uri="{FF2B5EF4-FFF2-40B4-BE49-F238E27FC236}">
                <a16:creationId xmlns:a16="http://schemas.microsoft.com/office/drawing/2014/main" id="{677D7378-C9ED-D964-8379-10A7B438A5EA}"/>
              </a:ext>
            </a:extLst>
          </p:cNvPr>
          <p:cNvGrpSpPr/>
          <p:nvPr/>
        </p:nvGrpSpPr>
        <p:grpSpPr>
          <a:xfrm>
            <a:off x="7693696" y="2468264"/>
            <a:ext cx="2861422" cy="1486778"/>
            <a:chOff x="5159450" y="1919950"/>
            <a:chExt cx="1541050" cy="862500"/>
          </a:xfrm>
        </p:grpSpPr>
        <p:sp>
          <p:nvSpPr>
            <p:cNvPr id="212" name="Google Shape;8646;p75">
              <a:extLst>
                <a:ext uri="{FF2B5EF4-FFF2-40B4-BE49-F238E27FC236}">
                  <a16:creationId xmlns:a16="http://schemas.microsoft.com/office/drawing/2014/main" id="{D0310B5B-85A1-EF98-DD3C-5488A10EF79C}"/>
                </a:ext>
              </a:extLst>
            </p:cNvPr>
            <p:cNvSpPr/>
            <p:nvPr/>
          </p:nvSpPr>
          <p:spPr>
            <a:xfrm>
              <a:off x="5216414" y="2060033"/>
              <a:ext cx="1436820" cy="600250"/>
            </a:xfrm>
            <a:custGeom>
              <a:avLst/>
              <a:gdLst/>
              <a:ahLst/>
              <a:cxnLst/>
              <a:rect l="l" t="t" r="r" b="b"/>
              <a:pathLst>
                <a:path w="165771" h="69253" extrusionOk="0">
                  <a:moveTo>
                    <a:pt x="0" y="62158"/>
                  </a:moveTo>
                  <a:cubicBezTo>
                    <a:pt x="3093" y="59686"/>
                    <a:pt x="11731" y="46368"/>
                    <a:pt x="18559" y="47324"/>
                  </a:cubicBezTo>
                  <a:cubicBezTo>
                    <a:pt x="25388" y="48280"/>
                    <a:pt x="34933" y="75569"/>
                    <a:pt x="40971" y="67894"/>
                  </a:cubicBezTo>
                  <a:cubicBezTo>
                    <a:pt x="47009" y="60219"/>
                    <a:pt x="49466" y="8743"/>
                    <a:pt x="54788" y="1272"/>
                  </a:cubicBezTo>
                  <a:cubicBezTo>
                    <a:pt x="60110" y="-6199"/>
                    <a:pt x="66121" y="21612"/>
                    <a:pt x="72901" y="23070"/>
                  </a:cubicBezTo>
                  <a:cubicBezTo>
                    <a:pt x="79681" y="24528"/>
                    <a:pt x="89301" y="7131"/>
                    <a:pt x="95467" y="10022"/>
                  </a:cubicBezTo>
                  <a:cubicBezTo>
                    <a:pt x="101633" y="12913"/>
                    <a:pt x="104182" y="34714"/>
                    <a:pt x="109898" y="40416"/>
                  </a:cubicBezTo>
                  <a:cubicBezTo>
                    <a:pt x="115614" y="46118"/>
                    <a:pt x="123315" y="40320"/>
                    <a:pt x="129762" y="44234"/>
                  </a:cubicBezTo>
                  <a:cubicBezTo>
                    <a:pt x="136209" y="48148"/>
                    <a:pt x="142580" y="65416"/>
                    <a:pt x="148581" y="63902"/>
                  </a:cubicBezTo>
                  <a:cubicBezTo>
                    <a:pt x="154583" y="62388"/>
                    <a:pt x="162906" y="39942"/>
                    <a:pt x="165771" y="35150"/>
                  </a:cubicBezTo>
                </a:path>
              </a:pathLst>
            </a:custGeom>
            <a:noFill/>
            <a:ln w="19050" cap="flat" cmpd="sng">
              <a:solidFill>
                <a:srgbClr val="5F7D95"/>
              </a:solidFill>
              <a:prstDash val="solid"/>
              <a:round/>
              <a:headEnd type="oval" w="med" len="med"/>
              <a:tailEnd type="oval" w="med" len="med"/>
            </a:ln>
          </p:spPr>
          <p:txBody>
            <a:bodyPr/>
            <a:lstStyle/>
            <a:p>
              <a:endParaRPr lang="en-US"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grpSp>
          <p:nvGrpSpPr>
            <p:cNvPr id="213" name="Google Shape;8647;p75">
              <a:extLst>
                <a:ext uri="{FF2B5EF4-FFF2-40B4-BE49-F238E27FC236}">
                  <a16:creationId xmlns:a16="http://schemas.microsoft.com/office/drawing/2014/main" id="{EEBB550C-729E-E6A1-CC6C-C7F28F15F26E}"/>
                </a:ext>
              </a:extLst>
            </p:cNvPr>
            <p:cNvGrpSpPr/>
            <p:nvPr/>
          </p:nvGrpSpPr>
          <p:grpSpPr>
            <a:xfrm>
              <a:off x="5159450" y="1919950"/>
              <a:ext cx="1541050" cy="862500"/>
              <a:chOff x="5159450" y="1919950"/>
              <a:chExt cx="1541050" cy="862500"/>
            </a:xfrm>
          </p:grpSpPr>
          <p:cxnSp>
            <p:nvCxnSpPr>
              <p:cNvPr id="214" name="Google Shape;8648;p75">
                <a:extLst>
                  <a:ext uri="{FF2B5EF4-FFF2-40B4-BE49-F238E27FC236}">
                    <a16:creationId xmlns:a16="http://schemas.microsoft.com/office/drawing/2014/main" id="{92D800B8-0D30-1C3C-6553-DF9819F797ED}"/>
                  </a:ext>
                </a:extLst>
              </p:cNvPr>
              <p:cNvCxnSpPr/>
              <p:nvPr/>
            </p:nvCxnSpPr>
            <p:spPr>
              <a:xfrm>
                <a:off x="5159450" y="1919950"/>
                <a:ext cx="0" cy="862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8649;p75">
                <a:extLst>
                  <a:ext uri="{FF2B5EF4-FFF2-40B4-BE49-F238E27FC236}">
                    <a16:creationId xmlns:a16="http://schemas.microsoft.com/office/drawing/2014/main" id="{EC616CE3-74C6-B4E4-EEAF-26E5B9F26F30}"/>
                  </a:ext>
                </a:extLst>
              </p:cNvPr>
              <p:cNvCxnSpPr/>
              <p:nvPr/>
            </p:nvCxnSpPr>
            <p:spPr>
              <a:xfrm>
                <a:off x="5161200" y="2778975"/>
                <a:ext cx="1539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8650;p75">
            <a:extLst>
              <a:ext uri="{FF2B5EF4-FFF2-40B4-BE49-F238E27FC236}">
                <a16:creationId xmlns:a16="http://schemas.microsoft.com/office/drawing/2014/main" id="{1E43E67C-87F8-EBBB-0A6C-277EEFDF35E1}"/>
              </a:ext>
            </a:extLst>
          </p:cNvPr>
          <p:cNvGrpSpPr/>
          <p:nvPr/>
        </p:nvGrpSpPr>
        <p:grpSpPr>
          <a:xfrm>
            <a:off x="7673923" y="4914918"/>
            <a:ext cx="2900968" cy="2104174"/>
            <a:chOff x="5230575" y="1554475"/>
            <a:chExt cx="2137150" cy="1550150"/>
          </a:xfrm>
        </p:grpSpPr>
        <p:sp>
          <p:nvSpPr>
            <p:cNvPr id="217" name="Google Shape;8651;p75">
              <a:extLst>
                <a:ext uri="{FF2B5EF4-FFF2-40B4-BE49-F238E27FC236}">
                  <a16:creationId xmlns:a16="http://schemas.microsoft.com/office/drawing/2014/main" id="{A022CF7D-134F-46CD-F6F1-DA8C4B471195}"/>
                </a:ext>
              </a:extLst>
            </p:cNvPr>
            <p:cNvSpPr/>
            <p:nvPr/>
          </p:nvSpPr>
          <p:spPr>
            <a:xfrm>
              <a:off x="6296450" y="2863325"/>
              <a:ext cx="1071275" cy="157150"/>
            </a:xfrm>
            <a:custGeom>
              <a:avLst/>
              <a:gdLst/>
              <a:ahLst/>
              <a:cxnLst/>
              <a:rect l="l" t="t" r="r" b="b"/>
              <a:pathLst>
                <a:path w="42851" h="6286" extrusionOk="0">
                  <a:moveTo>
                    <a:pt x="0" y="1"/>
                  </a:moveTo>
                  <a:lnTo>
                    <a:pt x="0" y="6286"/>
                  </a:lnTo>
                  <a:lnTo>
                    <a:pt x="42851" y="6286"/>
                  </a:lnTo>
                  <a:lnTo>
                    <a:pt x="4285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18" name="Google Shape;8652;p75">
              <a:extLst>
                <a:ext uri="{FF2B5EF4-FFF2-40B4-BE49-F238E27FC236}">
                  <a16:creationId xmlns:a16="http://schemas.microsoft.com/office/drawing/2014/main" id="{B0412EA2-F955-9518-82AD-060C5029A5C5}"/>
                </a:ext>
              </a:extLst>
            </p:cNvPr>
            <p:cNvSpPr/>
            <p:nvPr/>
          </p:nvSpPr>
          <p:spPr>
            <a:xfrm>
              <a:off x="5230575" y="2863325"/>
              <a:ext cx="1071350" cy="157150"/>
            </a:xfrm>
            <a:custGeom>
              <a:avLst/>
              <a:gdLst/>
              <a:ahLst/>
              <a:cxnLst/>
              <a:rect l="l" t="t" r="r" b="b"/>
              <a:pathLst>
                <a:path w="42854" h="6286" extrusionOk="0">
                  <a:moveTo>
                    <a:pt x="0" y="1"/>
                  </a:moveTo>
                  <a:lnTo>
                    <a:pt x="0" y="6286"/>
                  </a:lnTo>
                  <a:lnTo>
                    <a:pt x="42854" y="6286"/>
                  </a:lnTo>
                  <a:lnTo>
                    <a:pt x="4285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19" name="Google Shape;8653;p75">
              <a:extLst>
                <a:ext uri="{FF2B5EF4-FFF2-40B4-BE49-F238E27FC236}">
                  <a16:creationId xmlns:a16="http://schemas.microsoft.com/office/drawing/2014/main" id="{24D7B551-E574-4CF6-E70D-8128A8C44998}"/>
                </a:ext>
              </a:extLst>
            </p:cNvPr>
            <p:cNvSpPr/>
            <p:nvPr/>
          </p:nvSpPr>
          <p:spPr>
            <a:xfrm>
              <a:off x="6296450" y="2611125"/>
              <a:ext cx="1071275" cy="157150"/>
            </a:xfrm>
            <a:custGeom>
              <a:avLst/>
              <a:gdLst/>
              <a:ahLst/>
              <a:cxnLst/>
              <a:rect l="l" t="t" r="r" b="b"/>
              <a:pathLst>
                <a:path w="42851" h="6286" extrusionOk="0">
                  <a:moveTo>
                    <a:pt x="0" y="0"/>
                  </a:moveTo>
                  <a:lnTo>
                    <a:pt x="0" y="6285"/>
                  </a:lnTo>
                  <a:lnTo>
                    <a:pt x="42851" y="6285"/>
                  </a:lnTo>
                  <a:lnTo>
                    <a:pt x="42851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0" name="Google Shape;8654;p75">
              <a:extLst>
                <a:ext uri="{FF2B5EF4-FFF2-40B4-BE49-F238E27FC236}">
                  <a16:creationId xmlns:a16="http://schemas.microsoft.com/office/drawing/2014/main" id="{CFF0799A-2BF3-9152-6FD1-F58D688B9104}"/>
                </a:ext>
              </a:extLst>
            </p:cNvPr>
            <p:cNvSpPr/>
            <p:nvPr/>
          </p:nvSpPr>
          <p:spPr>
            <a:xfrm>
              <a:off x="5230575" y="2611125"/>
              <a:ext cx="1071350" cy="157150"/>
            </a:xfrm>
            <a:custGeom>
              <a:avLst/>
              <a:gdLst/>
              <a:ahLst/>
              <a:cxnLst/>
              <a:rect l="l" t="t" r="r" b="b"/>
              <a:pathLst>
                <a:path w="42854" h="6286" extrusionOk="0">
                  <a:moveTo>
                    <a:pt x="0" y="0"/>
                  </a:moveTo>
                  <a:lnTo>
                    <a:pt x="0" y="6285"/>
                  </a:lnTo>
                  <a:lnTo>
                    <a:pt x="42854" y="6285"/>
                  </a:lnTo>
                  <a:lnTo>
                    <a:pt x="42854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1" name="Google Shape;8655;p75">
              <a:extLst>
                <a:ext uri="{FF2B5EF4-FFF2-40B4-BE49-F238E27FC236}">
                  <a16:creationId xmlns:a16="http://schemas.microsoft.com/office/drawing/2014/main" id="{76629CF1-0327-E19E-87FE-27A1FC670D2B}"/>
                </a:ext>
              </a:extLst>
            </p:cNvPr>
            <p:cNvSpPr/>
            <p:nvPr/>
          </p:nvSpPr>
          <p:spPr>
            <a:xfrm>
              <a:off x="6296450" y="2358900"/>
              <a:ext cx="1071275" cy="157150"/>
            </a:xfrm>
            <a:custGeom>
              <a:avLst/>
              <a:gdLst/>
              <a:ahLst/>
              <a:cxnLst/>
              <a:rect l="l" t="t" r="r" b="b"/>
              <a:pathLst>
                <a:path w="42851" h="6286" extrusionOk="0">
                  <a:moveTo>
                    <a:pt x="0" y="1"/>
                  </a:moveTo>
                  <a:lnTo>
                    <a:pt x="0" y="6286"/>
                  </a:lnTo>
                  <a:lnTo>
                    <a:pt x="42851" y="6286"/>
                  </a:lnTo>
                  <a:lnTo>
                    <a:pt x="4285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2" name="Google Shape;8656;p75">
              <a:extLst>
                <a:ext uri="{FF2B5EF4-FFF2-40B4-BE49-F238E27FC236}">
                  <a16:creationId xmlns:a16="http://schemas.microsoft.com/office/drawing/2014/main" id="{C62C56DC-FD32-992C-9B5B-845CBD72DA20}"/>
                </a:ext>
              </a:extLst>
            </p:cNvPr>
            <p:cNvSpPr/>
            <p:nvPr/>
          </p:nvSpPr>
          <p:spPr>
            <a:xfrm>
              <a:off x="5230575" y="2358900"/>
              <a:ext cx="1071350" cy="157150"/>
            </a:xfrm>
            <a:custGeom>
              <a:avLst/>
              <a:gdLst/>
              <a:ahLst/>
              <a:cxnLst/>
              <a:rect l="l" t="t" r="r" b="b"/>
              <a:pathLst>
                <a:path w="42854" h="6286" extrusionOk="0">
                  <a:moveTo>
                    <a:pt x="0" y="1"/>
                  </a:moveTo>
                  <a:lnTo>
                    <a:pt x="0" y="6286"/>
                  </a:lnTo>
                  <a:lnTo>
                    <a:pt x="42854" y="6286"/>
                  </a:lnTo>
                  <a:lnTo>
                    <a:pt x="42854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3" name="Google Shape;8657;p75">
              <a:extLst>
                <a:ext uri="{FF2B5EF4-FFF2-40B4-BE49-F238E27FC236}">
                  <a16:creationId xmlns:a16="http://schemas.microsoft.com/office/drawing/2014/main" id="{4A59D91D-0CFD-DE27-ECDA-D8A064C42C4A}"/>
                </a:ext>
              </a:extLst>
            </p:cNvPr>
            <p:cNvSpPr/>
            <p:nvPr/>
          </p:nvSpPr>
          <p:spPr>
            <a:xfrm>
              <a:off x="6296450" y="2106700"/>
              <a:ext cx="989900" cy="157150"/>
            </a:xfrm>
            <a:custGeom>
              <a:avLst/>
              <a:gdLst/>
              <a:ahLst/>
              <a:cxnLst/>
              <a:rect l="l" t="t" r="r" b="b"/>
              <a:pathLst>
                <a:path w="39596" h="6286" extrusionOk="0">
                  <a:moveTo>
                    <a:pt x="0" y="0"/>
                  </a:moveTo>
                  <a:lnTo>
                    <a:pt x="0" y="6285"/>
                  </a:lnTo>
                  <a:lnTo>
                    <a:pt x="39596" y="6285"/>
                  </a:lnTo>
                  <a:lnTo>
                    <a:pt x="3959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4" name="Google Shape;8658;p75">
              <a:extLst>
                <a:ext uri="{FF2B5EF4-FFF2-40B4-BE49-F238E27FC236}">
                  <a16:creationId xmlns:a16="http://schemas.microsoft.com/office/drawing/2014/main" id="{9D64F289-E8A7-A214-ACB0-D6BD02729A92}"/>
                </a:ext>
              </a:extLst>
            </p:cNvPr>
            <p:cNvSpPr/>
            <p:nvPr/>
          </p:nvSpPr>
          <p:spPr>
            <a:xfrm>
              <a:off x="5474700" y="2106700"/>
              <a:ext cx="827225" cy="157150"/>
            </a:xfrm>
            <a:custGeom>
              <a:avLst/>
              <a:gdLst/>
              <a:ahLst/>
              <a:cxnLst/>
              <a:rect l="l" t="t" r="r" b="b"/>
              <a:pathLst>
                <a:path w="33089" h="6286" extrusionOk="0">
                  <a:moveTo>
                    <a:pt x="0" y="0"/>
                  </a:moveTo>
                  <a:lnTo>
                    <a:pt x="0" y="6285"/>
                  </a:lnTo>
                  <a:lnTo>
                    <a:pt x="33089" y="6285"/>
                  </a:lnTo>
                  <a:lnTo>
                    <a:pt x="33089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5" name="Google Shape;8659;p75">
              <a:extLst>
                <a:ext uri="{FF2B5EF4-FFF2-40B4-BE49-F238E27FC236}">
                  <a16:creationId xmlns:a16="http://schemas.microsoft.com/office/drawing/2014/main" id="{658B906F-8AC0-B12F-54BA-35FE59828E19}"/>
                </a:ext>
              </a:extLst>
            </p:cNvPr>
            <p:cNvSpPr/>
            <p:nvPr/>
          </p:nvSpPr>
          <p:spPr>
            <a:xfrm>
              <a:off x="6296450" y="1854475"/>
              <a:ext cx="827225" cy="157175"/>
            </a:xfrm>
            <a:custGeom>
              <a:avLst/>
              <a:gdLst/>
              <a:ahLst/>
              <a:cxnLst/>
              <a:rect l="l" t="t" r="r" b="b"/>
              <a:pathLst>
                <a:path w="33089" h="6287" extrusionOk="0">
                  <a:moveTo>
                    <a:pt x="0" y="1"/>
                  </a:moveTo>
                  <a:lnTo>
                    <a:pt x="0" y="6286"/>
                  </a:lnTo>
                  <a:lnTo>
                    <a:pt x="33089" y="6286"/>
                  </a:lnTo>
                  <a:lnTo>
                    <a:pt x="3308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6" name="Google Shape;8660;p75">
              <a:extLst>
                <a:ext uri="{FF2B5EF4-FFF2-40B4-BE49-F238E27FC236}">
                  <a16:creationId xmlns:a16="http://schemas.microsoft.com/office/drawing/2014/main" id="{159ECE99-4B09-B4BF-FCF2-4ECF290F5296}"/>
                </a:ext>
              </a:extLst>
            </p:cNvPr>
            <p:cNvSpPr/>
            <p:nvPr/>
          </p:nvSpPr>
          <p:spPr>
            <a:xfrm>
              <a:off x="5637425" y="1854475"/>
              <a:ext cx="664500" cy="157175"/>
            </a:xfrm>
            <a:custGeom>
              <a:avLst/>
              <a:gdLst/>
              <a:ahLst/>
              <a:cxnLst/>
              <a:rect l="l" t="t" r="r" b="b"/>
              <a:pathLst>
                <a:path w="26580" h="6287" extrusionOk="0">
                  <a:moveTo>
                    <a:pt x="1" y="1"/>
                  </a:moveTo>
                  <a:lnTo>
                    <a:pt x="1" y="6286"/>
                  </a:lnTo>
                  <a:lnTo>
                    <a:pt x="26580" y="6286"/>
                  </a:lnTo>
                  <a:lnTo>
                    <a:pt x="26580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7" name="Google Shape;8661;p75">
              <a:extLst>
                <a:ext uri="{FF2B5EF4-FFF2-40B4-BE49-F238E27FC236}">
                  <a16:creationId xmlns:a16="http://schemas.microsoft.com/office/drawing/2014/main" id="{8BC7577B-8E55-4C79-5E27-6D1BE8E53223}"/>
                </a:ext>
              </a:extLst>
            </p:cNvPr>
            <p:cNvSpPr/>
            <p:nvPr/>
          </p:nvSpPr>
          <p:spPr>
            <a:xfrm>
              <a:off x="6296450" y="1602275"/>
              <a:ext cx="501750" cy="157075"/>
            </a:xfrm>
            <a:custGeom>
              <a:avLst/>
              <a:gdLst/>
              <a:ahLst/>
              <a:cxnLst/>
              <a:rect l="l" t="t" r="r" b="b"/>
              <a:pathLst>
                <a:path w="20070" h="6283" extrusionOk="0">
                  <a:moveTo>
                    <a:pt x="0" y="1"/>
                  </a:moveTo>
                  <a:lnTo>
                    <a:pt x="0" y="6283"/>
                  </a:lnTo>
                  <a:lnTo>
                    <a:pt x="20069" y="6283"/>
                  </a:lnTo>
                  <a:lnTo>
                    <a:pt x="2006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8" name="Google Shape;8662;p75">
              <a:extLst>
                <a:ext uri="{FF2B5EF4-FFF2-40B4-BE49-F238E27FC236}">
                  <a16:creationId xmlns:a16="http://schemas.microsoft.com/office/drawing/2014/main" id="{B993C89C-4755-2AB3-CC8C-4001E267C11C}"/>
                </a:ext>
              </a:extLst>
            </p:cNvPr>
            <p:cNvSpPr/>
            <p:nvPr/>
          </p:nvSpPr>
          <p:spPr>
            <a:xfrm>
              <a:off x="5800100" y="1602275"/>
              <a:ext cx="501825" cy="157075"/>
            </a:xfrm>
            <a:custGeom>
              <a:avLst/>
              <a:gdLst/>
              <a:ahLst/>
              <a:cxnLst/>
              <a:rect l="l" t="t" r="r" b="b"/>
              <a:pathLst>
                <a:path w="20073" h="6283" extrusionOk="0">
                  <a:moveTo>
                    <a:pt x="1" y="1"/>
                  </a:moveTo>
                  <a:lnTo>
                    <a:pt x="1" y="6283"/>
                  </a:lnTo>
                  <a:lnTo>
                    <a:pt x="20073" y="6283"/>
                  </a:lnTo>
                  <a:lnTo>
                    <a:pt x="20073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9" name="Google Shape;8663;p75">
              <a:extLst>
                <a:ext uri="{FF2B5EF4-FFF2-40B4-BE49-F238E27FC236}">
                  <a16:creationId xmlns:a16="http://schemas.microsoft.com/office/drawing/2014/main" id="{E1C19A89-D892-1D4D-B3F3-550AB1EBAA9E}"/>
                </a:ext>
              </a:extLst>
            </p:cNvPr>
            <p:cNvSpPr/>
            <p:nvPr/>
          </p:nvSpPr>
          <p:spPr>
            <a:xfrm>
              <a:off x="6301225" y="1554475"/>
              <a:ext cx="25" cy="1550150"/>
            </a:xfrm>
            <a:custGeom>
              <a:avLst/>
              <a:gdLst/>
              <a:ahLst/>
              <a:cxnLst/>
              <a:rect l="l" t="t" r="r" b="b"/>
              <a:pathLst>
                <a:path w="1" h="62006" fill="none" extrusionOk="0">
                  <a:moveTo>
                    <a:pt x="1" y="0"/>
                  </a:moveTo>
                  <a:lnTo>
                    <a:pt x="1" y="62006"/>
                  </a:lnTo>
                </a:path>
              </a:pathLst>
            </a:custGeom>
            <a:noFill/>
            <a:ln w="9525" cap="flat" cmpd="sng">
              <a:solidFill>
                <a:srgbClr val="F2F2F2"/>
              </a:solidFill>
              <a:prstDash val="solid"/>
              <a:miter lim="2997"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30" name="Google Shape;8664;p75">
            <a:extLst>
              <a:ext uri="{FF2B5EF4-FFF2-40B4-BE49-F238E27FC236}">
                <a16:creationId xmlns:a16="http://schemas.microsoft.com/office/drawing/2014/main" id="{5B79A2A0-BFED-A893-C9C9-871B586A7595}"/>
              </a:ext>
            </a:extLst>
          </p:cNvPr>
          <p:cNvGrpSpPr/>
          <p:nvPr/>
        </p:nvGrpSpPr>
        <p:grpSpPr>
          <a:xfrm rot="10800000">
            <a:off x="7707024" y="7099297"/>
            <a:ext cx="2834766" cy="1775892"/>
            <a:chOff x="5645403" y="2920021"/>
            <a:chExt cx="2650800" cy="2180614"/>
          </a:xfrm>
        </p:grpSpPr>
        <p:sp>
          <p:nvSpPr>
            <p:cNvPr id="231" name="Google Shape;8665;p75">
              <a:extLst>
                <a:ext uri="{FF2B5EF4-FFF2-40B4-BE49-F238E27FC236}">
                  <a16:creationId xmlns:a16="http://schemas.microsoft.com/office/drawing/2014/main" id="{4F85DEA8-D052-B90E-1489-03235C806A28}"/>
                </a:ext>
              </a:extLst>
            </p:cNvPr>
            <p:cNvSpPr/>
            <p:nvPr/>
          </p:nvSpPr>
          <p:spPr>
            <a:xfrm>
              <a:off x="5772903" y="2920021"/>
              <a:ext cx="2523300" cy="469200"/>
            </a:xfrm>
            <a:prstGeom prst="rect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cxnSp>
          <p:nvCxnSpPr>
            <p:cNvPr id="232" name="Google Shape;8666;p75">
              <a:extLst>
                <a:ext uri="{FF2B5EF4-FFF2-40B4-BE49-F238E27FC236}">
                  <a16:creationId xmlns:a16="http://schemas.microsoft.com/office/drawing/2014/main" id="{D8CF0026-D597-E05F-E13F-424CCC443866}"/>
                </a:ext>
              </a:extLst>
            </p:cNvPr>
            <p:cNvCxnSpPr>
              <a:stCxn id="231" idx="1"/>
            </p:cNvCxnSpPr>
            <p:nvPr/>
          </p:nvCxnSpPr>
          <p:spPr>
            <a:xfrm rot="10800000">
              <a:off x="5645403" y="3154021"/>
              <a:ext cx="127500" cy="60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3" name="Google Shape;8667;p75">
              <a:extLst>
                <a:ext uri="{FF2B5EF4-FFF2-40B4-BE49-F238E27FC236}">
                  <a16:creationId xmlns:a16="http://schemas.microsoft.com/office/drawing/2014/main" id="{7646F125-E8AB-B5C3-1042-CBA99E51D615}"/>
                </a:ext>
              </a:extLst>
            </p:cNvPr>
            <p:cNvSpPr/>
            <p:nvPr/>
          </p:nvSpPr>
          <p:spPr>
            <a:xfrm>
              <a:off x="6010040" y="3500932"/>
              <a:ext cx="2049000" cy="469200"/>
            </a:xfrm>
            <a:prstGeom prst="rect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cxnSp>
          <p:nvCxnSpPr>
            <p:cNvPr id="234" name="Google Shape;8668;p75">
              <a:extLst>
                <a:ext uri="{FF2B5EF4-FFF2-40B4-BE49-F238E27FC236}">
                  <a16:creationId xmlns:a16="http://schemas.microsoft.com/office/drawing/2014/main" id="{9C788DC2-C219-1125-DB1C-A575EEC91102}"/>
                </a:ext>
              </a:extLst>
            </p:cNvPr>
            <p:cNvCxnSpPr>
              <a:endCxn id="233" idx="3"/>
            </p:cNvCxnSpPr>
            <p:nvPr/>
          </p:nvCxnSpPr>
          <p:spPr>
            <a:xfrm rot="10800000">
              <a:off x="8059040" y="3735532"/>
              <a:ext cx="135300" cy="0"/>
            </a:xfrm>
            <a:prstGeom prst="straightConnector1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5" name="Google Shape;8669;p75">
              <a:extLst>
                <a:ext uri="{FF2B5EF4-FFF2-40B4-BE49-F238E27FC236}">
                  <a16:creationId xmlns:a16="http://schemas.microsoft.com/office/drawing/2014/main" id="{55C28110-3228-4A6F-134A-C91A514FAD21}"/>
                </a:ext>
              </a:extLst>
            </p:cNvPr>
            <p:cNvSpPr/>
            <p:nvPr/>
          </p:nvSpPr>
          <p:spPr>
            <a:xfrm>
              <a:off x="6299123" y="4066183"/>
              <a:ext cx="1470600" cy="469200"/>
            </a:xfrm>
            <a:prstGeom prst="rect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cxnSp>
          <p:nvCxnSpPr>
            <p:cNvPr id="236" name="Google Shape;8670;p75">
              <a:extLst>
                <a:ext uri="{FF2B5EF4-FFF2-40B4-BE49-F238E27FC236}">
                  <a16:creationId xmlns:a16="http://schemas.microsoft.com/office/drawing/2014/main" id="{F694AA37-187A-7E1C-5422-2BF80563B48B}"/>
                </a:ext>
              </a:extLst>
            </p:cNvPr>
            <p:cNvCxnSpPr>
              <a:stCxn id="235" idx="1"/>
            </p:cNvCxnSpPr>
            <p:nvPr/>
          </p:nvCxnSpPr>
          <p:spPr>
            <a:xfrm rot="10800000">
              <a:off x="6175223" y="4300183"/>
              <a:ext cx="123900" cy="600"/>
            </a:xfrm>
            <a:prstGeom prst="straightConnector1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37" name="Google Shape;8671;p75">
              <a:extLst>
                <a:ext uri="{FF2B5EF4-FFF2-40B4-BE49-F238E27FC236}">
                  <a16:creationId xmlns:a16="http://schemas.microsoft.com/office/drawing/2014/main" id="{DED56C63-25AA-624D-822C-2778BD7B1EE4}"/>
                </a:ext>
              </a:extLst>
            </p:cNvPr>
            <p:cNvSpPr/>
            <p:nvPr/>
          </p:nvSpPr>
          <p:spPr>
            <a:xfrm>
              <a:off x="6629161" y="4631435"/>
              <a:ext cx="810600" cy="469200"/>
            </a:xfrm>
            <a:prstGeom prst="rect">
              <a:avLst/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cxnSp>
          <p:nvCxnSpPr>
            <p:cNvPr id="238" name="Google Shape;8672;p75">
              <a:extLst>
                <a:ext uri="{FF2B5EF4-FFF2-40B4-BE49-F238E27FC236}">
                  <a16:creationId xmlns:a16="http://schemas.microsoft.com/office/drawing/2014/main" id="{3BC92966-1900-0426-E45B-B74783DD80A4}"/>
                </a:ext>
              </a:extLst>
            </p:cNvPr>
            <p:cNvCxnSpPr>
              <a:endCxn id="237" idx="3"/>
            </p:cNvCxnSpPr>
            <p:nvPr/>
          </p:nvCxnSpPr>
          <p:spPr>
            <a:xfrm flipH="1">
              <a:off x="7439761" y="4864535"/>
              <a:ext cx="104400" cy="1500"/>
            </a:xfrm>
            <a:prstGeom prst="straightConnector1">
              <a:avLst/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9" name="Google Shape;8673;p75">
            <a:extLst>
              <a:ext uri="{FF2B5EF4-FFF2-40B4-BE49-F238E27FC236}">
                <a16:creationId xmlns:a16="http://schemas.microsoft.com/office/drawing/2014/main" id="{0D9BA509-8E8A-9DD5-B682-8F6FB9FE3200}"/>
              </a:ext>
            </a:extLst>
          </p:cNvPr>
          <p:cNvGrpSpPr/>
          <p:nvPr/>
        </p:nvGrpSpPr>
        <p:grpSpPr>
          <a:xfrm>
            <a:off x="13907744" y="4906008"/>
            <a:ext cx="2143486" cy="2043158"/>
            <a:chOff x="7189833" y="2022667"/>
            <a:chExt cx="1251159" cy="1192597"/>
          </a:xfrm>
        </p:grpSpPr>
        <p:sp>
          <p:nvSpPr>
            <p:cNvPr id="240" name="Google Shape;8674;p75">
              <a:extLst>
                <a:ext uri="{FF2B5EF4-FFF2-40B4-BE49-F238E27FC236}">
                  <a16:creationId xmlns:a16="http://schemas.microsoft.com/office/drawing/2014/main" id="{E4F0FDBE-1195-BFB1-46C8-6927B4AA7276}"/>
                </a:ext>
              </a:extLst>
            </p:cNvPr>
            <p:cNvSpPr/>
            <p:nvPr/>
          </p:nvSpPr>
          <p:spPr>
            <a:xfrm>
              <a:off x="7474366" y="2461318"/>
              <a:ext cx="682343" cy="220186"/>
            </a:xfrm>
            <a:custGeom>
              <a:avLst/>
              <a:gdLst/>
              <a:ahLst/>
              <a:cxnLst/>
              <a:rect l="l" t="t" r="r" b="b"/>
              <a:pathLst>
                <a:path w="125546" h="40494" extrusionOk="0">
                  <a:moveTo>
                    <a:pt x="22196" y="1"/>
                  </a:moveTo>
                  <a:lnTo>
                    <a:pt x="8133" y="25661"/>
                  </a:lnTo>
                  <a:lnTo>
                    <a:pt x="1" y="40494"/>
                  </a:lnTo>
                  <a:lnTo>
                    <a:pt x="125545" y="40494"/>
                  </a:lnTo>
                  <a:lnTo>
                    <a:pt x="117413" y="25661"/>
                  </a:lnTo>
                  <a:lnTo>
                    <a:pt x="103351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41" name="Google Shape;8675;p75">
              <a:extLst>
                <a:ext uri="{FF2B5EF4-FFF2-40B4-BE49-F238E27FC236}">
                  <a16:creationId xmlns:a16="http://schemas.microsoft.com/office/drawing/2014/main" id="{6BD3A5CC-0DF3-0C71-D8E1-FE89C3E214B0}"/>
                </a:ext>
              </a:extLst>
            </p:cNvPr>
            <p:cNvSpPr/>
            <p:nvPr/>
          </p:nvSpPr>
          <p:spPr>
            <a:xfrm>
              <a:off x="7602697" y="2022667"/>
              <a:ext cx="426517" cy="402424"/>
            </a:xfrm>
            <a:custGeom>
              <a:avLst/>
              <a:gdLst/>
              <a:ahLst/>
              <a:cxnLst/>
              <a:rect l="l" t="t" r="r" b="b"/>
              <a:pathLst>
                <a:path w="78476" h="74009" extrusionOk="0">
                  <a:moveTo>
                    <a:pt x="39246" y="0"/>
                  </a:moveTo>
                  <a:lnTo>
                    <a:pt x="1" y="74009"/>
                  </a:lnTo>
                  <a:lnTo>
                    <a:pt x="78476" y="74009"/>
                  </a:lnTo>
                  <a:lnTo>
                    <a:pt x="39246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667E9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42" name="Google Shape;8676;p75">
              <a:extLst>
                <a:ext uri="{FF2B5EF4-FFF2-40B4-BE49-F238E27FC236}">
                  <a16:creationId xmlns:a16="http://schemas.microsoft.com/office/drawing/2014/main" id="{FB8B1435-1A84-26B8-BA5C-C7CC1D7D8C14}"/>
                </a:ext>
              </a:extLst>
            </p:cNvPr>
            <p:cNvSpPr/>
            <p:nvPr/>
          </p:nvSpPr>
          <p:spPr>
            <a:xfrm>
              <a:off x="7189833" y="2972969"/>
              <a:ext cx="1251159" cy="242295"/>
            </a:xfrm>
            <a:custGeom>
              <a:avLst/>
              <a:gdLst/>
              <a:ahLst/>
              <a:cxnLst/>
              <a:rect l="l" t="t" r="r" b="b"/>
              <a:pathLst>
                <a:path w="230204" h="44560" extrusionOk="0">
                  <a:moveTo>
                    <a:pt x="25737" y="1"/>
                  </a:moveTo>
                  <a:lnTo>
                    <a:pt x="0" y="44560"/>
                  </a:lnTo>
                  <a:lnTo>
                    <a:pt x="230204" y="44560"/>
                  </a:lnTo>
                  <a:lnTo>
                    <a:pt x="204467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43" name="Google Shape;8677;p75">
              <a:extLst>
                <a:ext uri="{FF2B5EF4-FFF2-40B4-BE49-F238E27FC236}">
                  <a16:creationId xmlns:a16="http://schemas.microsoft.com/office/drawing/2014/main" id="{BFEBB6CC-5E5E-E851-AFD8-B99958836624}"/>
                </a:ext>
              </a:extLst>
            </p:cNvPr>
            <p:cNvSpPr/>
            <p:nvPr/>
          </p:nvSpPr>
          <p:spPr>
            <a:xfrm>
              <a:off x="7340931" y="2717730"/>
              <a:ext cx="950049" cy="219012"/>
            </a:xfrm>
            <a:custGeom>
              <a:avLst/>
              <a:gdLst/>
              <a:ahLst/>
              <a:cxnLst/>
              <a:rect l="l" t="t" r="r" b="b"/>
              <a:pathLst>
                <a:path w="174802" h="40278" extrusionOk="0">
                  <a:moveTo>
                    <a:pt x="22750" y="1"/>
                  </a:moveTo>
                  <a:lnTo>
                    <a:pt x="0" y="40278"/>
                  </a:lnTo>
                  <a:lnTo>
                    <a:pt x="174802" y="40278"/>
                  </a:lnTo>
                  <a:lnTo>
                    <a:pt x="152053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44" name="Google Shape;8678;p75">
            <a:extLst>
              <a:ext uri="{FF2B5EF4-FFF2-40B4-BE49-F238E27FC236}">
                <a16:creationId xmlns:a16="http://schemas.microsoft.com/office/drawing/2014/main" id="{EB7DC4F0-2E02-AD7D-3AE5-BCF6B8D7C83B}"/>
              </a:ext>
            </a:extLst>
          </p:cNvPr>
          <p:cNvGrpSpPr/>
          <p:nvPr/>
        </p:nvGrpSpPr>
        <p:grpSpPr>
          <a:xfrm>
            <a:off x="590285" y="5758822"/>
            <a:ext cx="3390748" cy="3121674"/>
            <a:chOff x="727421" y="2828315"/>
            <a:chExt cx="1695374" cy="1560837"/>
          </a:xfrm>
        </p:grpSpPr>
        <p:grpSp>
          <p:nvGrpSpPr>
            <p:cNvPr id="245" name="Google Shape;8679;p75">
              <a:extLst>
                <a:ext uri="{FF2B5EF4-FFF2-40B4-BE49-F238E27FC236}">
                  <a16:creationId xmlns:a16="http://schemas.microsoft.com/office/drawing/2014/main" id="{39DA9AD0-A947-E473-4BFC-6ADF7099DE82}"/>
                </a:ext>
              </a:extLst>
            </p:cNvPr>
            <p:cNvGrpSpPr/>
            <p:nvPr/>
          </p:nvGrpSpPr>
          <p:grpSpPr>
            <a:xfrm>
              <a:off x="819108" y="2882501"/>
              <a:ext cx="103104" cy="1426186"/>
              <a:chOff x="4674013" y="3100904"/>
              <a:chExt cx="122758" cy="1698043"/>
            </a:xfrm>
          </p:grpSpPr>
          <p:sp>
            <p:nvSpPr>
              <p:cNvPr id="297" name="Google Shape;8680;p75">
                <a:extLst>
                  <a:ext uri="{FF2B5EF4-FFF2-40B4-BE49-F238E27FC236}">
                    <a16:creationId xmlns:a16="http://schemas.microsoft.com/office/drawing/2014/main" id="{143CF261-E216-7790-A303-80EB6BEFD923}"/>
                  </a:ext>
                </a:extLst>
              </p:cNvPr>
              <p:cNvSpPr/>
              <p:nvPr/>
            </p:nvSpPr>
            <p:spPr>
              <a:xfrm>
                <a:off x="4674013" y="3100904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98" name="Google Shape;8681;p75">
                <a:extLst>
                  <a:ext uri="{FF2B5EF4-FFF2-40B4-BE49-F238E27FC236}">
                    <a16:creationId xmlns:a16="http://schemas.microsoft.com/office/drawing/2014/main" id="{A7D2A6AA-2FE2-ACEA-D522-E6DAF054957E}"/>
                  </a:ext>
                </a:extLst>
              </p:cNvPr>
              <p:cNvSpPr/>
              <p:nvPr/>
            </p:nvSpPr>
            <p:spPr>
              <a:xfrm>
                <a:off x="4674013" y="3363453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99" name="Google Shape;8682;p75">
                <a:extLst>
                  <a:ext uri="{FF2B5EF4-FFF2-40B4-BE49-F238E27FC236}">
                    <a16:creationId xmlns:a16="http://schemas.microsoft.com/office/drawing/2014/main" id="{18AACA7B-8595-9B4F-6E6A-B9863019BB69}"/>
                  </a:ext>
                </a:extLst>
              </p:cNvPr>
              <p:cNvSpPr/>
              <p:nvPr/>
            </p:nvSpPr>
            <p:spPr>
              <a:xfrm>
                <a:off x="4674013" y="3625992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00" name="Google Shape;8683;p75">
                <a:extLst>
                  <a:ext uri="{FF2B5EF4-FFF2-40B4-BE49-F238E27FC236}">
                    <a16:creationId xmlns:a16="http://schemas.microsoft.com/office/drawing/2014/main" id="{01525BE6-2772-4B66-E52E-8D96E2BB7E68}"/>
                  </a:ext>
                </a:extLst>
              </p:cNvPr>
              <p:cNvSpPr/>
              <p:nvPr/>
            </p:nvSpPr>
            <p:spPr>
              <a:xfrm>
                <a:off x="4674013" y="3888561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01" name="Google Shape;8684;p75">
                <a:extLst>
                  <a:ext uri="{FF2B5EF4-FFF2-40B4-BE49-F238E27FC236}">
                    <a16:creationId xmlns:a16="http://schemas.microsoft.com/office/drawing/2014/main" id="{A82CE36F-C921-E5C0-E284-27E4DDF852D9}"/>
                  </a:ext>
                </a:extLst>
              </p:cNvPr>
              <p:cNvSpPr/>
              <p:nvPr/>
            </p:nvSpPr>
            <p:spPr>
              <a:xfrm>
                <a:off x="4674013" y="4151100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02" name="Google Shape;8685;p75">
                <a:extLst>
                  <a:ext uri="{FF2B5EF4-FFF2-40B4-BE49-F238E27FC236}">
                    <a16:creationId xmlns:a16="http://schemas.microsoft.com/office/drawing/2014/main" id="{8B59467C-52E0-4988-1981-929DB98388A9}"/>
                  </a:ext>
                </a:extLst>
              </p:cNvPr>
              <p:cNvSpPr/>
              <p:nvPr/>
            </p:nvSpPr>
            <p:spPr>
              <a:xfrm>
                <a:off x="4674013" y="4413650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303" name="Google Shape;8686;p75">
                <a:extLst>
                  <a:ext uri="{FF2B5EF4-FFF2-40B4-BE49-F238E27FC236}">
                    <a16:creationId xmlns:a16="http://schemas.microsoft.com/office/drawing/2014/main" id="{42DCD225-4833-94D9-E082-81C88B43A025}"/>
                  </a:ext>
                </a:extLst>
              </p:cNvPr>
              <p:cNvSpPr/>
              <p:nvPr/>
            </p:nvSpPr>
            <p:spPr>
              <a:xfrm>
                <a:off x="4674013" y="4676209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46" name="Google Shape;8687;p75">
              <a:extLst>
                <a:ext uri="{FF2B5EF4-FFF2-40B4-BE49-F238E27FC236}">
                  <a16:creationId xmlns:a16="http://schemas.microsoft.com/office/drawing/2014/main" id="{CCC777BD-3AE9-9869-A740-D7AC1873121F}"/>
                </a:ext>
              </a:extLst>
            </p:cNvPr>
            <p:cNvGrpSpPr/>
            <p:nvPr/>
          </p:nvGrpSpPr>
          <p:grpSpPr>
            <a:xfrm>
              <a:off x="1062475" y="2882501"/>
              <a:ext cx="103104" cy="1426186"/>
              <a:chOff x="4940438" y="3100904"/>
              <a:chExt cx="122758" cy="1698043"/>
            </a:xfrm>
          </p:grpSpPr>
          <p:sp>
            <p:nvSpPr>
              <p:cNvPr id="290" name="Google Shape;8688;p75">
                <a:extLst>
                  <a:ext uri="{FF2B5EF4-FFF2-40B4-BE49-F238E27FC236}">
                    <a16:creationId xmlns:a16="http://schemas.microsoft.com/office/drawing/2014/main" id="{2A5B3B79-0389-39B3-C0EB-62256D605B28}"/>
                  </a:ext>
                </a:extLst>
              </p:cNvPr>
              <p:cNvSpPr/>
              <p:nvPr/>
            </p:nvSpPr>
            <p:spPr>
              <a:xfrm>
                <a:off x="4940438" y="3100904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91" name="Google Shape;8689;p75">
                <a:extLst>
                  <a:ext uri="{FF2B5EF4-FFF2-40B4-BE49-F238E27FC236}">
                    <a16:creationId xmlns:a16="http://schemas.microsoft.com/office/drawing/2014/main" id="{FB3B5772-827D-B08E-95B9-2E3BCB4B8B12}"/>
                  </a:ext>
                </a:extLst>
              </p:cNvPr>
              <p:cNvSpPr/>
              <p:nvPr/>
            </p:nvSpPr>
            <p:spPr>
              <a:xfrm>
                <a:off x="4940438" y="3363453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92" name="Google Shape;8690;p75">
                <a:extLst>
                  <a:ext uri="{FF2B5EF4-FFF2-40B4-BE49-F238E27FC236}">
                    <a16:creationId xmlns:a16="http://schemas.microsoft.com/office/drawing/2014/main" id="{4D24F3FD-6C31-3F42-D97D-D648816E8EED}"/>
                  </a:ext>
                </a:extLst>
              </p:cNvPr>
              <p:cNvSpPr/>
              <p:nvPr/>
            </p:nvSpPr>
            <p:spPr>
              <a:xfrm>
                <a:off x="4940438" y="3625992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93" name="Google Shape;8691;p75">
                <a:extLst>
                  <a:ext uri="{FF2B5EF4-FFF2-40B4-BE49-F238E27FC236}">
                    <a16:creationId xmlns:a16="http://schemas.microsoft.com/office/drawing/2014/main" id="{94EDBF74-0F5C-64D7-8651-2051DC8F2CD4}"/>
                  </a:ext>
                </a:extLst>
              </p:cNvPr>
              <p:cNvSpPr/>
              <p:nvPr/>
            </p:nvSpPr>
            <p:spPr>
              <a:xfrm>
                <a:off x="4940438" y="3888561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94" name="Google Shape;8692;p75">
                <a:extLst>
                  <a:ext uri="{FF2B5EF4-FFF2-40B4-BE49-F238E27FC236}">
                    <a16:creationId xmlns:a16="http://schemas.microsoft.com/office/drawing/2014/main" id="{BBC005DF-8CD8-C973-0A1E-C2061AFCCB62}"/>
                  </a:ext>
                </a:extLst>
              </p:cNvPr>
              <p:cNvSpPr/>
              <p:nvPr/>
            </p:nvSpPr>
            <p:spPr>
              <a:xfrm>
                <a:off x="4940438" y="4151100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95" name="Google Shape;8693;p75">
                <a:extLst>
                  <a:ext uri="{FF2B5EF4-FFF2-40B4-BE49-F238E27FC236}">
                    <a16:creationId xmlns:a16="http://schemas.microsoft.com/office/drawing/2014/main" id="{DCD47660-E3F5-A214-AEDA-E72088E21D14}"/>
                  </a:ext>
                </a:extLst>
              </p:cNvPr>
              <p:cNvSpPr/>
              <p:nvPr/>
            </p:nvSpPr>
            <p:spPr>
              <a:xfrm>
                <a:off x="4940438" y="4413650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96" name="Google Shape;8694;p75">
                <a:extLst>
                  <a:ext uri="{FF2B5EF4-FFF2-40B4-BE49-F238E27FC236}">
                    <a16:creationId xmlns:a16="http://schemas.microsoft.com/office/drawing/2014/main" id="{DCE3D9CC-02C8-F1AB-0696-3EE2BD2A77F6}"/>
                  </a:ext>
                </a:extLst>
              </p:cNvPr>
              <p:cNvSpPr/>
              <p:nvPr/>
            </p:nvSpPr>
            <p:spPr>
              <a:xfrm>
                <a:off x="4940438" y="4676209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47" name="Google Shape;8695;p75">
              <a:extLst>
                <a:ext uri="{FF2B5EF4-FFF2-40B4-BE49-F238E27FC236}">
                  <a16:creationId xmlns:a16="http://schemas.microsoft.com/office/drawing/2014/main" id="{FF7F3CAB-5BD7-EC93-0F70-C186DAF1FC84}"/>
                </a:ext>
              </a:extLst>
            </p:cNvPr>
            <p:cNvGrpSpPr/>
            <p:nvPr/>
          </p:nvGrpSpPr>
          <p:grpSpPr>
            <a:xfrm>
              <a:off x="1299324" y="2882501"/>
              <a:ext cx="103104" cy="1426186"/>
              <a:chOff x="5206863" y="3100904"/>
              <a:chExt cx="122758" cy="1698043"/>
            </a:xfrm>
          </p:grpSpPr>
          <p:sp>
            <p:nvSpPr>
              <p:cNvPr id="283" name="Google Shape;8696;p75">
                <a:extLst>
                  <a:ext uri="{FF2B5EF4-FFF2-40B4-BE49-F238E27FC236}">
                    <a16:creationId xmlns:a16="http://schemas.microsoft.com/office/drawing/2014/main" id="{27EB2603-5007-71CA-1EC4-A80E7248266F}"/>
                  </a:ext>
                </a:extLst>
              </p:cNvPr>
              <p:cNvSpPr/>
              <p:nvPr/>
            </p:nvSpPr>
            <p:spPr>
              <a:xfrm>
                <a:off x="5206863" y="3100904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84" name="Google Shape;8697;p75">
                <a:extLst>
                  <a:ext uri="{FF2B5EF4-FFF2-40B4-BE49-F238E27FC236}">
                    <a16:creationId xmlns:a16="http://schemas.microsoft.com/office/drawing/2014/main" id="{0BF58096-9199-40E8-9607-6D7476726374}"/>
                  </a:ext>
                </a:extLst>
              </p:cNvPr>
              <p:cNvSpPr/>
              <p:nvPr/>
            </p:nvSpPr>
            <p:spPr>
              <a:xfrm>
                <a:off x="5206863" y="3363453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85" name="Google Shape;8698;p75">
                <a:extLst>
                  <a:ext uri="{FF2B5EF4-FFF2-40B4-BE49-F238E27FC236}">
                    <a16:creationId xmlns:a16="http://schemas.microsoft.com/office/drawing/2014/main" id="{B10928C1-EBE1-9656-11C9-F3A11E0F1E70}"/>
                  </a:ext>
                </a:extLst>
              </p:cNvPr>
              <p:cNvSpPr/>
              <p:nvPr/>
            </p:nvSpPr>
            <p:spPr>
              <a:xfrm>
                <a:off x="5206863" y="3625992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86" name="Google Shape;8699;p75">
                <a:extLst>
                  <a:ext uri="{FF2B5EF4-FFF2-40B4-BE49-F238E27FC236}">
                    <a16:creationId xmlns:a16="http://schemas.microsoft.com/office/drawing/2014/main" id="{F06E3B74-36F5-A413-8B2C-506A248ADB8C}"/>
                  </a:ext>
                </a:extLst>
              </p:cNvPr>
              <p:cNvSpPr/>
              <p:nvPr/>
            </p:nvSpPr>
            <p:spPr>
              <a:xfrm>
                <a:off x="5206863" y="3888561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87" name="Google Shape;8700;p75">
                <a:extLst>
                  <a:ext uri="{FF2B5EF4-FFF2-40B4-BE49-F238E27FC236}">
                    <a16:creationId xmlns:a16="http://schemas.microsoft.com/office/drawing/2014/main" id="{EE0CD201-0BDF-C9F1-2602-75524306954A}"/>
                  </a:ext>
                </a:extLst>
              </p:cNvPr>
              <p:cNvSpPr/>
              <p:nvPr/>
            </p:nvSpPr>
            <p:spPr>
              <a:xfrm>
                <a:off x="5206863" y="4151100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88" name="Google Shape;8701;p75">
                <a:extLst>
                  <a:ext uri="{FF2B5EF4-FFF2-40B4-BE49-F238E27FC236}">
                    <a16:creationId xmlns:a16="http://schemas.microsoft.com/office/drawing/2014/main" id="{8D35F389-0387-6E2F-0492-1EBCB9B9EAD0}"/>
                  </a:ext>
                </a:extLst>
              </p:cNvPr>
              <p:cNvSpPr/>
              <p:nvPr/>
            </p:nvSpPr>
            <p:spPr>
              <a:xfrm>
                <a:off x="5206863" y="4413650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89" name="Google Shape;8702;p75">
                <a:extLst>
                  <a:ext uri="{FF2B5EF4-FFF2-40B4-BE49-F238E27FC236}">
                    <a16:creationId xmlns:a16="http://schemas.microsoft.com/office/drawing/2014/main" id="{21221D7D-AE9E-06F1-AF1D-262259FC0BEF}"/>
                  </a:ext>
                </a:extLst>
              </p:cNvPr>
              <p:cNvSpPr/>
              <p:nvPr/>
            </p:nvSpPr>
            <p:spPr>
              <a:xfrm>
                <a:off x="5206863" y="4676209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48" name="Google Shape;8703;p75">
              <a:extLst>
                <a:ext uri="{FF2B5EF4-FFF2-40B4-BE49-F238E27FC236}">
                  <a16:creationId xmlns:a16="http://schemas.microsoft.com/office/drawing/2014/main" id="{86CE16EC-1412-E82E-D03E-0DC4C8B78994}"/>
                </a:ext>
              </a:extLst>
            </p:cNvPr>
            <p:cNvGrpSpPr/>
            <p:nvPr/>
          </p:nvGrpSpPr>
          <p:grpSpPr>
            <a:xfrm>
              <a:off x="1786057" y="2882501"/>
              <a:ext cx="103104" cy="1426186"/>
              <a:chOff x="6006138" y="3143629"/>
              <a:chExt cx="122758" cy="1698043"/>
            </a:xfrm>
          </p:grpSpPr>
          <p:sp>
            <p:nvSpPr>
              <p:cNvPr id="276" name="Google Shape;8704;p75">
                <a:extLst>
                  <a:ext uri="{FF2B5EF4-FFF2-40B4-BE49-F238E27FC236}">
                    <a16:creationId xmlns:a16="http://schemas.microsoft.com/office/drawing/2014/main" id="{2120DAF3-011C-0C21-A7B7-EAF37B502E57}"/>
                  </a:ext>
                </a:extLst>
              </p:cNvPr>
              <p:cNvSpPr/>
              <p:nvPr/>
            </p:nvSpPr>
            <p:spPr>
              <a:xfrm>
                <a:off x="6006138" y="3143629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77" name="Google Shape;8705;p75">
                <a:extLst>
                  <a:ext uri="{FF2B5EF4-FFF2-40B4-BE49-F238E27FC236}">
                    <a16:creationId xmlns:a16="http://schemas.microsoft.com/office/drawing/2014/main" id="{92BDE215-2A0B-C78E-8EC3-E316E87FDA0E}"/>
                  </a:ext>
                </a:extLst>
              </p:cNvPr>
              <p:cNvSpPr/>
              <p:nvPr/>
            </p:nvSpPr>
            <p:spPr>
              <a:xfrm>
                <a:off x="6006138" y="3406178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78" name="Google Shape;8706;p75">
                <a:extLst>
                  <a:ext uri="{FF2B5EF4-FFF2-40B4-BE49-F238E27FC236}">
                    <a16:creationId xmlns:a16="http://schemas.microsoft.com/office/drawing/2014/main" id="{C8671B62-E6D8-E2CD-B8A0-6D9DD78F30E4}"/>
                  </a:ext>
                </a:extLst>
              </p:cNvPr>
              <p:cNvSpPr/>
              <p:nvPr/>
            </p:nvSpPr>
            <p:spPr>
              <a:xfrm>
                <a:off x="6006138" y="3668717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79" name="Google Shape;8707;p75">
                <a:extLst>
                  <a:ext uri="{FF2B5EF4-FFF2-40B4-BE49-F238E27FC236}">
                    <a16:creationId xmlns:a16="http://schemas.microsoft.com/office/drawing/2014/main" id="{C88041F0-8068-DE22-922F-6785D9E334A2}"/>
                  </a:ext>
                </a:extLst>
              </p:cNvPr>
              <p:cNvSpPr/>
              <p:nvPr/>
            </p:nvSpPr>
            <p:spPr>
              <a:xfrm>
                <a:off x="6006138" y="3931286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80" name="Google Shape;8708;p75">
                <a:extLst>
                  <a:ext uri="{FF2B5EF4-FFF2-40B4-BE49-F238E27FC236}">
                    <a16:creationId xmlns:a16="http://schemas.microsoft.com/office/drawing/2014/main" id="{1C24882E-5358-8F8F-B14F-EDC0EA1596CB}"/>
                  </a:ext>
                </a:extLst>
              </p:cNvPr>
              <p:cNvSpPr/>
              <p:nvPr/>
            </p:nvSpPr>
            <p:spPr>
              <a:xfrm>
                <a:off x="6006138" y="4193825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81" name="Google Shape;8709;p75">
                <a:extLst>
                  <a:ext uri="{FF2B5EF4-FFF2-40B4-BE49-F238E27FC236}">
                    <a16:creationId xmlns:a16="http://schemas.microsoft.com/office/drawing/2014/main" id="{1208DA3B-418D-5925-A65B-2DB37411F62C}"/>
                  </a:ext>
                </a:extLst>
              </p:cNvPr>
              <p:cNvSpPr/>
              <p:nvPr/>
            </p:nvSpPr>
            <p:spPr>
              <a:xfrm>
                <a:off x="6006138" y="4456375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82" name="Google Shape;8710;p75">
                <a:extLst>
                  <a:ext uri="{FF2B5EF4-FFF2-40B4-BE49-F238E27FC236}">
                    <a16:creationId xmlns:a16="http://schemas.microsoft.com/office/drawing/2014/main" id="{2CB74142-8ACB-F3D2-7667-8097D4C6C175}"/>
                  </a:ext>
                </a:extLst>
              </p:cNvPr>
              <p:cNvSpPr/>
              <p:nvPr/>
            </p:nvSpPr>
            <p:spPr>
              <a:xfrm>
                <a:off x="6006138" y="4718934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49" name="Google Shape;8711;p75">
              <a:extLst>
                <a:ext uri="{FF2B5EF4-FFF2-40B4-BE49-F238E27FC236}">
                  <a16:creationId xmlns:a16="http://schemas.microsoft.com/office/drawing/2014/main" id="{9082A0F3-41DA-6B71-63DD-ACE840DBB985}"/>
                </a:ext>
              </a:extLst>
            </p:cNvPr>
            <p:cNvGrpSpPr/>
            <p:nvPr/>
          </p:nvGrpSpPr>
          <p:grpSpPr>
            <a:xfrm>
              <a:off x="2029422" y="2882501"/>
              <a:ext cx="103104" cy="1426186"/>
              <a:chOff x="6805413" y="3100904"/>
              <a:chExt cx="122758" cy="1698043"/>
            </a:xfrm>
          </p:grpSpPr>
          <p:sp>
            <p:nvSpPr>
              <p:cNvPr id="269" name="Google Shape;8712;p75">
                <a:extLst>
                  <a:ext uri="{FF2B5EF4-FFF2-40B4-BE49-F238E27FC236}">
                    <a16:creationId xmlns:a16="http://schemas.microsoft.com/office/drawing/2014/main" id="{F8306C71-92A5-EA0E-14C2-5D2A8B9ECD86}"/>
                  </a:ext>
                </a:extLst>
              </p:cNvPr>
              <p:cNvSpPr/>
              <p:nvPr/>
            </p:nvSpPr>
            <p:spPr>
              <a:xfrm>
                <a:off x="6805413" y="3100904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70" name="Google Shape;8713;p75">
                <a:extLst>
                  <a:ext uri="{FF2B5EF4-FFF2-40B4-BE49-F238E27FC236}">
                    <a16:creationId xmlns:a16="http://schemas.microsoft.com/office/drawing/2014/main" id="{14F87E0C-E8C1-4235-6C56-1D6BB4D62886}"/>
                  </a:ext>
                </a:extLst>
              </p:cNvPr>
              <p:cNvSpPr/>
              <p:nvPr/>
            </p:nvSpPr>
            <p:spPr>
              <a:xfrm>
                <a:off x="6805413" y="3363453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71" name="Google Shape;8714;p75">
                <a:extLst>
                  <a:ext uri="{FF2B5EF4-FFF2-40B4-BE49-F238E27FC236}">
                    <a16:creationId xmlns:a16="http://schemas.microsoft.com/office/drawing/2014/main" id="{86E73385-5366-EFD0-9D8C-01EDB9B5DA98}"/>
                  </a:ext>
                </a:extLst>
              </p:cNvPr>
              <p:cNvSpPr/>
              <p:nvPr/>
            </p:nvSpPr>
            <p:spPr>
              <a:xfrm>
                <a:off x="6805413" y="3625992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72" name="Google Shape;8715;p75">
                <a:extLst>
                  <a:ext uri="{FF2B5EF4-FFF2-40B4-BE49-F238E27FC236}">
                    <a16:creationId xmlns:a16="http://schemas.microsoft.com/office/drawing/2014/main" id="{850259CD-CEC0-6FE4-EB1C-EAD382C98812}"/>
                  </a:ext>
                </a:extLst>
              </p:cNvPr>
              <p:cNvSpPr/>
              <p:nvPr/>
            </p:nvSpPr>
            <p:spPr>
              <a:xfrm>
                <a:off x="6805413" y="3888561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73" name="Google Shape;8716;p75">
                <a:extLst>
                  <a:ext uri="{FF2B5EF4-FFF2-40B4-BE49-F238E27FC236}">
                    <a16:creationId xmlns:a16="http://schemas.microsoft.com/office/drawing/2014/main" id="{9B88D0B1-CBE7-C1D9-3B92-66D1CA0224BF}"/>
                  </a:ext>
                </a:extLst>
              </p:cNvPr>
              <p:cNvSpPr/>
              <p:nvPr/>
            </p:nvSpPr>
            <p:spPr>
              <a:xfrm>
                <a:off x="6805413" y="4151100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74" name="Google Shape;8717;p75">
                <a:extLst>
                  <a:ext uri="{FF2B5EF4-FFF2-40B4-BE49-F238E27FC236}">
                    <a16:creationId xmlns:a16="http://schemas.microsoft.com/office/drawing/2014/main" id="{ED852128-5C2A-9A57-B99A-79BC5C0DB88A}"/>
                  </a:ext>
                </a:extLst>
              </p:cNvPr>
              <p:cNvSpPr/>
              <p:nvPr/>
            </p:nvSpPr>
            <p:spPr>
              <a:xfrm>
                <a:off x="6805413" y="4413650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75" name="Google Shape;8718;p75">
                <a:extLst>
                  <a:ext uri="{FF2B5EF4-FFF2-40B4-BE49-F238E27FC236}">
                    <a16:creationId xmlns:a16="http://schemas.microsoft.com/office/drawing/2014/main" id="{2A1A88E1-79C2-F279-8459-78C7513DAFBE}"/>
                  </a:ext>
                </a:extLst>
              </p:cNvPr>
              <p:cNvSpPr/>
              <p:nvPr/>
            </p:nvSpPr>
            <p:spPr>
              <a:xfrm>
                <a:off x="6805413" y="4676209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50" name="Google Shape;8719;p75">
              <a:extLst>
                <a:ext uri="{FF2B5EF4-FFF2-40B4-BE49-F238E27FC236}">
                  <a16:creationId xmlns:a16="http://schemas.microsoft.com/office/drawing/2014/main" id="{829728D0-6B83-8859-BB54-BD63240B77D7}"/>
                </a:ext>
              </a:extLst>
            </p:cNvPr>
            <p:cNvGrpSpPr/>
            <p:nvPr/>
          </p:nvGrpSpPr>
          <p:grpSpPr>
            <a:xfrm>
              <a:off x="727421" y="2828315"/>
              <a:ext cx="1695374" cy="1560837"/>
              <a:chOff x="734799" y="2782450"/>
              <a:chExt cx="1571100" cy="1577400"/>
            </a:xfrm>
          </p:grpSpPr>
          <p:cxnSp>
            <p:nvCxnSpPr>
              <p:cNvPr id="267" name="Google Shape;8720;p75">
                <a:extLst>
                  <a:ext uri="{FF2B5EF4-FFF2-40B4-BE49-F238E27FC236}">
                    <a16:creationId xmlns:a16="http://schemas.microsoft.com/office/drawing/2014/main" id="{3B31B246-6E0A-4192-AC24-CB1064D4BBB2}"/>
                  </a:ext>
                </a:extLst>
              </p:cNvPr>
              <p:cNvCxnSpPr/>
              <p:nvPr/>
            </p:nvCxnSpPr>
            <p:spPr>
              <a:xfrm>
                <a:off x="743025" y="2782450"/>
                <a:ext cx="0" cy="15774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3E7E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8721;p75">
                <a:extLst>
                  <a:ext uri="{FF2B5EF4-FFF2-40B4-BE49-F238E27FC236}">
                    <a16:creationId xmlns:a16="http://schemas.microsoft.com/office/drawing/2014/main" id="{6809F2B5-81C0-30D6-BF91-B6D78B33C3C2}"/>
                  </a:ext>
                </a:extLst>
              </p:cNvPr>
              <p:cNvCxnSpPr/>
              <p:nvPr/>
            </p:nvCxnSpPr>
            <p:spPr>
              <a:xfrm rot="10800000">
                <a:off x="734799" y="4359850"/>
                <a:ext cx="1571100" cy="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3E7EA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51" name="Google Shape;8722;p75">
              <a:extLst>
                <a:ext uri="{FF2B5EF4-FFF2-40B4-BE49-F238E27FC236}">
                  <a16:creationId xmlns:a16="http://schemas.microsoft.com/office/drawing/2014/main" id="{6772507E-D34A-A140-7809-AD6A5C2F4780}"/>
                </a:ext>
              </a:extLst>
            </p:cNvPr>
            <p:cNvGrpSpPr/>
            <p:nvPr/>
          </p:nvGrpSpPr>
          <p:grpSpPr>
            <a:xfrm>
              <a:off x="2272795" y="2882501"/>
              <a:ext cx="103104" cy="1426186"/>
              <a:chOff x="5206863" y="3100904"/>
              <a:chExt cx="122758" cy="1698043"/>
            </a:xfrm>
          </p:grpSpPr>
          <p:sp>
            <p:nvSpPr>
              <p:cNvPr id="260" name="Google Shape;8723;p75">
                <a:extLst>
                  <a:ext uri="{FF2B5EF4-FFF2-40B4-BE49-F238E27FC236}">
                    <a16:creationId xmlns:a16="http://schemas.microsoft.com/office/drawing/2014/main" id="{17CBA382-6514-02BC-B97C-DA7FD623663D}"/>
                  </a:ext>
                </a:extLst>
              </p:cNvPr>
              <p:cNvSpPr/>
              <p:nvPr/>
            </p:nvSpPr>
            <p:spPr>
              <a:xfrm>
                <a:off x="5206863" y="3100904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61" name="Google Shape;8724;p75">
                <a:extLst>
                  <a:ext uri="{FF2B5EF4-FFF2-40B4-BE49-F238E27FC236}">
                    <a16:creationId xmlns:a16="http://schemas.microsoft.com/office/drawing/2014/main" id="{0C95BF5D-CBC2-CB7B-2F5A-89ED73EA3D8E}"/>
                  </a:ext>
                </a:extLst>
              </p:cNvPr>
              <p:cNvSpPr/>
              <p:nvPr/>
            </p:nvSpPr>
            <p:spPr>
              <a:xfrm>
                <a:off x="5206863" y="3363453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62" name="Google Shape;8725;p75">
                <a:extLst>
                  <a:ext uri="{FF2B5EF4-FFF2-40B4-BE49-F238E27FC236}">
                    <a16:creationId xmlns:a16="http://schemas.microsoft.com/office/drawing/2014/main" id="{0C2BE968-F2FE-D8FF-663C-7104C00ECD68}"/>
                  </a:ext>
                </a:extLst>
              </p:cNvPr>
              <p:cNvSpPr/>
              <p:nvPr/>
            </p:nvSpPr>
            <p:spPr>
              <a:xfrm>
                <a:off x="5206863" y="3625992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63" name="Google Shape;8726;p75">
                <a:extLst>
                  <a:ext uri="{FF2B5EF4-FFF2-40B4-BE49-F238E27FC236}">
                    <a16:creationId xmlns:a16="http://schemas.microsoft.com/office/drawing/2014/main" id="{516D8E45-F84D-041E-524A-35D235498390}"/>
                  </a:ext>
                </a:extLst>
              </p:cNvPr>
              <p:cNvSpPr/>
              <p:nvPr/>
            </p:nvSpPr>
            <p:spPr>
              <a:xfrm>
                <a:off x="5206863" y="3888561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64" name="Google Shape;8727;p75">
                <a:extLst>
                  <a:ext uri="{FF2B5EF4-FFF2-40B4-BE49-F238E27FC236}">
                    <a16:creationId xmlns:a16="http://schemas.microsoft.com/office/drawing/2014/main" id="{46DB09C4-4F11-7499-7D79-F733B949438D}"/>
                  </a:ext>
                </a:extLst>
              </p:cNvPr>
              <p:cNvSpPr/>
              <p:nvPr/>
            </p:nvSpPr>
            <p:spPr>
              <a:xfrm>
                <a:off x="5206863" y="4151100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65" name="Google Shape;8728;p75">
                <a:extLst>
                  <a:ext uri="{FF2B5EF4-FFF2-40B4-BE49-F238E27FC236}">
                    <a16:creationId xmlns:a16="http://schemas.microsoft.com/office/drawing/2014/main" id="{38325A2C-13B9-6975-2F02-59019835B8B7}"/>
                  </a:ext>
                </a:extLst>
              </p:cNvPr>
              <p:cNvSpPr/>
              <p:nvPr/>
            </p:nvSpPr>
            <p:spPr>
              <a:xfrm>
                <a:off x="5206863" y="4413650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66" name="Google Shape;8729;p75">
                <a:extLst>
                  <a:ext uri="{FF2B5EF4-FFF2-40B4-BE49-F238E27FC236}">
                    <a16:creationId xmlns:a16="http://schemas.microsoft.com/office/drawing/2014/main" id="{19EACE0E-BF5A-C884-1F3F-430A697E0B24}"/>
                  </a:ext>
                </a:extLst>
              </p:cNvPr>
              <p:cNvSpPr/>
              <p:nvPr/>
            </p:nvSpPr>
            <p:spPr>
              <a:xfrm>
                <a:off x="5206863" y="4676209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 w="19050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  <p:grpSp>
          <p:nvGrpSpPr>
            <p:cNvPr id="252" name="Google Shape;8730;p75">
              <a:extLst>
                <a:ext uri="{FF2B5EF4-FFF2-40B4-BE49-F238E27FC236}">
                  <a16:creationId xmlns:a16="http://schemas.microsoft.com/office/drawing/2014/main" id="{ED4C542A-46BF-1937-C12E-A6F8B73347CD}"/>
                </a:ext>
              </a:extLst>
            </p:cNvPr>
            <p:cNvGrpSpPr/>
            <p:nvPr/>
          </p:nvGrpSpPr>
          <p:grpSpPr>
            <a:xfrm>
              <a:off x="1542694" y="2882501"/>
              <a:ext cx="103104" cy="1426186"/>
              <a:chOff x="6006138" y="3143629"/>
              <a:chExt cx="122758" cy="1698043"/>
            </a:xfrm>
          </p:grpSpPr>
          <p:sp>
            <p:nvSpPr>
              <p:cNvPr id="253" name="Google Shape;8731;p75">
                <a:extLst>
                  <a:ext uri="{FF2B5EF4-FFF2-40B4-BE49-F238E27FC236}">
                    <a16:creationId xmlns:a16="http://schemas.microsoft.com/office/drawing/2014/main" id="{F530B74D-65F7-B25D-BB78-1B2D3F6CD3C2}"/>
                  </a:ext>
                </a:extLst>
              </p:cNvPr>
              <p:cNvSpPr/>
              <p:nvPr/>
            </p:nvSpPr>
            <p:spPr>
              <a:xfrm>
                <a:off x="6006138" y="3143629"/>
                <a:ext cx="12275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0" extrusionOk="0">
                    <a:moveTo>
                      <a:pt x="6191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1" y="12379"/>
                    </a:cubicBezTo>
                    <a:cubicBezTo>
                      <a:pt x="9610" y="12379"/>
                      <a:pt x="12381" y="9608"/>
                      <a:pt x="12381" y="6190"/>
                    </a:cubicBezTo>
                    <a:cubicBezTo>
                      <a:pt x="12381" y="2772"/>
                      <a:pt x="9610" y="1"/>
                      <a:pt x="619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54" name="Google Shape;8732;p75">
                <a:extLst>
                  <a:ext uri="{FF2B5EF4-FFF2-40B4-BE49-F238E27FC236}">
                    <a16:creationId xmlns:a16="http://schemas.microsoft.com/office/drawing/2014/main" id="{38919708-FFC2-F2D7-01CE-D94A6D26CA4F}"/>
                  </a:ext>
                </a:extLst>
              </p:cNvPr>
              <p:cNvSpPr/>
              <p:nvPr/>
            </p:nvSpPr>
            <p:spPr>
              <a:xfrm>
                <a:off x="6006138" y="3406178"/>
                <a:ext cx="12275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81" h="12381" extrusionOk="0">
                    <a:moveTo>
                      <a:pt x="6191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10"/>
                      <a:pt x="2771" y="12381"/>
                      <a:pt x="6191" y="12381"/>
                    </a:cubicBezTo>
                    <a:cubicBezTo>
                      <a:pt x="9610" y="12381"/>
                      <a:pt x="12381" y="9610"/>
                      <a:pt x="12381" y="6191"/>
                    </a:cubicBezTo>
                    <a:cubicBezTo>
                      <a:pt x="12381" y="2771"/>
                      <a:pt x="9610" y="0"/>
                      <a:pt x="619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55" name="Google Shape;8733;p75">
                <a:extLst>
                  <a:ext uri="{FF2B5EF4-FFF2-40B4-BE49-F238E27FC236}">
                    <a16:creationId xmlns:a16="http://schemas.microsoft.com/office/drawing/2014/main" id="{32EADF4D-3B02-B35C-6051-312E8D039990}"/>
                  </a:ext>
                </a:extLst>
              </p:cNvPr>
              <p:cNvSpPr/>
              <p:nvPr/>
            </p:nvSpPr>
            <p:spPr>
              <a:xfrm>
                <a:off x="6006138" y="3668717"/>
                <a:ext cx="122738" cy="12276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2" extrusionOk="0">
                    <a:moveTo>
                      <a:pt x="6190" y="1"/>
                    </a:moveTo>
                    <a:cubicBezTo>
                      <a:pt x="2771" y="1"/>
                      <a:pt x="0" y="2774"/>
                      <a:pt x="0" y="6192"/>
                    </a:cubicBezTo>
                    <a:cubicBezTo>
                      <a:pt x="0" y="9610"/>
                      <a:pt x="2771" y="12381"/>
                      <a:pt x="6190" y="12381"/>
                    </a:cubicBezTo>
                    <a:cubicBezTo>
                      <a:pt x="9608" y="12381"/>
                      <a:pt x="12379" y="9610"/>
                      <a:pt x="12379" y="6192"/>
                    </a:cubicBezTo>
                    <a:cubicBezTo>
                      <a:pt x="12379" y="2774"/>
                      <a:pt x="9608" y="1"/>
                      <a:pt x="6190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56" name="Google Shape;8734;p75">
                <a:extLst>
                  <a:ext uri="{FF2B5EF4-FFF2-40B4-BE49-F238E27FC236}">
                    <a16:creationId xmlns:a16="http://schemas.microsoft.com/office/drawing/2014/main" id="{D955D470-BFEE-9298-0B9A-63D2BC2AF0BB}"/>
                  </a:ext>
                </a:extLst>
              </p:cNvPr>
              <p:cNvSpPr/>
              <p:nvPr/>
            </p:nvSpPr>
            <p:spPr>
              <a:xfrm>
                <a:off x="6006138" y="3931286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57" name="Google Shape;8735;p75">
                <a:extLst>
                  <a:ext uri="{FF2B5EF4-FFF2-40B4-BE49-F238E27FC236}">
                    <a16:creationId xmlns:a16="http://schemas.microsoft.com/office/drawing/2014/main" id="{E1F4BC29-C461-830E-C091-F798F39356E9}"/>
                  </a:ext>
                </a:extLst>
              </p:cNvPr>
              <p:cNvSpPr/>
              <p:nvPr/>
            </p:nvSpPr>
            <p:spPr>
              <a:xfrm>
                <a:off x="6006138" y="4193825"/>
                <a:ext cx="122738" cy="12274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0" extrusionOk="0">
                    <a:moveTo>
                      <a:pt x="6190" y="1"/>
                    </a:moveTo>
                    <a:cubicBezTo>
                      <a:pt x="2771" y="1"/>
                      <a:pt x="0" y="2772"/>
                      <a:pt x="0" y="6190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90"/>
                    </a:cubicBezTo>
                    <a:cubicBezTo>
                      <a:pt x="12379" y="2772"/>
                      <a:pt x="9608" y="1"/>
                      <a:pt x="6190" y="1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58" name="Google Shape;8736;p75">
                <a:extLst>
                  <a:ext uri="{FF2B5EF4-FFF2-40B4-BE49-F238E27FC236}">
                    <a16:creationId xmlns:a16="http://schemas.microsoft.com/office/drawing/2014/main" id="{42B2DF5B-6D07-54F7-9385-7EAA92EFDEFF}"/>
                  </a:ext>
                </a:extLst>
              </p:cNvPr>
              <p:cNvSpPr/>
              <p:nvPr/>
            </p:nvSpPr>
            <p:spPr>
              <a:xfrm>
                <a:off x="6006138" y="4456375"/>
                <a:ext cx="122738" cy="12275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81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91"/>
                    </a:cubicBezTo>
                    <a:cubicBezTo>
                      <a:pt x="0" y="9609"/>
                      <a:pt x="2771" y="12380"/>
                      <a:pt x="6190" y="12380"/>
                    </a:cubicBezTo>
                    <a:cubicBezTo>
                      <a:pt x="9608" y="12380"/>
                      <a:pt x="12379" y="9609"/>
                      <a:pt x="12379" y="6191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sp>
            <p:nvSpPr>
              <p:cNvPr id="259" name="Google Shape;8737;p75">
                <a:extLst>
                  <a:ext uri="{FF2B5EF4-FFF2-40B4-BE49-F238E27FC236}">
                    <a16:creationId xmlns:a16="http://schemas.microsoft.com/office/drawing/2014/main" id="{548FFE27-632D-9BD6-1E8E-EC5A1AC6D8E1}"/>
                  </a:ext>
                </a:extLst>
              </p:cNvPr>
              <p:cNvSpPr/>
              <p:nvPr/>
            </p:nvSpPr>
            <p:spPr>
              <a:xfrm>
                <a:off x="6006138" y="4718934"/>
                <a:ext cx="122738" cy="122738"/>
              </a:xfrm>
              <a:custGeom>
                <a:avLst/>
                <a:gdLst/>
                <a:ahLst/>
                <a:cxnLst/>
                <a:rect l="l" t="t" r="r" b="b"/>
                <a:pathLst>
                  <a:path w="12379" h="12379" extrusionOk="0">
                    <a:moveTo>
                      <a:pt x="6190" y="0"/>
                    </a:moveTo>
                    <a:cubicBezTo>
                      <a:pt x="2771" y="0"/>
                      <a:pt x="0" y="2771"/>
                      <a:pt x="0" y="6189"/>
                    </a:cubicBezTo>
                    <a:cubicBezTo>
                      <a:pt x="0" y="9608"/>
                      <a:pt x="2771" y="12379"/>
                      <a:pt x="6190" y="12379"/>
                    </a:cubicBezTo>
                    <a:cubicBezTo>
                      <a:pt x="9608" y="12379"/>
                      <a:pt x="12379" y="9608"/>
                      <a:pt x="12379" y="6189"/>
                    </a:cubicBezTo>
                    <a:cubicBezTo>
                      <a:pt x="12379" y="2771"/>
                      <a:pt x="9608" y="0"/>
                      <a:pt x="6190" y="0"/>
                    </a:cubicBezTo>
                    <a:close/>
                  </a:path>
                </a:pathLst>
              </a:custGeom>
              <a:solidFill>
                <a:srgbClr val="869FB2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304" name="Google Shape;8738;p75">
            <a:extLst>
              <a:ext uri="{FF2B5EF4-FFF2-40B4-BE49-F238E27FC236}">
                <a16:creationId xmlns:a16="http://schemas.microsoft.com/office/drawing/2014/main" id="{BFE04E9D-7C91-C2DE-C055-EF9747B6B976}"/>
              </a:ext>
            </a:extLst>
          </p:cNvPr>
          <p:cNvGrpSpPr/>
          <p:nvPr/>
        </p:nvGrpSpPr>
        <p:grpSpPr>
          <a:xfrm>
            <a:off x="11007444" y="4913964"/>
            <a:ext cx="2497086" cy="2050638"/>
            <a:chOff x="5183758" y="1210600"/>
            <a:chExt cx="3605380" cy="2960783"/>
          </a:xfrm>
        </p:grpSpPr>
        <p:sp>
          <p:nvSpPr>
            <p:cNvPr id="305" name="Google Shape;8739;p75">
              <a:extLst>
                <a:ext uri="{FF2B5EF4-FFF2-40B4-BE49-F238E27FC236}">
                  <a16:creationId xmlns:a16="http://schemas.microsoft.com/office/drawing/2014/main" id="{6E97FB0E-CC97-F987-CE41-46004682F7CE}"/>
                </a:ext>
              </a:extLst>
            </p:cNvPr>
            <p:cNvSpPr/>
            <p:nvPr/>
          </p:nvSpPr>
          <p:spPr>
            <a:xfrm>
              <a:off x="5479658" y="1210600"/>
              <a:ext cx="3108190" cy="632425"/>
            </a:xfrm>
            <a:custGeom>
              <a:avLst/>
              <a:gdLst/>
              <a:ahLst/>
              <a:cxnLst/>
              <a:rect l="l" t="t" r="r" b="b"/>
              <a:pathLst>
                <a:path w="117257" h="25297" extrusionOk="0">
                  <a:moveTo>
                    <a:pt x="1" y="0"/>
                  </a:moveTo>
                  <a:lnTo>
                    <a:pt x="14647" y="25297"/>
                  </a:lnTo>
                  <a:lnTo>
                    <a:pt x="102066" y="25297"/>
                  </a:lnTo>
                  <a:lnTo>
                    <a:pt x="11725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06" name="Google Shape;8740;p75">
              <a:extLst>
                <a:ext uri="{FF2B5EF4-FFF2-40B4-BE49-F238E27FC236}">
                  <a16:creationId xmlns:a16="http://schemas.microsoft.com/office/drawing/2014/main" id="{8029E948-7EB2-6008-F9A8-5E3F0289FAB1}"/>
                </a:ext>
              </a:extLst>
            </p:cNvPr>
            <p:cNvSpPr/>
            <p:nvPr/>
          </p:nvSpPr>
          <p:spPr>
            <a:xfrm>
              <a:off x="5769162" y="1842998"/>
              <a:ext cx="2424880" cy="631925"/>
            </a:xfrm>
            <a:custGeom>
              <a:avLst/>
              <a:gdLst/>
              <a:ahLst/>
              <a:cxnLst/>
              <a:rect l="l" t="t" r="r" b="b"/>
              <a:pathLst>
                <a:path w="91479" h="25277" extrusionOk="0">
                  <a:moveTo>
                    <a:pt x="1" y="1"/>
                  </a:moveTo>
                  <a:lnTo>
                    <a:pt x="14647" y="25276"/>
                  </a:lnTo>
                  <a:lnTo>
                    <a:pt x="76602" y="25276"/>
                  </a:lnTo>
                  <a:lnTo>
                    <a:pt x="91479" y="1"/>
                  </a:lnTo>
                  <a:close/>
                </a:path>
              </a:pathLst>
            </a:custGeom>
            <a:no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07" name="Google Shape;8741;p75">
              <a:extLst>
                <a:ext uri="{FF2B5EF4-FFF2-40B4-BE49-F238E27FC236}">
                  <a16:creationId xmlns:a16="http://schemas.microsoft.com/office/drawing/2014/main" id="{35B4C206-3D98-16D1-C6F9-34BFC35FE135}"/>
                </a:ext>
              </a:extLst>
            </p:cNvPr>
            <p:cNvSpPr/>
            <p:nvPr/>
          </p:nvSpPr>
          <p:spPr>
            <a:xfrm>
              <a:off x="6065319" y="2474896"/>
              <a:ext cx="1739369" cy="632450"/>
            </a:xfrm>
            <a:custGeom>
              <a:avLst/>
              <a:gdLst/>
              <a:ahLst/>
              <a:cxnLst/>
              <a:rect l="l" t="t" r="r" b="b"/>
              <a:pathLst>
                <a:path w="65618" h="25298" extrusionOk="0">
                  <a:moveTo>
                    <a:pt x="1" y="0"/>
                  </a:moveTo>
                  <a:lnTo>
                    <a:pt x="14417" y="25297"/>
                  </a:lnTo>
                  <a:lnTo>
                    <a:pt x="50887" y="25297"/>
                  </a:lnTo>
                  <a:lnTo>
                    <a:pt x="65617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5F7D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08" name="Google Shape;8742;p75">
              <a:extLst>
                <a:ext uri="{FF2B5EF4-FFF2-40B4-BE49-F238E27FC236}">
                  <a16:creationId xmlns:a16="http://schemas.microsoft.com/office/drawing/2014/main" id="{5601A55A-98B3-452E-1A81-FBBE5B2434C0}"/>
                </a:ext>
              </a:extLst>
            </p:cNvPr>
            <p:cNvSpPr/>
            <p:nvPr/>
          </p:nvSpPr>
          <p:spPr>
            <a:xfrm>
              <a:off x="6354293" y="3107319"/>
              <a:ext cx="1061572" cy="632425"/>
            </a:xfrm>
            <a:custGeom>
              <a:avLst/>
              <a:gdLst/>
              <a:ahLst/>
              <a:cxnLst/>
              <a:rect l="l" t="t" r="r" b="b"/>
              <a:pathLst>
                <a:path w="40048" h="25297" extrusionOk="0">
                  <a:moveTo>
                    <a:pt x="0" y="0"/>
                  </a:moveTo>
                  <a:lnTo>
                    <a:pt x="14668" y="25297"/>
                  </a:lnTo>
                  <a:lnTo>
                    <a:pt x="25360" y="25297"/>
                  </a:lnTo>
                  <a:lnTo>
                    <a:pt x="40048" y="0"/>
                  </a:lnTo>
                  <a:close/>
                </a:path>
              </a:pathLst>
            </a:cu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cxnSp>
          <p:nvCxnSpPr>
            <p:cNvPr id="309" name="Google Shape;8743;p75">
              <a:extLst>
                <a:ext uri="{FF2B5EF4-FFF2-40B4-BE49-F238E27FC236}">
                  <a16:creationId xmlns:a16="http://schemas.microsoft.com/office/drawing/2014/main" id="{E407C5D2-0128-7A25-84FC-744E01D7AA65}"/>
                </a:ext>
              </a:extLst>
            </p:cNvPr>
            <p:cNvCxnSpPr/>
            <p:nvPr/>
          </p:nvCxnSpPr>
          <p:spPr>
            <a:xfrm>
              <a:off x="5183758" y="2382654"/>
              <a:ext cx="922800" cy="0"/>
            </a:xfrm>
            <a:prstGeom prst="straightConnector1">
              <a:avLst/>
            </a:prstGeom>
            <a:noFill/>
            <a:ln w="9525" cap="flat" cmpd="sng">
              <a:solidFill>
                <a:srgbClr val="869FB2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cxnSp>
          <p:nvCxnSpPr>
            <p:cNvPr id="310" name="Google Shape;8744;p75">
              <a:extLst>
                <a:ext uri="{FF2B5EF4-FFF2-40B4-BE49-F238E27FC236}">
                  <a16:creationId xmlns:a16="http://schemas.microsoft.com/office/drawing/2014/main" id="{5440A46C-0B38-3EAB-4272-CF31B3300218}"/>
                </a:ext>
              </a:extLst>
            </p:cNvPr>
            <p:cNvCxnSpPr/>
            <p:nvPr/>
          </p:nvCxnSpPr>
          <p:spPr>
            <a:xfrm rot="10800000">
              <a:off x="8225195" y="1765431"/>
              <a:ext cx="559200" cy="0"/>
            </a:xfrm>
            <a:prstGeom prst="straightConnector1">
              <a:avLst/>
            </a:prstGeom>
            <a:noFill/>
            <a:ln w="9525" cap="flat" cmpd="sng">
              <a:solidFill>
                <a:srgbClr val="BAC8D3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cxnSp>
          <p:nvCxnSpPr>
            <p:cNvPr id="311" name="Google Shape;8745;p75">
              <a:extLst>
                <a:ext uri="{FF2B5EF4-FFF2-40B4-BE49-F238E27FC236}">
                  <a16:creationId xmlns:a16="http://schemas.microsoft.com/office/drawing/2014/main" id="{31813BA0-240A-9C82-118B-D7A76AB4537B}"/>
                </a:ext>
              </a:extLst>
            </p:cNvPr>
            <p:cNvCxnSpPr/>
            <p:nvPr/>
          </p:nvCxnSpPr>
          <p:spPr>
            <a:xfrm rot="10800000">
              <a:off x="7504838" y="2943528"/>
              <a:ext cx="1284300" cy="0"/>
            </a:xfrm>
            <a:prstGeom prst="straightConnector1">
              <a:avLst/>
            </a:prstGeom>
            <a:noFill/>
            <a:ln w="9525" cap="flat" cmpd="sng">
              <a:solidFill>
                <a:srgbClr val="5F7D95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cxnSp>
          <p:nvCxnSpPr>
            <p:cNvPr id="312" name="Google Shape;8746;p75">
              <a:extLst>
                <a:ext uri="{FF2B5EF4-FFF2-40B4-BE49-F238E27FC236}">
                  <a16:creationId xmlns:a16="http://schemas.microsoft.com/office/drawing/2014/main" id="{DBF4C89F-13C6-C618-6E5F-BE47B57BF9AB}"/>
                </a:ext>
              </a:extLst>
            </p:cNvPr>
            <p:cNvCxnSpPr/>
            <p:nvPr/>
          </p:nvCxnSpPr>
          <p:spPr>
            <a:xfrm>
              <a:off x="5759284" y="3630350"/>
              <a:ext cx="922800" cy="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sp>
          <p:nvSpPr>
            <p:cNvPr id="313" name="Google Shape;8747;p75">
              <a:extLst>
                <a:ext uri="{FF2B5EF4-FFF2-40B4-BE49-F238E27FC236}">
                  <a16:creationId xmlns:a16="http://schemas.microsoft.com/office/drawing/2014/main" id="{93B65F78-C085-6440-FF4E-49E0DF7240F0}"/>
                </a:ext>
              </a:extLst>
            </p:cNvPr>
            <p:cNvSpPr/>
            <p:nvPr/>
          </p:nvSpPr>
          <p:spPr>
            <a:xfrm>
              <a:off x="6601902" y="3746583"/>
              <a:ext cx="566400" cy="424800"/>
            </a:xfrm>
            <a:prstGeom prst="downArrow">
              <a:avLst>
                <a:gd name="adj1" fmla="val 50000"/>
                <a:gd name="adj2" fmla="val 50000"/>
              </a:avLst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314" name="Google Shape;8748;p75">
            <a:extLst>
              <a:ext uri="{FF2B5EF4-FFF2-40B4-BE49-F238E27FC236}">
                <a16:creationId xmlns:a16="http://schemas.microsoft.com/office/drawing/2014/main" id="{F6444992-51F9-B4E5-AE5C-00B291764650}"/>
              </a:ext>
            </a:extLst>
          </p:cNvPr>
          <p:cNvGrpSpPr/>
          <p:nvPr/>
        </p:nvGrpSpPr>
        <p:grpSpPr>
          <a:xfrm>
            <a:off x="10721568" y="7190597"/>
            <a:ext cx="5329662" cy="1686880"/>
            <a:chOff x="5916567" y="1099697"/>
            <a:chExt cx="2556683" cy="809211"/>
          </a:xfrm>
        </p:grpSpPr>
        <p:sp>
          <p:nvSpPr>
            <p:cNvPr id="315" name="Google Shape;8749;p75">
              <a:extLst>
                <a:ext uri="{FF2B5EF4-FFF2-40B4-BE49-F238E27FC236}">
                  <a16:creationId xmlns:a16="http://schemas.microsoft.com/office/drawing/2014/main" id="{1324C428-ED88-A9EA-339B-D90AAA949165}"/>
                </a:ext>
              </a:extLst>
            </p:cNvPr>
            <p:cNvSpPr/>
            <p:nvPr/>
          </p:nvSpPr>
          <p:spPr>
            <a:xfrm>
              <a:off x="5916567" y="1105515"/>
              <a:ext cx="2329202" cy="797642"/>
            </a:xfrm>
            <a:custGeom>
              <a:avLst/>
              <a:gdLst/>
              <a:ahLst/>
              <a:cxnLst/>
              <a:rect l="l" t="t" r="r" b="b"/>
              <a:pathLst>
                <a:path w="260246" h="89122" extrusionOk="0">
                  <a:moveTo>
                    <a:pt x="260246" y="1"/>
                  </a:moveTo>
                  <a:lnTo>
                    <a:pt x="0" y="44559"/>
                  </a:lnTo>
                  <a:lnTo>
                    <a:pt x="260241" y="89121"/>
                  </a:lnTo>
                  <a:cubicBezTo>
                    <a:pt x="250030" y="85482"/>
                    <a:pt x="242259" y="66921"/>
                    <a:pt x="242259" y="44559"/>
                  </a:cubicBezTo>
                  <a:cubicBezTo>
                    <a:pt x="242259" y="22201"/>
                    <a:pt x="250039" y="3626"/>
                    <a:pt x="260246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E3E9E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16" name="Google Shape;8750;p75">
              <a:extLst>
                <a:ext uri="{FF2B5EF4-FFF2-40B4-BE49-F238E27FC236}">
                  <a16:creationId xmlns:a16="http://schemas.microsoft.com/office/drawing/2014/main" id="{6BCE6B44-748B-FCBA-9220-6F011A558A7E}"/>
                </a:ext>
              </a:extLst>
            </p:cNvPr>
            <p:cNvSpPr/>
            <p:nvPr/>
          </p:nvSpPr>
          <p:spPr>
            <a:xfrm>
              <a:off x="6719328" y="1353967"/>
              <a:ext cx="156983" cy="301221"/>
            </a:xfrm>
            <a:custGeom>
              <a:avLst/>
              <a:gdLst/>
              <a:ahLst/>
              <a:cxnLst/>
              <a:rect l="l" t="t" r="r" b="b"/>
              <a:pathLst>
                <a:path w="17540" h="33656" extrusionOk="0">
                  <a:moveTo>
                    <a:pt x="8770" y="1"/>
                  </a:moveTo>
                  <a:cubicBezTo>
                    <a:pt x="3929" y="1"/>
                    <a:pt x="0" y="7536"/>
                    <a:pt x="0" y="16826"/>
                  </a:cubicBezTo>
                  <a:cubicBezTo>
                    <a:pt x="0" y="26120"/>
                    <a:pt x="3929" y="33655"/>
                    <a:pt x="8770" y="33655"/>
                  </a:cubicBezTo>
                  <a:cubicBezTo>
                    <a:pt x="13616" y="33655"/>
                    <a:pt x="17540" y="26120"/>
                    <a:pt x="17540" y="16826"/>
                  </a:cubicBezTo>
                  <a:cubicBezTo>
                    <a:pt x="17540" y="7536"/>
                    <a:pt x="13616" y="1"/>
                    <a:pt x="877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17" name="Google Shape;8751;p75">
              <a:extLst>
                <a:ext uri="{FF2B5EF4-FFF2-40B4-BE49-F238E27FC236}">
                  <a16:creationId xmlns:a16="http://schemas.microsoft.com/office/drawing/2014/main" id="{9757AD2C-820B-9B31-F1D0-E1959D478EFF}"/>
                </a:ext>
              </a:extLst>
            </p:cNvPr>
            <p:cNvSpPr/>
            <p:nvPr/>
          </p:nvSpPr>
          <p:spPr>
            <a:xfrm>
              <a:off x="7142762" y="1276612"/>
              <a:ext cx="217467" cy="455564"/>
            </a:xfrm>
            <a:custGeom>
              <a:avLst/>
              <a:gdLst/>
              <a:ahLst/>
              <a:cxnLst/>
              <a:rect l="l" t="t" r="r" b="b"/>
              <a:pathLst>
                <a:path w="24298" h="50901" extrusionOk="0">
                  <a:moveTo>
                    <a:pt x="12147" y="1"/>
                  </a:moveTo>
                  <a:cubicBezTo>
                    <a:pt x="8924" y="1"/>
                    <a:pt x="5836" y="2681"/>
                    <a:pt x="3558" y="7450"/>
                  </a:cubicBezTo>
                  <a:cubicBezTo>
                    <a:pt x="1280" y="12224"/>
                    <a:pt x="0" y="18697"/>
                    <a:pt x="0" y="25451"/>
                  </a:cubicBezTo>
                  <a:cubicBezTo>
                    <a:pt x="0" y="32200"/>
                    <a:pt x="1280" y="38673"/>
                    <a:pt x="3558" y="43447"/>
                  </a:cubicBezTo>
                  <a:cubicBezTo>
                    <a:pt x="5836" y="48216"/>
                    <a:pt x="8924" y="50901"/>
                    <a:pt x="12147" y="50901"/>
                  </a:cubicBezTo>
                  <a:cubicBezTo>
                    <a:pt x="15370" y="50901"/>
                    <a:pt x="18457" y="48216"/>
                    <a:pt x="20735" y="43447"/>
                  </a:cubicBezTo>
                  <a:cubicBezTo>
                    <a:pt x="23014" y="38673"/>
                    <a:pt x="24298" y="32200"/>
                    <a:pt x="24298" y="25451"/>
                  </a:cubicBezTo>
                  <a:cubicBezTo>
                    <a:pt x="24298" y="18697"/>
                    <a:pt x="23014" y="12224"/>
                    <a:pt x="20735" y="7450"/>
                  </a:cubicBezTo>
                  <a:cubicBezTo>
                    <a:pt x="18457" y="2681"/>
                    <a:pt x="15370" y="1"/>
                    <a:pt x="12147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A5B7C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18" name="Google Shape;8752;p75">
              <a:extLst>
                <a:ext uri="{FF2B5EF4-FFF2-40B4-BE49-F238E27FC236}">
                  <a16:creationId xmlns:a16="http://schemas.microsoft.com/office/drawing/2014/main" id="{D603C64E-4039-2441-C692-C1EC23C5E25B}"/>
                </a:ext>
              </a:extLst>
            </p:cNvPr>
            <p:cNvSpPr/>
            <p:nvPr/>
          </p:nvSpPr>
          <p:spPr>
            <a:xfrm>
              <a:off x="7621211" y="1188419"/>
              <a:ext cx="293739" cy="631637"/>
            </a:xfrm>
            <a:custGeom>
              <a:avLst/>
              <a:gdLst/>
              <a:ahLst/>
              <a:cxnLst/>
              <a:rect l="l" t="t" r="r" b="b"/>
              <a:pathLst>
                <a:path w="32820" h="70574" extrusionOk="0">
                  <a:moveTo>
                    <a:pt x="16410" y="0"/>
                  </a:moveTo>
                  <a:cubicBezTo>
                    <a:pt x="12057" y="0"/>
                    <a:pt x="7884" y="3716"/>
                    <a:pt x="4806" y="10334"/>
                  </a:cubicBezTo>
                  <a:cubicBezTo>
                    <a:pt x="1728" y="16952"/>
                    <a:pt x="1" y="25925"/>
                    <a:pt x="1" y="35287"/>
                  </a:cubicBezTo>
                  <a:cubicBezTo>
                    <a:pt x="1" y="44644"/>
                    <a:pt x="1728" y="53622"/>
                    <a:pt x="4806" y="60239"/>
                  </a:cubicBezTo>
                  <a:cubicBezTo>
                    <a:pt x="7884" y="66857"/>
                    <a:pt x="12057" y="70573"/>
                    <a:pt x="16410" y="70573"/>
                  </a:cubicBezTo>
                  <a:cubicBezTo>
                    <a:pt x="20759" y="70573"/>
                    <a:pt x="24936" y="66857"/>
                    <a:pt x="28014" y="60239"/>
                  </a:cubicBezTo>
                  <a:cubicBezTo>
                    <a:pt x="31088" y="53622"/>
                    <a:pt x="32819" y="44644"/>
                    <a:pt x="32819" y="35287"/>
                  </a:cubicBezTo>
                  <a:cubicBezTo>
                    <a:pt x="32819" y="25925"/>
                    <a:pt x="31088" y="16952"/>
                    <a:pt x="28014" y="10334"/>
                  </a:cubicBezTo>
                  <a:cubicBezTo>
                    <a:pt x="24936" y="3716"/>
                    <a:pt x="20759" y="0"/>
                    <a:pt x="16410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869FB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19" name="Google Shape;8753;p75">
              <a:extLst>
                <a:ext uri="{FF2B5EF4-FFF2-40B4-BE49-F238E27FC236}">
                  <a16:creationId xmlns:a16="http://schemas.microsoft.com/office/drawing/2014/main" id="{53295A33-FEC9-12D8-B44C-234D5A2B49CF}"/>
                </a:ext>
              </a:extLst>
            </p:cNvPr>
            <p:cNvSpPr/>
            <p:nvPr/>
          </p:nvSpPr>
          <p:spPr>
            <a:xfrm>
              <a:off x="8279421" y="1099697"/>
              <a:ext cx="54" cy="0"/>
            </a:xfrm>
            <a:custGeom>
              <a:avLst/>
              <a:gdLst/>
              <a:ahLst/>
              <a:cxnLst/>
              <a:rect l="l" t="t" r="r" b="b"/>
              <a:pathLst>
                <a:path w="6" extrusionOk="0">
                  <a:moveTo>
                    <a:pt x="5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E3E9ED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20" name="Google Shape;8754;p75">
              <a:extLst>
                <a:ext uri="{FF2B5EF4-FFF2-40B4-BE49-F238E27FC236}">
                  <a16:creationId xmlns:a16="http://schemas.microsoft.com/office/drawing/2014/main" id="{D4EB6F96-D726-332D-0F93-0C0C57A274EA}"/>
                </a:ext>
              </a:extLst>
            </p:cNvPr>
            <p:cNvSpPr/>
            <p:nvPr/>
          </p:nvSpPr>
          <p:spPr>
            <a:xfrm>
              <a:off x="8245760" y="1099697"/>
              <a:ext cx="33670" cy="5791"/>
            </a:xfrm>
            <a:custGeom>
              <a:avLst/>
              <a:gdLst/>
              <a:ahLst/>
              <a:cxnLst/>
              <a:rect l="l" t="t" r="r" b="b"/>
              <a:pathLst>
                <a:path w="3762" h="647" extrusionOk="0">
                  <a:moveTo>
                    <a:pt x="3662" y="0"/>
                  </a:moveTo>
                  <a:cubicBezTo>
                    <a:pt x="2415" y="0"/>
                    <a:pt x="1194" y="222"/>
                    <a:pt x="1" y="646"/>
                  </a:cubicBezTo>
                  <a:lnTo>
                    <a:pt x="3762" y="0"/>
                  </a:lnTo>
                  <a:close/>
                </a:path>
              </a:pathLst>
            </a:custGeom>
            <a:solidFill>
              <a:srgbClr val="CFD9E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21" name="Google Shape;8755;p75">
              <a:extLst>
                <a:ext uri="{FF2B5EF4-FFF2-40B4-BE49-F238E27FC236}">
                  <a16:creationId xmlns:a16="http://schemas.microsoft.com/office/drawing/2014/main" id="{708CD726-32CC-5570-510D-02721DBFBD6C}"/>
                </a:ext>
              </a:extLst>
            </p:cNvPr>
            <p:cNvSpPr/>
            <p:nvPr/>
          </p:nvSpPr>
          <p:spPr>
            <a:xfrm>
              <a:off x="8085689" y="1099747"/>
              <a:ext cx="387562" cy="809161"/>
            </a:xfrm>
            <a:custGeom>
              <a:avLst/>
              <a:gdLst/>
              <a:ahLst/>
              <a:cxnLst/>
              <a:rect l="l" t="t" r="r" b="b"/>
              <a:pathLst>
                <a:path w="43303" h="90409" extrusionOk="0">
                  <a:moveTo>
                    <a:pt x="21749" y="0"/>
                  </a:moveTo>
                  <a:lnTo>
                    <a:pt x="17988" y="646"/>
                  </a:lnTo>
                  <a:cubicBezTo>
                    <a:pt x="7781" y="4276"/>
                    <a:pt x="1" y="22846"/>
                    <a:pt x="1" y="45204"/>
                  </a:cubicBezTo>
                  <a:cubicBezTo>
                    <a:pt x="1" y="67562"/>
                    <a:pt x="7781" y="86132"/>
                    <a:pt x="17988" y="89766"/>
                  </a:cubicBezTo>
                  <a:lnTo>
                    <a:pt x="21753" y="90408"/>
                  </a:lnTo>
                  <a:lnTo>
                    <a:pt x="21758" y="90408"/>
                  </a:lnTo>
                  <a:cubicBezTo>
                    <a:pt x="33665" y="90291"/>
                    <a:pt x="43302" y="70094"/>
                    <a:pt x="43302" y="45204"/>
                  </a:cubicBezTo>
                  <a:cubicBezTo>
                    <a:pt x="43302" y="20315"/>
                    <a:pt x="33665" y="118"/>
                    <a:pt x="21753" y="0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CFD9E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22" name="Google Shape;8756;p75">
              <a:extLst>
                <a:ext uri="{FF2B5EF4-FFF2-40B4-BE49-F238E27FC236}">
                  <a16:creationId xmlns:a16="http://schemas.microsoft.com/office/drawing/2014/main" id="{E9EA7650-F7C0-3184-75EE-6188BED1216D}"/>
                </a:ext>
              </a:extLst>
            </p:cNvPr>
            <p:cNvSpPr/>
            <p:nvPr/>
          </p:nvSpPr>
          <p:spPr>
            <a:xfrm>
              <a:off x="6372480" y="1417485"/>
              <a:ext cx="104679" cy="173370"/>
            </a:xfrm>
            <a:custGeom>
              <a:avLst/>
              <a:gdLst/>
              <a:ahLst/>
              <a:cxnLst/>
              <a:rect l="l" t="t" r="r" b="b"/>
              <a:pathLst>
                <a:path w="11696" h="19371" extrusionOk="0">
                  <a:moveTo>
                    <a:pt x="5850" y="1"/>
                  </a:moveTo>
                  <a:cubicBezTo>
                    <a:pt x="2618" y="1"/>
                    <a:pt x="1" y="4336"/>
                    <a:pt x="1" y="9684"/>
                  </a:cubicBezTo>
                  <a:cubicBezTo>
                    <a:pt x="1" y="15036"/>
                    <a:pt x="2618" y="19371"/>
                    <a:pt x="5850" y="19371"/>
                  </a:cubicBezTo>
                  <a:cubicBezTo>
                    <a:pt x="9078" y="19371"/>
                    <a:pt x="11695" y="15036"/>
                    <a:pt x="11695" y="9684"/>
                  </a:cubicBezTo>
                  <a:cubicBezTo>
                    <a:pt x="11695" y="4336"/>
                    <a:pt x="9078" y="1"/>
                    <a:pt x="5850" y="1"/>
                  </a:cubicBezTo>
                  <a:close/>
                </a:path>
              </a:pathLst>
            </a:custGeom>
            <a:no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323" name="Google Shape;8757;p75">
            <a:extLst>
              <a:ext uri="{FF2B5EF4-FFF2-40B4-BE49-F238E27FC236}">
                <a16:creationId xmlns:a16="http://schemas.microsoft.com/office/drawing/2014/main" id="{5A926691-D3CB-58C8-9468-B71602D4DBDB}"/>
              </a:ext>
            </a:extLst>
          </p:cNvPr>
          <p:cNvGrpSpPr/>
          <p:nvPr/>
        </p:nvGrpSpPr>
        <p:grpSpPr>
          <a:xfrm>
            <a:off x="10936648" y="2488315"/>
            <a:ext cx="2599702" cy="2046676"/>
            <a:chOff x="5900602" y="1193063"/>
            <a:chExt cx="1299851" cy="1023338"/>
          </a:xfrm>
        </p:grpSpPr>
        <p:grpSp>
          <p:nvGrpSpPr>
            <p:cNvPr id="324" name="Google Shape;8758;p75">
              <a:extLst>
                <a:ext uri="{FF2B5EF4-FFF2-40B4-BE49-F238E27FC236}">
                  <a16:creationId xmlns:a16="http://schemas.microsoft.com/office/drawing/2014/main" id="{424149CD-E525-427A-BCA4-BBE4ADCEB5DE}"/>
                </a:ext>
              </a:extLst>
            </p:cNvPr>
            <p:cNvGrpSpPr/>
            <p:nvPr/>
          </p:nvGrpSpPr>
          <p:grpSpPr>
            <a:xfrm>
              <a:off x="6743564" y="1193063"/>
              <a:ext cx="456889" cy="700379"/>
              <a:chOff x="6743564" y="1193063"/>
              <a:chExt cx="456889" cy="700379"/>
            </a:xfrm>
          </p:grpSpPr>
          <p:grpSp>
            <p:nvGrpSpPr>
              <p:cNvPr id="346" name="Google Shape;8759;p75">
                <a:extLst>
                  <a:ext uri="{FF2B5EF4-FFF2-40B4-BE49-F238E27FC236}">
                    <a16:creationId xmlns:a16="http://schemas.microsoft.com/office/drawing/2014/main" id="{63A555A9-8209-753D-E725-345740A47BA0}"/>
                  </a:ext>
                </a:extLst>
              </p:cNvPr>
              <p:cNvGrpSpPr/>
              <p:nvPr/>
            </p:nvGrpSpPr>
            <p:grpSpPr>
              <a:xfrm>
                <a:off x="6743564" y="1690731"/>
                <a:ext cx="214402" cy="202710"/>
                <a:chOff x="6743564" y="1690731"/>
                <a:chExt cx="214402" cy="202710"/>
              </a:xfrm>
            </p:grpSpPr>
            <p:sp>
              <p:nvSpPr>
                <p:cNvPr id="350" name="Google Shape;8760;p75">
                  <a:extLst>
                    <a:ext uri="{FF2B5EF4-FFF2-40B4-BE49-F238E27FC236}">
                      <a16:creationId xmlns:a16="http://schemas.microsoft.com/office/drawing/2014/main" id="{1ED76A3A-611B-C169-0C76-A60C80BEEF8F}"/>
                    </a:ext>
                  </a:extLst>
                </p:cNvPr>
                <p:cNvSpPr/>
                <p:nvPr/>
              </p:nvSpPr>
              <p:spPr>
                <a:xfrm rot="-5400000">
                  <a:off x="6796932" y="1637364"/>
                  <a:ext cx="107666" cy="2144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79" h="24651" extrusionOk="0">
                      <a:moveTo>
                        <a:pt x="727" y="0"/>
                      </a:moveTo>
                      <a:cubicBezTo>
                        <a:pt x="483" y="0"/>
                        <a:pt x="243" y="4"/>
                        <a:pt x="1" y="7"/>
                      </a:cubicBezTo>
                      <a:lnTo>
                        <a:pt x="1" y="23223"/>
                      </a:lnTo>
                      <a:lnTo>
                        <a:pt x="727" y="24650"/>
                      </a:lnTo>
                      <a:lnTo>
                        <a:pt x="12378" y="1737"/>
                      </a:lnTo>
                      <a:cubicBezTo>
                        <a:pt x="8795" y="619"/>
                        <a:pt x="4857" y="0"/>
                        <a:pt x="727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CFD9E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351" name="Google Shape;8761;p75">
                  <a:extLst>
                    <a:ext uri="{FF2B5EF4-FFF2-40B4-BE49-F238E27FC236}">
                      <a16:creationId xmlns:a16="http://schemas.microsoft.com/office/drawing/2014/main" id="{987149DE-CF3E-A773-83D7-67B1C704D766}"/>
                    </a:ext>
                  </a:extLst>
                </p:cNvPr>
                <p:cNvSpPr/>
                <p:nvPr/>
              </p:nvSpPr>
              <p:spPr>
                <a:xfrm rot="-5400000">
                  <a:off x="6797058" y="1744962"/>
                  <a:ext cx="95046" cy="201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28" h="23215" extrusionOk="0">
                      <a:moveTo>
                        <a:pt x="10928" y="0"/>
                      </a:moveTo>
                      <a:cubicBezTo>
                        <a:pt x="8679" y="38"/>
                        <a:pt x="6494" y="261"/>
                        <a:pt x="4395" y="647"/>
                      </a:cubicBezTo>
                      <a:lnTo>
                        <a:pt x="4395" y="648"/>
                      </a:lnTo>
                      <a:cubicBezTo>
                        <a:pt x="3153" y="875"/>
                        <a:pt x="1943" y="1159"/>
                        <a:pt x="769" y="1499"/>
                      </a:cubicBezTo>
                      <a:cubicBezTo>
                        <a:pt x="691" y="1522"/>
                        <a:pt x="612" y="1544"/>
                        <a:pt x="535" y="1567"/>
                      </a:cubicBezTo>
                      <a:cubicBezTo>
                        <a:pt x="501" y="1576"/>
                        <a:pt x="469" y="1588"/>
                        <a:pt x="436" y="1596"/>
                      </a:cubicBezTo>
                      <a:cubicBezTo>
                        <a:pt x="404" y="1606"/>
                        <a:pt x="370" y="1617"/>
                        <a:pt x="338" y="1625"/>
                      </a:cubicBezTo>
                      <a:cubicBezTo>
                        <a:pt x="303" y="1637"/>
                        <a:pt x="270" y="1646"/>
                        <a:pt x="238" y="1657"/>
                      </a:cubicBezTo>
                      <a:cubicBezTo>
                        <a:pt x="159" y="1681"/>
                        <a:pt x="79" y="1704"/>
                        <a:pt x="1" y="1730"/>
                      </a:cubicBezTo>
                      <a:lnTo>
                        <a:pt x="10928" y="23215"/>
                      </a:lnTo>
                      <a:lnTo>
                        <a:pt x="10928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CFD9E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</p:grpSp>
          <p:grpSp>
            <p:nvGrpSpPr>
              <p:cNvPr id="347" name="Google Shape;8762;p75">
                <a:extLst>
                  <a:ext uri="{FF2B5EF4-FFF2-40B4-BE49-F238E27FC236}">
                    <a16:creationId xmlns:a16="http://schemas.microsoft.com/office/drawing/2014/main" id="{9A2EEE21-E1C9-7274-2AFC-E431C3FE1C94}"/>
                  </a:ext>
                </a:extLst>
              </p:cNvPr>
              <p:cNvGrpSpPr/>
              <p:nvPr/>
            </p:nvGrpSpPr>
            <p:grpSpPr>
              <a:xfrm>
                <a:off x="6915505" y="1193063"/>
                <a:ext cx="284947" cy="589637"/>
                <a:chOff x="6915505" y="1193063"/>
                <a:chExt cx="284947" cy="589637"/>
              </a:xfrm>
            </p:grpSpPr>
            <p:sp>
              <p:nvSpPr>
                <p:cNvPr id="348" name="Google Shape;8763;p75">
                  <a:extLst>
                    <a:ext uri="{FF2B5EF4-FFF2-40B4-BE49-F238E27FC236}">
                      <a16:creationId xmlns:a16="http://schemas.microsoft.com/office/drawing/2014/main" id="{425A3FAA-6E47-CEB7-6D10-E4ECF8EA383C}"/>
                    </a:ext>
                  </a:extLst>
                </p:cNvPr>
                <p:cNvSpPr/>
                <p:nvPr/>
              </p:nvSpPr>
              <p:spPr>
                <a:xfrm>
                  <a:off x="6915505" y="1193063"/>
                  <a:ext cx="284947" cy="63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2" h="7318" extrusionOk="0">
                      <a:moveTo>
                        <a:pt x="0" y="1"/>
                      </a:moveTo>
                      <a:lnTo>
                        <a:pt x="0" y="7318"/>
                      </a:lnTo>
                      <a:lnTo>
                        <a:pt x="32762" y="7318"/>
                      </a:lnTo>
                      <a:lnTo>
                        <a:pt x="32762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CFD9E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cxnSp>
              <p:nvCxnSpPr>
                <p:cNvPr id="349" name="Google Shape;8764;p75">
                  <a:extLst>
                    <a:ext uri="{FF2B5EF4-FFF2-40B4-BE49-F238E27FC236}">
                      <a16:creationId xmlns:a16="http://schemas.microsoft.com/office/drawing/2014/main" id="{02FD45AE-5AAC-A964-3CE8-AFC85EAFE284}"/>
                    </a:ext>
                  </a:extLst>
                </p:cNvPr>
                <p:cNvCxnSpPr/>
                <p:nvPr/>
              </p:nvCxnSpPr>
              <p:spPr>
                <a:xfrm rot="10800000">
                  <a:off x="6938275" y="1279600"/>
                  <a:ext cx="0" cy="5031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FD9E0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325" name="Google Shape;8765;p75">
              <a:extLst>
                <a:ext uri="{FF2B5EF4-FFF2-40B4-BE49-F238E27FC236}">
                  <a16:creationId xmlns:a16="http://schemas.microsoft.com/office/drawing/2014/main" id="{102B5052-1B6D-EFE0-F1C6-D3C8BF3223BB}"/>
                </a:ext>
              </a:extLst>
            </p:cNvPr>
            <p:cNvGrpSpPr/>
            <p:nvPr/>
          </p:nvGrpSpPr>
          <p:grpSpPr>
            <a:xfrm>
              <a:off x="6520337" y="1193063"/>
              <a:ext cx="341815" cy="801589"/>
              <a:chOff x="6520337" y="1193063"/>
              <a:chExt cx="341815" cy="801589"/>
            </a:xfrm>
          </p:grpSpPr>
          <p:grpSp>
            <p:nvGrpSpPr>
              <p:cNvPr id="340" name="Google Shape;8766;p75">
                <a:extLst>
                  <a:ext uri="{FF2B5EF4-FFF2-40B4-BE49-F238E27FC236}">
                    <a16:creationId xmlns:a16="http://schemas.microsoft.com/office/drawing/2014/main" id="{B6D1B3C5-F8A8-CD59-5A9A-69AC85D9BD0E}"/>
                  </a:ext>
                </a:extLst>
              </p:cNvPr>
              <p:cNvGrpSpPr/>
              <p:nvPr/>
            </p:nvGrpSpPr>
            <p:grpSpPr>
              <a:xfrm>
                <a:off x="6520337" y="1589527"/>
                <a:ext cx="213950" cy="405125"/>
                <a:chOff x="6520337" y="1589527"/>
                <a:chExt cx="213950" cy="405125"/>
              </a:xfrm>
            </p:grpSpPr>
            <p:sp>
              <p:nvSpPr>
                <p:cNvPr id="344" name="Google Shape;8767;p75">
                  <a:extLst>
                    <a:ext uri="{FF2B5EF4-FFF2-40B4-BE49-F238E27FC236}">
                      <a16:creationId xmlns:a16="http://schemas.microsoft.com/office/drawing/2014/main" id="{C38A2D46-7345-BDD3-34ED-F76707AC855E}"/>
                    </a:ext>
                  </a:extLst>
                </p:cNvPr>
                <p:cNvSpPr/>
                <p:nvPr/>
              </p:nvSpPr>
              <p:spPr>
                <a:xfrm rot="-5400000">
                  <a:off x="6522864" y="1587001"/>
                  <a:ext cx="208853" cy="2139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13" h="24594" extrusionOk="0">
                      <a:moveTo>
                        <a:pt x="725" y="0"/>
                      </a:moveTo>
                      <a:cubicBezTo>
                        <a:pt x="482" y="0"/>
                        <a:pt x="241" y="3"/>
                        <a:pt x="0" y="5"/>
                      </a:cubicBezTo>
                      <a:lnTo>
                        <a:pt x="0" y="22597"/>
                      </a:lnTo>
                      <a:cubicBezTo>
                        <a:pt x="118" y="22596"/>
                        <a:pt x="222" y="22595"/>
                        <a:pt x="312" y="22595"/>
                      </a:cubicBezTo>
                      <a:cubicBezTo>
                        <a:pt x="582" y="22595"/>
                        <a:pt x="725" y="22600"/>
                        <a:pt x="725" y="22600"/>
                      </a:cubicBezTo>
                      <a:cubicBezTo>
                        <a:pt x="725" y="22600"/>
                        <a:pt x="872" y="22595"/>
                        <a:pt x="1149" y="22595"/>
                      </a:cubicBezTo>
                      <a:cubicBezTo>
                        <a:pt x="2638" y="22595"/>
                        <a:pt x="7882" y="22740"/>
                        <a:pt x="14103" y="24594"/>
                      </a:cubicBezTo>
                      <a:lnTo>
                        <a:pt x="24013" y="5327"/>
                      </a:lnTo>
                      <a:cubicBezTo>
                        <a:pt x="24013" y="5327"/>
                        <a:pt x="16917" y="0"/>
                        <a:pt x="725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A5B7C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345" name="Google Shape;8768;p75">
                  <a:extLst>
                    <a:ext uri="{FF2B5EF4-FFF2-40B4-BE49-F238E27FC236}">
                      <a16:creationId xmlns:a16="http://schemas.microsoft.com/office/drawing/2014/main" id="{86FE6ED7-6AC2-0CFC-8D95-DCAF715C191C}"/>
                    </a:ext>
                  </a:extLst>
                </p:cNvPr>
                <p:cNvSpPr/>
                <p:nvPr/>
              </p:nvSpPr>
              <p:spPr>
                <a:xfrm rot="-5400000">
                  <a:off x="6529204" y="1789569"/>
                  <a:ext cx="196250" cy="213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64" h="24595" extrusionOk="0">
                      <a:moveTo>
                        <a:pt x="22564" y="1"/>
                      </a:moveTo>
                      <a:cubicBezTo>
                        <a:pt x="15114" y="73"/>
                        <a:pt x="9649" y="1280"/>
                        <a:pt x="5965" y="2527"/>
                      </a:cubicBezTo>
                      <a:lnTo>
                        <a:pt x="5965" y="2528"/>
                      </a:lnTo>
                      <a:cubicBezTo>
                        <a:pt x="2949" y="3548"/>
                        <a:pt x="1124" y="4595"/>
                        <a:pt x="385" y="5067"/>
                      </a:cubicBezTo>
                      <a:cubicBezTo>
                        <a:pt x="382" y="5067"/>
                        <a:pt x="382" y="5068"/>
                        <a:pt x="380" y="5068"/>
                      </a:cubicBezTo>
                      <a:cubicBezTo>
                        <a:pt x="373" y="5074"/>
                        <a:pt x="366" y="5078"/>
                        <a:pt x="358" y="5083"/>
                      </a:cubicBezTo>
                      <a:cubicBezTo>
                        <a:pt x="344" y="5091"/>
                        <a:pt x="329" y="5100"/>
                        <a:pt x="316" y="5110"/>
                      </a:cubicBezTo>
                      <a:cubicBezTo>
                        <a:pt x="315" y="5112"/>
                        <a:pt x="313" y="5113"/>
                        <a:pt x="312" y="5113"/>
                      </a:cubicBezTo>
                      <a:cubicBezTo>
                        <a:pt x="293" y="5125"/>
                        <a:pt x="275" y="5136"/>
                        <a:pt x="258" y="5148"/>
                      </a:cubicBezTo>
                      <a:cubicBezTo>
                        <a:pt x="255" y="5150"/>
                        <a:pt x="251" y="5152"/>
                        <a:pt x="248" y="5155"/>
                      </a:cubicBezTo>
                      <a:cubicBezTo>
                        <a:pt x="240" y="5160"/>
                        <a:pt x="232" y="5166"/>
                        <a:pt x="224" y="5171"/>
                      </a:cubicBezTo>
                      <a:lnTo>
                        <a:pt x="191" y="5193"/>
                      </a:lnTo>
                      <a:cubicBezTo>
                        <a:pt x="189" y="5193"/>
                        <a:pt x="189" y="5195"/>
                        <a:pt x="188" y="5195"/>
                      </a:cubicBezTo>
                      <a:lnTo>
                        <a:pt x="171" y="5206"/>
                      </a:lnTo>
                      <a:cubicBezTo>
                        <a:pt x="162" y="5211"/>
                        <a:pt x="153" y="5217"/>
                        <a:pt x="146" y="5222"/>
                      </a:cubicBezTo>
                      <a:cubicBezTo>
                        <a:pt x="144" y="5224"/>
                        <a:pt x="144" y="5225"/>
                        <a:pt x="141" y="5225"/>
                      </a:cubicBezTo>
                      <a:cubicBezTo>
                        <a:pt x="137" y="5230"/>
                        <a:pt x="131" y="5231"/>
                        <a:pt x="127" y="5236"/>
                      </a:cubicBezTo>
                      <a:cubicBezTo>
                        <a:pt x="118" y="5243"/>
                        <a:pt x="109" y="5247"/>
                        <a:pt x="102" y="5253"/>
                      </a:cubicBezTo>
                      <a:cubicBezTo>
                        <a:pt x="95" y="5260"/>
                        <a:pt x="88" y="5265"/>
                        <a:pt x="80" y="5269"/>
                      </a:cubicBezTo>
                      <a:cubicBezTo>
                        <a:pt x="39" y="5297"/>
                        <a:pt x="15" y="5316"/>
                        <a:pt x="6" y="5323"/>
                      </a:cubicBezTo>
                      <a:lnTo>
                        <a:pt x="3" y="5324"/>
                      </a:lnTo>
                      <a:lnTo>
                        <a:pt x="0" y="5326"/>
                      </a:lnTo>
                      <a:lnTo>
                        <a:pt x="9910" y="24594"/>
                      </a:lnTo>
                      <a:cubicBezTo>
                        <a:pt x="10017" y="24561"/>
                        <a:pt x="10124" y="24530"/>
                        <a:pt x="10231" y="24499"/>
                      </a:cubicBezTo>
                      <a:cubicBezTo>
                        <a:pt x="10284" y="24482"/>
                        <a:pt x="10339" y="24466"/>
                        <a:pt x="10392" y="24451"/>
                      </a:cubicBezTo>
                      <a:cubicBezTo>
                        <a:pt x="10473" y="24428"/>
                        <a:pt x="10553" y="24403"/>
                        <a:pt x="10633" y="24381"/>
                      </a:cubicBezTo>
                      <a:cubicBezTo>
                        <a:pt x="10664" y="24373"/>
                        <a:pt x="10691" y="24364"/>
                        <a:pt x="10721" y="24357"/>
                      </a:cubicBezTo>
                      <a:cubicBezTo>
                        <a:pt x="10786" y="24339"/>
                        <a:pt x="10855" y="24320"/>
                        <a:pt x="10920" y="24303"/>
                      </a:cubicBezTo>
                      <a:cubicBezTo>
                        <a:pt x="10930" y="24298"/>
                        <a:pt x="10943" y="24297"/>
                        <a:pt x="10955" y="24293"/>
                      </a:cubicBezTo>
                      <a:cubicBezTo>
                        <a:pt x="11032" y="24274"/>
                        <a:pt x="11111" y="24252"/>
                        <a:pt x="11188" y="24231"/>
                      </a:cubicBezTo>
                      <a:cubicBezTo>
                        <a:pt x="11192" y="24230"/>
                        <a:pt x="11200" y="24227"/>
                        <a:pt x="11206" y="24226"/>
                      </a:cubicBezTo>
                      <a:cubicBezTo>
                        <a:pt x="11307" y="24198"/>
                        <a:pt x="11409" y="24172"/>
                        <a:pt x="11511" y="24146"/>
                      </a:cubicBezTo>
                      <a:cubicBezTo>
                        <a:pt x="11613" y="24118"/>
                        <a:pt x="11715" y="24093"/>
                        <a:pt x="11816" y="24067"/>
                      </a:cubicBezTo>
                      <a:cubicBezTo>
                        <a:pt x="11877" y="24052"/>
                        <a:pt x="11938" y="24036"/>
                        <a:pt x="11998" y="24022"/>
                      </a:cubicBezTo>
                      <a:cubicBezTo>
                        <a:pt x="12071" y="24004"/>
                        <a:pt x="12143" y="23987"/>
                        <a:pt x="12216" y="23969"/>
                      </a:cubicBezTo>
                      <a:cubicBezTo>
                        <a:pt x="17046" y="22790"/>
                        <a:pt x="20998" y="22614"/>
                        <a:pt x="22564" y="22595"/>
                      </a:cubicBezTo>
                      <a:lnTo>
                        <a:pt x="22564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A5B7C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</p:grpSp>
          <p:grpSp>
            <p:nvGrpSpPr>
              <p:cNvPr id="341" name="Google Shape;8769;p75">
                <a:extLst>
                  <a:ext uri="{FF2B5EF4-FFF2-40B4-BE49-F238E27FC236}">
                    <a16:creationId xmlns:a16="http://schemas.microsoft.com/office/drawing/2014/main" id="{FDA7ABDC-704D-EC5F-EF10-987E8401F679}"/>
                  </a:ext>
                </a:extLst>
              </p:cNvPr>
              <p:cNvGrpSpPr/>
              <p:nvPr/>
            </p:nvGrpSpPr>
            <p:grpSpPr>
              <a:xfrm>
                <a:off x="6577204" y="1193063"/>
                <a:ext cx="284947" cy="453562"/>
                <a:chOff x="6577204" y="1193063"/>
                <a:chExt cx="284947" cy="453562"/>
              </a:xfrm>
            </p:grpSpPr>
            <p:sp>
              <p:nvSpPr>
                <p:cNvPr id="342" name="Google Shape;8770;p75">
                  <a:extLst>
                    <a:ext uri="{FF2B5EF4-FFF2-40B4-BE49-F238E27FC236}">
                      <a16:creationId xmlns:a16="http://schemas.microsoft.com/office/drawing/2014/main" id="{25B79620-4607-93C3-6196-B57A2B25400A}"/>
                    </a:ext>
                  </a:extLst>
                </p:cNvPr>
                <p:cNvSpPr/>
                <p:nvPr/>
              </p:nvSpPr>
              <p:spPr>
                <a:xfrm>
                  <a:off x="6577204" y="1193063"/>
                  <a:ext cx="284947" cy="63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2" h="7318" extrusionOk="0">
                      <a:moveTo>
                        <a:pt x="0" y="1"/>
                      </a:moveTo>
                      <a:lnTo>
                        <a:pt x="0" y="7318"/>
                      </a:lnTo>
                      <a:lnTo>
                        <a:pt x="32762" y="7318"/>
                      </a:lnTo>
                      <a:lnTo>
                        <a:pt x="32762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A5B7C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cxnSp>
              <p:nvCxnSpPr>
                <p:cNvPr id="343" name="Google Shape;8771;p75">
                  <a:extLst>
                    <a:ext uri="{FF2B5EF4-FFF2-40B4-BE49-F238E27FC236}">
                      <a16:creationId xmlns:a16="http://schemas.microsoft.com/office/drawing/2014/main" id="{690A26DB-1134-9DE4-2BD8-CF5D98CCFE71}"/>
                    </a:ext>
                  </a:extLst>
                </p:cNvPr>
                <p:cNvCxnSpPr/>
                <p:nvPr/>
              </p:nvCxnSpPr>
              <p:spPr>
                <a:xfrm rot="10800000">
                  <a:off x="6677825" y="1279425"/>
                  <a:ext cx="0" cy="3672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5B7C6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326" name="Google Shape;8772;p75">
              <a:extLst>
                <a:ext uri="{FF2B5EF4-FFF2-40B4-BE49-F238E27FC236}">
                  <a16:creationId xmlns:a16="http://schemas.microsoft.com/office/drawing/2014/main" id="{49A1E9B4-1662-39EC-1426-96D5F3CCDC81}"/>
                </a:ext>
              </a:extLst>
            </p:cNvPr>
            <p:cNvGrpSpPr/>
            <p:nvPr/>
          </p:nvGrpSpPr>
          <p:grpSpPr>
            <a:xfrm>
              <a:off x="6238903" y="1193063"/>
              <a:ext cx="300475" cy="901782"/>
              <a:chOff x="6238903" y="1193063"/>
              <a:chExt cx="300475" cy="901782"/>
            </a:xfrm>
          </p:grpSpPr>
          <p:grpSp>
            <p:nvGrpSpPr>
              <p:cNvPr id="334" name="Google Shape;8773;p75">
                <a:extLst>
                  <a:ext uri="{FF2B5EF4-FFF2-40B4-BE49-F238E27FC236}">
                    <a16:creationId xmlns:a16="http://schemas.microsoft.com/office/drawing/2014/main" id="{D0D63E69-337D-7A2C-EB90-72CDE0540AA3}"/>
                  </a:ext>
                </a:extLst>
              </p:cNvPr>
              <p:cNvGrpSpPr/>
              <p:nvPr/>
            </p:nvGrpSpPr>
            <p:grpSpPr>
              <a:xfrm>
                <a:off x="6290865" y="1489315"/>
                <a:ext cx="248514" cy="605530"/>
                <a:chOff x="6290865" y="1489315"/>
                <a:chExt cx="248514" cy="605530"/>
              </a:xfrm>
            </p:grpSpPr>
            <p:sp>
              <p:nvSpPr>
                <p:cNvPr id="338" name="Google Shape;8774;p75">
                  <a:extLst>
                    <a:ext uri="{FF2B5EF4-FFF2-40B4-BE49-F238E27FC236}">
                      <a16:creationId xmlns:a16="http://schemas.microsoft.com/office/drawing/2014/main" id="{0DAA8DC2-4C3A-1AE2-0D19-0D6AA5121110}"/>
                    </a:ext>
                  </a:extLst>
                </p:cNvPr>
                <p:cNvSpPr/>
                <p:nvPr/>
              </p:nvSpPr>
              <p:spPr>
                <a:xfrm rot="-5400000">
                  <a:off x="6260589" y="1519591"/>
                  <a:ext cx="309066" cy="2485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35" h="28573" extrusionOk="0">
                      <a:moveTo>
                        <a:pt x="727" y="0"/>
                      </a:moveTo>
                      <a:cubicBezTo>
                        <a:pt x="484" y="0"/>
                        <a:pt x="241" y="2"/>
                        <a:pt x="0" y="3"/>
                      </a:cubicBezTo>
                      <a:lnTo>
                        <a:pt x="0" y="22994"/>
                      </a:lnTo>
                      <a:cubicBezTo>
                        <a:pt x="259" y="22992"/>
                        <a:pt x="501" y="22989"/>
                        <a:pt x="727" y="22989"/>
                      </a:cubicBezTo>
                      <a:cubicBezTo>
                        <a:pt x="5078" y="22989"/>
                        <a:pt x="15152" y="23439"/>
                        <a:pt x="25134" y="28572"/>
                      </a:cubicBezTo>
                      <a:lnTo>
                        <a:pt x="35534" y="9632"/>
                      </a:lnTo>
                      <a:cubicBezTo>
                        <a:pt x="35534" y="9632"/>
                        <a:pt x="21952" y="0"/>
                        <a:pt x="727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339" name="Google Shape;8775;p75">
                  <a:extLst>
                    <a:ext uri="{FF2B5EF4-FFF2-40B4-BE49-F238E27FC236}">
                      <a16:creationId xmlns:a16="http://schemas.microsoft.com/office/drawing/2014/main" id="{E3C12507-ED1D-DC0A-0B4B-25055488322A}"/>
                    </a:ext>
                  </a:extLst>
                </p:cNvPr>
                <p:cNvSpPr/>
                <p:nvPr/>
              </p:nvSpPr>
              <p:spPr>
                <a:xfrm rot="-5400000">
                  <a:off x="6266916" y="1822383"/>
                  <a:ext cx="296437" cy="248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83" h="28570" extrusionOk="0">
                      <a:moveTo>
                        <a:pt x="34083" y="0"/>
                      </a:moveTo>
                      <a:cubicBezTo>
                        <a:pt x="22684" y="120"/>
                        <a:pt x="13548" y="2997"/>
                        <a:pt x="7617" y="5579"/>
                      </a:cubicBezTo>
                      <a:cubicBezTo>
                        <a:pt x="5629" y="6444"/>
                        <a:pt x="3999" y="7274"/>
                        <a:pt x="2767" y="7955"/>
                      </a:cubicBezTo>
                      <a:cubicBezTo>
                        <a:pt x="2743" y="7970"/>
                        <a:pt x="2717" y="7985"/>
                        <a:pt x="2693" y="7996"/>
                      </a:cubicBezTo>
                      <a:cubicBezTo>
                        <a:pt x="2692" y="7996"/>
                        <a:pt x="2689" y="7999"/>
                        <a:pt x="2687" y="7999"/>
                      </a:cubicBezTo>
                      <a:cubicBezTo>
                        <a:pt x="2454" y="8127"/>
                        <a:pt x="2237" y="8251"/>
                        <a:pt x="2034" y="8368"/>
                      </a:cubicBezTo>
                      <a:lnTo>
                        <a:pt x="1958" y="8411"/>
                      </a:lnTo>
                      <a:cubicBezTo>
                        <a:pt x="1952" y="8416"/>
                        <a:pt x="1949" y="8418"/>
                        <a:pt x="1943" y="8421"/>
                      </a:cubicBezTo>
                      <a:cubicBezTo>
                        <a:pt x="1913" y="8437"/>
                        <a:pt x="1884" y="8455"/>
                        <a:pt x="1854" y="8472"/>
                      </a:cubicBezTo>
                      <a:cubicBezTo>
                        <a:pt x="1844" y="8478"/>
                        <a:pt x="1834" y="8483"/>
                        <a:pt x="1825" y="8488"/>
                      </a:cubicBezTo>
                      <a:cubicBezTo>
                        <a:pt x="1718" y="8552"/>
                        <a:pt x="1616" y="8612"/>
                        <a:pt x="1517" y="8670"/>
                      </a:cubicBezTo>
                      <a:cubicBezTo>
                        <a:pt x="1476" y="8697"/>
                        <a:pt x="1435" y="8720"/>
                        <a:pt x="1396" y="8743"/>
                      </a:cubicBezTo>
                      <a:cubicBezTo>
                        <a:pt x="1349" y="8771"/>
                        <a:pt x="1305" y="8799"/>
                        <a:pt x="1262" y="8823"/>
                      </a:cubicBezTo>
                      <a:cubicBezTo>
                        <a:pt x="1246" y="8832"/>
                        <a:pt x="1230" y="8844"/>
                        <a:pt x="1214" y="8852"/>
                      </a:cubicBezTo>
                      <a:cubicBezTo>
                        <a:pt x="1166" y="8882"/>
                        <a:pt x="1119" y="8911"/>
                        <a:pt x="1072" y="8938"/>
                      </a:cubicBezTo>
                      <a:cubicBezTo>
                        <a:pt x="1042" y="8956"/>
                        <a:pt x="1013" y="8973"/>
                        <a:pt x="985" y="8991"/>
                      </a:cubicBezTo>
                      <a:cubicBezTo>
                        <a:pt x="941" y="9018"/>
                        <a:pt x="901" y="9043"/>
                        <a:pt x="860" y="9069"/>
                      </a:cubicBezTo>
                      <a:cubicBezTo>
                        <a:pt x="845" y="9078"/>
                        <a:pt x="832" y="9087"/>
                        <a:pt x="821" y="9094"/>
                      </a:cubicBezTo>
                      <a:cubicBezTo>
                        <a:pt x="794" y="9112"/>
                        <a:pt x="771" y="9126"/>
                        <a:pt x="748" y="9141"/>
                      </a:cubicBezTo>
                      <a:cubicBezTo>
                        <a:pt x="733" y="9148"/>
                        <a:pt x="720" y="9157"/>
                        <a:pt x="706" y="9166"/>
                      </a:cubicBezTo>
                      <a:cubicBezTo>
                        <a:pt x="692" y="9174"/>
                        <a:pt x="678" y="9182"/>
                        <a:pt x="665" y="9192"/>
                      </a:cubicBezTo>
                      <a:cubicBezTo>
                        <a:pt x="643" y="9206"/>
                        <a:pt x="621" y="9218"/>
                        <a:pt x="599" y="9233"/>
                      </a:cubicBezTo>
                      <a:cubicBezTo>
                        <a:pt x="582" y="9244"/>
                        <a:pt x="567" y="9254"/>
                        <a:pt x="551" y="9265"/>
                      </a:cubicBezTo>
                      <a:cubicBezTo>
                        <a:pt x="534" y="9275"/>
                        <a:pt x="518" y="9283"/>
                        <a:pt x="502" y="9295"/>
                      </a:cubicBezTo>
                      <a:cubicBezTo>
                        <a:pt x="483" y="9305"/>
                        <a:pt x="465" y="9318"/>
                        <a:pt x="446" y="9330"/>
                      </a:cubicBezTo>
                      <a:cubicBezTo>
                        <a:pt x="305" y="9422"/>
                        <a:pt x="196" y="9493"/>
                        <a:pt x="122" y="9544"/>
                      </a:cubicBezTo>
                      <a:lnTo>
                        <a:pt x="104" y="9556"/>
                      </a:lnTo>
                      <a:cubicBezTo>
                        <a:pt x="72" y="9578"/>
                        <a:pt x="46" y="9595"/>
                        <a:pt x="30" y="9607"/>
                      </a:cubicBezTo>
                      <a:cubicBezTo>
                        <a:pt x="28" y="9608"/>
                        <a:pt x="24" y="9610"/>
                        <a:pt x="23" y="9611"/>
                      </a:cubicBezTo>
                      <a:cubicBezTo>
                        <a:pt x="17" y="9615"/>
                        <a:pt x="14" y="9618"/>
                        <a:pt x="9" y="9621"/>
                      </a:cubicBezTo>
                      <a:cubicBezTo>
                        <a:pt x="8" y="9623"/>
                        <a:pt x="7" y="9624"/>
                        <a:pt x="5" y="9624"/>
                      </a:cubicBezTo>
                      <a:lnTo>
                        <a:pt x="1" y="9629"/>
                      </a:lnTo>
                      <a:lnTo>
                        <a:pt x="10402" y="28569"/>
                      </a:lnTo>
                      <a:lnTo>
                        <a:pt x="10669" y="28432"/>
                      </a:lnTo>
                      <a:cubicBezTo>
                        <a:pt x="10734" y="28399"/>
                        <a:pt x="10803" y="28365"/>
                        <a:pt x="10868" y="28333"/>
                      </a:cubicBezTo>
                      <a:cubicBezTo>
                        <a:pt x="10913" y="28309"/>
                        <a:pt x="10960" y="28287"/>
                        <a:pt x="11007" y="28263"/>
                      </a:cubicBezTo>
                      <a:cubicBezTo>
                        <a:pt x="11052" y="28242"/>
                        <a:pt x="11095" y="28220"/>
                        <a:pt x="11141" y="28198"/>
                      </a:cubicBezTo>
                      <a:cubicBezTo>
                        <a:pt x="11264" y="28138"/>
                        <a:pt x="11387" y="28079"/>
                        <a:pt x="11510" y="28020"/>
                      </a:cubicBezTo>
                      <a:cubicBezTo>
                        <a:pt x="11570" y="27991"/>
                        <a:pt x="11633" y="27962"/>
                        <a:pt x="11694" y="27933"/>
                      </a:cubicBezTo>
                      <a:cubicBezTo>
                        <a:pt x="11754" y="27904"/>
                        <a:pt x="11816" y="27875"/>
                        <a:pt x="11877" y="27846"/>
                      </a:cubicBezTo>
                      <a:cubicBezTo>
                        <a:pt x="20843" y="23637"/>
                        <a:pt x="29650" y="23043"/>
                        <a:pt x="34083" y="22991"/>
                      </a:cubicBezTo>
                      <a:lnTo>
                        <a:pt x="34083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</p:grpSp>
          <p:grpSp>
            <p:nvGrpSpPr>
              <p:cNvPr id="335" name="Google Shape;8776;p75">
                <a:extLst>
                  <a:ext uri="{FF2B5EF4-FFF2-40B4-BE49-F238E27FC236}">
                    <a16:creationId xmlns:a16="http://schemas.microsoft.com/office/drawing/2014/main" id="{D8727EF4-1E1B-65C0-A8C5-26565F5B42A7}"/>
                  </a:ext>
                </a:extLst>
              </p:cNvPr>
              <p:cNvGrpSpPr/>
              <p:nvPr/>
            </p:nvGrpSpPr>
            <p:grpSpPr>
              <a:xfrm>
                <a:off x="6238903" y="1193063"/>
                <a:ext cx="284947" cy="327512"/>
                <a:chOff x="6238903" y="1193063"/>
                <a:chExt cx="284947" cy="327512"/>
              </a:xfrm>
            </p:grpSpPr>
            <p:sp>
              <p:nvSpPr>
                <p:cNvPr id="336" name="Google Shape;8777;p75">
                  <a:extLst>
                    <a:ext uri="{FF2B5EF4-FFF2-40B4-BE49-F238E27FC236}">
                      <a16:creationId xmlns:a16="http://schemas.microsoft.com/office/drawing/2014/main" id="{E2642FC3-C3C6-8502-F134-00DDB4DE71F1}"/>
                    </a:ext>
                  </a:extLst>
                </p:cNvPr>
                <p:cNvSpPr/>
                <p:nvPr/>
              </p:nvSpPr>
              <p:spPr>
                <a:xfrm>
                  <a:off x="6238903" y="1193063"/>
                  <a:ext cx="284947" cy="63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2" h="7318" extrusionOk="0">
                      <a:moveTo>
                        <a:pt x="0" y="0"/>
                      </a:moveTo>
                      <a:lnTo>
                        <a:pt x="0" y="7317"/>
                      </a:lnTo>
                      <a:lnTo>
                        <a:pt x="32762" y="7317"/>
                      </a:lnTo>
                      <a:lnTo>
                        <a:pt x="32762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cxnSp>
              <p:nvCxnSpPr>
                <p:cNvPr id="337" name="Google Shape;8778;p75">
                  <a:extLst>
                    <a:ext uri="{FF2B5EF4-FFF2-40B4-BE49-F238E27FC236}">
                      <a16:creationId xmlns:a16="http://schemas.microsoft.com/office/drawing/2014/main" id="{9F7468A0-0780-80B6-7775-E8D62FA53468}"/>
                    </a:ext>
                  </a:extLst>
                </p:cNvPr>
                <p:cNvCxnSpPr/>
                <p:nvPr/>
              </p:nvCxnSpPr>
              <p:spPr>
                <a:xfrm rot="10800000">
                  <a:off x="6431250" y="1279375"/>
                  <a:ext cx="0" cy="2412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327" name="Google Shape;8779;p75">
              <a:extLst>
                <a:ext uri="{FF2B5EF4-FFF2-40B4-BE49-F238E27FC236}">
                  <a16:creationId xmlns:a16="http://schemas.microsoft.com/office/drawing/2014/main" id="{3829EE4B-782B-6146-B6B2-3F40C3BEE5E7}"/>
                </a:ext>
              </a:extLst>
            </p:cNvPr>
            <p:cNvGrpSpPr/>
            <p:nvPr/>
          </p:nvGrpSpPr>
          <p:grpSpPr>
            <a:xfrm>
              <a:off x="5900602" y="1193063"/>
              <a:ext cx="444345" cy="1023338"/>
              <a:chOff x="5900602" y="1193063"/>
              <a:chExt cx="444345" cy="1023338"/>
            </a:xfrm>
          </p:grpSpPr>
          <p:grpSp>
            <p:nvGrpSpPr>
              <p:cNvPr id="328" name="Google Shape;8780;p75">
                <a:extLst>
                  <a:ext uri="{FF2B5EF4-FFF2-40B4-BE49-F238E27FC236}">
                    <a16:creationId xmlns:a16="http://schemas.microsoft.com/office/drawing/2014/main" id="{C7D040C3-653D-9CF5-DBBB-DC59923820BA}"/>
                  </a:ext>
                </a:extLst>
              </p:cNvPr>
              <p:cNvGrpSpPr/>
              <p:nvPr/>
            </p:nvGrpSpPr>
            <p:grpSpPr>
              <a:xfrm>
                <a:off x="6046501" y="1367785"/>
                <a:ext cx="298446" cy="848616"/>
                <a:chOff x="6046501" y="1367785"/>
                <a:chExt cx="298446" cy="848616"/>
              </a:xfrm>
            </p:grpSpPr>
            <p:sp>
              <p:nvSpPr>
                <p:cNvPr id="332" name="Google Shape;8781;p75">
                  <a:extLst>
                    <a:ext uri="{FF2B5EF4-FFF2-40B4-BE49-F238E27FC236}">
                      <a16:creationId xmlns:a16="http://schemas.microsoft.com/office/drawing/2014/main" id="{1B7C5259-8E63-82BC-CC42-DABF8D2A88C1}"/>
                    </a:ext>
                  </a:extLst>
                </p:cNvPr>
                <p:cNvSpPr/>
                <p:nvPr/>
              </p:nvSpPr>
              <p:spPr>
                <a:xfrm rot="-5400000">
                  <a:off x="5980418" y="1433868"/>
                  <a:ext cx="430613" cy="2984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10" h="34314" extrusionOk="0">
                      <a:moveTo>
                        <a:pt x="722" y="0"/>
                      </a:moveTo>
                      <a:cubicBezTo>
                        <a:pt x="481" y="0"/>
                        <a:pt x="241" y="0"/>
                        <a:pt x="1" y="3"/>
                      </a:cubicBezTo>
                      <a:lnTo>
                        <a:pt x="1" y="24234"/>
                      </a:lnTo>
                      <a:cubicBezTo>
                        <a:pt x="243" y="24230"/>
                        <a:pt x="428" y="24229"/>
                        <a:pt x="550" y="24229"/>
                      </a:cubicBezTo>
                      <a:cubicBezTo>
                        <a:pt x="648" y="24229"/>
                        <a:pt x="706" y="24230"/>
                        <a:pt x="722" y="24230"/>
                      </a:cubicBezTo>
                      <a:lnTo>
                        <a:pt x="729" y="24230"/>
                      </a:lnTo>
                      <a:cubicBezTo>
                        <a:pt x="773" y="24230"/>
                        <a:pt x="1173" y="24214"/>
                        <a:pt x="1871" y="24214"/>
                      </a:cubicBezTo>
                      <a:cubicBezTo>
                        <a:pt x="6340" y="24214"/>
                        <a:pt x="23046" y="24853"/>
                        <a:pt x="37171" y="34314"/>
                      </a:cubicBezTo>
                      <a:lnTo>
                        <a:pt x="49510" y="11872"/>
                      </a:lnTo>
                      <a:cubicBezTo>
                        <a:pt x="49510" y="11872"/>
                        <a:pt x="31299" y="3"/>
                        <a:pt x="729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rgbClr val="657E9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333" name="Google Shape;8782;p75">
                  <a:extLst>
                    <a:ext uri="{FF2B5EF4-FFF2-40B4-BE49-F238E27FC236}">
                      <a16:creationId xmlns:a16="http://schemas.microsoft.com/office/drawing/2014/main" id="{699ED42C-E0AD-F0A2-C7FC-7B395383CA1A}"/>
                    </a:ext>
                  </a:extLst>
                </p:cNvPr>
                <p:cNvSpPr/>
                <p:nvPr/>
              </p:nvSpPr>
              <p:spPr>
                <a:xfrm rot="-5400000">
                  <a:off x="5986745" y="1858198"/>
                  <a:ext cx="417984" cy="298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58" h="34311" extrusionOk="0">
                      <a:moveTo>
                        <a:pt x="48058" y="0"/>
                      </a:moveTo>
                      <a:cubicBezTo>
                        <a:pt x="40706" y="47"/>
                        <a:pt x="34078" y="776"/>
                        <a:pt x="28261" y="1849"/>
                      </a:cubicBezTo>
                      <a:cubicBezTo>
                        <a:pt x="20919" y="3208"/>
                        <a:pt x="14865" y="5126"/>
                        <a:pt x="10271" y="6917"/>
                      </a:cubicBezTo>
                      <a:cubicBezTo>
                        <a:pt x="5004" y="8972"/>
                        <a:pt x="1653" y="10865"/>
                        <a:pt x="474" y="11571"/>
                      </a:cubicBezTo>
                      <a:cubicBezTo>
                        <a:pt x="462" y="11578"/>
                        <a:pt x="449" y="11585"/>
                        <a:pt x="439" y="11593"/>
                      </a:cubicBezTo>
                      <a:cubicBezTo>
                        <a:pt x="427" y="11600"/>
                        <a:pt x="417" y="11606"/>
                        <a:pt x="406" y="11613"/>
                      </a:cubicBezTo>
                      <a:cubicBezTo>
                        <a:pt x="384" y="11628"/>
                        <a:pt x="365" y="11638"/>
                        <a:pt x="344" y="11651"/>
                      </a:cubicBezTo>
                      <a:cubicBezTo>
                        <a:pt x="328" y="11661"/>
                        <a:pt x="311" y="11671"/>
                        <a:pt x="296" y="11680"/>
                      </a:cubicBezTo>
                      <a:cubicBezTo>
                        <a:pt x="285" y="11689"/>
                        <a:pt x="273" y="11696"/>
                        <a:pt x="260" y="11703"/>
                      </a:cubicBezTo>
                      <a:cubicBezTo>
                        <a:pt x="251" y="11709"/>
                        <a:pt x="242" y="11715"/>
                        <a:pt x="235" y="11719"/>
                      </a:cubicBezTo>
                      <a:cubicBezTo>
                        <a:pt x="126" y="11788"/>
                        <a:pt x="53" y="11833"/>
                        <a:pt x="20" y="11855"/>
                      </a:cubicBezTo>
                      <a:cubicBezTo>
                        <a:pt x="18" y="11856"/>
                        <a:pt x="14" y="11858"/>
                        <a:pt x="12" y="11861"/>
                      </a:cubicBezTo>
                      <a:cubicBezTo>
                        <a:pt x="4" y="11865"/>
                        <a:pt x="1" y="11869"/>
                        <a:pt x="1" y="11869"/>
                      </a:cubicBezTo>
                      <a:lnTo>
                        <a:pt x="12338" y="34311"/>
                      </a:lnTo>
                      <a:cubicBezTo>
                        <a:pt x="12429" y="34252"/>
                        <a:pt x="12518" y="34194"/>
                        <a:pt x="12608" y="34136"/>
                      </a:cubicBezTo>
                      <a:cubicBezTo>
                        <a:pt x="12655" y="34107"/>
                        <a:pt x="12700" y="34076"/>
                        <a:pt x="12747" y="34047"/>
                      </a:cubicBezTo>
                      <a:cubicBezTo>
                        <a:pt x="12789" y="34021"/>
                        <a:pt x="12830" y="33996"/>
                        <a:pt x="12869" y="33970"/>
                      </a:cubicBezTo>
                      <a:cubicBezTo>
                        <a:pt x="12927" y="33932"/>
                        <a:pt x="12986" y="33896"/>
                        <a:pt x="13045" y="33858"/>
                      </a:cubicBezTo>
                      <a:cubicBezTo>
                        <a:pt x="13124" y="33808"/>
                        <a:pt x="13204" y="33759"/>
                        <a:pt x="13283" y="33709"/>
                      </a:cubicBezTo>
                      <a:cubicBezTo>
                        <a:pt x="13363" y="33661"/>
                        <a:pt x="13441" y="33612"/>
                        <a:pt x="13521" y="33562"/>
                      </a:cubicBezTo>
                      <a:cubicBezTo>
                        <a:pt x="13601" y="33513"/>
                        <a:pt x="13679" y="33465"/>
                        <a:pt x="13759" y="33417"/>
                      </a:cubicBezTo>
                      <a:cubicBezTo>
                        <a:pt x="13842" y="33367"/>
                        <a:pt x="13922" y="33319"/>
                        <a:pt x="14003" y="33270"/>
                      </a:cubicBezTo>
                      <a:cubicBezTo>
                        <a:pt x="14082" y="33222"/>
                        <a:pt x="14159" y="33175"/>
                        <a:pt x="14238" y="33130"/>
                      </a:cubicBezTo>
                      <a:cubicBezTo>
                        <a:pt x="14318" y="33082"/>
                        <a:pt x="14398" y="33037"/>
                        <a:pt x="14478" y="32990"/>
                      </a:cubicBezTo>
                      <a:cubicBezTo>
                        <a:pt x="14558" y="32943"/>
                        <a:pt x="14638" y="32897"/>
                        <a:pt x="14718" y="32852"/>
                      </a:cubicBezTo>
                      <a:cubicBezTo>
                        <a:pt x="14798" y="32804"/>
                        <a:pt x="14879" y="32758"/>
                        <a:pt x="14959" y="32713"/>
                      </a:cubicBezTo>
                      <a:cubicBezTo>
                        <a:pt x="15120" y="32622"/>
                        <a:pt x="15280" y="32531"/>
                        <a:pt x="15444" y="32441"/>
                      </a:cubicBezTo>
                      <a:cubicBezTo>
                        <a:pt x="15521" y="32397"/>
                        <a:pt x="15598" y="32357"/>
                        <a:pt x="15674" y="32314"/>
                      </a:cubicBezTo>
                      <a:cubicBezTo>
                        <a:pt x="15698" y="32301"/>
                        <a:pt x="15723" y="32287"/>
                        <a:pt x="15746" y="32274"/>
                      </a:cubicBezTo>
                      <a:cubicBezTo>
                        <a:pt x="15888" y="32196"/>
                        <a:pt x="16029" y="32119"/>
                        <a:pt x="16172" y="32045"/>
                      </a:cubicBezTo>
                      <a:cubicBezTo>
                        <a:pt x="29547" y="24910"/>
                        <a:pt x="44618" y="24279"/>
                        <a:pt x="48058" y="24228"/>
                      </a:cubicBezTo>
                      <a:lnTo>
                        <a:pt x="48058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657E9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</p:grpSp>
          <p:grpSp>
            <p:nvGrpSpPr>
              <p:cNvPr id="329" name="Google Shape;8783;p75">
                <a:extLst>
                  <a:ext uri="{FF2B5EF4-FFF2-40B4-BE49-F238E27FC236}">
                    <a16:creationId xmlns:a16="http://schemas.microsoft.com/office/drawing/2014/main" id="{98270479-87ED-B58F-D1EE-016AEDDE01D9}"/>
                  </a:ext>
                </a:extLst>
              </p:cNvPr>
              <p:cNvGrpSpPr/>
              <p:nvPr/>
            </p:nvGrpSpPr>
            <p:grpSpPr>
              <a:xfrm>
                <a:off x="5900602" y="1193063"/>
                <a:ext cx="284947" cy="182312"/>
                <a:chOff x="5900602" y="1193063"/>
                <a:chExt cx="284947" cy="182312"/>
              </a:xfrm>
            </p:grpSpPr>
            <p:sp>
              <p:nvSpPr>
                <p:cNvPr id="330" name="Google Shape;8784;p75">
                  <a:extLst>
                    <a:ext uri="{FF2B5EF4-FFF2-40B4-BE49-F238E27FC236}">
                      <a16:creationId xmlns:a16="http://schemas.microsoft.com/office/drawing/2014/main" id="{4A31B609-9BD8-2518-569E-964491C4A034}"/>
                    </a:ext>
                  </a:extLst>
                </p:cNvPr>
                <p:cNvSpPr/>
                <p:nvPr/>
              </p:nvSpPr>
              <p:spPr>
                <a:xfrm>
                  <a:off x="5900602" y="1193063"/>
                  <a:ext cx="284947" cy="636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62" h="7318" extrusionOk="0">
                      <a:moveTo>
                        <a:pt x="0" y="0"/>
                      </a:moveTo>
                      <a:lnTo>
                        <a:pt x="0" y="7318"/>
                      </a:lnTo>
                      <a:lnTo>
                        <a:pt x="32762" y="7318"/>
                      </a:lnTo>
                      <a:lnTo>
                        <a:pt x="32762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657E93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cxnSp>
              <p:nvCxnSpPr>
                <p:cNvPr id="331" name="Google Shape;8785;p75">
                  <a:extLst>
                    <a:ext uri="{FF2B5EF4-FFF2-40B4-BE49-F238E27FC236}">
                      <a16:creationId xmlns:a16="http://schemas.microsoft.com/office/drawing/2014/main" id="{D0EA0BEE-E5B9-0C96-3F5A-3F9CC67C5537}"/>
                    </a:ext>
                  </a:extLst>
                </p:cNvPr>
                <p:cNvCxnSpPr/>
                <p:nvPr/>
              </p:nvCxnSpPr>
              <p:spPr>
                <a:xfrm rot="10800000">
                  <a:off x="6156950" y="1279675"/>
                  <a:ext cx="0" cy="9570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657E93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</p:grpSp>
      <p:grpSp>
        <p:nvGrpSpPr>
          <p:cNvPr id="352" name="Google Shape;8786;p75">
            <a:extLst>
              <a:ext uri="{FF2B5EF4-FFF2-40B4-BE49-F238E27FC236}">
                <a16:creationId xmlns:a16="http://schemas.microsoft.com/office/drawing/2014/main" id="{B76B807D-80A0-203E-5F14-F29BAD5B26CA}"/>
              </a:ext>
            </a:extLst>
          </p:cNvPr>
          <p:cNvGrpSpPr/>
          <p:nvPr/>
        </p:nvGrpSpPr>
        <p:grpSpPr>
          <a:xfrm>
            <a:off x="13612412" y="2488606"/>
            <a:ext cx="2438826" cy="2102730"/>
            <a:chOff x="7287122" y="1165658"/>
            <a:chExt cx="1219413" cy="1051365"/>
          </a:xfrm>
        </p:grpSpPr>
        <p:grpSp>
          <p:nvGrpSpPr>
            <p:cNvPr id="353" name="Google Shape;8787;p75">
              <a:extLst>
                <a:ext uri="{FF2B5EF4-FFF2-40B4-BE49-F238E27FC236}">
                  <a16:creationId xmlns:a16="http://schemas.microsoft.com/office/drawing/2014/main" id="{F7A721E0-3547-B797-34DE-B57EC1EECE51}"/>
                </a:ext>
              </a:extLst>
            </p:cNvPr>
            <p:cNvGrpSpPr/>
            <p:nvPr/>
          </p:nvGrpSpPr>
          <p:grpSpPr>
            <a:xfrm>
              <a:off x="7287122" y="1969723"/>
              <a:ext cx="1219413" cy="247300"/>
              <a:chOff x="7287122" y="1969723"/>
              <a:chExt cx="1219413" cy="247300"/>
            </a:xfrm>
          </p:grpSpPr>
          <p:sp>
            <p:nvSpPr>
              <p:cNvPr id="369" name="Google Shape;8788;p75">
                <a:extLst>
                  <a:ext uri="{FF2B5EF4-FFF2-40B4-BE49-F238E27FC236}">
                    <a16:creationId xmlns:a16="http://schemas.microsoft.com/office/drawing/2014/main" id="{E89F0B9B-2D98-3771-8303-AB6ABC6BD287}"/>
                  </a:ext>
                </a:extLst>
              </p:cNvPr>
              <p:cNvSpPr/>
              <p:nvPr/>
            </p:nvSpPr>
            <p:spPr>
              <a:xfrm flipH="1">
                <a:off x="8366247" y="1969723"/>
                <a:ext cx="140288" cy="247300"/>
              </a:xfrm>
              <a:custGeom>
                <a:avLst/>
                <a:gdLst/>
                <a:ahLst/>
                <a:cxnLst/>
                <a:rect l="l" t="t" r="r" b="b"/>
                <a:pathLst>
                  <a:path w="14992" h="26428" extrusionOk="0">
                    <a:moveTo>
                      <a:pt x="31" y="0"/>
                    </a:moveTo>
                    <a:cubicBezTo>
                      <a:pt x="25" y="0"/>
                      <a:pt x="19" y="0"/>
                      <a:pt x="13" y="0"/>
                    </a:cubicBezTo>
                    <a:lnTo>
                      <a:pt x="0" y="0"/>
                    </a:lnTo>
                    <a:lnTo>
                      <a:pt x="0" y="26407"/>
                    </a:lnTo>
                    <a:lnTo>
                      <a:pt x="13" y="26427"/>
                    </a:lnTo>
                    <a:lnTo>
                      <a:pt x="14992" y="1860"/>
                    </a:lnTo>
                    <a:cubicBezTo>
                      <a:pt x="10391" y="663"/>
                      <a:pt x="5335" y="0"/>
                      <a:pt x="3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CFD9E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grpSp>
            <p:nvGrpSpPr>
              <p:cNvPr id="370" name="Google Shape;8789;p75">
                <a:extLst>
                  <a:ext uri="{FF2B5EF4-FFF2-40B4-BE49-F238E27FC236}">
                    <a16:creationId xmlns:a16="http://schemas.microsoft.com/office/drawing/2014/main" id="{5DF37DFE-855C-9666-CEAB-8C0F6141F65E}"/>
                  </a:ext>
                </a:extLst>
              </p:cNvPr>
              <p:cNvGrpSpPr/>
              <p:nvPr/>
            </p:nvGrpSpPr>
            <p:grpSpPr>
              <a:xfrm>
                <a:off x="7287122" y="2063892"/>
                <a:ext cx="1151753" cy="73428"/>
                <a:chOff x="7287122" y="2063892"/>
                <a:chExt cx="1151753" cy="73428"/>
              </a:xfrm>
            </p:grpSpPr>
            <p:sp>
              <p:nvSpPr>
                <p:cNvPr id="371" name="Google Shape;8790;p75">
                  <a:extLst>
                    <a:ext uri="{FF2B5EF4-FFF2-40B4-BE49-F238E27FC236}">
                      <a16:creationId xmlns:a16="http://schemas.microsoft.com/office/drawing/2014/main" id="{BB950A7E-22EE-A07C-3169-937C64897955}"/>
                    </a:ext>
                  </a:extLst>
                </p:cNvPr>
                <p:cNvSpPr/>
                <p:nvPr/>
              </p:nvSpPr>
              <p:spPr>
                <a:xfrm flipH="1">
                  <a:off x="7287122" y="2063892"/>
                  <a:ext cx="507103" cy="73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24" h="7847" extrusionOk="0">
                      <a:moveTo>
                        <a:pt x="0" y="1"/>
                      </a:moveTo>
                      <a:lnTo>
                        <a:pt x="0" y="7847"/>
                      </a:lnTo>
                      <a:lnTo>
                        <a:pt x="35123" y="7847"/>
                      </a:lnTo>
                      <a:lnTo>
                        <a:pt x="35123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CFD9E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cxnSp>
              <p:nvCxnSpPr>
                <p:cNvPr id="372" name="Google Shape;8791;p75">
                  <a:extLst>
                    <a:ext uri="{FF2B5EF4-FFF2-40B4-BE49-F238E27FC236}">
                      <a16:creationId xmlns:a16="http://schemas.microsoft.com/office/drawing/2014/main" id="{845C0074-BAC7-701C-FCDA-443A80C565A8}"/>
                    </a:ext>
                  </a:extLst>
                </p:cNvPr>
                <p:cNvCxnSpPr/>
                <p:nvPr/>
              </p:nvCxnSpPr>
              <p:spPr>
                <a:xfrm rot="10800000">
                  <a:off x="7818475" y="2100600"/>
                  <a:ext cx="6204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FD9E0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354" name="Google Shape;8792;p75">
              <a:extLst>
                <a:ext uri="{FF2B5EF4-FFF2-40B4-BE49-F238E27FC236}">
                  <a16:creationId xmlns:a16="http://schemas.microsoft.com/office/drawing/2014/main" id="{BDAFA0E2-0261-3C82-ECEE-A25FECA988CA}"/>
                </a:ext>
              </a:extLst>
            </p:cNvPr>
            <p:cNvGrpSpPr/>
            <p:nvPr/>
          </p:nvGrpSpPr>
          <p:grpSpPr>
            <a:xfrm>
              <a:off x="7287122" y="1712201"/>
              <a:ext cx="1219403" cy="246767"/>
              <a:chOff x="7287122" y="1712201"/>
              <a:chExt cx="1219403" cy="246767"/>
            </a:xfrm>
          </p:grpSpPr>
          <p:sp>
            <p:nvSpPr>
              <p:cNvPr id="365" name="Google Shape;8793;p75">
                <a:extLst>
                  <a:ext uri="{FF2B5EF4-FFF2-40B4-BE49-F238E27FC236}">
                    <a16:creationId xmlns:a16="http://schemas.microsoft.com/office/drawing/2014/main" id="{A590C988-4160-3A44-320D-033B6F1275F2}"/>
                  </a:ext>
                </a:extLst>
              </p:cNvPr>
              <p:cNvSpPr/>
              <p:nvPr/>
            </p:nvSpPr>
            <p:spPr>
              <a:xfrm flipH="1">
                <a:off x="8226249" y="1712201"/>
                <a:ext cx="280276" cy="246767"/>
              </a:xfrm>
              <a:custGeom>
                <a:avLst/>
                <a:gdLst/>
                <a:ahLst/>
                <a:cxnLst/>
                <a:rect l="l" t="t" r="r" b="b"/>
                <a:pathLst>
                  <a:path w="29952" h="26371" extrusionOk="0">
                    <a:moveTo>
                      <a:pt x="1" y="0"/>
                    </a:moveTo>
                    <a:lnTo>
                      <a:pt x="1" y="24234"/>
                    </a:lnTo>
                    <a:lnTo>
                      <a:pt x="14" y="24234"/>
                    </a:lnTo>
                    <a:cubicBezTo>
                      <a:pt x="14" y="24234"/>
                      <a:pt x="203" y="24229"/>
                      <a:pt x="558" y="24229"/>
                    </a:cubicBezTo>
                    <a:cubicBezTo>
                      <a:pt x="2473" y="24229"/>
                      <a:pt x="9215" y="24384"/>
                      <a:pt x="17213" y="26370"/>
                    </a:cubicBezTo>
                    <a:lnTo>
                      <a:pt x="29952" y="5713"/>
                    </a:lnTo>
                    <a:cubicBezTo>
                      <a:pt x="29952" y="5713"/>
                      <a:pt x="20827" y="0"/>
                      <a:pt x="1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A5B7C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grpSp>
            <p:nvGrpSpPr>
              <p:cNvPr id="366" name="Google Shape;8794;p75">
                <a:extLst>
                  <a:ext uri="{FF2B5EF4-FFF2-40B4-BE49-F238E27FC236}">
                    <a16:creationId xmlns:a16="http://schemas.microsoft.com/office/drawing/2014/main" id="{1A3D51C3-6391-AFAF-6A48-63B29287CAB0}"/>
                  </a:ext>
                </a:extLst>
              </p:cNvPr>
              <p:cNvGrpSpPr/>
              <p:nvPr/>
            </p:nvGrpSpPr>
            <p:grpSpPr>
              <a:xfrm>
                <a:off x="7287122" y="1842861"/>
                <a:ext cx="1005303" cy="73419"/>
                <a:chOff x="7287122" y="1842861"/>
                <a:chExt cx="1005303" cy="73419"/>
              </a:xfrm>
            </p:grpSpPr>
            <p:sp>
              <p:nvSpPr>
                <p:cNvPr id="367" name="Google Shape;8795;p75">
                  <a:extLst>
                    <a:ext uri="{FF2B5EF4-FFF2-40B4-BE49-F238E27FC236}">
                      <a16:creationId xmlns:a16="http://schemas.microsoft.com/office/drawing/2014/main" id="{C1CFEF84-0221-742E-05C6-80D192DAD94C}"/>
                    </a:ext>
                  </a:extLst>
                </p:cNvPr>
                <p:cNvSpPr/>
                <p:nvPr/>
              </p:nvSpPr>
              <p:spPr>
                <a:xfrm flipH="1">
                  <a:off x="7287122" y="1842861"/>
                  <a:ext cx="507103" cy="73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24" h="7846" extrusionOk="0">
                      <a:moveTo>
                        <a:pt x="0" y="1"/>
                      </a:moveTo>
                      <a:lnTo>
                        <a:pt x="0" y="7845"/>
                      </a:lnTo>
                      <a:lnTo>
                        <a:pt x="35123" y="7845"/>
                      </a:lnTo>
                      <a:lnTo>
                        <a:pt x="35123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A5B7C6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cxnSp>
              <p:nvCxnSpPr>
                <p:cNvPr id="368" name="Google Shape;8796;p75">
                  <a:extLst>
                    <a:ext uri="{FF2B5EF4-FFF2-40B4-BE49-F238E27FC236}">
                      <a16:creationId xmlns:a16="http://schemas.microsoft.com/office/drawing/2014/main" id="{2E8A7A88-D6FA-72E1-CA7A-4CA6DDFFFD9A}"/>
                    </a:ext>
                  </a:extLst>
                </p:cNvPr>
                <p:cNvCxnSpPr/>
                <p:nvPr/>
              </p:nvCxnSpPr>
              <p:spPr>
                <a:xfrm rot="10800000">
                  <a:off x="7818425" y="1879575"/>
                  <a:ext cx="4740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A5B7C6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355" name="Google Shape;8797;p75">
              <a:extLst>
                <a:ext uri="{FF2B5EF4-FFF2-40B4-BE49-F238E27FC236}">
                  <a16:creationId xmlns:a16="http://schemas.microsoft.com/office/drawing/2014/main" id="{1B367143-FF7F-4AF7-3438-DF2CD408CACA}"/>
                </a:ext>
              </a:extLst>
            </p:cNvPr>
            <p:cNvGrpSpPr/>
            <p:nvPr/>
          </p:nvGrpSpPr>
          <p:grpSpPr>
            <a:xfrm>
              <a:off x="7287122" y="1447520"/>
              <a:ext cx="1219403" cy="286667"/>
              <a:chOff x="7287122" y="1447520"/>
              <a:chExt cx="1219403" cy="286667"/>
            </a:xfrm>
          </p:grpSpPr>
          <p:sp>
            <p:nvSpPr>
              <p:cNvPr id="361" name="Google Shape;8798;p75">
                <a:extLst>
                  <a:ext uri="{FF2B5EF4-FFF2-40B4-BE49-F238E27FC236}">
                    <a16:creationId xmlns:a16="http://schemas.microsoft.com/office/drawing/2014/main" id="{757E38B2-F2E0-AE70-094D-D3E76B37F31B}"/>
                  </a:ext>
                </a:extLst>
              </p:cNvPr>
              <p:cNvSpPr/>
              <p:nvPr/>
            </p:nvSpPr>
            <p:spPr>
              <a:xfrm flipH="1">
                <a:off x="8087665" y="1447520"/>
                <a:ext cx="418860" cy="286667"/>
              </a:xfrm>
              <a:custGeom>
                <a:avLst/>
                <a:gdLst/>
                <a:ahLst/>
                <a:cxnLst/>
                <a:rect l="l" t="t" r="r" b="b"/>
                <a:pathLst>
                  <a:path w="44762" h="30635" extrusionOk="0">
                    <a:moveTo>
                      <a:pt x="1" y="1"/>
                    </a:moveTo>
                    <a:lnTo>
                      <a:pt x="1" y="24648"/>
                    </a:lnTo>
                    <a:lnTo>
                      <a:pt x="14" y="24648"/>
                    </a:lnTo>
                    <a:cubicBezTo>
                      <a:pt x="5607" y="24648"/>
                      <a:pt x="18560" y="25130"/>
                      <a:pt x="31390" y="30635"/>
                    </a:cubicBezTo>
                    <a:lnTo>
                      <a:pt x="44761" y="10327"/>
                    </a:lnTo>
                    <a:cubicBezTo>
                      <a:pt x="44761" y="10327"/>
                      <a:pt x="27304" y="1"/>
                      <a:pt x="1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grpSp>
            <p:nvGrpSpPr>
              <p:cNvPr id="362" name="Google Shape;8799;p75">
                <a:extLst>
                  <a:ext uri="{FF2B5EF4-FFF2-40B4-BE49-F238E27FC236}">
                    <a16:creationId xmlns:a16="http://schemas.microsoft.com/office/drawing/2014/main" id="{554DE2E7-D13D-9C21-04C7-7E8918DEE721}"/>
                  </a:ext>
                </a:extLst>
              </p:cNvPr>
              <p:cNvGrpSpPr/>
              <p:nvPr/>
            </p:nvGrpSpPr>
            <p:grpSpPr>
              <a:xfrm>
                <a:off x="7287122" y="1581977"/>
                <a:ext cx="852803" cy="73428"/>
                <a:chOff x="7287122" y="1581977"/>
                <a:chExt cx="852803" cy="73428"/>
              </a:xfrm>
            </p:grpSpPr>
            <p:sp>
              <p:nvSpPr>
                <p:cNvPr id="363" name="Google Shape;8800;p75">
                  <a:extLst>
                    <a:ext uri="{FF2B5EF4-FFF2-40B4-BE49-F238E27FC236}">
                      <a16:creationId xmlns:a16="http://schemas.microsoft.com/office/drawing/2014/main" id="{5A4B8E09-99AC-FF5B-3807-36140BFC751A}"/>
                    </a:ext>
                  </a:extLst>
                </p:cNvPr>
                <p:cNvSpPr/>
                <p:nvPr/>
              </p:nvSpPr>
              <p:spPr>
                <a:xfrm flipH="1">
                  <a:off x="7287122" y="1581977"/>
                  <a:ext cx="507103" cy="734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24" h="7847" extrusionOk="0">
                      <a:moveTo>
                        <a:pt x="0" y="1"/>
                      </a:moveTo>
                      <a:lnTo>
                        <a:pt x="0" y="7847"/>
                      </a:lnTo>
                      <a:lnTo>
                        <a:pt x="35123" y="7847"/>
                      </a:lnTo>
                      <a:lnTo>
                        <a:pt x="35123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cxnSp>
              <p:nvCxnSpPr>
                <p:cNvPr id="364" name="Google Shape;8801;p75">
                  <a:extLst>
                    <a:ext uri="{FF2B5EF4-FFF2-40B4-BE49-F238E27FC236}">
                      <a16:creationId xmlns:a16="http://schemas.microsoft.com/office/drawing/2014/main" id="{E4EBFFDD-EA22-14AA-B23A-8F5CDB9C1604}"/>
                    </a:ext>
                  </a:extLst>
                </p:cNvPr>
                <p:cNvCxnSpPr/>
                <p:nvPr/>
              </p:nvCxnSpPr>
              <p:spPr>
                <a:xfrm rot="10800000">
                  <a:off x="7818325" y="1618700"/>
                  <a:ext cx="3216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869FB2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  <p:grpSp>
          <p:nvGrpSpPr>
            <p:cNvPr id="356" name="Google Shape;8802;p75">
              <a:extLst>
                <a:ext uri="{FF2B5EF4-FFF2-40B4-BE49-F238E27FC236}">
                  <a16:creationId xmlns:a16="http://schemas.microsoft.com/office/drawing/2014/main" id="{44707D0D-DBBB-8601-E81C-404D09E1A6AD}"/>
                </a:ext>
              </a:extLst>
            </p:cNvPr>
            <p:cNvGrpSpPr/>
            <p:nvPr/>
          </p:nvGrpSpPr>
          <p:grpSpPr>
            <a:xfrm>
              <a:off x="7287122" y="1165658"/>
              <a:ext cx="1219403" cy="344253"/>
              <a:chOff x="7287122" y="1165658"/>
              <a:chExt cx="1219403" cy="344253"/>
            </a:xfrm>
          </p:grpSpPr>
          <p:sp>
            <p:nvSpPr>
              <p:cNvPr id="357" name="Google Shape;8803;p75">
                <a:extLst>
                  <a:ext uri="{FF2B5EF4-FFF2-40B4-BE49-F238E27FC236}">
                    <a16:creationId xmlns:a16="http://schemas.microsoft.com/office/drawing/2014/main" id="{683D2053-70EF-CB53-81E8-FBE1BABE2910}"/>
                  </a:ext>
                </a:extLst>
              </p:cNvPr>
              <p:cNvSpPr/>
              <p:nvPr/>
            </p:nvSpPr>
            <p:spPr>
              <a:xfrm flipH="1">
                <a:off x="7919557" y="1165658"/>
                <a:ext cx="586968" cy="344253"/>
              </a:xfrm>
              <a:custGeom>
                <a:avLst/>
                <a:gdLst/>
                <a:ahLst/>
                <a:cxnLst/>
                <a:rect l="l" t="t" r="r" b="b"/>
                <a:pathLst>
                  <a:path w="62727" h="36789" extrusionOk="0">
                    <a:moveTo>
                      <a:pt x="1" y="1"/>
                    </a:moveTo>
                    <a:lnTo>
                      <a:pt x="1" y="25976"/>
                    </a:lnTo>
                    <a:lnTo>
                      <a:pt x="17" y="25976"/>
                    </a:lnTo>
                    <a:cubicBezTo>
                      <a:pt x="74" y="25976"/>
                      <a:pt x="588" y="25960"/>
                      <a:pt x="1487" y="25960"/>
                    </a:cubicBezTo>
                    <a:cubicBezTo>
                      <a:pt x="7235" y="25960"/>
                      <a:pt x="28709" y="26646"/>
                      <a:pt x="46867" y="36789"/>
                    </a:cubicBezTo>
                    <a:lnTo>
                      <a:pt x="62726" y="12728"/>
                    </a:lnTo>
                    <a:cubicBezTo>
                      <a:pt x="62726" y="12728"/>
                      <a:pt x="39312" y="2"/>
                      <a:pt x="1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rgbClr val="869FB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endParaRPr sz="3600">
                  <a:solidFill>
                    <a:schemeClr val="accent6">
                      <a:lumMod val="75000"/>
                    </a:schemeClr>
                  </a:solidFill>
                  <a:cs typeface="B Nazanin" panose="00000400000000000000" pitchFamily="2" charset="-78"/>
                </a:endParaRPr>
              </a:p>
            </p:txBody>
          </p:sp>
          <p:grpSp>
            <p:nvGrpSpPr>
              <p:cNvPr id="358" name="Google Shape;8804;p75">
                <a:extLst>
                  <a:ext uri="{FF2B5EF4-FFF2-40B4-BE49-F238E27FC236}">
                    <a16:creationId xmlns:a16="http://schemas.microsoft.com/office/drawing/2014/main" id="{F428F7C7-BDD8-FC12-499F-C399AF0E6D0D}"/>
                  </a:ext>
                </a:extLst>
              </p:cNvPr>
              <p:cNvGrpSpPr/>
              <p:nvPr/>
            </p:nvGrpSpPr>
            <p:grpSpPr>
              <a:xfrm>
                <a:off x="7287122" y="1341025"/>
                <a:ext cx="695703" cy="73419"/>
                <a:chOff x="7287122" y="1341025"/>
                <a:chExt cx="695703" cy="73419"/>
              </a:xfrm>
            </p:grpSpPr>
            <p:sp>
              <p:nvSpPr>
                <p:cNvPr id="359" name="Google Shape;8805;p75">
                  <a:extLst>
                    <a:ext uri="{FF2B5EF4-FFF2-40B4-BE49-F238E27FC236}">
                      <a16:creationId xmlns:a16="http://schemas.microsoft.com/office/drawing/2014/main" id="{1622DC70-9CA5-F6C1-BDF6-6B01FE900A05}"/>
                    </a:ext>
                  </a:extLst>
                </p:cNvPr>
                <p:cNvSpPr/>
                <p:nvPr/>
              </p:nvSpPr>
              <p:spPr>
                <a:xfrm flipH="1">
                  <a:off x="7287122" y="1341025"/>
                  <a:ext cx="507103" cy="73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24" h="7846" extrusionOk="0">
                      <a:moveTo>
                        <a:pt x="0" y="1"/>
                      </a:moveTo>
                      <a:lnTo>
                        <a:pt x="0" y="7845"/>
                      </a:lnTo>
                      <a:lnTo>
                        <a:pt x="35123" y="7845"/>
                      </a:lnTo>
                      <a:lnTo>
                        <a:pt x="35123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rgbClr val="869FB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82850" tIns="182850" rIns="182850" bIns="182850" anchor="ctr" anchorCtr="0">
                  <a:noAutofit/>
                </a:bodyPr>
                <a:lstStyle/>
                <a:p>
                  <a:endParaRPr sz="3600">
                    <a:solidFill>
                      <a:schemeClr val="accent6">
                        <a:lumMod val="75000"/>
                      </a:schemeClr>
                    </a:solidFill>
                    <a:cs typeface="B Nazanin" panose="00000400000000000000" pitchFamily="2" charset="-78"/>
                  </a:endParaRPr>
                </a:p>
              </p:txBody>
            </p:sp>
            <p:cxnSp>
              <p:nvCxnSpPr>
                <p:cNvPr id="360" name="Google Shape;8806;p75">
                  <a:extLst>
                    <a:ext uri="{FF2B5EF4-FFF2-40B4-BE49-F238E27FC236}">
                      <a16:creationId xmlns:a16="http://schemas.microsoft.com/office/drawing/2014/main" id="{6A6C57CD-1989-B876-EE28-19841AF81FC9}"/>
                    </a:ext>
                  </a:extLst>
                </p:cNvPr>
                <p:cNvCxnSpPr/>
                <p:nvPr/>
              </p:nvCxnSpPr>
              <p:spPr>
                <a:xfrm rot="10800000">
                  <a:off x="7818425" y="1377750"/>
                  <a:ext cx="1644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869FB1"/>
                  </a:solidFill>
                  <a:prstDash val="solid"/>
                  <a:round/>
                  <a:headEnd type="none" w="med" len="med"/>
                  <a:tailEnd type="oval" w="med" len="med"/>
                </a:ln>
              </p:spPr>
            </p:cxnSp>
          </p:grpSp>
        </p:grpSp>
      </p:grpSp>
      <p:sp>
        <p:nvSpPr>
          <p:cNvPr id="373" name="Google Shape;1529;p70">
            <a:extLst>
              <a:ext uri="{FF2B5EF4-FFF2-40B4-BE49-F238E27FC236}">
                <a16:creationId xmlns:a16="http://schemas.microsoft.com/office/drawing/2014/main" id="{137342FC-2CB6-C0A4-8F3F-064491D63852}"/>
              </a:ext>
            </a:extLst>
          </p:cNvPr>
          <p:cNvSpPr txBox="1">
            <a:spLocks/>
          </p:cNvSpPr>
          <p:nvPr/>
        </p:nvSpPr>
        <p:spPr>
          <a:xfrm>
            <a:off x="515581" y="128965"/>
            <a:ext cx="15421200" cy="9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fa-IR" sz="4000" dirty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rPr>
              <a:t>انواع نمودارهای خلاقانه:</a:t>
            </a:r>
          </a:p>
        </p:txBody>
      </p:sp>
    </p:spTree>
    <p:extLst>
      <p:ext uri="{BB962C8B-B14F-4D97-AF65-F5344CB8AC3E}">
        <p14:creationId xmlns:p14="http://schemas.microsoft.com/office/powerpoint/2010/main" val="2900811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94900" y="3846765"/>
            <a:ext cx="2384280" cy="782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6480"/>
              </a:lnSpc>
            </a:pPr>
            <a:r>
              <a:rPr lang="en-US" sz="5400" spc="-1">
                <a:solidFill>
                  <a:srgbClr val="000000"/>
                </a:solidFill>
                <a:latin typeface="Arial Bold"/>
                <a:cs typeface="B Nazanin" panose="00000700000000000000" pitchFamily="2" charset="-78"/>
              </a:rPr>
              <a:t>2016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494900" y="4709940"/>
            <a:ext cx="353430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000000"/>
                </a:solidFill>
                <a:latin typeface="Arial"/>
                <a:cs typeface="B Nazanin" panose="00000700000000000000" pitchFamily="2" charset="-78"/>
              </a:rPr>
              <a:t>این قالب شما را با اصول ایمنی و سلامت آشنا می‌کند و به شما کمک می‌کند تا بهترین راهکارها و رویکردهای ممکن را برای بهبود شرایط ایمنی در محل کار خود شناسایی کنید.</a:t>
            </a:r>
            <a:endParaRPr lang="en-US" sz="1800" spc="-1" dirty="0">
              <a:solidFill>
                <a:srgbClr val="000000"/>
              </a:solidFill>
              <a:latin typeface="Arial"/>
              <a:cs typeface="B Nazanin" panose="00000700000000000000" pitchFamily="2" charset="-78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053040" y="7194765"/>
            <a:ext cx="2384280" cy="782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6480"/>
              </a:lnSpc>
            </a:pPr>
            <a:r>
              <a:rPr lang="en-US" sz="5400" spc="-1">
                <a:solidFill>
                  <a:srgbClr val="000000"/>
                </a:solidFill>
                <a:latin typeface="Arial Bold"/>
                <a:cs typeface="B Nazanin" panose="00000700000000000000" pitchFamily="2" charset="-78"/>
              </a:rPr>
              <a:t>2017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029200" y="8057400"/>
            <a:ext cx="3408120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000000"/>
                </a:solidFill>
                <a:latin typeface="Arial"/>
                <a:cs typeface="B Nazanin" panose="00000700000000000000" pitchFamily="2" charset="-78"/>
              </a:rPr>
              <a:t>این قالب شما را با اصول ایمنی و سلامت آشنا می‌کند و به شما کمک می‌کند تا بهترین راهکارها و رویکردهای ممکن را برای بهبود شرایط ایمنی در محل کار خود شناسایی کنید.</a:t>
            </a:r>
            <a:endParaRPr lang="en-US" sz="1800" spc="-1" dirty="0">
              <a:solidFill>
                <a:srgbClr val="000000"/>
              </a:solidFill>
              <a:latin typeface="Arial"/>
              <a:cs typeface="B Nazanin" panose="00000700000000000000" pitchFamily="2" charset="-7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4410620" y="7194765"/>
            <a:ext cx="2384280" cy="782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rtl="1">
              <a:lnSpc>
                <a:spcPts val="6480"/>
              </a:lnSpc>
            </a:pPr>
            <a:r>
              <a:rPr lang="en-US" sz="5400" spc="-1">
                <a:solidFill>
                  <a:srgbClr val="000000"/>
                </a:solidFill>
                <a:latin typeface="Arial Bold"/>
                <a:cs typeface="B Nazanin" panose="00000700000000000000" pitchFamily="2" charset="-78"/>
              </a:rPr>
              <a:t>2019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030200" y="8057400"/>
            <a:ext cx="376470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2160"/>
              </a:lnSpc>
            </a:pPr>
            <a:r>
              <a:rPr lang="fa-IR" sz="1800" spc="-1" dirty="0">
                <a:solidFill>
                  <a:srgbClr val="000000"/>
                </a:solidFill>
                <a:latin typeface="Arial"/>
                <a:cs typeface="B Nazanin" panose="00000700000000000000" pitchFamily="2" charset="-78"/>
              </a:rPr>
              <a:t>این قالب شما را با اصول ایمنی و سلامت آشنا می‌کند و به شما کمک می‌کند تا بهترین راهکارها و رویکردهای ممکن را برای بهبود شرایط ایمنی در محل کار خود شناسایی کنید.</a:t>
            </a:r>
            <a:endParaRPr lang="en-US" sz="1800" spc="-1" dirty="0">
              <a:solidFill>
                <a:srgbClr val="000000"/>
              </a:solidFill>
              <a:latin typeface="Arial"/>
              <a:cs typeface="B Nazanin" panose="00000700000000000000" pitchFamily="2" charset="-78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888740" y="3846765"/>
            <a:ext cx="2384280" cy="782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6480"/>
              </a:lnSpc>
            </a:pPr>
            <a:r>
              <a:rPr lang="en-US" sz="5400" spc="-1">
                <a:solidFill>
                  <a:srgbClr val="000000"/>
                </a:solidFill>
                <a:latin typeface="Arial Bold"/>
                <a:cs typeface="B Nazanin" panose="00000700000000000000" pitchFamily="2" charset="-78"/>
              </a:rPr>
              <a:t>2018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44000" y="4709940"/>
            <a:ext cx="4129020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000000"/>
                </a:solidFill>
                <a:latin typeface="Arial"/>
                <a:cs typeface="B Nazanin" panose="00000700000000000000" pitchFamily="2" charset="-78"/>
              </a:rPr>
              <a:t>این قالب شما را با اصول ایمنی و سلامت آشنا می‌کند و به شما کمک می‌کند تا بهترین راهکارها و رویکردهای ممکن را برای بهبود شرایط ایمنی در محل کار خود شناسایی کنید.</a:t>
            </a:r>
            <a:endParaRPr lang="en-US" sz="1800" spc="-1" dirty="0">
              <a:solidFill>
                <a:srgbClr val="000000"/>
              </a:solidFill>
              <a:latin typeface="Arial"/>
              <a:cs typeface="B Nazanin" panose="00000700000000000000" pitchFamily="2" charset="-78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513080" y="5889240"/>
            <a:ext cx="15262020" cy="1257120"/>
          </a:xfrm>
          <a:custGeom>
            <a:avLst/>
            <a:gdLst/>
            <a:ahLst/>
            <a:cxnLst/>
            <a:rect l="l" t="t" r="r" b="b"/>
            <a:pathLst>
              <a:path w="15262020" h="1257120">
                <a:moveTo>
                  <a:pt x="0" y="0"/>
                </a:moveTo>
                <a:lnTo>
                  <a:pt x="15262020" y="0"/>
                </a:lnTo>
                <a:lnTo>
                  <a:pt x="15262020" y="1257120"/>
                </a:lnTo>
                <a:lnTo>
                  <a:pt x="0" y="1257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36980" y="317415"/>
            <a:ext cx="9104580" cy="124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9720"/>
              </a:lnSpc>
            </a:pPr>
            <a:r>
              <a:rPr lang="fa-IR" sz="8100" spc="-1" dirty="0">
                <a:solidFill>
                  <a:srgbClr val="F27900"/>
                </a:solidFill>
                <a:latin typeface="Arial Bold"/>
                <a:cs typeface="B Nazanin" panose="00000700000000000000" pitchFamily="2" charset="-78"/>
              </a:rPr>
              <a:t>سبک جدول زمانی</a:t>
            </a:r>
            <a:endParaRPr lang="en-US" sz="8100" spc="-1" dirty="0">
              <a:solidFill>
                <a:srgbClr val="F27900"/>
              </a:solidFill>
              <a:latin typeface="Arial Bold"/>
              <a:cs typeface="B Nazanin" panose="00000700000000000000" pitchFamily="2" charset="-78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122840" y="1825800"/>
            <a:ext cx="9062460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ts val="2160"/>
              </a:lnSpc>
            </a:pPr>
            <a:r>
              <a:rPr lang="fa-IR" sz="1800" spc="-1" dirty="0">
                <a:solidFill>
                  <a:srgbClr val="000000"/>
                </a:solidFill>
                <a:latin typeface="Arial"/>
                <a:cs typeface="B Nazanin" panose="00000700000000000000" pitchFamily="2" charset="-78"/>
              </a:rPr>
              <a:t>دانلود و استفاده از این قالب پاورپوینت رایگان به شما امکان می‌دهد تا به طور مستقیم به محتوای ایمنی و سلامت در محل کار دسترسی پیدا کنید.</a:t>
            </a:r>
            <a:endParaRPr lang="en-US" sz="1800" spc="-1" dirty="0">
              <a:solidFill>
                <a:srgbClr val="000000"/>
              </a:solidFill>
              <a:latin typeface="Arial"/>
              <a:cs typeface="B Nazanin" panose="00000700000000000000" pitchFamily="2" charset="-78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7442540" y="0"/>
            <a:ext cx="845640" cy="2335500"/>
          </a:xfrm>
          <a:custGeom>
            <a:avLst/>
            <a:gdLst/>
            <a:ahLst/>
            <a:cxnLst/>
            <a:rect l="l" t="t" r="r" b="b"/>
            <a:pathLst>
              <a:path w="845640" h="2335500">
                <a:moveTo>
                  <a:pt x="0" y="0"/>
                </a:moveTo>
                <a:lnTo>
                  <a:pt x="845640" y="0"/>
                </a:lnTo>
                <a:lnTo>
                  <a:pt x="845640" y="2335500"/>
                </a:lnTo>
                <a:lnTo>
                  <a:pt x="0" y="23355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22140" y="7951500"/>
            <a:ext cx="845640" cy="2335500"/>
          </a:xfrm>
          <a:custGeom>
            <a:avLst/>
            <a:gdLst/>
            <a:ahLst/>
            <a:cxnLst/>
            <a:rect l="l" t="t" r="r" b="b"/>
            <a:pathLst>
              <a:path w="845640" h="2335500">
                <a:moveTo>
                  <a:pt x="0" y="0"/>
                </a:moveTo>
                <a:lnTo>
                  <a:pt x="845640" y="0"/>
                </a:lnTo>
                <a:lnTo>
                  <a:pt x="845640" y="2335500"/>
                </a:lnTo>
                <a:lnTo>
                  <a:pt x="0" y="23355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241320" y="3896100"/>
            <a:ext cx="1522800" cy="1561680"/>
          </a:xfrm>
          <a:custGeom>
            <a:avLst/>
            <a:gdLst/>
            <a:ahLst/>
            <a:cxnLst/>
            <a:rect l="l" t="t" r="r" b="b"/>
            <a:pathLst>
              <a:path w="1522800" h="1561680">
                <a:moveTo>
                  <a:pt x="0" y="0"/>
                </a:moveTo>
                <a:lnTo>
                  <a:pt x="1522800" y="0"/>
                </a:lnTo>
                <a:lnTo>
                  <a:pt x="1522800" y="1561680"/>
                </a:lnTo>
                <a:lnTo>
                  <a:pt x="0" y="15616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" r="-10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363000" y="3951720"/>
            <a:ext cx="1522800" cy="1561680"/>
          </a:xfrm>
          <a:custGeom>
            <a:avLst/>
            <a:gdLst/>
            <a:ahLst/>
            <a:cxnLst/>
            <a:rect l="l" t="t" r="r" b="b"/>
            <a:pathLst>
              <a:path w="1522800" h="1561680">
                <a:moveTo>
                  <a:pt x="0" y="0"/>
                </a:moveTo>
                <a:lnTo>
                  <a:pt x="1522800" y="0"/>
                </a:lnTo>
                <a:lnTo>
                  <a:pt x="1522800" y="1561680"/>
                </a:lnTo>
                <a:lnTo>
                  <a:pt x="0" y="15616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" r="-10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654020" y="7442280"/>
            <a:ext cx="1522800" cy="1561680"/>
          </a:xfrm>
          <a:custGeom>
            <a:avLst/>
            <a:gdLst/>
            <a:ahLst/>
            <a:cxnLst/>
            <a:rect l="l" t="t" r="r" b="b"/>
            <a:pathLst>
              <a:path w="1522800" h="1561680">
                <a:moveTo>
                  <a:pt x="0" y="0"/>
                </a:moveTo>
                <a:lnTo>
                  <a:pt x="1522800" y="0"/>
                </a:lnTo>
                <a:lnTo>
                  <a:pt x="1522800" y="1561680"/>
                </a:lnTo>
                <a:lnTo>
                  <a:pt x="0" y="15616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" r="-1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977120" y="7504380"/>
            <a:ext cx="1522800" cy="1561680"/>
          </a:xfrm>
          <a:custGeom>
            <a:avLst/>
            <a:gdLst/>
            <a:ahLst/>
            <a:cxnLst/>
            <a:rect l="l" t="t" r="r" b="b"/>
            <a:pathLst>
              <a:path w="1522800" h="1561680">
                <a:moveTo>
                  <a:pt x="0" y="0"/>
                </a:moveTo>
                <a:lnTo>
                  <a:pt x="1522800" y="0"/>
                </a:lnTo>
                <a:lnTo>
                  <a:pt x="1522800" y="1561680"/>
                </a:lnTo>
                <a:lnTo>
                  <a:pt x="0" y="15616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0" r="-10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9802620"/>
            <a:ext cx="18288180" cy="507600"/>
          </a:xfrm>
          <a:custGeom>
            <a:avLst/>
            <a:gdLst/>
            <a:ahLst/>
            <a:cxnLst/>
            <a:rect l="l" t="t" r="r" b="b"/>
            <a:pathLst>
              <a:path w="18288180" h="507600">
                <a:moveTo>
                  <a:pt x="0" y="0"/>
                </a:moveTo>
                <a:lnTo>
                  <a:pt x="18288180" y="0"/>
                </a:lnTo>
                <a:lnTo>
                  <a:pt x="18288180" y="507600"/>
                </a:lnTo>
                <a:lnTo>
                  <a:pt x="0" y="50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51640" y="8950500"/>
            <a:ext cx="1761480" cy="881280"/>
          </a:xfrm>
          <a:custGeom>
            <a:avLst/>
            <a:gdLst/>
            <a:ahLst/>
            <a:cxnLst/>
            <a:rect l="l" t="t" r="r" b="b"/>
            <a:pathLst>
              <a:path w="1761480" h="881280">
                <a:moveTo>
                  <a:pt x="0" y="0"/>
                </a:moveTo>
                <a:lnTo>
                  <a:pt x="1761480" y="0"/>
                </a:lnTo>
                <a:lnTo>
                  <a:pt x="1761480" y="881280"/>
                </a:lnTo>
                <a:lnTo>
                  <a:pt x="0" y="8812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CC46512B-C192-FBD5-4545-14165F894D09}"/>
              </a:ext>
            </a:extLst>
          </p:cNvPr>
          <p:cNvSpPr/>
          <p:nvPr/>
        </p:nvSpPr>
        <p:spPr>
          <a:xfrm>
            <a:off x="16605000" y="0"/>
            <a:ext cx="1682640" cy="10287000"/>
          </a:xfrm>
          <a:custGeom>
            <a:avLst/>
            <a:gdLst/>
            <a:ahLst/>
            <a:cxnLst/>
            <a:rect l="l" t="t" r="r" b="b"/>
            <a:pathLst>
              <a:path w="1682640" h="10287000">
                <a:moveTo>
                  <a:pt x="0" y="0"/>
                </a:moveTo>
                <a:lnTo>
                  <a:pt x="1682640" y="0"/>
                </a:lnTo>
                <a:lnTo>
                  <a:pt x="16826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170257D3-BA5B-C38C-6C4E-E711BBFF45DD}"/>
              </a:ext>
            </a:extLst>
          </p:cNvPr>
          <p:cNvSpPr/>
          <p:nvPr/>
        </p:nvSpPr>
        <p:spPr>
          <a:xfrm>
            <a:off x="-7020" y="1333500"/>
            <a:ext cx="18323820" cy="8419980"/>
          </a:xfrm>
          <a:custGeom>
            <a:avLst/>
            <a:gdLst/>
            <a:ahLst/>
            <a:cxnLst/>
            <a:rect l="l" t="t" r="r" b="b"/>
            <a:pathLst>
              <a:path w="18323820" h="7828380">
                <a:moveTo>
                  <a:pt x="0" y="0"/>
                </a:moveTo>
                <a:lnTo>
                  <a:pt x="18323820" y="0"/>
                </a:lnTo>
                <a:lnTo>
                  <a:pt x="18323820" y="7828380"/>
                </a:lnTo>
                <a:lnTo>
                  <a:pt x="0" y="78283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กลุ่ม 5">
            <a:extLst>
              <a:ext uri="{FF2B5EF4-FFF2-40B4-BE49-F238E27FC236}">
                <a16:creationId xmlns:a16="http://schemas.microsoft.com/office/drawing/2014/main" id="{481D1BF3-9ACD-477D-6494-95B21788631F}"/>
              </a:ext>
            </a:extLst>
          </p:cNvPr>
          <p:cNvGrpSpPr/>
          <p:nvPr/>
        </p:nvGrpSpPr>
        <p:grpSpPr>
          <a:xfrm>
            <a:off x="1328987" y="2095500"/>
            <a:ext cx="4629150" cy="5476982"/>
            <a:chOff x="884237" y="1516734"/>
            <a:chExt cx="6172200" cy="7302643"/>
          </a:xfrm>
        </p:grpSpPr>
        <p:grpSp>
          <p:nvGrpSpPr>
            <p:cNvPr id="4" name="กลุ่ม 4">
              <a:extLst>
                <a:ext uri="{FF2B5EF4-FFF2-40B4-BE49-F238E27FC236}">
                  <a16:creationId xmlns:a16="http://schemas.microsoft.com/office/drawing/2014/main" id="{A209B94A-2562-BCD3-63B0-2B1A2ED658F1}"/>
                </a:ext>
              </a:extLst>
            </p:cNvPr>
            <p:cNvGrpSpPr/>
            <p:nvPr/>
          </p:nvGrpSpPr>
          <p:grpSpPr>
            <a:xfrm>
              <a:off x="884237" y="1516734"/>
              <a:ext cx="5751224" cy="2902866"/>
              <a:chOff x="808037" y="1288134"/>
              <a:chExt cx="5751224" cy="2902866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F2780C-7ADA-65F4-3A18-AC6667A9C733}"/>
                  </a:ext>
                </a:extLst>
              </p:cNvPr>
              <p:cNvSpPr txBox="1"/>
              <p:nvPr/>
            </p:nvSpPr>
            <p:spPr>
              <a:xfrm>
                <a:off x="808037" y="1532659"/>
                <a:ext cx="3886200" cy="147732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algn="r"/>
                <a:r>
                  <a:rPr lang="fa-IR" sz="6600" dirty="0">
                    <a:solidFill>
                      <a:schemeClr val="accent6">
                        <a:lumMod val="75000"/>
                      </a:schemeClr>
                    </a:solidFill>
                    <a:latin typeface="Lato Black" pitchFamily="34" charset="0"/>
                    <a:ea typeface="Lato Black" pitchFamily="34" charset="0"/>
                    <a:cs typeface="B Nazanin" panose="00000400000000000000" pitchFamily="2" charset="-78"/>
                  </a:rPr>
                  <a:t>نمادها</a:t>
                </a:r>
                <a:endParaRPr lang="en-US" sz="6600" dirty="0">
                  <a:solidFill>
                    <a:schemeClr val="accent6">
                      <a:lumMod val="75000"/>
                    </a:schemeClr>
                  </a:solidFill>
                  <a:latin typeface="Lato Black" pitchFamily="34" charset="0"/>
                  <a:ea typeface="Lato Black" pitchFamily="34" charset="0"/>
                  <a:cs typeface="B Nazanin" panose="00000400000000000000" pitchFamily="2" charset="-78"/>
                </a:endParaRPr>
              </a:p>
            </p:txBody>
          </p:sp>
          <p:grpSp>
            <p:nvGrpSpPr>
              <p:cNvPr id="9" name="กลุ่ม 17">
                <a:extLst>
                  <a:ext uri="{FF2B5EF4-FFF2-40B4-BE49-F238E27FC236}">
                    <a16:creationId xmlns:a16="http://schemas.microsoft.com/office/drawing/2014/main" id="{ED0DF967-FA53-C57B-63FC-ABD1ED7B62B1}"/>
                  </a:ext>
                </a:extLst>
              </p:cNvPr>
              <p:cNvGrpSpPr/>
              <p:nvPr/>
            </p:nvGrpSpPr>
            <p:grpSpPr>
              <a:xfrm>
                <a:off x="3656395" y="1288134"/>
                <a:ext cx="2902866" cy="2902866"/>
                <a:chOff x="13526171" y="7470804"/>
                <a:chExt cx="2902866" cy="2902866"/>
              </a:xfrm>
              <a:solidFill>
                <a:schemeClr val="tx1"/>
              </a:solidFill>
            </p:grpSpPr>
            <p:sp>
              <p:nvSpPr>
                <p:cNvPr id="10" name="Rectangle 35">
                  <a:extLst>
                    <a:ext uri="{FF2B5EF4-FFF2-40B4-BE49-F238E27FC236}">
                      <a16:creationId xmlns:a16="http://schemas.microsoft.com/office/drawing/2014/main" id="{689A5194-1D53-DDCD-3AEE-0285387406A8}"/>
                    </a:ext>
                  </a:extLst>
                </p:cNvPr>
                <p:cNvSpPr/>
                <p:nvPr/>
              </p:nvSpPr>
              <p:spPr>
                <a:xfrm rot="16200000">
                  <a:off x="14507630" y="8851545"/>
                  <a:ext cx="2902866" cy="141383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68504" tIns="34254" rIns="68504" bIns="34254" anchor="ctr"/>
                <a:lstStyle/>
                <a:p>
                  <a:pPr algn="ctr" defTabSz="815584">
                    <a:defRPr/>
                  </a:pPr>
                  <a:endParaRPr lang="en-US" sz="1050" dirty="0">
                    <a:solidFill>
                      <a:schemeClr val="accent6">
                        <a:lumMod val="75000"/>
                      </a:schemeClr>
                    </a:solidFill>
                    <a:latin typeface="Open Sans Light"/>
                    <a:cs typeface="B Nazanin" panose="00000400000000000000" pitchFamily="2" charset="-78"/>
                  </a:endParaRPr>
                </a:p>
              </p:txBody>
            </p:sp>
            <p:sp>
              <p:nvSpPr>
                <p:cNvPr id="11" name="Rectangle 35">
                  <a:extLst>
                    <a:ext uri="{FF2B5EF4-FFF2-40B4-BE49-F238E27FC236}">
                      <a16:creationId xmlns:a16="http://schemas.microsoft.com/office/drawing/2014/main" id="{56182AC1-683F-7359-D1D0-1F7B6ECDF14B}"/>
                    </a:ext>
                  </a:extLst>
                </p:cNvPr>
                <p:cNvSpPr/>
                <p:nvPr/>
              </p:nvSpPr>
              <p:spPr>
                <a:xfrm>
                  <a:off x="13526171" y="9528204"/>
                  <a:ext cx="2902866" cy="141383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lIns="68504" tIns="34254" rIns="68504" bIns="34254" anchor="ctr"/>
                <a:lstStyle/>
                <a:p>
                  <a:pPr algn="ctr" defTabSz="815584">
                    <a:defRPr/>
                  </a:pPr>
                  <a:endParaRPr lang="en-US" sz="1050" dirty="0">
                    <a:solidFill>
                      <a:schemeClr val="accent6">
                        <a:lumMod val="75000"/>
                      </a:schemeClr>
                    </a:solidFill>
                    <a:latin typeface="Open Sans Light"/>
                    <a:cs typeface="B Nazanin" panose="00000400000000000000" pitchFamily="2" charset="-78"/>
                  </a:endParaRPr>
                </a:p>
              </p:txBody>
            </p:sp>
          </p:grpSp>
        </p:grpSp>
        <p:grpSp>
          <p:nvGrpSpPr>
            <p:cNvPr id="5" name="กลุ่ม 3">
              <a:extLst>
                <a:ext uri="{FF2B5EF4-FFF2-40B4-BE49-F238E27FC236}">
                  <a16:creationId xmlns:a16="http://schemas.microsoft.com/office/drawing/2014/main" id="{6B2625F7-894E-17CD-9C19-5534FC2A5E64}"/>
                </a:ext>
              </a:extLst>
            </p:cNvPr>
            <p:cNvGrpSpPr/>
            <p:nvPr/>
          </p:nvGrpSpPr>
          <p:grpSpPr>
            <a:xfrm>
              <a:off x="1112837" y="6062993"/>
              <a:ext cx="5943600" cy="2756384"/>
              <a:chOff x="960437" y="4996193"/>
              <a:chExt cx="5943600" cy="2756384"/>
            </a:xfrm>
          </p:grpSpPr>
          <p:sp>
            <p:nvSpPr>
              <p:cNvPr id="6" name="Title 20">
                <a:extLst>
                  <a:ext uri="{FF2B5EF4-FFF2-40B4-BE49-F238E27FC236}">
                    <a16:creationId xmlns:a16="http://schemas.microsoft.com/office/drawing/2014/main" id="{56FBEE1E-D9B2-E024-CA9E-0E98CAC29C62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60437" y="7080672"/>
                <a:ext cx="5943600" cy="6719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82890" tIns="91444" rIns="182890" bIns="91444" anchor="ctr">
                <a:spAutoFit/>
              </a:bodyPr>
              <a:lstStyle>
                <a:lvl1pPr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1pPr>
                <a:lvl2pPr marL="742950" indent="-28575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2pPr>
                <a:lvl3pPr marL="11430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3pPr>
                <a:lvl4pPr marL="16002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4pPr>
                <a:lvl5pPr marL="2057400" indent="-228600" defTabSz="457200"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5pPr>
                <a:lvl6pPr marL="25146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6pPr>
                <a:lvl7pPr marL="29718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7pPr>
                <a:lvl8pPr marL="34290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8pPr>
                <a:lvl9pPr marL="3886200" indent="-228600" defTabSz="457200" fontAlgn="base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Calibri" pitchFamily="34" charset="0"/>
                    <a:ea typeface="MS PGothic" pitchFamily="34" charset="-128"/>
                  </a:defRPr>
                </a:lvl9pPr>
              </a:lstStyle>
              <a:p>
                <a:pPr algn="thaiDist" rtl="1">
                  <a:lnSpc>
                    <a:spcPct val="130000"/>
                  </a:lnSpc>
                </a:pPr>
                <a:endParaRPr lang="en-US" sz="1800" dirty="0">
                  <a:solidFill>
                    <a:schemeClr val="accent6">
                      <a:lumMod val="75000"/>
                    </a:schemeClr>
                  </a:solidFill>
                  <a:latin typeface="Lato" pitchFamily="34" charset="0"/>
                  <a:ea typeface="Lato" pitchFamily="34" charset="0"/>
                  <a:cs typeface="B Nazanin" panose="00000400000000000000" pitchFamily="2" charset="-78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D10395B-14E8-CFE3-57F0-ADB9F487020B}"/>
                  </a:ext>
                </a:extLst>
              </p:cNvPr>
              <p:cNvSpPr txBox="1"/>
              <p:nvPr/>
            </p:nvSpPr>
            <p:spPr>
              <a:xfrm>
                <a:off x="1119402" y="4996193"/>
                <a:ext cx="5022024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a-IR" sz="2700" b="1" dirty="0">
                    <a:solidFill>
                      <a:schemeClr val="accent6">
                        <a:lumMod val="75000"/>
                      </a:schemeClr>
                    </a:solidFill>
                    <a:latin typeface="Lato Black" charset="0"/>
                    <a:ea typeface="Lato Black" charset="0"/>
                    <a:cs typeface="B Nazanin" panose="00000400000000000000" pitchFamily="2" charset="-78"/>
                  </a:rPr>
                  <a:t>مجموعه آیکون های اجتماعی</a:t>
                </a:r>
                <a:endParaRPr lang="en-US" sz="2700" b="1" dirty="0">
                  <a:solidFill>
                    <a:schemeClr val="accent6">
                      <a:lumMod val="75000"/>
                    </a:schemeClr>
                  </a:solidFill>
                  <a:latin typeface="Lato Black" charset="0"/>
                  <a:ea typeface="Lato Black" charset="0"/>
                  <a:cs typeface="B Nazanin" panose="00000400000000000000" pitchFamily="2" charset="-78"/>
                </a:endParaRPr>
              </a:p>
            </p:txBody>
          </p:sp>
        </p:grpSp>
      </p:grpSp>
      <p:grpSp>
        <p:nvGrpSpPr>
          <p:cNvPr id="13" name="กลุ่ม 660">
            <a:extLst>
              <a:ext uri="{FF2B5EF4-FFF2-40B4-BE49-F238E27FC236}">
                <a16:creationId xmlns:a16="http://schemas.microsoft.com/office/drawing/2014/main" id="{AD8A7877-2541-C741-5BFD-399FD98815A1}"/>
              </a:ext>
            </a:extLst>
          </p:cNvPr>
          <p:cNvGrpSpPr/>
          <p:nvPr/>
        </p:nvGrpSpPr>
        <p:grpSpPr>
          <a:xfrm>
            <a:off x="7901238" y="2308119"/>
            <a:ext cx="987028" cy="976312"/>
            <a:chOff x="9799638" y="2105025"/>
            <a:chExt cx="1316037" cy="1301750"/>
          </a:xfrm>
        </p:grpSpPr>
        <p:sp>
          <p:nvSpPr>
            <p:cNvPr id="16" name="Oval 6">
              <a:extLst>
                <a:ext uri="{FF2B5EF4-FFF2-40B4-BE49-F238E27FC236}">
                  <a16:creationId xmlns:a16="http://schemas.microsoft.com/office/drawing/2014/main" id="{CF0DE80B-A0DE-3E50-FB72-A2A8499645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9638" y="2105025"/>
              <a:ext cx="1316037" cy="1301750"/>
            </a:xfrm>
            <a:prstGeom prst="ellipse">
              <a:avLst/>
            </a:prstGeom>
            <a:solidFill>
              <a:srgbClr val="4F76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8A78573A-1FC5-3868-1706-842B22CB4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4463" y="2473325"/>
              <a:ext cx="290512" cy="565150"/>
            </a:xfrm>
            <a:custGeom>
              <a:avLst/>
              <a:gdLst>
                <a:gd name="T0" fmla="*/ 16 w 19"/>
                <a:gd name="T1" fmla="*/ 6 h 37"/>
                <a:gd name="T2" fmla="*/ 19 w 19"/>
                <a:gd name="T3" fmla="*/ 6 h 37"/>
                <a:gd name="T4" fmla="*/ 19 w 19"/>
                <a:gd name="T5" fmla="*/ 6 h 37"/>
                <a:gd name="T6" fmla="*/ 19 w 19"/>
                <a:gd name="T7" fmla="*/ 0 h 37"/>
                <a:gd name="T8" fmla="*/ 18 w 19"/>
                <a:gd name="T9" fmla="*/ 0 h 37"/>
                <a:gd name="T10" fmla="*/ 14 w 19"/>
                <a:gd name="T11" fmla="*/ 0 h 37"/>
                <a:gd name="T12" fmla="*/ 9 w 19"/>
                <a:gd name="T13" fmla="*/ 2 h 37"/>
                <a:gd name="T14" fmla="*/ 6 w 19"/>
                <a:gd name="T15" fmla="*/ 7 h 37"/>
                <a:gd name="T16" fmla="*/ 6 w 19"/>
                <a:gd name="T17" fmla="*/ 9 h 37"/>
                <a:gd name="T18" fmla="*/ 6 w 19"/>
                <a:gd name="T19" fmla="*/ 13 h 37"/>
                <a:gd name="T20" fmla="*/ 6 w 19"/>
                <a:gd name="T21" fmla="*/ 14 h 37"/>
                <a:gd name="T22" fmla="*/ 0 w 19"/>
                <a:gd name="T23" fmla="*/ 14 h 37"/>
                <a:gd name="T24" fmla="*/ 0 w 19"/>
                <a:gd name="T25" fmla="*/ 20 h 37"/>
                <a:gd name="T26" fmla="*/ 6 w 19"/>
                <a:gd name="T27" fmla="*/ 20 h 37"/>
                <a:gd name="T28" fmla="*/ 6 w 19"/>
                <a:gd name="T29" fmla="*/ 37 h 37"/>
                <a:gd name="T30" fmla="*/ 13 w 19"/>
                <a:gd name="T31" fmla="*/ 37 h 37"/>
                <a:gd name="T32" fmla="*/ 13 w 19"/>
                <a:gd name="T33" fmla="*/ 20 h 37"/>
                <a:gd name="T34" fmla="*/ 18 w 19"/>
                <a:gd name="T35" fmla="*/ 20 h 37"/>
                <a:gd name="T36" fmla="*/ 19 w 19"/>
                <a:gd name="T37" fmla="*/ 14 h 37"/>
                <a:gd name="T38" fmla="*/ 18 w 19"/>
                <a:gd name="T39" fmla="*/ 14 h 37"/>
                <a:gd name="T40" fmla="*/ 13 w 19"/>
                <a:gd name="T41" fmla="*/ 14 h 37"/>
                <a:gd name="T42" fmla="*/ 13 w 19"/>
                <a:gd name="T43" fmla="*/ 9 h 37"/>
                <a:gd name="T44" fmla="*/ 16 w 19"/>
                <a:gd name="T45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" h="37">
                  <a:moveTo>
                    <a:pt x="16" y="6"/>
                  </a:moveTo>
                  <a:cubicBezTo>
                    <a:pt x="17" y="6"/>
                    <a:pt x="18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6" y="0"/>
                    <a:pt x="15" y="0"/>
                    <a:pt x="14" y="0"/>
                  </a:cubicBezTo>
                  <a:cubicBezTo>
                    <a:pt x="12" y="0"/>
                    <a:pt x="10" y="1"/>
                    <a:pt x="9" y="2"/>
                  </a:cubicBezTo>
                  <a:cubicBezTo>
                    <a:pt x="7" y="3"/>
                    <a:pt x="6" y="5"/>
                    <a:pt x="6" y="7"/>
                  </a:cubicBezTo>
                  <a:cubicBezTo>
                    <a:pt x="6" y="8"/>
                    <a:pt x="6" y="8"/>
                    <a:pt x="6" y="9"/>
                  </a:cubicBezTo>
                  <a:cubicBezTo>
                    <a:pt x="6" y="11"/>
                    <a:pt x="6" y="12"/>
                    <a:pt x="6" y="13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18"/>
                    <a:pt x="19" y="16"/>
                    <a:pt x="19" y="14"/>
                  </a:cubicBezTo>
                  <a:cubicBezTo>
                    <a:pt x="19" y="14"/>
                    <a:pt x="18" y="14"/>
                    <a:pt x="18" y="14"/>
                  </a:cubicBezTo>
                  <a:cubicBezTo>
                    <a:pt x="16" y="14"/>
                    <a:pt x="13" y="14"/>
                    <a:pt x="13" y="14"/>
                  </a:cubicBezTo>
                  <a:cubicBezTo>
                    <a:pt x="13" y="14"/>
                    <a:pt x="13" y="10"/>
                    <a:pt x="13" y="9"/>
                  </a:cubicBezTo>
                  <a:cubicBezTo>
                    <a:pt x="13" y="7"/>
                    <a:pt x="14" y="6"/>
                    <a:pt x="16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18" name="กลุ่ม 661">
            <a:extLst>
              <a:ext uri="{FF2B5EF4-FFF2-40B4-BE49-F238E27FC236}">
                <a16:creationId xmlns:a16="http://schemas.microsoft.com/office/drawing/2014/main" id="{9F8C56D5-05B0-8475-1209-78487154B234}"/>
              </a:ext>
            </a:extLst>
          </p:cNvPr>
          <p:cNvGrpSpPr/>
          <p:nvPr/>
        </p:nvGrpSpPr>
        <p:grpSpPr>
          <a:xfrm>
            <a:off x="9474053" y="2308119"/>
            <a:ext cx="988218" cy="976312"/>
            <a:chOff x="11896725" y="2105025"/>
            <a:chExt cx="1317625" cy="1301750"/>
          </a:xfrm>
        </p:grpSpPr>
        <p:sp>
          <p:nvSpPr>
            <p:cNvPr id="19" name="Oval 8">
              <a:extLst>
                <a:ext uri="{FF2B5EF4-FFF2-40B4-BE49-F238E27FC236}">
                  <a16:creationId xmlns:a16="http://schemas.microsoft.com/office/drawing/2014/main" id="{9066BDCF-FBC7-9C9D-8982-1C2B4D063E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96725" y="2105025"/>
              <a:ext cx="1317625" cy="1301750"/>
            </a:xfrm>
            <a:prstGeom prst="ellipse">
              <a:avLst/>
            </a:prstGeom>
            <a:solidFill>
              <a:srgbClr val="34C4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78F2A75D-B3BB-DDE9-65FB-439A56DFE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9313" y="2519363"/>
              <a:ext cx="582612" cy="474663"/>
            </a:xfrm>
            <a:custGeom>
              <a:avLst/>
              <a:gdLst>
                <a:gd name="T0" fmla="*/ 11 w 38"/>
                <a:gd name="T1" fmla="*/ 24 h 31"/>
                <a:gd name="T2" fmla="*/ 4 w 38"/>
                <a:gd name="T3" fmla="*/ 19 h 31"/>
                <a:gd name="T4" fmla="*/ 8 w 38"/>
                <a:gd name="T5" fmla="*/ 19 h 31"/>
                <a:gd name="T6" fmla="*/ 8 w 38"/>
                <a:gd name="T7" fmla="*/ 19 h 31"/>
                <a:gd name="T8" fmla="*/ 3 w 38"/>
                <a:gd name="T9" fmla="*/ 15 h 31"/>
                <a:gd name="T10" fmla="*/ 1 w 38"/>
                <a:gd name="T11" fmla="*/ 11 h 31"/>
                <a:gd name="T12" fmla="*/ 5 w 38"/>
                <a:gd name="T13" fmla="*/ 12 h 31"/>
                <a:gd name="T14" fmla="*/ 2 w 38"/>
                <a:gd name="T15" fmla="*/ 7 h 31"/>
                <a:gd name="T16" fmla="*/ 3 w 38"/>
                <a:gd name="T17" fmla="*/ 2 h 31"/>
                <a:gd name="T18" fmla="*/ 19 w 38"/>
                <a:gd name="T19" fmla="*/ 10 h 31"/>
                <a:gd name="T20" fmla="*/ 18 w 38"/>
                <a:gd name="T21" fmla="*/ 9 h 31"/>
                <a:gd name="T22" fmla="*/ 20 w 38"/>
                <a:gd name="T23" fmla="*/ 4 h 31"/>
                <a:gd name="T24" fmla="*/ 25 w 38"/>
                <a:gd name="T25" fmla="*/ 0 h 31"/>
                <a:gd name="T26" fmla="*/ 32 w 38"/>
                <a:gd name="T27" fmla="*/ 2 h 31"/>
                <a:gd name="T28" fmla="*/ 32 w 38"/>
                <a:gd name="T29" fmla="*/ 3 h 31"/>
                <a:gd name="T30" fmla="*/ 37 w 38"/>
                <a:gd name="T31" fmla="*/ 1 h 31"/>
                <a:gd name="T32" fmla="*/ 37 w 38"/>
                <a:gd name="T33" fmla="*/ 1 h 31"/>
                <a:gd name="T34" fmla="*/ 37 w 38"/>
                <a:gd name="T35" fmla="*/ 1 h 31"/>
                <a:gd name="T36" fmla="*/ 33 w 38"/>
                <a:gd name="T37" fmla="*/ 5 h 31"/>
                <a:gd name="T38" fmla="*/ 38 w 38"/>
                <a:gd name="T39" fmla="*/ 4 h 31"/>
                <a:gd name="T40" fmla="*/ 38 w 38"/>
                <a:gd name="T41" fmla="*/ 4 h 31"/>
                <a:gd name="T42" fmla="*/ 37 w 38"/>
                <a:gd name="T43" fmla="*/ 5 h 31"/>
                <a:gd name="T44" fmla="*/ 34 w 38"/>
                <a:gd name="T45" fmla="*/ 8 h 31"/>
                <a:gd name="T46" fmla="*/ 34 w 38"/>
                <a:gd name="T47" fmla="*/ 8 h 31"/>
                <a:gd name="T48" fmla="*/ 34 w 38"/>
                <a:gd name="T49" fmla="*/ 11 h 31"/>
                <a:gd name="T50" fmla="*/ 32 w 38"/>
                <a:gd name="T51" fmla="*/ 18 h 31"/>
                <a:gd name="T52" fmla="*/ 28 w 38"/>
                <a:gd name="T53" fmla="*/ 25 h 31"/>
                <a:gd name="T54" fmla="*/ 17 w 38"/>
                <a:gd name="T55" fmla="*/ 30 h 31"/>
                <a:gd name="T56" fmla="*/ 13 w 38"/>
                <a:gd name="T57" fmla="*/ 31 h 31"/>
                <a:gd name="T58" fmla="*/ 0 w 38"/>
                <a:gd name="T59" fmla="*/ 28 h 31"/>
                <a:gd name="T60" fmla="*/ 0 w 38"/>
                <a:gd name="T61" fmla="*/ 28 h 31"/>
                <a:gd name="T62" fmla="*/ 8 w 38"/>
                <a:gd name="T63" fmla="*/ 26 h 31"/>
                <a:gd name="T64" fmla="*/ 11 w 38"/>
                <a:gd name="T65" fmla="*/ 2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" h="31">
                  <a:moveTo>
                    <a:pt x="11" y="24"/>
                  </a:moveTo>
                  <a:cubicBezTo>
                    <a:pt x="7" y="24"/>
                    <a:pt x="5" y="21"/>
                    <a:pt x="4" y="19"/>
                  </a:cubicBezTo>
                  <a:cubicBezTo>
                    <a:pt x="5" y="19"/>
                    <a:pt x="6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5" y="18"/>
                    <a:pt x="4" y="17"/>
                    <a:pt x="3" y="15"/>
                  </a:cubicBezTo>
                  <a:cubicBezTo>
                    <a:pt x="2" y="14"/>
                    <a:pt x="1" y="13"/>
                    <a:pt x="1" y="11"/>
                  </a:cubicBezTo>
                  <a:cubicBezTo>
                    <a:pt x="3" y="12"/>
                    <a:pt x="4" y="12"/>
                    <a:pt x="5" y="12"/>
                  </a:cubicBezTo>
                  <a:cubicBezTo>
                    <a:pt x="3" y="11"/>
                    <a:pt x="2" y="9"/>
                    <a:pt x="2" y="7"/>
                  </a:cubicBezTo>
                  <a:cubicBezTo>
                    <a:pt x="1" y="5"/>
                    <a:pt x="2" y="3"/>
                    <a:pt x="3" y="2"/>
                  </a:cubicBezTo>
                  <a:cubicBezTo>
                    <a:pt x="7" y="7"/>
                    <a:pt x="12" y="9"/>
                    <a:pt x="19" y="10"/>
                  </a:cubicBezTo>
                  <a:cubicBezTo>
                    <a:pt x="19" y="9"/>
                    <a:pt x="18" y="9"/>
                    <a:pt x="18" y="9"/>
                  </a:cubicBezTo>
                  <a:cubicBezTo>
                    <a:pt x="18" y="7"/>
                    <a:pt x="19" y="5"/>
                    <a:pt x="20" y="4"/>
                  </a:cubicBezTo>
                  <a:cubicBezTo>
                    <a:pt x="21" y="2"/>
                    <a:pt x="23" y="1"/>
                    <a:pt x="25" y="0"/>
                  </a:cubicBezTo>
                  <a:cubicBezTo>
                    <a:pt x="27" y="0"/>
                    <a:pt x="30" y="1"/>
                    <a:pt x="32" y="2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4" y="2"/>
                    <a:pt x="35" y="2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3"/>
                    <a:pt x="35" y="4"/>
                    <a:pt x="33" y="5"/>
                  </a:cubicBezTo>
                  <a:cubicBezTo>
                    <a:pt x="35" y="5"/>
                    <a:pt x="36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4"/>
                    <a:pt x="37" y="5"/>
                    <a:pt x="37" y="5"/>
                  </a:cubicBezTo>
                  <a:cubicBezTo>
                    <a:pt x="36" y="6"/>
                    <a:pt x="35" y="7"/>
                    <a:pt x="34" y="8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9"/>
                    <a:pt x="34" y="10"/>
                    <a:pt x="34" y="11"/>
                  </a:cubicBezTo>
                  <a:cubicBezTo>
                    <a:pt x="33" y="14"/>
                    <a:pt x="33" y="16"/>
                    <a:pt x="32" y="18"/>
                  </a:cubicBezTo>
                  <a:cubicBezTo>
                    <a:pt x="31" y="21"/>
                    <a:pt x="29" y="23"/>
                    <a:pt x="28" y="25"/>
                  </a:cubicBezTo>
                  <a:cubicBezTo>
                    <a:pt x="25" y="28"/>
                    <a:pt x="21" y="30"/>
                    <a:pt x="17" y="30"/>
                  </a:cubicBezTo>
                  <a:cubicBezTo>
                    <a:pt x="15" y="31"/>
                    <a:pt x="14" y="31"/>
                    <a:pt x="13" y="31"/>
                  </a:cubicBezTo>
                  <a:cubicBezTo>
                    <a:pt x="8" y="31"/>
                    <a:pt x="4" y="30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3" y="28"/>
                    <a:pt x="5" y="27"/>
                    <a:pt x="8" y="26"/>
                  </a:cubicBezTo>
                  <a:cubicBezTo>
                    <a:pt x="9" y="26"/>
                    <a:pt x="10" y="25"/>
                    <a:pt x="11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21" name="กลุ่ม 2085">
            <a:extLst>
              <a:ext uri="{FF2B5EF4-FFF2-40B4-BE49-F238E27FC236}">
                <a16:creationId xmlns:a16="http://schemas.microsoft.com/office/drawing/2014/main" id="{D580A100-B637-54BE-808D-F8F0E5ECE359}"/>
              </a:ext>
            </a:extLst>
          </p:cNvPr>
          <p:cNvGrpSpPr/>
          <p:nvPr/>
        </p:nvGrpSpPr>
        <p:grpSpPr>
          <a:xfrm>
            <a:off x="11048058" y="6683666"/>
            <a:ext cx="987028" cy="988218"/>
            <a:chOff x="13995400" y="7939088"/>
            <a:chExt cx="1316037" cy="1317625"/>
          </a:xfrm>
        </p:grpSpPr>
        <p:sp>
          <p:nvSpPr>
            <p:cNvPr id="22" name="Oval 10">
              <a:extLst>
                <a:ext uri="{FF2B5EF4-FFF2-40B4-BE49-F238E27FC236}">
                  <a16:creationId xmlns:a16="http://schemas.microsoft.com/office/drawing/2014/main" id="{D983B07D-BFA3-EC13-0694-E252DBCD39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95400" y="7939088"/>
              <a:ext cx="1316037" cy="1317625"/>
            </a:xfrm>
            <a:prstGeom prst="ellipse">
              <a:avLst/>
            </a:prstGeom>
            <a:solidFill>
              <a:srgbClr val="EF3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404D9DC1-BA63-C8EE-8EAE-FE686956AE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484350" y="8307388"/>
              <a:ext cx="306387" cy="214313"/>
            </a:xfrm>
            <a:custGeom>
              <a:avLst/>
              <a:gdLst>
                <a:gd name="T0" fmla="*/ 8 w 20"/>
                <a:gd name="T1" fmla="*/ 0 h 14"/>
                <a:gd name="T2" fmla="*/ 5 w 20"/>
                <a:gd name="T3" fmla="*/ 0 h 14"/>
                <a:gd name="T4" fmla="*/ 4 w 20"/>
                <a:gd name="T5" fmla="*/ 5 h 14"/>
                <a:gd name="T6" fmla="*/ 3 w 20"/>
                <a:gd name="T7" fmla="*/ 0 h 14"/>
                <a:gd name="T8" fmla="*/ 0 w 20"/>
                <a:gd name="T9" fmla="*/ 0 h 14"/>
                <a:gd name="T10" fmla="*/ 2 w 20"/>
                <a:gd name="T11" fmla="*/ 4 h 14"/>
                <a:gd name="T12" fmla="*/ 3 w 20"/>
                <a:gd name="T13" fmla="*/ 8 h 14"/>
                <a:gd name="T14" fmla="*/ 3 w 20"/>
                <a:gd name="T15" fmla="*/ 14 h 14"/>
                <a:gd name="T16" fmla="*/ 5 w 20"/>
                <a:gd name="T17" fmla="*/ 14 h 14"/>
                <a:gd name="T18" fmla="*/ 5 w 20"/>
                <a:gd name="T19" fmla="*/ 8 h 14"/>
                <a:gd name="T20" fmla="*/ 8 w 20"/>
                <a:gd name="T21" fmla="*/ 0 h 14"/>
                <a:gd name="T22" fmla="*/ 13 w 20"/>
                <a:gd name="T23" fmla="*/ 11 h 14"/>
                <a:gd name="T24" fmla="*/ 13 w 20"/>
                <a:gd name="T25" fmla="*/ 7 h 14"/>
                <a:gd name="T26" fmla="*/ 13 w 20"/>
                <a:gd name="T27" fmla="*/ 4 h 14"/>
                <a:gd name="T28" fmla="*/ 10 w 20"/>
                <a:gd name="T29" fmla="*/ 3 h 14"/>
                <a:gd name="T30" fmla="*/ 8 w 20"/>
                <a:gd name="T31" fmla="*/ 4 h 14"/>
                <a:gd name="T32" fmla="*/ 8 w 20"/>
                <a:gd name="T33" fmla="*/ 7 h 14"/>
                <a:gd name="T34" fmla="*/ 8 w 20"/>
                <a:gd name="T35" fmla="*/ 11 h 14"/>
                <a:gd name="T36" fmla="*/ 8 w 20"/>
                <a:gd name="T37" fmla="*/ 13 h 14"/>
                <a:gd name="T38" fmla="*/ 10 w 20"/>
                <a:gd name="T39" fmla="*/ 14 h 14"/>
                <a:gd name="T40" fmla="*/ 13 w 20"/>
                <a:gd name="T41" fmla="*/ 13 h 14"/>
                <a:gd name="T42" fmla="*/ 13 w 20"/>
                <a:gd name="T43" fmla="*/ 11 h 14"/>
                <a:gd name="T44" fmla="*/ 11 w 20"/>
                <a:gd name="T45" fmla="*/ 11 h 14"/>
                <a:gd name="T46" fmla="*/ 10 w 20"/>
                <a:gd name="T47" fmla="*/ 12 h 14"/>
                <a:gd name="T48" fmla="*/ 9 w 20"/>
                <a:gd name="T49" fmla="*/ 11 h 14"/>
                <a:gd name="T50" fmla="*/ 9 w 20"/>
                <a:gd name="T51" fmla="*/ 6 h 14"/>
                <a:gd name="T52" fmla="*/ 10 w 20"/>
                <a:gd name="T53" fmla="*/ 5 h 14"/>
                <a:gd name="T54" fmla="*/ 11 w 20"/>
                <a:gd name="T55" fmla="*/ 6 h 14"/>
                <a:gd name="T56" fmla="*/ 11 w 20"/>
                <a:gd name="T57" fmla="*/ 11 h 14"/>
                <a:gd name="T58" fmla="*/ 20 w 20"/>
                <a:gd name="T59" fmla="*/ 14 h 14"/>
                <a:gd name="T60" fmla="*/ 20 w 20"/>
                <a:gd name="T61" fmla="*/ 3 h 14"/>
                <a:gd name="T62" fmla="*/ 18 w 20"/>
                <a:gd name="T63" fmla="*/ 3 h 14"/>
                <a:gd name="T64" fmla="*/ 18 w 20"/>
                <a:gd name="T65" fmla="*/ 11 h 14"/>
                <a:gd name="T66" fmla="*/ 17 w 20"/>
                <a:gd name="T67" fmla="*/ 12 h 14"/>
                <a:gd name="T68" fmla="*/ 17 w 20"/>
                <a:gd name="T69" fmla="*/ 12 h 14"/>
                <a:gd name="T70" fmla="*/ 17 w 20"/>
                <a:gd name="T71" fmla="*/ 11 h 14"/>
                <a:gd name="T72" fmla="*/ 17 w 20"/>
                <a:gd name="T73" fmla="*/ 3 h 14"/>
                <a:gd name="T74" fmla="*/ 15 w 20"/>
                <a:gd name="T75" fmla="*/ 3 h 14"/>
                <a:gd name="T76" fmla="*/ 15 w 20"/>
                <a:gd name="T77" fmla="*/ 12 h 14"/>
                <a:gd name="T78" fmla="*/ 15 w 20"/>
                <a:gd name="T79" fmla="*/ 13 h 14"/>
                <a:gd name="T80" fmla="*/ 16 w 20"/>
                <a:gd name="T81" fmla="*/ 14 h 14"/>
                <a:gd name="T82" fmla="*/ 18 w 20"/>
                <a:gd name="T83" fmla="*/ 13 h 14"/>
                <a:gd name="T84" fmla="*/ 18 w 20"/>
                <a:gd name="T85" fmla="*/ 14 h 14"/>
                <a:gd name="T86" fmla="*/ 20 w 20"/>
                <a:gd name="T8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" h="14">
                  <a:moveTo>
                    <a:pt x="8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2" y="4"/>
                  </a:cubicBezTo>
                  <a:cubicBezTo>
                    <a:pt x="2" y="6"/>
                    <a:pt x="3" y="7"/>
                    <a:pt x="3" y="8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8"/>
                    <a:pt x="5" y="8"/>
                    <a:pt x="5" y="8"/>
                  </a:cubicBezTo>
                  <a:lnTo>
                    <a:pt x="8" y="0"/>
                  </a:lnTo>
                  <a:close/>
                  <a:moveTo>
                    <a:pt x="13" y="11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3" y="5"/>
                    <a:pt x="13" y="4"/>
                  </a:cubicBezTo>
                  <a:cubicBezTo>
                    <a:pt x="12" y="4"/>
                    <a:pt x="11" y="3"/>
                    <a:pt x="10" y="3"/>
                  </a:cubicBezTo>
                  <a:cubicBezTo>
                    <a:pt x="9" y="3"/>
                    <a:pt x="9" y="4"/>
                    <a:pt x="8" y="4"/>
                  </a:cubicBezTo>
                  <a:cubicBezTo>
                    <a:pt x="8" y="5"/>
                    <a:pt x="8" y="6"/>
                    <a:pt x="8" y="7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8" y="12"/>
                    <a:pt x="8" y="13"/>
                  </a:cubicBezTo>
                  <a:cubicBezTo>
                    <a:pt x="9" y="14"/>
                    <a:pt x="9" y="14"/>
                    <a:pt x="10" y="14"/>
                  </a:cubicBezTo>
                  <a:cubicBezTo>
                    <a:pt x="11" y="14"/>
                    <a:pt x="12" y="14"/>
                    <a:pt x="13" y="13"/>
                  </a:cubicBezTo>
                  <a:cubicBezTo>
                    <a:pt x="13" y="12"/>
                    <a:pt x="13" y="12"/>
                    <a:pt x="13" y="11"/>
                  </a:cubicBezTo>
                  <a:close/>
                  <a:moveTo>
                    <a:pt x="11" y="11"/>
                  </a:moveTo>
                  <a:cubicBezTo>
                    <a:pt x="11" y="12"/>
                    <a:pt x="11" y="12"/>
                    <a:pt x="10" y="12"/>
                  </a:cubicBezTo>
                  <a:cubicBezTo>
                    <a:pt x="10" y="12"/>
                    <a:pt x="9" y="12"/>
                    <a:pt x="9" y="11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10" y="5"/>
                    <a:pt x="10" y="5"/>
                  </a:cubicBezTo>
                  <a:cubicBezTo>
                    <a:pt x="11" y="5"/>
                    <a:pt x="11" y="6"/>
                    <a:pt x="11" y="6"/>
                  </a:cubicBezTo>
                  <a:lnTo>
                    <a:pt x="11" y="11"/>
                  </a:lnTo>
                  <a:close/>
                  <a:moveTo>
                    <a:pt x="20" y="14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3"/>
                    <a:pt x="15" y="13"/>
                  </a:cubicBezTo>
                  <a:cubicBezTo>
                    <a:pt x="15" y="14"/>
                    <a:pt x="16" y="14"/>
                    <a:pt x="16" y="14"/>
                  </a:cubicBezTo>
                  <a:cubicBezTo>
                    <a:pt x="17" y="14"/>
                    <a:pt x="18" y="14"/>
                    <a:pt x="18" y="13"/>
                  </a:cubicBezTo>
                  <a:cubicBezTo>
                    <a:pt x="18" y="14"/>
                    <a:pt x="18" y="14"/>
                    <a:pt x="18" y="14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6586A7BD-A95B-96F2-6938-CC97F7049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84375" y="8674100"/>
              <a:ext cx="30162" cy="122238"/>
            </a:xfrm>
            <a:custGeom>
              <a:avLst/>
              <a:gdLst>
                <a:gd name="T0" fmla="*/ 1 w 2"/>
                <a:gd name="T1" fmla="*/ 0 h 8"/>
                <a:gd name="T2" fmla="*/ 0 w 2"/>
                <a:gd name="T3" fmla="*/ 1 h 8"/>
                <a:gd name="T4" fmla="*/ 0 w 2"/>
                <a:gd name="T5" fmla="*/ 7 h 8"/>
                <a:gd name="T6" fmla="*/ 1 w 2"/>
                <a:gd name="T7" fmla="*/ 8 h 8"/>
                <a:gd name="T8" fmla="*/ 2 w 2"/>
                <a:gd name="T9" fmla="*/ 6 h 8"/>
                <a:gd name="T10" fmla="*/ 2 w 2"/>
                <a:gd name="T11" fmla="*/ 2 h 8"/>
                <a:gd name="T12" fmla="*/ 1 w 2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8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6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D37CE472-086A-8CBB-F2D6-3EE7E0F66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90738" y="8674100"/>
              <a:ext cx="31750" cy="46038"/>
            </a:xfrm>
            <a:custGeom>
              <a:avLst/>
              <a:gdLst>
                <a:gd name="T0" fmla="*/ 1 w 2"/>
                <a:gd name="T1" fmla="*/ 0 h 3"/>
                <a:gd name="T2" fmla="*/ 0 w 2"/>
                <a:gd name="T3" fmla="*/ 2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2 h 3"/>
                <a:gd name="T10" fmla="*/ 1 w 2"/>
                <a:gd name="T1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3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BE2AC458-C0E0-44A1-6A37-AEFF4412D6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408150" y="8551863"/>
              <a:ext cx="474662" cy="322263"/>
            </a:xfrm>
            <a:custGeom>
              <a:avLst/>
              <a:gdLst>
                <a:gd name="T0" fmla="*/ 27 w 31"/>
                <a:gd name="T1" fmla="*/ 0 h 21"/>
                <a:gd name="T2" fmla="*/ 4 w 31"/>
                <a:gd name="T3" fmla="*/ 0 h 21"/>
                <a:gd name="T4" fmla="*/ 0 w 31"/>
                <a:gd name="T5" fmla="*/ 11 h 21"/>
                <a:gd name="T6" fmla="*/ 4 w 31"/>
                <a:gd name="T7" fmla="*/ 21 h 21"/>
                <a:gd name="T8" fmla="*/ 27 w 31"/>
                <a:gd name="T9" fmla="*/ 21 h 21"/>
                <a:gd name="T10" fmla="*/ 31 w 31"/>
                <a:gd name="T11" fmla="*/ 11 h 21"/>
                <a:gd name="T12" fmla="*/ 9 w 31"/>
                <a:gd name="T13" fmla="*/ 5 h 21"/>
                <a:gd name="T14" fmla="*/ 7 w 31"/>
                <a:gd name="T15" fmla="*/ 17 h 21"/>
                <a:gd name="T16" fmla="*/ 5 w 31"/>
                <a:gd name="T17" fmla="*/ 5 h 21"/>
                <a:gd name="T18" fmla="*/ 3 w 31"/>
                <a:gd name="T19" fmla="*/ 3 h 21"/>
                <a:gd name="T20" fmla="*/ 9 w 31"/>
                <a:gd name="T21" fmla="*/ 5 h 21"/>
                <a:gd name="T22" fmla="*/ 13 w 31"/>
                <a:gd name="T23" fmla="*/ 17 h 21"/>
                <a:gd name="T24" fmla="*/ 11 w 31"/>
                <a:gd name="T25" fmla="*/ 17 h 21"/>
                <a:gd name="T26" fmla="*/ 9 w 31"/>
                <a:gd name="T27" fmla="*/ 15 h 21"/>
                <a:gd name="T28" fmla="*/ 11 w 31"/>
                <a:gd name="T29" fmla="*/ 7 h 21"/>
                <a:gd name="T30" fmla="*/ 11 w 31"/>
                <a:gd name="T31" fmla="*/ 15 h 21"/>
                <a:gd name="T32" fmla="*/ 13 w 31"/>
                <a:gd name="T33" fmla="*/ 15 h 21"/>
                <a:gd name="T34" fmla="*/ 15 w 31"/>
                <a:gd name="T35" fmla="*/ 7 h 21"/>
                <a:gd name="T36" fmla="*/ 22 w 31"/>
                <a:gd name="T37" fmla="*/ 14 h 21"/>
                <a:gd name="T38" fmla="*/ 20 w 31"/>
                <a:gd name="T39" fmla="*/ 17 h 21"/>
                <a:gd name="T40" fmla="*/ 18 w 31"/>
                <a:gd name="T41" fmla="*/ 17 h 21"/>
                <a:gd name="T42" fmla="*/ 16 w 31"/>
                <a:gd name="T43" fmla="*/ 3 h 21"/>
                <a:gd name="T44" fmla="*/ 18 w 31"/>
                <a:gd name="T45" fmla="*/ 8 h 21"/>
                <a:gd name="T46" fmla="*/ 22 w 31"/>
                <a:gd name="T47" fmla="*/ 8 h 21"/>
                <a:gd name="T48" fmla="*/ 22 w 31"/>
                <a:gd name="T49" fmla="*/ 14 h 21"/>
                <a:gd name="T50" fmla="*/ 25 w 31"/>
                <a:gd name="T51" fmla="*/ 12 h 21"/>
                <a:gd name="T52" fmla="*/ 26 w 31"/>
                <a:gd name="T53" fmla="*/ 16 h 21"/>
                <a:gd name="T54" fmla="*/ 27 w 31"/>
                <a:gd name="T55" fmla="*/ 14 h 21"/>
                <a:gd name="T56" fmla="*/ 29 w 31"/>
                <a:gd name="T57" fmla="*/ 14 h 21"/>
                <a:gd name="T58" fmla="*/ 29 w 31"/>
                <a:gd name="T59" fmla="*/ 16 h 21"/>
                <a:gd name="T60" fmla="*/ 24 w 31"/>
                <a:gd name="T61" fmla="*/ 16 h 21"/>
                <a:gd name="T62" fmla="*/ 23 w 31"/>
                <a:gd name="T63" fmla="*/ 10 h 21"/>
                <a:gd name="T64" fmla="*/ 26 w 31"/>
                <a:gd name="T65" fmla="*/ 7 h 21"/>
                <a:gd name="T66" fmla="*/ 29 w 31"/>
                <a:gd name="T67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" h="21">
                  <a:moveTo>
                    <a:pt x="31" y="3"/>
                  </a:moveTo>
                  <a:cubicBezTo>
                    <a:pt x="30" y="2"/>
                    <a:pt x="29" y="0"/>
                    <a:pt x="27" y="0"/>
                  </a:cubicBezTo>
                  <a:cubicBezTo>
                    <a:pt x="24" y="0"/>
                    <a:pt x="20" y="0"/>
                    <a:pt x="16" y="0"/>
                  </a:cubicBezTo>
                  <a:cubicBezTo>
                    <a:pt x="12" y="0"/>
                    <a:pt x="8" y="0"/>
                    <a:pt x="4" y="0"/>
                  </a:cubicBezTo>
                  <a:cubicBezTo>
                    <a:pt x="3" y="0"/>
                    <a:pt x="1" y="2"/>
                    <a:pt x="1" y="3"/>
                  </a:cubicBezTo>
                  <a:cubicBezTo>
                    <a:pt x="0" y="6"/>
                    <a:pt x="0" y="8"/>
                    <a:pt x="0" y="11"/>
                  </a:cubicBezTo>
                  <a:cubicBezTo>
                    <a:pt x="0" y="13"/>
                    <a:pt x="0" y="16"/>
                    <a:pt x="1" y="18"/>
                  </a:cubicBezTo>
                  <a:cubicBezTo>
                    <a:pt x="1" y="20"/>
                    <a:pt x="3" y="21"/>
                    <a:pt x="4" y="21"/>
                  </a:cubicBezTo>
                  <a:cubicBezTo>
                    <a:pt x="8" y="21"/>
                    <a:pt x="12" y="21"/>
                    <a:pt x="16" y="21"/>
                  </a:cubicBezTo>
                  <a:cubicBezTo>
                    <a:pt x="20" y="21"/>
                    <a:pt x="24" y="21"/>
                    <a:pt x="27" y="21"/>
                  </a:cubicBezTo>
                  <a:cubicBezTo>
                    <a:pt x="29" y="21"/>
                    <a:pt x="30" y="20"/>
                    <a:pt x="31" y="18"/>
                  </a:cubicBezTo>
                  <a:cubicBezTo>
                    <a:pt x="31" y="16"/>
                    <a:pt x="31" y="13"/>
                    <a:pt x="31" y="11"/>
                  </a:cubicBezTo>
                  <a:cubicBezTo>
                    <a:pt x="31" y="8"/>
                    <a:pt x="31" y="6"/>
                    <a:pt x="31" y="3"/>
                  </a:cubicBezTo>
                  <a:close/>
                  <a:moveTo>
                    <a:pt x="9" y="5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5"/>
                  </a:lnTo>
                  <a:close/>
                  <a:moveTo>
                    <a:pt x="15" y="17"/>
                  </a:moveTo>
                  <a:cubicBezTo>
                    <a:pt x="13" y="17"/>
                    <a:pt x="13" y="17"/>
                    <a:pt x="13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2" y="17"/>
                    <a:pt x="11" y="17"/>
                    <a:pt x="11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6"/>
                    <a:pt x="12" y="16"/>
                    <a:pt x="12" y="16"/>
                  </a:cubicBezTo>
                  <a:cubicBezTo>
                    <a:pt x="12" y="16"/>
                    <a:pt x="13" y="15"/>
                    <a:pt x="13" y="15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5" y="7"/>
                    <a:pt x="15" y="7"/>
                    <a:pt x="15" y="7"/>
                  </a:cubicBezTo>
                  <a:lnTo>
                    <a:pt x="15" y="17"/>
                  </a:lnTo>
                  <a:close/>
                  <a:moveTo>
                    <a:pt x="22" y="14"/>
                  </a:moveTo>
                  <a:cubicBezTo>
                    <a:pt x="22" y="15"/>
                    <a:pt x="22" y="16"/>
                    <a:pt x="22" y="16"/>
                  </a:cubicBezTo>
                  <a:cubicBezTo>
                    <a:pt x="22" y="17"/>
                    <a:pt x="21" y="17"/>
                    <a:pt x="20" y="17"/>
                  </a:cubicBezTo>
                  <a:cubicBezTo>
                    <a:pt x="20" y="17"/>
                    <a:pt x="19" y="17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9" y="7"/>
                    <a:pt x="20" y="7"/>
                    <a:pt x="20" y="7"/>
                  </a:cubicBezTo>
                  <a:cubicBezTo>
                    <a:pt x="21" y="7"/>
                    <a:pt x="22" y="7"/>
                    <a:pt x="22" y="8"/>
                  </a:cubicBezTo>
                  <a:cubicBezTo>
                    <a:pt x="22" y="8"/>
                    <a:pt x="22" y="9"/>
                    <a:pt x="22" y="10"/>
                  </a:cubicBezTo>
                  <a:lnTo>
                    <a:pt x="22" y="14"/>
                  </a:lnTo>
                  <a:close/>
                  <a:moveTo>
                    <a:pt x="29" y="12"/>
                  </a:moveTo>
                  <a:cubicBezTo>
                    <a:pt x="25" y="12"/>
                    <a:pt x="25" y="12"/>
                    <a:pt x="25" y="12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5"/>
                    <a:pt x="26" y="16"/>
                    <a:pt x="26" y="16"/>
                  </a:cubicBezTo>
                  <a:cubicBezTo>
                    <a:pt x="27" y="16"/>
                    <a:pt x="27" y="15"/>
                    <a:pt x="27" y="15"/>
                  </a:cubicBezTo>
                  <a:cubicBezTo>
                    <a:pt x="27" y="15"/>
                    <a:pt x="27" y="14"/>
                    <a:pt x="27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8" y="17"/>
                    <a:pt x="27" y="17"/>
                    <a:pt x="26" y="17"/>
                  </a:cubicBezTo>
                  <a:cubicBezTo>
                    <a:pt x="25" y="17"/>
                    <a:pt x="25" y="17"/>
                    <a:pt x="24" y="16"/>
                  </a:cubicBezTo>
                  <a:cubicBezTo>
                    <a:pt x="24" y="16"/>
                    <a:pt x="23" y="15"/>
                    <a:pt x="23" y="14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9"/>
                    <a:pt x="24" y="8"/>
                    <a:pt x="24" y="8"/>
                  </a:cubicBezTo>
                  <a:cubicBezTo>
                    <a:pt x="25" y="7"/>
                    <a:pt x="25" y="7"/>
                    <a:pt x="26" y="7"/>
                  </a:cubicBezTo>
                  <a:cubicBezTo>
                    <a:pt x="27" y="7"/>
                    <a:pt x="28" y="7"/>
                    <a:pt x="28" y="8"/>
                  </a:cubicBezTo>
                  <a:cubicBezTo>
                    <a:pt x="29" y="8"/>
                    <a:pt x="29" y="9"/>
                    <a:pt x="29" y="10"/>
                  </a:cubicBezTo>
                  <a:lnTo>
                    <a:pt x="29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27" name="กลุ่ม 662">
            <a:extLst>
              <a:ext uri="{FF2B5EF4-FFF2-40B4-BE49-F238E27FC236}">
                <a16:creationId xmlns:a16="http://schemas.microsoft.com/office/drawing/2014/main" id="{4C659976-88D3-419E-1283-097E50A75DF9}"/>
              </a:ext>
            </a:extLst>
          </p:cNvPr>
          <p:cNvGrpSpPr/>
          <p:nvPr/>
        </p:nvGrpSpPr>
        <p:grpSpPr>
          <a:xfrm>
            <a:off x="11048058" y="2308119"/>
            <a:ext cx="987028" cy="976312"/>
            <a:chOff x="13995400" y="2105025"/>
            <a:chExt cx="1316037" cy="1301750"/>
          </a:xfrm>
        </p:grpSpPr>
        <p:sp>
          <p:nvSpPr>
            <p:cNvPr id="28" name="Oval 15">
              <a:extLst>
                <a:ext uri="{FF2B5EF4-FFF2-40B4-BE49-F238E27FC236}">
                  <a16:creationId xmlns:a16="http://schemas.microsoft.com/office/drawing/2014/main" id="{3316C16D-EAB2-F26D-83BB-25F1900091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95400" y="2105025"/>
              <a:ext cx="1316037" cy="1301750"/>
            </a:xfrm>
            <a:prstGeom prst="ellipse">
              <a:avLst/>
            </a:prstGeom>
            <a:solidFill>
              <a:srgbClr val="F157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F7EC77BE-62EF-5CA5-4F3A-29CF20A0F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47825" y="2533650"/>
              <a:ext cx="442912" cy="444500"/>
            </a:xfrm>
            <a:custGeom>
              <a:avLst/>
              <a:gdLst>
                <a:gd name="T0" fmla="*/ 15 w 29"/>
                <a:gd name="T1" fmla="*/ 12 h 29"/>
                <a:gd name="T2" fmla="*/ 14 w 29"/>
                <a:gd name="T3" fmla="*/ 12 h 29"/>
                <a:gd name="T4" fmla="*/ 15 w 29"/>
                <a:gd name="T5" fmla="*/ 18 h 29"/>
                <a:gd name="T6" fmla="*/ 22 w 29"/>
                <a:gd name="T7" fmla="*/ 18 h 29"/>
                <a:gd name="T8" fmla="*/ 19 w 29"/>
                <a:gd name="T9" fmla="*/ 22 h 29"/>
                <a:gd name="T10" fmla="*/ 15 w 29"/>
                <a:gd name="T11" fmla="*/ 23 h 29"/>
                <a:gd name="T12" fmla="*/ 12 w 29"/>
                <a:gd name="T13" fmla="*/ 23 h 29"/>
                <a:gd name="T14" fmla="*/ 6 w 29"/>
                <a:gd name="T15" fmla="*/ 16 h 29"/>
                <a:gd name="T16" fmla="*/ 6 w 29"/>
                <a:gd name="T17" fmla="*/ 13 h 29"/>
                <a:gd name="T18" fmla="*/ 16 w 29"/>
                <a:gd name="T19" fmla="*/ 6 h 29"/>
                <a:gd name="T20" fmla="*/ 20 w 29"/>
                <a:gd name="T21" fmla="*/ 8 h 29"/>
                <a:gd name="T22" fmla="*/ 24 w 29"/>
                <a:gd name="T23" fmla="*/ 4 h 29"/>
                <a:gd name="T24" fmla="*/ 22 w 29"/>
                <a:gd name="T25" fmla="*/ 2 h 29"/>
                <a:gd name="T26" fmla="*/ 15 w 29"/>
                <a:gd name="T27" fmla="*/ 0 h 29"/>
                <a:gd name="T28" fmla="*/ 13 w 29"/>
                <a:gd name="T29" fmla="*/ 0 h 29"/>
                <a:gd name="T30" fmla="*/ 11 w 29"/>
                <a:gd name="T31" fmla="*/ 1 h 29"/>
                <a:gd name="T32" fmla="*/ 3 w 29"/>
                <a:gd name="T33" fmla="*/ 6 h 29"/>
                <a:gd name="T34" fmla="*/ 0 w 29"/>
                <a:gd name="T35" fmla="*/ 14 h 29"/>
                <a:gd name="T36" fmla="*/ 0 w 29"/>
                <a:gd name="T37" fmla="*/ 18 h 29"/>
                <a:gd name="T38" fmla="*/ 6 w 29"/>
                <a:gd name="T39" fmla="*/ 27 h 29"/>
                <a:gd name="T40" fmla="*/ 14 w 29"/>
                <a:gd name="T41" fmla="*/ 29 h 29"/>
                <a:gd name="T42" fmla="*/ 19 w 29"/>
                <a:gd name="T43" fmla="*/ 29 h 29"/>
                <a:gd name="T44" fmla="*/ 26 w 29"/>
                <a:gd name="T45" fmla="*/ 24 h 29"/>
                <a:gd name="T46" fmla="*/ 28 w 29"/>
                <a:gd name="T47" fmla="*/ 12 h 29"/>
                <a:gd name="T48" fmla="*/ 15 w 29"/>
                <a:gd name="T49" fmla="*/ 1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9" h="29">
                  <a:moveTo>
                    <a:pt x="15" y="12"/>
                  </a:moveTo>
                  <a:cubicBezTo>
                    <a:pt x="15" y="12"/>
                    <a:pt x="14" y="12"/>
                    <a:pt x="14" y="12"/>
                  </a:cubicBezTo>
                  <a:cubicBezTo>
                    <a:pt x="14" y="14"/>
                    <a:pt x="15" y="18"/>
                    <a:pt x="15" y="18"/>
                  </a:cubicBezTo>
                  <a:cubicBezTo>
                    <a:pt x="15" y="18"/>
                    <a:pt x="22" y="18"/>
                    <a:pt x="22" y="18"/>
                  </a:cubicBezTo>
                  <a:cubicBezTo>
                    <a:pt x="22" y="18"/>
                    <a:pt x="22" y="21"/>
                    <a:pt x="19" y="22"/>
                  </a:cubicBezTo>
                  <a:cubicBezTo>
                    <a:pt x="18" y="23"/>
                    <a:pt x="17" y="23"/>
                    <a:pt x="15" y="23"/>
                  </a:cubicBezTo>
                  <a:cubicBezTo>
                    <a:pt x="14" y="24"/>
                    <a:pt x="13" y="23"/>
                    <a:pt x="12" y="23"/>
                  </a:cubicBezTo>
                  <a:cubicBezTo>
                    <a:pt x="9" y="22"/>
                    <a:pt x="6" y="19"/>
                    <a:pt x="6" y="16"/>
                  </a:cubicBezTo>
                  <a:cubicBezTo>
                    <a:pt x="6" y="15"/>
                    <a:pt x="6" y="14"/>
                    <a:pt x="6" y="13"/>
                  </a:cubicBezTo>
                  <a:cubicBezTo>
                    <a:pt x="7" y="9"/>
                    <a:pt x="11" y="6"/>
                    <a:pt x="16" y="6"/>
                  </a:cubicBezTo>
                  <a:cubicBezTo>
                    <a:pt x="18" y="7"/>
                    <a:pt x="19" y="7"/>
                    <a:pt x="20" y="8"/>
                  </a:cubicBezTo>
                  <a:cubicBezTo>
                    <a:pt x="21" y="7"/>
                    <a:pt x="23" y="6"/>
                    <a:pt x="24" y="4"/>
                  </a:cubicBezTo>
                  <a:cubicBezTo>
                    <a:pt x="24" y="4"/>
                    <a:pt x="23" y="3"/>
                    <a:pt x="22" y="2"/>
                  </a:cubicBezTo>
                  <a:cubicBezTo>
                    <a:pt x="20" y="1"/>
                    <a:pt x="17" y="0"/>
                    <a:pt x="15" y="0"/>
                  </a:cubicBez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2" y="1"/>
                    <a:pt x="11" y="1"/>
                  </a:cubicBezTo>
                  <a:cubicBezTo>
                    <a:pt x="8" y="2"/>
                    <a:pt x="5" y="3"/>
                    <a:pt x="3" y="6"/>
                  </a:cubicBezTo>
                  <a:cubicBezTo>
                    <a:pt x="1" y="8"/>
                    <a:pt x="0" y="11"/>
                    <a:pt x="0" y="14"/>
                  </a:cubicBezTo>
                  <a:cubicBezTo>
                    <a:pt x="0" y="15"/>
                    <a:pt x="0" y="17"/>
                    <a:pt x="0" y="18"/>
                  </a:cubicBezTo>
                  <a:cubicBezTo>
                    <a:pt x="1" y="22"/>
                    <a:pt x="3" y="24"/>
                    <a:pt x="6" y="27"/>
                  </a:cubicBezTo>
                  <a:cubicBezTo>
                    <a:pt x="8" y="28"/>
                    <a:pt x="11" y="29"/>
                    <a:pt x="14" y="29"/>
                  </a:cubicBezTo>
                  <a:cubicBezTo>
                    <a:pt x="15" y="29"/>
                    <a:pt x="17" y="29"/>
                    <a:pt x="19" y="29"/>
                  </a:cubicBezTo>
                  <a:cubicBezTo>
                    <a:pt x="21" y="28"/>
                    <a:pt x="24" y="27"/>
                    <a:pt x="26" y="24"/>
                  </a:cubicBezTo>
                  <a:cubicBezTo>
                    <a:pt x="28" y="21"/>
                    <a:pt x="29" y="16"/>
                    <a:pt x="28" y="12"/>
                  </a:cubicBezTo>
                  <a:cubicBezTo>
                    <a:pt x="24" y="12"/>
                    <a:pt x="19" y="12"/>
                    <a:pt x="15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19844BCA-FF31-4128-825D-2E3A9D1BA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36775" y="2641600"/>
              <a:ext cx="214312" cy="214313"/>
            </a:xfrm>
            <a:custGeom>
              <a:avLst/>
              <a:gdLst>
                <a:gd name="T0" fmla="*/ 135 w 135"/>
                <a:gd name="T1" fmla="*/ 48 h 135"/>
                <a:gd name="T2" fmla="*/ 87 w 135"/>
                <a:gd name="T3" fmla="*/ 48 h 135"/>
                <a:gd name="T4" fmla="*/ 87 w 135"/>
                <a:gd name="T5" fmla="*/ 0 h 135"/>
                <a:gd name="T6" fmla="*/ 87 w 135"/>
                <a:gd name="T7" fmla="*/ 0 h 135"/>
                <a:gd name="T8" fmla="*/ 87 w 135"/>
                <a:gd name="T9" fmla="*/ 0 h 135"/>
                <a:gd name="T10" fmla="*/ 48 w 135"/>
                <a:gd name="T11" fmla="*/ 0 h 135"/>
                <a:gd name="T12" fmla="*/ 48 w 135"/>
                <a:gd name="T13" fmla="*/ 0 h 135"/>
                <a:gd name="T14" fmla="*/ 48 w 135"/>
                <a:gd name="T15" fmla="*/ 0 h 135"/>
                <a:gd name="T16" fmla="*/ 48 w 135"/>
                <a:gd name="T17" fmla="*/ 48 h 135"/>
                <a:gd name="T18" fmla="*/ 0 w 135"/>
                <a:gd name="T19" fmla="*/ 48 h 135"/>
                <a:gd name="T20" fmla="*/ 0 w 135"/>
                <a:gd name="T21" fmla="*/ 48 h 135"/>
                <a:gd name="T22" fmla="*/ 0 w 135"/>
                <a:gd name="T23" fmla="*/ 48 h 135"/>
                <a:gd name="T24" fmla="*/ 0 w 135"/>
                <a:gd name="T25" fmla="*/ 87 h 135"/>
                <a:gd name="T26" fmla="*/ 0 w 135"/>
                <a:gd name="T27" fmla="*/ 87 h 135"/>
                <a:gd name="T28" fmla="*/ 0 w 135"/>
                <a:gd name="T29" fmla="*/ 87 h 135"/>
                <a:gd name="T30" fmla="*/ 48 w 135"/>
                <a:gd name="T31" fmla="*/ 87 h 135"/>
                <a:gd name="T32" fmla="*/ 48 w 135"/>
                <a:gd name="T33" fmla="*/ 135 h 135"/>
                <a:gd name="T34" fmla="*/ 48 w 135"/>
                <a:gd name="T35" fmla="*/ 135 h 135"/>
                <a:gd name="T36" fmla="*/ 48 w 135"/>
                <a:gd name="T37" fmla="*/ 135 h 135"/>
                <a:gd name="T38" fmla="*/ 87 w 135"/>
                <a:gd name="T39" fmla="*/ 135 h 135"/>
                <a:gd name="T40" fmla="*/ 87 w 135"/>
                <a:gd name="T41" fmla="*/ 135 h 135"/>
                <a:gd name="T42" fmla="*/ 87 w 135"/>
                <a:gd name="T43" fmla="*/ 135 h 135"/>
                <a:gd name="T44" fmla="*/ 87 w 135"/>
                <a:gd name="T45" fmla="*/ 87 h 135"/>
                <a:gd name="T46" fmla="*/ 135 w 135"/>
                <a:gd name="T47" fmla="*/ 87 h 135"/>
                <a:gd name="T48" fmla="*/ 135 w 135"/>
                <a:gd name="T49" fmla="*/ 87 h 135"/>
                <a:gd name="T50" fmla="*/ 135 w 135"/>
                <a:gd name="T51" fmla="*/ 87 h 135"/>
                <a:gd name="T52" fmla="*/ 135 w 135"/>
                <a:gd name="T53" fmla="*/ 48 h 135"/>
                <a:gd name="T54" fmla="*/ 135 w 135"/>
                <a:gd name="T55" fmla="*/ 48 h 135"/>
                <a:gd name="T56" fmla="*/ 135 w 135"/>
                <a:gd name="T57" fmla="*/ 4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5" h="135">
                  <a:moveTo>
                    <a:pt x="135" y="48"/>
                  </a:moveTo>
                  <a:lnTo>
                    <a:pt x="87" y="48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0" y="87"/>
                  </a:lnTo>
                  <a:lnTo>
                    <a:pt x="48" y="87"/>
                  </a:lnTo>
                  <a:lnTo>
                    <a:pt x="48" y="135"/>
                  </a:lnTo>
                  <a:lnTo>
                    <a:pt x="48" y="135"/>
                  </a:lnTo>
                  <a:lnTo>
                    <a:pt x="48" y="135"/>
                  </a:lnTo>
                  <a:lnTo>
                    <a:pt x="87" y="135"/>
                  </a:lnTo>
                  <a:lnTo>
                    <a:pt x="87" y="135"/>
                  </a:lnTo>
                  <a:lnTo>
                    <a:pt x="87" y="135"/>
                  </a:lnTo>
                  <a:lnTo>
                    <a:pt x="87" y="87"/>
                  </a:lnTo>
                  <a:lnTo>
                    <a:pt x="135" y="87"/>
                  </a:lnTo>
                  <a:lnTo>
                    <a:pt x="135" y="87"/>
                  </a:lnTo>
                  <a:lnTo>
                    <a:pt x="135" y="87"/>
                  </a:lnTo>
                  <a:lnTo>
                    <a:pt x="135" y="48"/>
                  </a:lnTo>
                  <a:lnTo>
                    <a:pt x="135" y="48"/>
                  </a:lnTo>
                  <a:lnTo>
                    <a:pt x="135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31" name="กลุ่ม 663">
            <a:extLst>
              <a:ext uri="{FF2B5EF4-FFF2-40B4-BE49-F238E27FC236}">
                <a16:creationId xmlns:a16="http://schemas.microsoft.com/office/drawing/2014/main" id="{112F9603-8411-8DEE-6F2F-23019102F433}"/>
              </a:ext>
            </a:extLst>
          </p:cNvPr>
          <p:cNvGrpSpPr/>
          <p:nvPr/>
        </p:nvGrpSpPr>
        <p:grpSpPr>
          <a:xfrm>
            <a:off x="12620877" y="2308119"/>
            <a:ext cx="988218" cy="976312"/>
            <a:chOff x="16092488" y="2105025"/>
            <a:chExt cx="1317625" cy="1301750"/>
          </a:xfrm>
        </p:grpSpPr>
        <p:sp>
          <p:nvSpPr>
            <p:cNvPr id="32" name="Oval 18">
              <a:extLst>
                <a:ext uri="{FF2B5EF4-FFF2-40B4-BE49-F238E27FC236}">
                  <a16:creationId xmlns:a16="http://schemas.microsoft.com/office/drawing/2014/main" id="{D3BAE573-898B-B508-5F55-C126B6891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92488" y="2105025"/>
              <a:ext cx="1317625" cy="1301750"/>
            </a:xfrm>
            <a:prstGeom prst="ellipse">
              <a:avLst/>
            </a:prstGeom>
            <a:solidFill>
              <a:srgbClr val="1387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id="{25FDB21F-F23E-D8E0-3890-4CE03DEC0F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506825" y="2487613"/>
              <a:ext cx="122237" cy="536575"/>
            </a:xfrm>
            <a:custGeom>
              <a:avLst/>
              <a:gdLst>
                <a:gd name="T0" fmla="*/ 1 w 8"/>
                <a:gd name="T1" fmla="*/ 12 h 35"/>
                <a:gd name="T2" fmla="*/ 8 w 8"/>
                <a:gd name="T3" fmla="*/ 12 h 35"/>
                <a:gd name="T4" fmla="*/ 8 w 8"/>
                <a:gd name="T5" fmla="*/ 35 h 35"/>
                <a:gd name="T6" fmla="*/ 1 w 8"/>
                <a:gd name="T7" fmla="*/ 35 h 35"/>
                <a:gd name="T8" fmla="*/ 1 w 8"/>
                <a:gd name="T9" fmla="*/ 12 h 35"/>
                <a:gd name="T10" fmla="*/ 4 w 8"/>
                <a:gd name="T11" fmla="*/ 0 h 35"/>
                <a:gd name="T12" fmla="*/ 8 w 8"/>
                <a:gd name="T13" fmla="*/ 5 h 35"/>
                <a:gd name="T14" fmla="*/ 4 w 8"/>
                <a:gd name="T15" fmla="*/ 9 h 35"/>
                <a:gd name="T16" fmla="*/ 0 w 8"/>
                <a:gd name="T17" fmla="*/ 5 h 35"/>
                <a:gd name="T18" fmla="*/ 4 w 8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35">
                  <a:moveTo>
                    <a:pt x="1" y="12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" y="35"/>
                    <a:pt x="1" y="35"/>
                    <a:pt x="1" y="35"/>
                  </a:cubicBezTo>
                  <a:lnTo>
                    <a:pt x="1" y="12"/>
                  </a:lnTo>
                  <a:close/>
                  <a:moveTo>
                    <a:pt x="4" y="0"/>
                  </a:moveTo>
                  <a:cubicBezTo>
                    <a:pt x="7" y="0"/>
                    <a:pt x="8" y="2"/>
                    <a:pt x="8" y="5"/>
                  </a:cubicBezTo>
                  <a:cubicBezTo>
                    <a:pt x="8" y="7"/>
                    <a:pt x="7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id="{B6BC01EC-81C5-189A-B11D-D838417F9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89388" y="2655888"/>
              <a:ext cx="336550" cy="368300"/>
            </a:xfrm>
            <a:custGeom>
              <a:avLst/>
              <a:gdLst>
                <a:gd name="T0" fmla="*/ 0 w 22"/>
                <a:gd name="T1" fmla="*/ 1 h 24"/>
                <a:gd name="T2" fmla="*/ 7 w 22"/>
                <a:gd name="T3" fmla="*/ 1 h 24"/>
                <a:gd name="T4" fmla="*/ 7 w 22"/>
                <a:gd name="T5" fmla="*/ 4 h 24"/>
                <a:gd name="T6" fmla="*/ 7 w 22"/>
                <a:gd name="T7" fmla="*/ 4 h 24"/>
                <a:gd name="T8" fmla="*/ 14 w 22"/>
                <a:gd name="T9" fmla="*/ 0 h 24"/>
                <a:gd name="T10" fmla="*/ 22 w 22"/>
                <a:gd name="T11" fmla="*/ 11 h 24"/>
                <a:gd name="T12" fmla="*/ 22 w 22"/>
                <a:gd name="T13" fmla="*/ 24 h 24"/>
                <a:gd name="T14" fmla="*/ 15 w 22"/>
                <a:gd name="T15" fmla="*/ 24 h 24"/>
                <a:gd name="T16" fmla="*/ 15 w 22"/>
                <a:gd name="T17" fmla="*/ 13 h 24"/>
                <a:gd name="T18" fmla="*/ 12 w 22"/>
                <a:gd name="T19" fmla="*/ 7 h 24"/>
                <a:gd name="T20" fmla="*/ 7 w 22"/>
                <a:gd name="T21" fmla="*/ 12 h 24"/>
                <a:gd name="T22" fmla="*/ 7 w 22"/>
                <a:gd name="T23" fmla="*/ 24 h 24"/>
                <a:gd name="T24" fmla="*/ 0 w 22"/>
                <a:gd name="T25" fmla="*/ 24 h 24"/>
                <a:gd name="T26" fmla="*/ 0 w 22"/>
                <a:gd name="T27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4">
                  <a:moveTo>
                    <a:pt x="0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2"/>
                    <a:pt x="10" y="0"/>
                    <a:pt x="14" y="0"/>
                  </a:cubicBezTo>
                  <a:cubicBezTo>
                    <a:pt x="21" y="0"/>
                    <a:pt x="22" y="5"/>
                    <a:pt x="22" y="11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0"/>
                    <a:pt x="15" y="7"/>
                    <a:pt x="12" y="7"/>
                  </a:cubicBezTo>
                  <a:cubicBezTo>
                    <a:pt x="8" y="7"/>
                    <a:pt x="7" y="9"/>
                    <a:pt x="7" y="12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0" y="24"/>
                    <a:pt x="0" y="24"/>
                    <a:pt x="0" y="2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35" name="กลุ่ม 2084">
            <a:extLst>
              <a:ext uri="{FF2B5EF4-FFF2-40B4-BE49-F238E27FC236}">
                <a16:creationId xmlns:a16="http://schemas.microsoft.com/office/drawing/2014/main" id="{0E4800E9-13EB-2CD4-C7C3-9F2EED2B8CC0}"/>
              </a:ext>
            </a:extLst>
          </p:cNvPr>
          <p:cNvGrpSpPr/>
          <p:nvPr/>
        </p:nvGrpSpPr>
        <p:grpSpPr>
          <a:xfrm>
            <a:off x="12620877" y="6683666"/>
            <a:ext cx="988218" cy="988218"/>
            <a:chOff x="16092488" y="7939088"/>
            <a:chExt cx="1317625" cy="1317625"/>
          </a:xfrm>
        </p:grpSpPr>
        <p:sp>
          <p:nvSpPr>
            <p:cNvPr id="36" name="Oval 21">
              <a:extLst>
                <a:ext uri="{FF2B5EF4-FFF2-40B4-BE49-F238E27FC236}">
                  <a16:creationId xmlns:a16="http://schemas.microsoft.com/office/drawing/2014/main" id="{C2ED0F49-A568-47A2-4753-4E626EC3CA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92488" y="7939088"/>
              <a:ext cx="1317625" cy="1317625"/>
            </a:xfrm>
            <a:prstGeom prst="ellipse">
              <a:avLst/>
            </a:prstGeom>
            <a:solidFill>
              <a:srgbClr val="4863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7" name="Freeform 22">
              <a:extLst>
                <a:ext uri="{FF2B5EF4-FFF2-40B4-BE49-F238E27FC236}">
                  <a16:creationId xmlns:a16="http://schemas.microsoft.com/office/drawing/2014/main" id="{62988D2D-1CCD-32B8-A908-2A21F5D757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60788" y="8399463"/>
              <a:ext cx="304800" cy="382588"/>
            </a:xfrm>
            <a:custGeom>
              <a:avLst/>
              <a:gdLst>
                <a:gd name="T0" fmla="*/ 0 w 20"/>
                <a:gd name="T1" fmla="*/ 25 h 25"/>
                <a:gd name="T2" fmla="*/ 0 w 20"/>
                <a:gd name="T3" fmla="*/ 0 h 25"/>
                <a:gd name="T4" fmla="*/ 0 w 20"/>
                <a:gd name="T5" fmla="*/ 0 h 25"/>
                <a:gd name="T6" fmla="*/ 12 w 20"/>
                <a:gd name="T7" fmla="*/ 0 h 25"/>
                <a:gd name="T8" fmla="*/ 16 w 20"/>
                <a:gd name="T9" fmla="*/ 1 h 25"/>
                <a:gd name="T10" fmla="*/ 19 w 20"/>
                <a:gd name="T11" fmla="*/ 6 h 25"/>
                <a:gd name="T12" fmla="*/ 19 w 20"/>
                <a:gd name="T13" fmla="*/ 9 h 25"/>
                <a:gd name="T14" fmla="*/ 17 w 20"/>
                <a:gd name="T15" fmla="*/ 11 h 25"/>
                <a:gd name="T16" fmla="*/ 16 w 20"/>
                <a:gd name="T17" fmla="*/ 12 h 25"/>
                <a:gd name="T18" fmla="*/ 16 w 20"/>
                <a:gd name="T19" fmla="*/ 12 h 25"/>
                <a:gd name="T20" fmla="*/ 20 w 20"/>
                <a:gd name="T21" fmla="*/ 16 h 25"/>
                <a:gd name="T22" fmla="*/ 19 w 20"/>
                <a:gd name="T23" fmla="*/ 21 h 25"/>
                <a:gd name="T24" fmla="*/ 14 w 20"/>
                <a:gd name="T25" fmla="*/ 25 h 25"/>
                <a:gd name="T26" fmla="*/ 11 w 20"/>
                <a:gd name="T27" fmla="*/ 25 h 25"/>
                <a:gd name="T28" fmla="*/ 0 w 20"/>
                <a:gd name="T29" fmla="*/ 25 h 25"/>
                <a:gd name="T30" fmla="*/ 0 w 20"/>
                <a:gd name="T31" fmla="*/ 25 h 25"/>
                <a:gd name="T32" fmla="*/ 6 w 20"/>
                <a:gd name="T33" fmla="*/ 21 h 25"/>
                <a:gd name="T34" fmla="*/ 6 w 20"/>
                <a:gd name="T35" fmla="*/ 21 h 25"/>
                <a:gd name="T36" fmla="*/ 11 w 20"/>
                <a:gd name="T37" fmla="*/ 21 h 25"/>
                <a:gd name="T38" fmla="*/ 12 w 20"/>
                <a:gd name="T39" fmla="*/ 20 h 25"/>
                <a:gd name="T40" fmla="*/ 15 w 20"/>
                <a:gd name="T41" fmla="*/ 18 h 25"/>
                <a:gd name="T42" fmla="*/ 15 w 20"/>
                <a:gd name="T43" fmla="*/ 17 h 25"/>
                <a:gd name="T44" fmla="*/ 13 w 20"/>
                <a:gd name="T45" fmla="*/ 14 h 25"/>
                <a:gd name="T46" fmla="*/ 11 w 20"/>
                <a:gd name="T47" fmla="*/ 14 h 25"/>
                <a:gd name="T48" fmla="*/ 6 w 20"/>
                <a:gd name="T49" fmla="*/ 14 h 25"/>
                <a:gd name="T50" fmla="*/ 6 w 20"/>
                <a:gd name="T51" fmla="*/ 14 h 25"/>
                <a:gd name="T52" fmla="*/ 6 w 20"/>
                <a:gd name="T53" fmla="*/ 21 h 25"/>
                <a:gd name="T54" fmla="*/ 6 w 20"/>
                <a:gd name="T55" fmla="*/ 10 h 25"/>
                <a:gd name="T56" fmla="*/ 6 w 20"/>
                <a:gd name="T57" fmla="*/ 10 h 25"/>
                <a:gd name="T58" fmla="*/ 11 w 20"/>
                <a:gd name="T59" fmla="*/ 10 h 25"/>
                <a:gd name="T60" fmla="*/ 13 w 20"/>
                <a:gd name="T61" fmla="*/ 10 h 25"/>
                <a:gd name="T62" fmla="*/ 14 w 20"/>
                <a:gd name="T63" fmla="*/ 8 h 25"/>
                <a:gd name="T64" fmla="*/ 14 w 20"/>
                <a:gd name="T65" fmla="*/ 7 h 25"/>
                <a:gd name="T66" fmla="*/ 13 w 20"/>
                <a:gd name="T67" fmla="*/ 5 h 25"/>
                <a:gd name="T68" fmla="*/ 10 w 20"/>
                <a:gd name="T69" fmla="*/ 5 h 25"/>
                <a:gd name="T70" fmla="*/ 6 w 20"/>
                <a:gd name="T71" fmla="*/ 5 h 25"/>
                <a:gd name="T72" fmla="*/ 6 w 20"/>
                <a:gd name="T73" fmla="*/ 5 h 25"/>
                <a:gd name="T74" fmla="*/ 6 w 20"/>
                <a:gd name="T75" fmla="*/ 1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0" h="25">
                  <a:moveTo>
                    <a:pt x="0" y="25"/>
                  </a:moveTo>
                  <a:cubicBezTo>
                    <a:pt x="0" y="17"/>
                    <a:pt x="0" y="9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8" y="0"/>
                    <a:pt x="12" y="0"/>
                  </a:cubicBezTo>
                  <a:cubicBezTo>
                    <a:pt x="13" y="0"/>
                    <a:pt x="15" y="1"/>
                    <a:pt x="16" y="1"/>
                  </a:cubicBezTo>
                  <a:cubicBezTo>
                    <a:pt x="18" y="2"/>
                    <a:pt x="19" y="4"/>
                    <a:pt x="19" y="6"/>
                  </a:cubicBezTo>
                  <a:cubicBezTo>
                    <a:pt x="19" y="7"/>
                    <a:pt x="19" y="8"/>
                    <a:pt x="19" y="9"/>
                  </a:cubicBezTo>
                  <a:cubicBezTo>
                    <a:pt x="19" y="10"/>
                    <a:pt x="18" y="11"/>
                    <a:pt x="17" y="11"/>
                  </a:cubicBezTo>
                  <a:cubicBezTo>
                    <a:pt x="17" y="12"/>
                    <a:pt x="16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8" y="13"/>
                    <a:pt x="20" y="14"/>
                    <a:pt x="20" y="16"/>
                  </a:cubicBezTo>
                  <a:cubicBezTo>
                    <a:pt x="20" y="18"/>
                    <a:pt x="20" y="19"/>
                    <a:pt x="19" y="21"/>
                  </a:cubicBezTo>
                  <a:cubicBezTo>
                    <a:pt x="18" y="23"/>
                    <a:pt x="16" y="24"/>
                    <a:pt x="14" y="25"/>
                  </a:cubicBezTo>
                  <a:cubicBezTo>
                    <a:pt x="13" y="25"/>
                    <a:pt x="12" y="25"/>
                    <a:pt x="11" y="25"/>
                  </a:cubicBezTo>
                  <a:cubicBezTo>
                    <a:pt x="7" y="25"/>
                    <a:pt x="4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lose/>
                  <a:moveTo>
                    <a:pt x="6" y="21"/>
                  </a:moveTo>
                  <a:cubicBezTo>
                    <a:pt x="6" y="21"/>
                    <a:pt x="6" y="21"/>
                    <a:pt x="6" y="21"/>
                  </a:cubicBezTo>
                  <a:cubicBezTo>
                    <a:pt x="7" y="21"/>
                    <a:pt x="9" y="21"/>
                    <a:pt x="11" y="21"/>
                  </a:cubicBezTo>
                  <a:cubicBezTo>
                    <a:pt x="11" y="21"/>
                    <a:pt x="12" y="21"/>
                    <a:pt x="12" y="20"/>
                  </a:cubicBezTo>
                  <a:cubicBezTo>
                    <a:pt x="14" y="20"/>
                    <a:pt x="14" y="19"/>
                    <a:pt x="15" y="18"/>
                  </a:cubicBezTo>
                  <a:cubicBezTo>
                    <a:pt x="15" y="18"/>
                    <a:pt x="15" y="17"/>
                    <a:pt x="15" y="17"/>
                  </a:cubicBezTo>
                  <a:cubicBezTo>
                    <a:pt x="15" y="16"/>
                    <a:pt x="14" y="15"/>
                    <a:pt x="13" y="14"/>
                  </a:cubicBezTo>
                  <a:cubicBezTo>
                    <a:pt x="13" y="14"/>
                    <a:pt x="12" y="14"/>
                    <a:pt x="11" y="14"/>
                  </a:cubicBezTo>
                  <a:cubicBezTo>
                    <a:pt x="9" y="14"/>
                    <a:pt x="8" y="14"/>
                    <a:pt x="6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6"/>
                    <a:pt x="6" y="18"/>
                    <a:pt x="6" y="21"/>
                  </a:cubicBezTo>
                  <a:close/>
                  <a:moveTo>
                    <a:pt x="6" y="10"/>
                  </a:moveTo>
                  <a:cubicBezTo>
                    <a:pt x="6" y="10"/>
                    <a:pt x="6" y="10"/>
                    <a:pt x="6" y="10"/>
                  </a:cubicBezTo>
                  <a:cubicBezTo>
                    <a:pt x="7" y="10"/>
                    <a:pt x="9" y="10"/>
                    <a:pt x="11" y="10"/>
                  </a:cubicBezTo>
                  <a:cubicBezTo>
                    <a:pt x="12" y="10"/>
                    <a:pt x="13" y="10"/>
                    <a:pt x="13" y="10"/>
                  </a:cubicBezTo>
                  <a:cubicBezTo>
                    <a:pt x="14" y="9"/>
                    <a:pt x="14" y="9"/>
                    <a:pt x="14" y="8"/>
                  </a:cubicBezTo>
                  <a:cubicBezTo>
                    <a:pt x="14" y="8"/>
                    <a:pt x="14" y="7"/>
                    <a:pt x="14" y="7"/>
                  </a:cubicBezTo>
                  <a:cubicBezTo>
                    <a:pt x="14" y="6"/>
                    <a:pt x="14" y="5"/>
                    <a:pt x="13" y="5"/>
                  </a:cubicBezTo>
                  <a:cubicBezTo>
                    <a:pt x="12" y="5"/>
                    <a:pt x="11" y="5"/>
                    <a:pt x="10" y="5"/>
                  </a:cubicBezTo>
                  <a:cubicBezTo>
                    <a:pt x="9" y="5"/>
                    <a:pt x="7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6"/>
                    <a:pt x="6" y="8"/>
                    <a:pt x="6" y="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8" name="Freeform 23">
              <a:extLst>
                <a:ext uri="{FF2B5EF4-FFF2-40B4-BE49-F238E27FC236}">
                  <a16:creationId xmlns:a16="http://schemas.microsoft.com/office/drawing/2014/main" id="{EA9E7779-E449-4856-6486-FE7B301C8E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97338" y="8491538"/>
              <a:ext cx="260350" cy="290513"/>
            </a:xfrm>
            <a:custGeom>
              <a:avLst/>
              <a:gdLst>
                <a:gd name="T0" fmla="*/ 17 w 17"/>
                <a:gd name="T1" fmla="*/ 11 h 19"/>
                <a:gd name="T2" fmla="*/ 5 w 17"/>
                <a:gd name="T3" fmla="*/ 11 h 19"/>
                <a:gd name="T4" fmla="*/ 5 w 17"/>
                <a:gd name="T5" fmla="*/ 11 h 19"/>
                <a:gd name="T6" fmla="*/ 5 w 17"/>
                <a:gd name="T7" fmla="*/ 13 h 19"/>
                <a:gd name="T8" fmla="*/ 8 w 17"/>
                <a:gd name="T9" fmla="*/ 15 h 19"/>
                <a:gd name="T10" fmla="*/ 10 w 17"/>
                <a:gd name="T11" fmla="*/ 15 h 19"/>
                <a:gd name="T12" fmla="*/ 12 w 17"/>
                <a:gd name="T13" fmla="*/ 13 h 19"/>
                <a:gd name="T14" fmla="*/ 13 w 17"/>
                <a:gd name="T15" fmla="*/ 13 h 19"/>
                <a:gd name="T16" fmla="*/ 17 w 17"/>
                <a:gd name="T17" fmla="*/ 13 h 19"/>
                <a:gd name="T18" fmla="*/ 17 w 17"/>
                <a:gd name="T19" fmla="*/ 13 h 19"/>
                <a:gd name="T20" fmla="*/ 17 w 17"/>
                <a:gd name="T21" fmla="*/ 14 h 19"/>
                <a:gd name="T22" fmla="*/ 16 w 17"/>
                <a:gd name="T23" fmla="*/ 16 h 19"/>
                <a:gd name="T24" fmla="*/ 11 w 17"/>
                <a:gd name="T25" fmla="*/ 19 h 19"/>
                <a:gd name="T26" fmla="*/ 6 w 17"/>
                <a:gd name="T27" fmla="*/ 18 h 19"/>
                <a:gd name="T28" fmla="*/ 2 w 17"/>
                <a:gd name="T29" fmla="*/ 16 h 19"/>
                <a:gd name="T30" fmla="*/ 0 w 17"/>
                <a:gd name="T31" fmla="*/ 13 h 19"/>
                <a:gd name="T32" fmla="*/ 0 w 17"/>
                <a:gd name="T33" fmla="*/ 6 h 19"/>
                <a:gd name="T34" fmla="*/ 7 w 17"/>
                <a:gd name="T35" fmla="*/ 0 h 19"/>
                <a:gd name="T36" fmla="*/ 13 w 17"/>
                <a:gd name="T37" fmla="*/ 1 h 19"/>
                <a:gd name="T38" fmla="*/ 16 w 17"/>
                <a:gd name="T39" fmla="*/ 4 h 19"/>
                <a:gd name="T40" fmla="*/ 17 w 17"/>
                <a:gd name="T41" fmla="*/ 8 h 19"/>
                <a:gd name="T42" fmla="*/ 17 w 17"/>
                <a:gd name="T43" fmla="*/ 11 h 19"/>
                <a:gd name="T44" fmla="*/ 17 w 17"/>
                <a:gd name="T45" fmla="*/ 11 h 19"/>
                <a:gd name="T46" fmla="*/ 13 w 17"/>
                <a:gd name="T47" fmla="*/ 8 h 19"/>
                <a:gd name="T48" fmla="*/ 13 w 17"/>
                <a:gd name="T49" fmla="*/ 8 h 19"/>
                <a:gd name="T50" fmla="*/ 13 w 17"/>
                <a:gd name="T51" fmla="*/ 7 h 19"/>
                <a:gd name="T52" fmla="*/ 10 w 17"/>
                <a:gd name="T53" fmla="*/ 4 h 19"/>
                <a:gd name="T54" fmla="*/ 8 w 17"/>
                <a:gd name="T55" fmla="*/ 4 h 19"/>
                <a:gd name="T56" fmla="*/ 5 w 17"/>
                <a:gd name="T57" fmla="*/ 6 h 19"/>
                <a:gd name="T58" fmla="*/ 5 w 17"/>
                <a:gd name="T59" fmla="*/ 7 h 19"/>
                <a:gd name="T60" fmla="*/ 5 w 17"/>
                <a:gd name="T61" fmla="*/ 8 h 19"/>
                <a:gd name="T62" fmla="*/ 13 w 17"/>
                <a:gd name="T63" fmla="*/ 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" h="19">
                  <a:moveTo>
                    <a:pt x="17" y="11"/>
                  </a:moveTo>
                  <a:cubicBezTo>
                    <a:pt x="13" y="11"/>
                    <a:pt x="9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2"/>
                    <a:pt x="5" y="12"/>
                    <a:pt x="5" y="13"/>
                  </a:cubicBezTo>
                  <a:cubicBezTo>
                    <a:pt x="6" y="14"/>
                    <a:pt x="7" y="15"/>
                    <a:pt x="8" y="15"/>
                  </a:cubicBezTo>
                  <a:cubicBezTo>
                    <a:pt x="9" y="15"/>
                    <a:pt x="9" y="15"/>
                    <a:pt x="10" y="15"/>
                  </a:cubicBezTo>
                  <a:cubicBezTo>
                    <a:pt x="11" y="15"/>
                    <a:pt x="12" y="14"/>
                    <a:pt x="12" y="13"/>
                  </a:cubicBezTo>
                  <a:cubicBezTo>
                    <a:pt x="12" y="13"/>
                    <a:pt x="12" y="13"/>
                    <a:pt x="13" y="13"/>
                  </a:cubicBezTo>
                  <a:cubicBezTo>
                    <a:pt x="14" y="13"/>
                    <a:pt x="15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6" y="15"/>
                    <a:pt x="16" y="16"/>
                  </a:cubicBezTo>
                  <a:cubicBezTo>
                    <a:pt x="14" y="18"/>
                    <a:pt x="13" y="18"/>
                    <a:pt x="11" y="19"/>
                  </a:cubicBezTo>
                  <a:cubicBezTo>
                    <a:pt x="9" y="19"/>
                    <a:pt x="8" y="19"/>
                    <a:pt x="6" y="18"/>
                  </a:cubicBezTo>
                  <a:cubicBezTo>
                    <a:pt x="4" y="18"/>
                    <a:pt x="3" y="17"/>
                    <a:pt x="2" y="16"/>
                  </a:cubicBezTo>
                  <a:cubicBezTo>
                    <a:pt x="1" y="15"/>
                    <a:pt x="1" y="14"/>
                    <a:pt x="0" y="13"/>
                  </a:cubicBezTo>
                  <a:cubicBezTo>
                    <a:pt x="0" y="10"/>
                    <a:pt x="0" y="8"/>
                    <a:pt x="0" y="6"/>
                  </a:cubicBezTo>
                  <a:cubicBezTo>
                    <a:pt x="1" y="3"/>
                    <a:pt x="4" y="1"/>
                    <a:pt x="7" y="0"/>
                  </a:cubicBezTo>
                  <a:cubicBezTo>
                    <a:pt x="9" y="0"/>
                    <a:pt x="11" y="0"/>
                    <a:pt x="13" y="1"/>
                  </a:cubicBezTo>
                  <a:cubicBezTo>
                    <a:pt x="14" y="2"/>
                    <a:pt x="16" y="3"/>
                    <a:pt x="16" y="4"/>
                  </a:cubicBezTo>
                  <a:cubicBezTo>
                    <a:pt x="17" y="6"/>
                    <a:pt x="17" y="7"/>
                    <a:pt x="17" y="8"/>
                  </a:cubicBezTo>
                  <a:cubicBezTo>
                    <a:pt x="17" y="9"/>
                    <a:pt x="17" y="10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lose/>
                  <a:moveTo>
                    <a:pt x="13" y="8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2" y="6"/>
                    <a:pt x="12" y="5"/>
                    <a:pt x="10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7" y="4"/>
                    <a:pt x="6" y="5"/>
                    <a:pt x="5" y="6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5" y="7"/>
                    <a:pt x="5" y="7"/>
                    <a:pt x="5" y="8"/>
                  </a:cubicBezTo>
                  <a:cubicBezTo>
                    <a:pt x="7" y="8"/>
                    <a:pt x="10" y="8"/>
                    <a:pt x="13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39" name="Freeform 24">
              <a:extLst>
                <a:ext uri="{FF2B5EF4-FFF2-40B4-BE49-F238E27FC236}">
                  <a16:creationId xmlns:a16="http://schemas.microsoft.com/office/drawing/2014/main" id="{225F4DB1-22F0-B267-45B6-CC1C56098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57663" y="8413750"/>
              <a:ext cx="153987" cy="46038"/>
            </a:xfrm>
            <a:custGeom>
              <a:avLst/>
              <a:gdLst>
                <a:gd name="T0" fmla="*/ 0 w 10"/>
                <a:gd name="T1" fmla="*/ 3 h 3"/>
                <a:gd name="T2" fmla="*/ 0 w 10"/>
                <a:gd name="T3" fmla="*/ 0 h 3"/>
                <a:gd name="T4" fmla="*/ 10 w 10"/>
                <a:gd name="T5" fmla="*/ 0 h 3"/>
                <a:gd name="T6" fmla="*/ 10 w 10"/>
                <a:gd name="T7" fmla="*/ 3 h 3"/>
                <a:gd name="T8" fmla="*/ 0 w 10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3">
                  <a:moveTo>
                    <a:pt x="0" y="3"/>
                  </a:moveTo>
                  <a:cubicBezTo>
                    <a:pt x="0" y="2"/>
                    <a:pt x="0" y="1"/>
                    <a:pt x="0" y="0"/>
                  </a:cubicBezTo>
                  <a:cubicBezTo>
                    <a:pt x="3" y="0"/>
                    <a:pt x="6" y="0"/>
                    <a:pt x="10" y="0"/>
                  </a:cubicBezTo>
                  <a:cubicBezTo>
                    <a:pt x="10" y="1"/>
                    <a:pt x="10" y="2"/>
                    <a:pt x="10" y="3"/>
                  </a:cubicBezTo>
                  <a:cubicBezTo>
                    <a:pt x="6" y="3"/>
                    <a:pt x="3" y="3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40" name="กลุ่ม 668">
            <a:extLst>
              <a:ext uri="{FF2B5EF4-FFF2-40B4-BE49-F238E27FC236}">
                <a16:creationId xmlns:a16="http://schemas.microsoft.com/office/drawing/2014/main" id="{D72E6619-1607-8972-B872-989D79C1ED4A}"/>
              </a:ext>
            </a:extLst>
          </p:cNvPr>
          <p:cNvGrpSpPr/>
          <p:nvPr/>
        </p:nvGrpSpPr>
        <p:grpSpPr>
          <a:xfrm>
            <a:off x="12620877" y="3766636"/>
            <a:ext cx="988218" cy="988218"/>
            <a:chOff x="16092488" y="4049713"/>
            <a:chExt cx="1317625" cy="1317625"/>
          </a:xfrm>
        </p:grpSpPr>
        <p:sp>
          <p:nvSpPr>
            <p:cNvPr id="41" name="Oval 25">
              <a:extLst>
                <a:ext uri="{FF2B5EF4-FFF2-40B4-BE49-F238E27FC236}">
                  <a16:creationId xmlns:a16="http://schemas.microsoft.com/office/drawing/2014/main" id="{E20FB1AB-E5B0-EFB5-EA16-5DB90CEAAC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92488" y="4049713"/>
              <a:ext cx="1317625" cy="1317625"/>
            </a:xfrm>
            <a:prstGeom prst="ellipse">
              <a:avLst/>
            </a:prstGeom>
            <a:solidFill>
              <a:srgbClr val="F05C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42" name="Freeform 26">
              <a:extLst>
                <a:ext uri="{FF2B5EF4-FFF2-40B4-BE49-F238E27FC236}">
                  <a16:creationId xmlns:a16="http://schemas.microsoft.com/office/drawing/2014/main" id="{873B41B4-69B2-40F6-4A3B-56021782772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460788" y="4418013"/>
              <a:ext cx="565150" cy="566738"/>
            </a:xfrm>
            <a:custGeom>
              <a:avLst/>
              <a:gdLst>
                <a:gd name="T0" fmla="*/ 19 w 37"/>
                <a:gd name="T1" fmla="*/ 0 h 37"/>
                <a:gd name="T2" fmla="*/ 0 w 37"/>
                <a:gd name="T3" fmla="*/ 19 h 37"/>
                <a:gd name="T4" fmla="*/ 19 w 37"/>
                <a:gd name="T5" fmla="*/ 37 h 37"/>
                <a:gd name="T6" fmla="*/ 37 w 37"/>
                <a:gd name="T7" fmla="*/ 19 h 37"/>
                <a:gd name="T8" fmla="*/ 19 w 37"/>
                <a:gd name="T9" fmla="*/ 0 h 37"/>
                <a:gd name="T10" fmla="*/ 31 w 37"/>
                <a:gd name="T11" fmla="*/ 9 h 37"/>
                <a:gd name="T12" fmla="*/ 34 w 37"/>
                <a:gd name="T13" fmla="*/ 18 h 37"/>
                <a:gd name="T14" fmla="*/ 24 w 37"/>
                <a:gd name="T15" fmla="*/ 18 h 37"/>
                <a:gd name="T16" fmla="*/ 22 w 37"/>
                <a:gd name="T17" fmla="*/ 15 h 37"/>
                <a:gd name="T18" fmla="*/ 31 w 37"/>
                <a:gd name="T19" fmla="*/ 9 h 37"/>
                <a:gd name="T20" fmla="*/ 28 w 37"/>
                <a:gd name="T21" fmla="*/ 7 h 37"/>
                <a:gd name="T22" fmla="*/ 21 w 37"/>
                <a:gd name="T23" fmla="*/ 12 h 37"/>
                <a:gd name="T24" fmla="*/ 20 w 37"/>
                <a:gd name="T25" fmla="*/ 10 h 37"/>
                <a:gd name="T26" fmla="*/ 15 w 37"/>
                <a:gd name="T27" fmla="*/ 4 h 37"/>
                <a:gd name="T28" fmla="*/ 19 w 37"/>
                <a:gd name="T29" fmla="*/ 3 h 37"/>
                <a:gd name="T30" fmla="*/ 28 w 37"/>
                <a:gd name="T31" fmla="*/ 7 h 37"/>
                <a:gd name="T32" fmla="*/ 12 w 37"/>
                <a:gd name="T33" fmla="*/ 5 h 37"/>
                <a:gd name="T34" fmla="*/ 18 w 37"/>
                <a:gd name="T35" fmla="*/ 13 h 37"/>
                <a:gd name="T36" fmla="*/ 4 w 37"/>
                <a:gd name="T37" fmla="*/ 15 h 37"/>
                <a:gd name="T38" fmla="*/ 12 w 37"/>
                <a:gd name="T39" fmla="*/ 5 h 37"/>
                <a:gd name="T40" fmla="*/ 4 w 37"/>
                <a:gd name="T41" fmla="*/ 19 h 37"/>
                <a:gd name="T42" fmla="*/ 4 w 37"/>
                <a:gd name="T43" fmla="*/ 18 h 37"/>
                <a:gd name="T44" fmla="*/ 5 w 37"/>
                <a:gd name="T45" fmla="*/ 18 h 37"/>
                <a:gd name="T46" fmla="*/ 14 w 37"/>
                <a:gd name="T47" fmla="*/ 17 h 37"/>
                <a:gd name="T48" fmla="*/ 19 w 37"/>
                <a:gd name="T49" fmla="*/ 16 h 37"/>
                <a:gd name="T50" fmla="*/ 20 w 37"/>
                <a:gd name="T51" fmla="*/ 18 h 37"/>
                <a:gd name="T52" fmla="*/ 13 w 37"/>
                <a:gd name="T53" fmla="*/ 22 h 37"/>
                <a:gd name="T54" fmla="*/ 7 w 37"/>
                <a:gd name="T55" fmla="*/ 29 h 37"/>
                <a:gd name="T56" fmla="*/ 4 w 37"/>
                <a:gd name="T57" fmla="*/ 19 h 37"/>
                <a:gd name="T58" fmla="*/ 10 w 37"/>
                <a:gd name="T59" fmla="*/ 31 h 37"/>
                <a:gd name="T60" fmla="*/ 15 w 37"/>
                <a:gd name="T61" fmla="*/ 25 h 37"/>
                <a:gd name="T62" fmla="*/ 22 w 37"/>
                <a:gd name="T63" fmla="*/ 21 h 37"/>
                <a:gd name="T64" fmla="*/ 24 w 37"/>
                <a:gd name="T65" fmla="*/ 33 h 37"/>
                <a:gd name="T66" fmla="*/ 19 w 37"/>
                <a:gd name="T67" fmla="*/ 34 h 37"/>
                <a:gd name="T68" fmla="*/ 10 w 37"/>
                <a:gd name="T69" fmla="*/ 31 h 37"/>
                <a:gd name="T70" fmla="*/ 27 w 37"/>
                <a:gd name="T71" fmla="*/ 31 h 37"/>
                <a:gd name="T72" fmla="*/ 25 w 37"/>
                <a:gd name="T73" fmla="*/ 21 h 37"/>
                <a:gd name="T74" fmla="*/ 34 w 37"/>
                <a:gd name="T75" fmla="*/ 21 h 37"/>
                <a:gd name="T76" fmla="*/ 27 w 37"/>
                <a:gd name="T77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7" h="37">
                  <a:moveTo>
                    <a:pt x="19" y="0"/>
                  </a:moveTo>
                  <a:cubicBezTo>
                    <a:pt x="9" y="0"/>
                    <a:pt x="0" y="8"/>
                    <a:pt x="0" y="19"/>
                  </a:cubicBezTo>
                  <a:cubicBezTo>
                    <a:pt x="0" y="29"/>
                    <a:pt x="9" y="37"/>
                    <a:pt x="19" y="37"/>
                  </a:cubicBezTo>
                  <a:cubicBezTo>
                    <a:pt x="29" y="37"/>
                    <a:pt x="37" y="29"/>
                    <a:pt x="37" y="19"/>
                  </a:cubicBezTo>
                  <a:cubicBezTo>
                    <a:pt x="37" y="8"/>
                    <a:pt x="29" y="0"/>
                    <a:pt x="19" y="0"/>
                  </a:cubicBezTo>
                  <a:close/>
                  <a:moveTo>
                    <a:pt x="31" y="9"/>
                  </a:moveTo>
                  <a:cubicBezTo>
                    <a:pt x="33" y="12"/>
                    <a:pt x="34" y="14"/>
                    <a:pt x="34" y="18"/>
                  </a:cubicBezTo>
                  <a:cubicBezTo>
                    <a:pt x="30" y="17"/>
                    <a:pt x="27" y="17"/>
                    <a:pt x="24" y="18"/>
                  </a:cubicBezTo>
                  <a:cubicBezTo>
                    <a:pt x="23" y="17"/>
                    <a:pt x="23" y="16"/>
                    <a:pt x="22" y="15"/>
                  </a:cubicBezTo>
                  <a:cubicBezTo>
                    <a:pt x="26" y="14"/>
                    <a:pt x="29" y="12"/>
                    <a:pt x="31" y="9"/>
                  </a:cubicBezTo>
                  <a:close/>
                  <a:moveTo>
                    <a:pt x="28" y="7"/>
                  </a:moveTo>
                  <a:cubicBezTo>
                    <a:pt x="26" y="9"/>
                    <a:pt x="24" y="11"/>
                    <a:pt x="21" y="12"/>
                  </a:cubicBezTo>
                  <a:cubicBezTo>
                    <a:pt x="21" y="12"/>
                    <a:pt x="20" y="11"/>
                    <a:pt x="20" y="10"/>
                  </a:cubicBezTo>
                  <a:cubicBezTo>
                    <a:pt x="18" y="8"/>
                    <a:pt x="17" y="5"/>
                    <a:pt x="15" y="4"/>
                  </a:cubicBezTo>
                  <a:cubicBezTo>
                    <a:pt x="16" y="4"/>
                    <a:pt x="18" y="3"/>
                    <a:pt x="19" y="3"/>
                  </a:cubicBezTo>
                  <a:cubicBezTo>
                    <a:pt x="22" y="3"/>
                    <a:pt x="26" y="5"/>
                    <a:pt x="28" y="7"/>
                  </a:cubicBezTo>
                  <a:close/>
                  <a:moveTo>
                    <a:pt x="12" y="5"/>
                  </a:moveTo>
                  <a:cubicBezTo>
                    <a:pt x="13" y="6"/>
                    <a:pt x="16" y="9"/>
                    <a:pt x="18" y="13"/>
                  </a:cubicBezTo>
                  <a:cubicBezTo>
                    <a:pt x="13" y="15"/>
                    <a:pt x="7" y="15"/>
                    <a:pt x="4" y="15"/>
                  </a:cubicBezTo>
                  <a:cubicBezTo>
                    <a:pt x="5" y="11"/>
                    <a:pt x="8" y="7"/>
                    <a:pt x="12" y="5"/>
                  </a:cubicBezTo>
                  <a:close/>
                  <a:moveTo>
                    <a:pt x="4" y="19"/>
                  </a:move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5" y="18"/>
                    <a:pt x="5" y="18"/>
                  </a:cubicBezTo>
                  <a:cubicBezTo>
                    <a:pt x="7" y="18"/>
                    <a:pt x="11" y="18"/>
                    <a:pt x="14" y="17"/>
                  </a:cubicBezTo>
                  <a:cubicBezTo>
                    <a:pt x="16" y="17"/>
                    <a:pt x="18" y="17"/>
                    <a:pt x="19" y="16"/>
                  </a:cubicBezTo>
                  <a:cubicBezTo>
                    <a:pt x="20" y="17"/>
                    <a:pt x="20" y="18"/>
                    <a:pt x="20" y="18"/>
                  </a:cubicBezTo>
                  <a:cubicBezTo>
                    <a:pt x="17" y="19"/>
                    <a:pt x="15" y="21"/>
                    <a:pt x="13" y="22"/>
                  </a:cubicBezTo>
                  <a:cubicBezTo>
                    <a:pt x="10" y="24"/>
                    <a:pt x="9" y="27"/>
                    <a:pt x="7" y="29"/>
                  </a:cubicBezTo>
                  <a:cubicBezTo>
                    <a:pt x="5" y="26"/>
                    <a:pt x="4" y="22"/>
                    <a:pt x="4" y="19"/>
                  </a:cubicBezTo>
                  <a:close/>
                  <a:moveTo>
                    <a:pt x="10" y="31"/>
                  </a:moveTo>
                  <a:cubicBezTo>
                    <a:pt x="11" y="29"/>
                    <a:pt x="12" y="27"/>
                    <a:pt x="15" y="25"/>
                  </a:cubicBezTo>
                  <a:cubicBezTo>
                    <a:pt x="17" y="23"/>
                    <a:pt x="19" y="22"/>
                    <a:pt x="22" y="21"/>
                  </a:cubicBezTo>
                  <a:cubicBezTo>
                    <a:pt x="23" y="25"/>
                    <a:pt x="24" y="28"/>
                    <a:pt x="24" y="33"/>
                  </a:cubicBezTo>
                  <a:cubicBezTo>
                    <a:pt x="23" y="33"/>
                    <a:pt x="21" y="34"/>
                    <a:pt x="19" y="34"/>
                  </a:cubicBezTo>
                  <a:cubicBezTo>
                    <a:pt x="16" y="34"/>
                    <a:pt x="12" y="33"/>
                    <a:pt x="10" y="31"/>
                  </a:cubicBezTo>
                  <a:close/>
                  <a:moveTo>
                    <a:pt x="27" y="31"/>
                  </a:moveTo>
                  <a:cubicBezTo>
                    <a:pt x="27" y="27"/>
                    <a:pt x="26" y="24"/>
                    <a:pt x="25" y="21"/>
                  </a:cubicBezTo>
                  <a:cubicBezTo>
                    <a:pt x="28" y="20"/>
                    <a:pt x="31" y="20"/>
                    <a:pt x="34" y="21"/>
                  </a:cubicBezTo>
                  <a:cubicBezTo>
                    <a:pt x="33" y="25"/>
                    <a:pt x="31" y="29"/>
                    <a:pt x="27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43" name="กลุ่ม 664">
            <a:extLst>
              <a:ext uri="{FF2B5EF4-FFF2-40B4-BE49-F238E27FC236}">
                <a16:creationId xmlns:a16="http://schemas.microsoft.com/office/drawing/2014/main" id="{96AE5EE8-0C79-9039-055C-0B718CE3BBC9}"/>
              </a:ext>
            </a:extLst>
          </p:cNvPr>
          <p:cNvGrpSpPr/>
          <p:nvPr/>
        </p:nvGrpSpPr>
        <p:grpSpPr>
          <a:xfrm>
            <a:off x="14194880" y="2308119"/>
            <a:ext cx="987028" cy="976312"/>
            <a:chOff x="18191163" y="2105025"/>
            <a:chExt cx="1316037" cy="1301750"/>
          </a:xfrm>
        </p:grpSpPr>
        <p:sp>
          <p:nvSpPr>
            <p:cNvPr id="44" name="Oval 27">
              <a:extLst>
                <a:ext uri="{FF2B5EF4-FFF2-40B4-BE49-F238E27FC236}">
                  <a16:creationId xmlns:a16="http://schemas.microsoft.com/office/drawing/2014/main" id="{AB01BBFF-6F68-4987-0333-E5D9B7D338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1163" y="2105025"/>
              <a:ext cx="1316037" cy="1301750"/>
            </a:xfrm>
            <a:prstGeom prst="ellipse">
              <a:avLst/>
            </a:prstGeom>
            <a:solidFill>
              <a:srgbClr val="EF3E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45" name="Freeform 28">
              <a:extLst>
                <a:ext uri="{FF2B5EF4-FFF2-40B4-BE49-F238E27FC236}">
                  <a16:creationId xmlns:a16="http://schemas.microsoft.com/office/drawing/2014/main" id="{BDAA3656-3201-9814-9DD6-14681BCB5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19788" y="2473325"/>
              <a:ext cx="442912" cy="565150"/>
            </a:xfrm>
            <a:custGeom>
              <a:avLst/>
              <a:gdLst>
                <a:gd name="T0" fmla="*/ 13 w 29"/>
                <a:gd name="T1" fmla="*/ 24 h 37"/>
                <a:gd name="T2" fmla="*/ 12 w 29"/>
                <a:gd name="T3" fmla="*/ 25 h 37"/>
                <a:gd name="T4" fmla="*/ 10 w 29"/>
                <a:gd name="T5" fmla="*/ 33 h 37"/>
                <a:gd name="T6" fmla="*/ 7 w 29"/>
                <a:gd name="T7" fmla="*/ 37 h 37"/>
                <a:gd name="T8" fmla="*/ 7 w 29"/>
                <a:gd name="T9" fmla="*/ 37 h 37"/>
                <a:gd name="T10" fmla="*/ 7 w 29"/>
                <a:gd name="T11" fmla="*/ 37 h 37"/>
                <a:gd name="T12" fmla="*/ 6 w 29"/>
                <a:gd name="T13" fmla="*/ 32 h 37"/>
                <a:gd name="T14" fmla="*/ 9 w 29"/>
                <a:gd name="T15" fmla="*/ 17 h 37"/>
                <a:gd name="T16" fmla="*/ 9 w 29"/>
                <a:gd name="T17" fmla="*/ 17 h 37"/>
                <a:gd name="T18" fmla="*/ 9 w 29"/>
                <a:gd name="T19" fmla="*/ 12 h 37"/>
                <a:gd name="T20" fmla="*/ 16 w 29"/>
                <a:gd name="T21" fmla="*/ 11 h 37"/>
                <a:gd name="T22" fmla="*/ 14 w 29"/>
                <a:gd name="T23" fmla="*/ 19 h 37"/>
                <a:gd name="T24" fmla="*/ 20 w 29"/>
                <a:gd name="T25" fmla="*/ 22 h 37"/>
                <a:gd name="T26" fmla="*/ 24 w 29"/>
                <a:gd name="T27" fmla="*/ 11 h 37"/>
                <a:gd name="T28" fmla="*/ 10 w 29"/>
                <a:gd name="T29" fmla="*/ 5 h 37"/>
                <a:gd name="T30" fmla="*/ 6 w 29"/>
                <a:gd name="T31" fmla="*/ 18 h 37"/>
                <a:gd name="T32" fmla="*/ 6 w 29"/>
                <a:gd name="T33" fmla="*/ 19 h 37"/>
                <a:gd name="T34" fmla="*/ 6 w 29"/>
                <a:gd name="T35" fmla="*/ 21 h 37"/>
                <a:gd name="T36" fmla="*/ 5 w 29"/>
                <a:gd name="T37" fmla="*/ 21 h 37"/>
                <a:gd name="T38" fmla="*/ 2 w 29"/>
                <a:gd name="T39" fmla="*/ 20 h 37"/>
                <a:gd name="T40" fmla="*/ 3 w 29"/>
                <a:gd name="T41" fmla="*/ 7 h 37"/>
                <a:gd name="T42" fmla="*/ 17 w 29"/>
                <a:gd name="T43" fmla="*/ 0 h 37"/>
                <a:gd name="T44" fmla="*/ 29 w 29"/>
                <a:gd name="T45" fmla="*/ 11 h 37"/>
                <a:gd name="T46" fmla="*/ 26 w 29"/>
                <a:gd name="T47" fmla="*/ 23 h 37"/>
                <a:gd name="T48" fmla="*/ 13 w 29"/>
                <a:gd name="T49" fmla="*/ 25 h 37"/>
                <a:gd name="T50" fmla="*/ 13 w 29"/>
                <a:gd name="T51" fmla="*/ 2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9" h="37">
                  <a:moveTo>
                    <a:pt x="13" y="24"/>
                  </a:moveTo>
                  <a:cubicBezTo>
                    <a:pt x="13" y="24"/>
                    <a:pt x="12" y="24"/>
                    <a:pt x="12" y="25"/>
                  </a:cubicBezTo>
                  <a:cubicBezTo>
                    <a:pt x="11" y="30"/>
                    <a:pt x="11" y="31"/>
                    <a:pt x="10" y="33"/>
                  </a:cubicBezTo>
                  <a:cubicBezTo>
                    <a:pt x="9" y="35"/>
                    <a:pt x="8" y="36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6" y="35"/>
                    <a:pt x="6" y="33"/>
                    <a:pt x="6" y="32"/>
                  </a:cubicBezTo>
                  <a:cubicBezTo>
                    <a:pt x="6" y="30"/>
                    <a:pt x="7" y="29"/>
                    <a:pt x="9" y="17"/>
                  </a:cubicBezTo>
                  <a:cubicBezTo>
                    <a:pt x="10" y="17"/>
                    <a:pt x="9" y="17"/>
                    <a:pt x="9" y="17"/>
                  </a:cubicBezTo>
                  <a:cubicBezTo>
                    <a:pt x="9" y="15"/>
                    <a:pt x="9" y="13"/>
                    <a:pt x="9" y="12"/>
                  </a:cubicBezTo>
                  <a:cubicBezTo>
                    <a:pt x="10" y="8"/>
                    <a:pt x="15" y="7"/>
                    <a:pt x="16" y="11"/>
                  </a:cubicBezTo>
                  <a:cubicBezTo>
                    <a:pt x="16" y="13"/>
                    <a:pt x="15" y="15"/>
                    <a:pt x="14" y="19"/>
                  </a:cubicBezTo>
                  <a:cubicBezTo>
                    <a:pt x="13" y="22"/>
                    <a:pt x="17" y="25"/>
                    <a:pt x="20" y="22"/>
                  </a:cubicBezTo>
                  <a:cubicBezTo>
                    <a:pt x="23" y="20"/>
                    <a:pt x="24" y="15"/>
                    <a:pt x="24" y="11"/>
                  </a:cubicBezTo>
                  <a:cubicBezTo>
                    <a:pt x="24" y="4"/>
                    <a:pt x="16" y="2"/>
                    <a:pt x="10" y="5"/>
                  </a:cubicBezTo>
                  <a:cubicBezTo>
                    <a:pt x="5" y="7"/>
                    <a:pt x="3" y="15"/>
                    <a:pt x="6" y="18"/>
                  </a:cubicBezTo>
                  <a:cubicBezTo>
                    <a:pt x="6" y="18"/>
                    <a:pt x="7" y="19"/>
                    <a:pt x="6" y="19"/>
                  </a:cubicBezTo>
                  <a:cubicBezTo>
                    <a:pt x="6" y="20"/>
                    <a:pt x="6" y="20"/>
                    <a:pt x="6" y="21"/>
                  </a:cubicBezTo>
                  <a:cubicBezTo>
                    <a:pt x="6" y="21"/>
                    <a:pt x="5" y="22"/>
                    <a:pt x="5" y="21"/>
                  </a:cubicBezTo>
                  <a:cubicBezTo>
                    <a:pt x="4" y="21"/>
                    <a:pt x="3" y="20"/>
                    <a:pt x="2" y="20"/>
                  </a:cubicBezTo>
                  <a:cubicBezTo>
                    <a:pt x="0" y="17"/>
                    <a:pt x="0" y="11"/>
                    <a:pt x="3" y="7"/>
                  </a:cubicBezTo>
                  <a:cubicBezTo>
                    <a:pt x="6" y="2"/>
                    <a:pt x="12" y="0"/>
                    <a:pt x="17" y="0"/>
                  </a:cubicBezTo>
                  <a:cubicBezTo>
                    <a:pt x="24" y="1"/>
                    <a:pt x="28" y="5"/>
                    <a:pt x="29" y="11"/>
                  </a:cubicBezTo>
                  <a:cubicBezTo>
                    <a:pt x="29" y="13"/>
                    <a:pt x="29" y="19"/>
                    <a:pt x="26" y="23"/>
                  </a:cubicBezTo>
                  <a:cubicBezTo>
                    <a:pt x="22" y="28"/>
                    <a:pt x="16" y="28"/>
                    <a:pt x="13" y="25"/>
                  </a:cubicBezTo>
                  <a:cubicBezTo>
                    <a:pt x="13" y="25"/>
                    <a:pt x="13" y="24"/>
                    <a:pt x="13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46" name="กลุ่ม 2083">
            <a:extLst>
              <a:ext uri="{FF2B5EF4-FFF2-40B4-BE49-F238E27FC236}">
                <a16:creationId xmlns:a16="http://schemas.microsoft.com/office/drawing/2014/main" id="{6CB570DF-6363-772C-5911-84FDF7047972}"/>
              </a:ext>
            </a:extLst>
          </p:cNvPr>
          <p:cNvGrpSpPr/>
          <p:nvPr/>
        </p:nvGrpSpPr>
        <p:grpSpPr>
          <a:xfrm>
            <a:off x="14194880" y="6683666"/>
            <a:ext cx="987028" cy="988218"/>
            <a:chOff x="18191163" y="7939088"/>
            <a:chExt cx="1316037" cy="1317625"/>
          </a:xfrm>
        </p:grpSpPr>
        <p:sp>
          <p:nvSpPr>
            <p:cNvPr id="47" name="Oval 29">
              <a:extLst>
                <a:ext uri="{FF2B5EF4-FFF2-40B4-BE49-F238E27FC236}">
                  <a16:creationId xmlns:a16="http://schemas.microsoft.com/office/drawing/2014/main" id="{1EA8A164-FE18-9295-6099-A226EB89C5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1163" y="7939088"/>
              <a:ext cx="1316037" cy="1317625"/>
            </a:xfrm>
            <a:prstGeom prst="ellipse">
              <a:avLst/>
            </a:prstGeom>
            <a:solidFill>
              <a:srgbClr val="397A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48" name="Freeform 30">
              <a:extLst>
                <a:ext uri="{FF2B5EF4-FFF2-40B4-BE49-F238E27FC236}">
                  <a16:creationId xmlns:a16="http://schemas.microsoft.com/office/drawing/2014/main" id="{02C92DCE-D356-8CC7-9325-421724BDA7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7875" y="8337550"/>
              <a:ext cx="290512" cy="198438"/>
            </a:xfrm>
            <a:custGeom>
              <a:avLst/>
              <a:gdLst>
                <a:gd name="T0" fmla="*/ 106 w 183"/>
                <a:gd name="T1" fmla="*/ 0 h 125"/>
                <a:gd name="T2" fmla="*/ 0 w 183"/>
                <a:gd name="T3" fmla="*/ 68 h 125"/>
                <a:gd name="T4" fmla="*/ 77 w 183"/>
                <a:gd name="T5" fmla="*/ 125 h 125"/>
                <a:gd name="T6" fmla="*/ 183 w 183"/>
                <a:gd name="T7" fmla="*/ 68 h 125"/>
                <a:gd name="T8" fmla="*/ 106 w 183"/>
                <a:gd name="T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125">
                  <a:moveTo>
                    <a:pt x="106" y="0"/>
                  </a:moveTo>
                  <a:lnTo>
                    <a:pt x="0" y="68"/>
                  </a:lnTo>
                  <a:lnTo>
                    <a:pt x="77" y="125"/>
                  </a:lnTo>
                  <a:lnTo>
                    <a:pt x="183" y="68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49" name="Freeform 31">
              <a:extLst>
                <a:ext uri="{FF2B5EF4-FFF2-40B4-BE49-F238E27FC236}">
                  <a16:creationId xmlns:a16="http://schemas.microsoft.com/office/drawing/2014/main" id="{13A3BBA6-D447-B7AE-2D82-715CF0F3E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8388" y="8337550"/>
              <a:ext cx="276225" cy="198438"/>
            </a:xfrm>
            <a:custGeom>
              <a:avLst/>
              <a:gdLst>
                <a:gd name="T0" fmla="*/ 174 w 174"/>
                <a:gd name="T1" fmla="*/ 68 h 125"/>
                <a:gd name="T2" fmla="*/ 77 w 174"/>
                <a:gd name="T3" fmla="*/ 0 h 125"/>
                <a:gd name="T4" fmla="*/ 0 w 174"/>
                <a:gd name="T5" fmla="*/ 68 h 125"/>
                <a:gd name="T6" fmla="*/ 106 w 174"/>
                <a:gd name="T7" fmla="*/ 125 h 125"/>
                <a:gd name="T8" fmla="*/ 174 w 174"/>
                <a:gd name="T9" fmla="*/ 68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25">
                  <a:moveTo>
                    <a:pt x="174" y="68"/>
                  </a:moveTo>
                  <a:lnTo>
                    <a:pt x="77" y="0"/>
                  </a:lnTo>
                  <a:lnTo>
                    <a:pt x="0" y="68"/>
                  </a:lnTo>
                  <a:lnTo>
                    <a:pt x="106" y="125"/>
                  </a:lnTo>
                  <a:lnTo>
                    <a:pt x="174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50" name="Freeform 32">
              <a:extLst>
                <a:ext uri="{FF2B5EF4-FFF2-40B4-BE49-F238E27FC236}">
                  <a16:creationId xmlns:a16="http://schemas.microsoft.com/office/drawing/2014/main" id="{A34001A5-D77A-12E9-5FF2-EC91817421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8388" y="8535988"/>
              <a:ext cx="276225" cy="215900"/>
            </a:xfrm>
            <a:custGeom>
              <a:avLst/>
              <a:gdLst>
                <a:gd name="T0" fmla="*/ 0 w 174"/>
                <a:gd name="T1" fmla="*/ 68 h 136"/>
                <a:gd name="T2" fmla="*/ 77 w 174"/>
                <a:gd name="T3" fmla="*/ 136 h 136"/>
                <a:gd name="T4" fmla="*/ 174 w 174"/>
                <a:gd name="T5" fmla="*/ 68 h 136"/>
                <a:gd name="T6" fmla="*/ 106 w 174"/>
                <a:gd name="T7" fmla="*/ 0 h 136"/>
                <a:gd name="T8" fmla="*/ 0 w 174"/>
                <a:gd name="T9" fmla="*/ 6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136">
                  <a:moveTo>
                    <a:pt x="0" y="68"/>
                  </a:moveTo>
                  <a:lnTo>
                    <a:pt x="77" y="136"/>
                  </a:lnTo>
                  <a:lnTo>
                    <a:pt x="174" y="68"/>
                  </a:lnTo>
                  <a:lnTo>
                    <a:pt x="106" y="0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51" name="Freeform 33">
              <a:extLst>
                <a:ext uri="{FF2B5EF4-FFF2-40B4-BE49-F238E27FC236}">
                  <a16:creationId xmlns:a16="http://schemas.microsoft.com/office/drawing/2014/main" id="{3C7D5659-C0C4-85D0-10F0-C0BF472AA1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57875" y="8535988"/>
              <a:ext cx="290512" cy="215900"/>
            </a:xfrm>
            <a:custGeom>
              <a:avLst/>
              <a:gdLst>
                <a:gd name="T0" fmla="*/ 0 w 183"/>
                <a:gd name="T1" fmla="*/ 68 h 136"/>
                <a:gd name="T2" fmla="*/ 106 w 183"/>
                <a:gd name="T3" fmla="*/ 136 h 136"/>
                <a:gd name="T4" fmla="*/ 183 w 183"/>
                <a:gd name="T5" fmla="*/ 68 h 136"/>
                <a:gd name="T6" fmla="*/ 77 w 183"/>
                <a:gd name="T7" fmla="*/ 0 h 136"/>
                <a:gd name="T8" fmla="*/ 0 w 183"/>
                <a:gd name="T9" fmla="*/ 68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3" h="136">
                  <a:moveTo>
                    <a:pt x="0" y="68"/>
                  </a:moveTo>
                  <a:lnTo>
                    <a:pt x="106" y="136"/>
                  </a:lnTo>
                  <a:lnTo>
                    <a:pt x="183" y="68"/>
                  </a:lnTo>
                  <a:lnTo>
                    <a:pt x="77" y="0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52" name="Freeform 34">
              <a:extLst>
                <a:ext uri="{FF2B5EF4-FFF2-40B4-BE49-F238E27FC236}">
                  <a16:creationId xmlns:a16="http://schemas.microsoft.com/office/drawing/2014/main" id="{B2712B8A-4ACE-9D39-0EE1-C8D0DDE5DA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80113" y="8674100"/>
              <a:ext cx="336550" cy="200025"/>
            </a:xfrm>
            <a:custGeom>
              <a:avLst/>
              <a:gdLst>
                <a:gd name="T0" fmla="*/ 106 w 212"/>
                <a:gd name="T1" fmla="*/ 0 h 126"/>
                <a:gd name="T2" fmla="*/ 29 w 212"/>
                <a:gd name="T3" fmla="*/ 58 h 126"/>
                <a:gd name="T4" fmla="*/ 0 w 212"/>
                <a:gd name="T5" fmla="*/ 39 h 126"/>
                <a:gd name="T6" fmla="*/ 0 w 212"/>
                <a:gd name="T7" fmla="*/ 58 h 126"/>
                <a:gd name="T8" fmla="*/ 106 w 212"/>
                <a:gd name="T9" fmla="*/ 126 h 126"/>
                <a:gd name="T10" fmla="*/ 212 w 212"/>
                <a:gd name="T11" fmla="*/ 58 h 126"/>
                <a:gd name="T12" fmla="*/ 212 w 212"/>
                <a:gd name="T13" fmla="*/ 39 h 126"/>
                <a:gd name="T14" fmla="*/ 183 w 212"/>
                <a:gd name="T15" fmla="*/ 58 h 126"/>
                <a:gd name="T16" fmla="*/ 106 w 212"/>
                <a:gd name="T1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2" h="126">
                  <a:moveTo>
                    <a:pt x="106" y="0"/>
                  </a:moveTo>
                  <a:lnTo>
                    <a:pt x="29" y="58"/>
                  </a:lnTo>
                  <a:lnTo>
                    <a:pt x="0" y="39"/>
                  </a:lnTo>
                  <a:lnTo>
                    <a:pt x="0" y="58"/>
                  </a:lnTo>
                  <a:lnTo>
                    <a:pt x="106" y="126"/>
                  </a:lnTo>
                  <a:lnTo>
                    <a:pt x="212" y="58"/>
                  </a:lnTo>
                  <a:lnTo>
                    <a:pt x="212" y="39"/>
                  </a:lnTo>
                  <a:lnTo>
                    <a:pt x="183" y="58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53" name="กลุ่ม 2079">
            <a:extLst>
              <a:ext uri="{FF2B5EF4-FFF2-40B4-BE49-F238E27FC236}">
                <a16:creationId xmlns:a16="http://schemas.microsoft.com/office/drawing/2014/main" id="{95F1F6ED-188C-5B18-9589-5F67CE206B49}"/>
              </a:ext>
            </a:extLst>
          </p:cNvPr>
          <p:cNvGrpSpPr/>
          <p:nvPr/>
        </p:nvGrpSpPr>
        <p:grpSpPr>
          <a:xfrm>
            <a:off x="9474053" y="5225150"/>
            <a:ext cx="988218" cy="988218"/>
            <a:chOff x="11896725" y="5994400"/>
            <a:chExt cx="1317625" cy="1317625"/>
          </a:xfrm>
        </p:grpSpPr>
        <p:sp>
          <p:nvSpPr>
            <p:cNvPr id="54" name="Oval 35">
              <a:extLst>
                <a:ext uri="{FF2B5EF4-FFF2-40B4-BE49-F238E27FC236}">
                  <a16:creationId xmlns:a16="http://schemas.microsoft.com/office/drawing/2014/main" id="{32014910-7233-F95F-B869-9551A21C46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96725" y="5994400"/>
              <a:ext cx="1317625" cy="1317625"/>
            </a:xfrm>
            <a:prstGeom prst="ellipse">
              <a:avLst/>
            </a:prstGeom>
            <a:solidFill>
              <a:srgbClr val="FFC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55" name="Freeform 36">
              <a:extLst>
                <a:ext uri="{FF2B5EF4-FFF2-40B4-BE49-F238E27FC236}">
                  <a16:creationId xmlns:a16="http://schemas.microsoft.com/office/drawing/2014/main" id="{FCE5C772-F6EB-2433-9D24-E8C07C61C6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311063" y="6392863"/>
              <a:ext cx="488950" cy="504825"/>
            </a:xfrm>
            <a:custGeom>
              <a:avLst/>
              <a:gdLst>
                <a:gd name="T0" fmla="*/ 9 w 32"/>
                <a:gd name="T1" fmla="*/ 33 h 33"/>
                <a:gd name="T2" fmla="*/ 6 w 32"/>
                <a:gd name="T3" fmla="*/ 32 h 33"/>
                <a:gd name="T4" fmla="*/ 0 w 32"/>
                <a:gd name="T5" fmla="*/ 23 h 33"/>
                <a:gd name="T6" fmla="*/ 0 w 32"/>
                <a:gd name="T7" fmla="*/ 11 h 33"/>
                <a:gd name="T8" fmla="*/ 7 w 32"/>
                <a:gd name="T9" fmla="*/ 1 h 33"/>
                <a:gd name="T10" fmla="*/ 19 w 32"/>
                <a:gd name="T11" fmla="*/ 1 h 33"/>
                <a:gd name="T12" fmla="*/ 26 w 32"/>
                <a:gd name="T13" fmla="*/ 8 h 33"/>
                <a:gd name="T14" fmla="*/ 27 w 32"/>
                <a:gd name="T15" fmla="*/ 13 h 33"/>
                <a:gd name="T16" fmla="*/ 31 w 32"/>
                <a:gd name="T17" fmla="*/ 13 h 33"/>
                <a:gd name="T18" fmla="*/ 32 w 32"/>
                <a:gd name="T19" fmla="*/ 15 h 33"/>
                <a:gd name="T20" fmla="*/ 31 w 32"/>
                <a:gd name="T21" fmla="*/ 27 h 33"/>
                <a:gd name="T22" fmla="*/ 23 w 32"/>
                <a:gd name="T23" fmla="*/ 33 h 33"/>
                <a:gd name="T24" fmla="*/ 21 w 32"/>
                <a:gd name="T25" fmla="*/ 33 h 33"/>
                <a:gd name="T26" fmla="*/ 9 w 32"/>
                <a:gd name="T27" fmla="*/ 33 h 33"/>
                <a:gd name="T28" fmla="*/ 21 w 32"/>
                <a:gd name="T29" fmla="*/ 24 h 33"/>
                <a:gd name="T30" fmla="*/ 21 w 32"/>
                <a:gd name="T31" fmla="*/ 21 h 33"/>
                <a:gd name="T32" fmla="*/ 10 w 32"/>
                <a:gd name="T33" fmla="*/ 21 h 33"/>
                <a:gd name="T34" fmla="*/ 10 w 32"/>
                <a:gd name="T35" fmla="*/ 24 h 33"/>
                <a:gd name="T36" fmla="*/ 21 w 32"/>
                <a:gd name="T37" fmla="*/ 24 h 33"/>
                <a:gd name="T38" fmla="*/ 16 w 32"/>
                <a:gd name="T39" fmla="*/ 13 h 33"/>
                <a:gd name="T40" fmla="*/ 15 w 32"/>
                <a:gd name="T41" fmla="*/ 9 h 33"/>
                <a:gd name="T42" fmla="*/ 10 w 32"/>
                <a:gd name="T43" fmla="*/ 9 h 33"/>
                <a:gd name="T44" fmla="*/ 10 w 32"/>
                <a:gd name="T45" fmla="*/ 13 h 33"/>
                <a:gd name="T46" fmla="*/ 16 w 32"/>
                <a:gd name="T47" fmla="*/ 1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3">
                  <a:moveTo>
                    <a:pt x="9" y="33"/>
                  </a:moveTo>
                  <a:cubicBezTo>
                    <a:pt x="8" y="33"/>
                    <a:pt x="7" y="32"/>
                    <a:pt x="6" y="32"/>
                  </a:cubicBezTo>
                  <a:cubicBezTo>
                    <a:pt x="2" y="30"/>
                    <a:pt x="0" y="27"/>
                    <a:pt x="0" y="23"/>
                  </a:cubicBezTo>
                  <a:cubicBezTo>
                    <a:pt x="0" y="21"/>
                    <a:pt x="0" y="12"/>
                    <a:pt x="0" y="11"/>
                  </a:cubicBezTo>
                  <a:cubicBezTo>
                    <a:pt x="0" y="6"/>
                    <a:pt x="3" y="2"/>
                    <a:pt x="7" y="1"/>
                  </a:cubicBezTo>
                  <a:cubicBezTo>
                    <a:pt x="9" y="0"/>
                    <a:pt x="17" y="0"/>
                    <a:pt x="19" y="1"/>
                  </a:cubicBezTo>
                  <a:cubicBezTo>
                    <a:pt x="22" y="2"/>
                    <a:pt x="25" y="4"/>
                    <a:pt x="26" y="8"/>
                  </a:cubicBezTo>
                  <a:cubicBezTo>
                    <a:pt x="26" y="10"/>
                    <a:pt x="26" y="12"/>
                    <a:pt x="27" y="13"/>
                  </a:cubicBezTo>
                  <a:cubicBezTo>
                    <a:pt x="29" y="13"/>
                    <a:pt x="30" y="13"/>
                    <a:pt x="31" y="13"/>
                  </a:cubicBezTo>
                  <a:cubicBezTo>
                    <a:pt x="31" y="13"/>
                    <a:pt x="32" y="14"/>
                    <a:pt x="32" y="15"/>
                  </a:cubicBezTo>
                  <a:cubicBezTo>
                    <a:pt x="32" y="24"/>
                    <a:pt x="32" y="25"/>
                    <a:pt x="31" y="27"/>
                  </a:cubicBezTo>
                  <a:cubicBezTo>
                    <a:pt x="29" y="30"/>
                    <a:pt x="26" y="33"/>
                    <a:pt x="23" y="33"/>
                  </a:cubicBezTo>
                  <a:cubicBezTo>
                    <a:pt x="22" y="33"/>
                    <a:pt x="22" y="33"/>
                    <a:pt x="21" y="33"/>
                  </a:cubicBezTo>
                  <a:cubicBezTo>
                    <a:pt x="21" y="33"/>
                    <a:pt x="11" y="33"/>
                    <a:pt x="9" y="33"/>
                  </a:cubicBezTo>
                  <a:close/>
                  <a:moveTo>
                    <a:pt x="21" y="24"/>
                  </a:moveTo>
                  <a:cubicBezTo>
                    <a:pt x="24" y="24"/>
                    <a:pt x="24" y="21"/>
                    <a:pt x="21" y="21"/>
                  </a:cubicBezTo>
                  <a:cubicBezTo>
                    <a:pt x="18" y="21"/>
                    <a:pt x="14" y="21"/>
                    <a:pt x="10" y="21"/>
                  </a:cubicBezTo>
                  <a:cubicBezTo>
                    <a:pt x="7" y="21"/>
                    <a:pt x="8" y="24"/>
                    <a:pt x="10" y="24"/>
                  </a:cubicBezTo>
                  <a:cubicBezTo>
                    <a:pt x="12" y="24"/>
                    <a:pt x="21" y="24"/>
                    <a:pt x="21" y="24"/>
                  </a:cubicBezTo>
                  <a:close/>
                  <a:moveTo>
                    <a:pt x="16" y="13"/>
                  </a:moveTo>
                  <a:cubicBezTo>
                    <a:pt x="18" y="12"/>
                    <a:pt x="18" y="9"/>
                    <a:pt x="15" y="9"/>
                  </a:cubicBezTo>
                  <a:cubicBezTo>
                    <a:pt x="15" y="9"/>
                    <a:pt x="10" y="9"/>
                    <a:pt x="10" y="9"/>
                  </a:cubicBezTo>
                  <a:cubicBezTo>
                    <a:pt x="7" y="9"/>
                    <a:pt x="8" y="13"/>
                    <a:pt x="10" y="13"/>
                  </a:cubicBezTo>
                  <a:cubicBezTo>
                    <a:pt x="10" y="13"/>
                    <a:pt x="15" y="13"/>
                    <a:pt x="16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56" name="กลุ่ม 666">
            <a:extLst>
              <a:ext uri="{FF2B5EF4-FFF2-40B4-BE49-F238E27FC236}">
                <a16:creationId xmlns:a16="http://schemas.microsoft.com/office/drawing/2014/main" id="{07B9D4C0-FF12-43AF-AB8D-A9D31CA208F1}"/>
              </a:ext>
            </a:extLst>
          </p:cNvPr>
          <p:cNvGrpSpPr/>
          <p:nvPr/>
        </p:nvGrpSpPr>
        <p:grpSpPr>
          <a:xfrm>
            <a:off x="9474053" y="3766636"/>
            <a:ext cx="988218" cy="988218"/>
            <a:chOff x="11896725" y="4049713"/>
            <a:chExt cx="1317625" cy="1317625"/>
          </a:xfrm>
        </p:grpSpPr>
        <p:sp>
          <p:nvSpPr>
            <p:cNvPr id="57" name="Oval 37">
              <a:extLst>
                <a:ext uri="{FF2B5EF4-FFF2-40B4-BE49-F238E27FC236}">
                  <a16:creationId xmlns:a16="http://schemas.microsoft.com/office/drawing/2014/main" id="{7AB3A435-1BE0-A26E-58A5-F56C7C19D9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96725" y="4049713"/>
              <a:ext cx="1317625" cy="1317625"/>
            </a:xfrm>
            <a:prstGeom prst="ellipse">
              <a:avLst/>
            </a:prstGeom>
            <a:solidFill>
              <a:srgbClr val="1F96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5071EDF4-D80F-81DF-FE7F-6D98C7E582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295188" y="4432300"/>
              <a:ext cx="520700" cy="536575"/>
            </a:xfrm>
            <a:custGeom>
              <a:avLst/>
              <a:gdLst>
                <a:gd name="T0" fmla="*/ 32 w 34"/>
                <a:gd name="T1" fmla="*/ 20 h 35"/>
                <a:gd name="T2" fmla="*/ 33 w 34"/>
                <a:gd name="T3" fmla="*/ 18 h 35"/>
                <a:gd name="T4" fmla="*/ 17 w 34"/>
                <a:gd name="T5" fmla="*/ 2 h 35"/>
                <a:gd name="T6" fmla="*/ 14 w 34"/>
                <a:gd name="T7" fmla="*/ 2 h 35"/>
                <a:gd name="T8" fmla="*/ 9 w 34"/>
                <a:gd name="T9" fmla="*/ 0 h 35"/>
                <a:gd name="T10" fmla="*/ 0 w 34"/>
                <a:gd name="T11" fmla="*/ 10 h 35"/>
                <a:gd name="T12" fmla="*/ 1 w 34"/>
                <a:gd name="T13" fmla="*/ 14 h 35"/>
                <a:gd name="T14" fmla="*/ 1 w 34"/>
                <a:gd name="T15" fmla="*/ 18 h 35"/>
                <a:gd name="T16" fmla="*/ 17 w 34"/>
                <a:gd name="T17" fmla="*/ 34 h 35"/>
                <a:gd name="T18" fmla="*/ 20 w 34"/>
                <a:gd name="T19" fmla="*/ 34 h 35"/>
                <a:gd name="T20" fmla="*/ 25 w 34"/>
                <a:gd name="T21" fmla="*/ 35 h 35"/>
                <a:gd name="T22" fmla="*/ 34 w 34"/>
                <a:gd name="T23" fmla="*/ 26 h 35"/>
                <a:gd name="T24" fmla="*/ 32 w 34"/>
                <a:gd name="T25" fmla="*/ 20 h 35"/>
                <a:gd name="T26" fmla="*/ 21 w 34"/>
                <a:gd name="T27" fmla="*/ 27 h 35"/>
                <a:gd name="T28" fmla="*/ 14 w 34"/>
                <a:gd name="T29" fmla="*/ 27 h 35"/>
                <a:gd name="T30" fmla="*/ 9 w 34"/>
                <a:gd name="T31" fmla="*/ 23 h 35"/>
                <a:gd name="T32" fmla="*/ 12 w 34"/>
                <a:gd name="T33" fmla="*/ 22 h 35"/>
                <a:gd name="T34" fmla="*/ 13 w 34"/>
                <a:gd name="T35" fmla="*/ 23 h 35"/>
                <a:gd name="T36" fmla="*/ 20 w 34"/>
                <a:gd name="T37" fmla="*/ 23 h 35"/>
                <a:gd name="T38" fmla="*/ 20 w 34"/>
                <a:gd name="T39" fmla="*/ 21 h 35"/>
                <a:gd name="T40" fmla="*/ 13 w 34"/>
                <a:gd name="T41" fmla="*/ 19 h 35"/>
                <a:gd name="T42" fmla="*/ 10 w 34"/>
                <a:gd name="T43" fmla="*/ 10 h 35"/>
                <a:gd name="T44" fmla="*/ 16 w 34"/>
                <a:gd name="T45" fmla="*/ 7 h 35"/>
                <a:gd name="T46" fmla="*/ 24 w 34"/>
                <a:gd name="T47" fmla="*/ 12 h 35"/>
                <a:gd name="T48" fmla="*/ 23 w 34"/>
                <a:gd name="T49" fmla="*/ 14 h 35"/>
                <a:gd name="T50" fmla="*/ 20 w 34"/>
                <a:gd name="T51" fmla="*/ 12 h 35"/>
                <a:gd name="T52" fmla="*/ 14 w 34"/>
                <a:gd name="T53" fmla="*/ 11 h 35"/>
                <a:gd name="T54" fmla="*/ 14 w 34"/>
                <a:gd name="T55" fmla="*/ 14 h 35"/>
                <a:gd name="T56" fmla="*/ 22 w 34"/>
                <a:gd name="T57" fmla="*/ 17 h 35"/>
                <a:gd name="T58" fmla="*/ 25 w 34"/>
                <a:gd name="T59" fmla="*/ 22 h 35"/>
                <a:gd name="T60" fmla="*/ 21 w 34"/>
                <a:gd name="T61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4" h="35">
                  <a:moveTo>
                    <a:pt x="32" y="20"/>
                  </a:moveTo>
                  <a:cubicBezTo>
                    <a:pt x="33" y="20"/>
                    <a:pt x="33" y="19"/>
                    <a:pt x="33" y="18"/>
                  </a:cubicBezTo>
                  <a:cubicBezTo>
                    <a:pt x="33" y="9"/>
                    <a:pt x="25" y="2"/>
                    <a:pt x="17" y="2"/>
                  </a:cubicBezTo>
                  <a:cubicBezTo>
                    <a:pt x="16" y="2"/>
                    <a:pt x="15" y="2"/>
                    <a:pt x="14" y="2"/>
                  </a:cubicBezTo>
                  <a:cubicBezTo>
                    <a:pt x="13" y="1"/>
                    <a:pt x="11" y="0"/>
                    <a:pt x="9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1"/>
                    <a:pt x="0" y="13"/>
                    <a:pt x="1" y="14"/>
                  </a:cubicBezTo>
                  <a:cubicBezTo>
                    <a:pt x="1" y="16"/>
                    <a:pt x="1" y="17"/>
                    <a:pt x="1" y="18"/>
                  </a:cubicBezTo>
                  <a:cubicBezTo>
                    <a:pt x="1" y="27"/>
                    <a:pt x="8" y="34"/>
                    <a:pt x="17" y="34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1" y="34"/>
                    <a:pt x="23" y="35"/>
                    <a:pt x="25" y="35"/>
                  </a:cubicBezTo>
                  <a:cubicBezTo>
                    <a:pt x="30" y="35"/>
                    <a:pt x="34" y="31"/>
                    <a:pt x="34" y="26"/>
                  </a:cubicBezTo>
                  <a:cubicBezTo>
                    <a:pt x="34" y="24"/>
                    <a:pt x="33" y="22"/>
                    <a:pt x="32" y="20"/>
                  </a:cubicBezTo>
                  <a:close/>
                  <a:moveTo>
                    <a:pt x="21" y="27"/>
                  </a:moveTo>
                  <a:cubicBezTo>
                    <a:pt x="19" y="28"/>
                    <a:pt x="16" y="28"/>
                    <a:pt x="14" y="27"/>
                  </a:cubicBezTo>
                  <a:cubicBezTo>
                    <a:pt x="10" y="27"/>
                    <a:pt x="9" y="25"/>
                    <a:pt x="9" y="23"/>
                  </a:cubicBezTo>
                  <a:cubicBezTo>
                    <a:pt x="8" y="21"/>
                    <a:pt x="11" y="20"/>
                    <a:pt x="12" y="22"/>
                  </a:cubicBezTo>
                  <a:cubicBezTo>
                    <a:pt x="13" y="22"/>
                    <a:pt x="13" y="23"/>
                    <a:pt x="13" y="23"/>
                  </a:cubicBezTo>
                  <a:cubicBezTo>
                    <a:pt x="15" y="25"/>
                    <a:pt x="19" y="25"/>
                    <a:pt x="20" y="23"/>
                  </a:cubicBezTo>
                  <a:cubicBezTo>
                    <a:pt x="21" y="22"/>
                    <a:pt x="21" y="22"/>
                    <a:pt x="20" y="21"/>
                  </a:cubicBezTo>
                  <a:cubicBezTo>
                    <a:pt x="19" y="20"/>
                    <a:pt x="19" y="20"/>
                    <a:pt x="13" y="19"/>
                  </a:cubicBezTo>
                  <a:cubicBezTo>
                    <a:pt x="8" y="17"/>
                    <a:pt x="8" y="13"/>
                    <a:pt x="10" y="10"/>
                  </a:cubicBezTo>
                  <a:cubicBezTo>
                    <a:pt x="11" y="8"/>
                    <a:pt x="13" y="8"/>
                    <a:pt x="16" y="7"/>
                  </a:cubicBezTo>
                  <a:cubicBezTo>
                    <a:pt x="20" y="7"/>
                    <a:pt x="24" y="9"/>
                    <a:pt x="24" y="12"/>
                  </a:cubicBezTo>
                  <a:cubicBezTo>
                    <a:pt x="24" y="13"/>
                    <a:pt x="24" y="13"/>
                    <a:pt x="23" y="14"/>
                  </a:cubicBezTo>
                  <a:cubicBezTo>
                    <a:pt x="21" y="14"/>
                    <a:pt x="21" y="13"/>
                    <a:pt x="20" y="12"/>
                  </a:cubicBezTo>
                  <a:cubicBezTo>
                    <a:pt x="18" y="10"/>
                    <a:pt x="15" y="11"/>
                    <a:pt x="14" y="11"/>
                  </a:cubicBezTo>
                  <a:cubicBezTo>
                    <a:pt x="13" y="12"/>
                    <a:pt x="13" y="14"/>
                    <a:pt x="14" y="14"/>
                  </a:cubicBezTo>
                  <a:cubicBezTo>
                    <a:pt x="15" y="15"/>
                    <a:pt x="20" y="16"/>
                    <a:pt x="22" y="17"/>
                  </a:cubicBezTo>
                  <a:cubicBezTo>
                    <a:pt x="24" y="18"/>
                    <a:pt x="25" y="19"/>
                    <a:pt x="25" y="22"/>
                  </a:cubicBezTo>
                  <a:cubicBezTo>
                    <a:pt x="25" y="24"/>
                    <a:pt x="24" y="26"/>
                    <a:pt x="21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59" name="กลุ่ม 2080">
            <a:extLst>
              <a:ext uri="{FF2B5EF4-FFF2-40B4-BE49-F238E27FC236}">
                <a16:creationId xmlns:a16="http://schemas.microsoft.com/office/drawing/2014/main" id="{1DFD4BF3-CCE7-6B8B-7E6F-A38AC9F5D72A}"/>
              </a:ext>
            </a:extLst>
          </p:cNvPr>
          <p:cNvGrpSpPr/>
          <p:nvPr/>
        </p:nvGrpSpPr>
        <p:grpSpPr>
          <a:xfrm>
            <a:off x="11048058" y="5225150"/>
            <a:ext cx="987028" cy="988218"/>
            <a:chOff x="13995400" y="5994400"/>
            <a:chExt cx="1316037" cy="1317625"/>
          </a:xfrm>
        </p:grpSpPr>
        <p:sp>
          <p:nvSpPr>
            <p:cNvPr id="60" name="Oval 39">
              <a:extLst>
                <a:ext uri="{FF2B5EF4-FFF2-40B4-BE49-F238E27FC236}">
                  <a16:creationId xmlns:a16="http://schemas.microsoft.com/office/drawing/2014/main" id="{39F9121D-A9F4-8194-AF6F-BA95371B7B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95400" y="5994400"/>
              <a:ext cx="1316037" cy="1317625"/>
            </a:xfrm>
            <a:prstGeom prst="ellipse">
              <a:avLst/>
            </a:prstGeom>
            <a:solidFill>
              <a:srgbClr val="7D57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61" name="Freeform 40">
              <a:extLst>
                <a:ext uri="{FF2B5EF4-FFF2-40B4-BE49-F238E27FC236}">
                  <a16:creationId xmlns:a16="http://schemas.microsoft.com/office/drawing/2014/main" id="{C7C8A54B-30BF-41A7-E7CF-0706AA2FBC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92275" y="6392863"/>
              <a:ext cx="520700" cy="504825"/>
            </a:xfrm>
            <a:custGeom>
              <a:avLst/>
              <a:gdLst>
                <a:gd name="T0" fmla="*/ 28 w 34"/>
                <a:gd name="T1" fmla="*/ 0 h 33"/>
                <a:gd name="T2" fmla="*/ 5 w 34"/>
                <a:gd name="T3" fmla="*/ 0 h 33"/>
                <a:gd name="T4" fmla="*/ 0 w 34"/>
                <a:gd name="T5" fmla="*/ 5 h 33"/>
                <a:gd name="T6" fmla="*/ 0 w 34"/>
                <a:gd name="T7" fmla="*/ 28 h 33"/>
                <a:gd name="T8" fmla="*/ 5 w 34"/>
                <a:gd name="T9" fmla="*/ 33 h 33"/>
                <a:gd name="T10" fmla="*/ 28 w 34"/>
                <a:gd name="T11" fmla="*/ 33 h 33"/>
                <a:gd name="T12" fmla="*/ 34 w 34"/>
                <a:gd name="T13" fmla="*/ 28 h 33"/>
                <a:gd name="T14" fmla="*/ 34 w 34"/>
                <a:gd name="T15" fmla="*/ 5 h 33"/>
                <a:gd name="T16" fmla="*/ 28 w 34"/>
                <a:gd name="T17" fmla="*/ 0 h 33"/>
                <a:gd name="T18" fmla="*/ 24 w 34"/>
                <a:gd name="T19" fmla="*/ 4 h 33"/>
                <a:gd name="T20" fmla="*/ 25 w 34"/>
                <a:gd name="T21" fmla="*/ 3 h 33"/>
                <a:gd name="T22" fmla="*/ 29 w 34"/>
                <a:gd name="T23" fmla="*/ 3 h 33"/>
                <a:gd name="T24" fmla="*/ 30 w 34"/>
                <a:gd name="T25" fmla="*/ 4 h 33"/>
                <a:gd name="T26" fmla="*/ 30 w 34"/>
                <a:gd name="T27" fmla="*/ 8 h 33"/>
                <a:gd name="T28" fmla="*/ 29 w 34"/>
                <a:gd name="T29" fmla="*/ 9 h 33"/>
                <a:gd name="T30" fmla="*/ 25 w 34"/>
                <a:gd name="T31" fmla="*/ 9 h 33"/>
                <a:gd name="T32" fmla="*/ 24 w 34"/>
                <a:gd name="T33" fmla="*/ 8 h 33"/>
                <a:gd name="T34" fmla="*/ 24 w 34"/>
                <a:gd name="T35" fmla="*/ 4 h 33"/>
                <a:gd name="T36" fmla="*/ 11 w 34"/>
                <a:gd name="T37" fmla="*/ 14 h 33"/>
                <a:gd name="T38" fmla="*/ 17 w 34"/>
                <a:gd name="T39" fmla="*/ 10 h 33"/>
                <a:gd name="T40" fmla="*/ 23 w 34"/>
                <a:gd name="T41" fmla="*/ 14 h 33"/>
                <a:gd name="T42" fmla="*/ 24 w 34"/>
                <a:gd name="T43" fmla="*/ 17 h 33"/>
                <a:gd name="T44" fmla="*/ 17 w 34"/>
                <a:gd name="T45" fmla="*/ 23 h 33"/>
                <a:gd name="T46" fmla="*/ 10 w 34"/>
                <a:gd name="T47" fmla="*/ 17 h 33"/>
                <a:gd name="T48" fmla="*/ 11 w 34"/>
                <a:gd name="T49" fmla="*/ 14 h 33"/>
                <a:gd name="T50" fmla="*/ 30 w 34"/>
                <a:gd name="T51" fmla="*/ 28 h 33"/>
                <a:gd name="T52" fmla="*/ 28 w 34"/>
                <a:gd name="T53" fmla="*/ 30 h 33"/>
                <a:gd name="T54" fmla="*/ 5 w 34"/>
                <a:gd name="T55" fmla="*/ 30 h 33"/>
                <a:gd name="T56" fmla="*/ 4 w 34"/>
                <a:gd name="T57" fmla="*/ 28 h 33"/>
                <a:gd name="T58" fmla="*/ 4 w 34"/>
                <a:gd name="T59" fmla="*/ 14 h 33"/>
                <a:gd name="T60" fmla="*/ 7 w 34"/>
                <a:gd name="T61" fmla="*/ 14 h 33"/>
                <a:gd name="T62" fmla="*/ 7 w 34"/>
                <a:gd name="T63" fmla="*/ 17 h 33"/>
                <a:gd name="T64" fmla="*/ 17 w 34"/>
                <a:gd name="T65" fmla="*/ 27 h 33"/>
                <a:gd name="T66" fmla="*/ 27 w 34"/>
                <a:gd name="T67" fmla="*/ 17 h 33"/>
                <a:gd name="T68" fmla="*/ 27 w 34"/>
                <a:gd name="T69" fmla="*/ 14 h 33"/>
                <a:gd name="T70" fmla="*/ 30 w 34"/>
                <a:gd name="T71" fmla="*/ 14 h 33"/>
                <a:gd name="T72" fmla="*/ 30 w 34"/>
                <a:gd name="T73" fmla="*/ 2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" h="33">
                  <a:moveTo>
                    <a:pt x="28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31"/>
                    <a:pt x="2" y="33"/>
                    <a:pt x="5" y="33"/>
                  </a:cubicBezTo>
                  <a:cubicBezTo>
                    <a:pt x="28" y="33"/>
                    <a:pt x="28" y="33"/>
                    <a:pt x="28" y="33"/>
                  </a:cubicBezTo>
                  <a:cubicBezTo>
                    <a:pt x="31" y="33"/>
                    <a:pt x="34" y="31"/>
                    <a:pt x="34" y="28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2"/>
                    <a:pt x="31" y="0"/>
                    <a:pt x="28" y="0"/>
                  </a:cubicBezTo>
                  <a:close/>
                  <a:moveTo>
                    <a:pt x="24" y="4"/>
                  </a:moveTo>
                  <a:cubicBezTo>
                    <a:pt x="24" y="4"/>
                    <a:pt x="24" y="3"/>
                    <a:pt x="25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9"/>
                    <a:pt x="30" y="9"/>
                    <a:pt x="29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4" y="9"/>
                    <a:pt x="24" y="9"/>
                    <a:pt x="24" y="8"/>
                  </a:cubicBezTo>
                  <a:lnTo>
                    <a:pt x="24" y="4"/>
                  </a:lnTo>
                  <a:close/>
                  <a:moveTo>
                    <a:pt x="11" y="14"/>
                  </a:moveTo>
                  <a:cubicBezTo>
                    <a:pt x="12" y="12"/>
                    <a:pt x="14" y="10"/>
                    <a:pt x="17" y="10"/>
                  </a:cubicBezTo>
                  <a:cubicBezTo>
                    <a:pt x="20" y="10"/>
                    <a:pt x="22" y="12"/>
                    <a:pt x="23" y="14"/>
                  </a:cubicBezTo>
                  <a:cubicBezTo>
                    <a:pt x="23" y="15"/>
                    <a:pt x="24" y="16"/>
                    <a:pt x="24" y="17"/>
                  </a:cubicBezTo>
                  <a:cubicBezTo>
                    <a:pt x="24" y="20"/>
                    <a:pt x="21" y="23"/>
                    <a:pt x="17" y="23"/>
                  </a:cubicBezTo>
                  <a:cubicBezTo>
                    <a:pt x="13" y="23"/>
                    <a:pt x="10" y="20"/>
                    <a:pt x="10" y="17"/>
                  </a:cubicBezTo>
                  <a:cubicBezTo>
                    <a:pt x="10" y="16"/>
                    <a:pt x="10" y="15"/>
                    <a:pt x="11" y="14"/>
                  </a:cubicBezTo>
                  <a:close/>
                  <a:moveTo>
                    <a:pt x="30" y="28"/>
                  </a:moveTo>
                  <a:cubicBezTo>
                    <a:pt x="30" y="29"/>
                    <a:pt x="29" y="30"/>
                    <a:pt x="28" y="30"/>
                  </a:cubicBezTo>
                  <a:cubicBezTo>
                    <a:pt x="5" y="30"/>
                    <a:pt x="5" y="30"/>
                    <a:pt x="5" y="30"/>
                  </a:cubicBezTo>
                  <a:cubicBezTo>
                    <a:pt x="4" y="30"/>
                    <a:pt x="4" y="29"/>
                    <a:pt x="4" y="28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7" y="16"/>
                    <a:pt x="7" y="17"/>
                  </a:cubicBezTo>
                  <a:cubicBezTo>
                    <a:pt x="7" y="22"/>
                    <a:pt x="11" y="27"/>
                    <a:pt x="17" y="27"/>
                  </a:cubicBezTo>
                  <a:cubicBezTo>
                    <a:pt x="22" y="27"/>
                    <a:pt x="27" y="22"/>
                    <a:pt x="27" y="17"/>
                  </a:cubicBezTo>
                  <a:cubicBezTo>
                    <a:pt x="27" y="16"/>
                    <a:pt x="27" y="15"/>
                    <a:pt x="27" y="14"/>
                  </a:cubicBezTo>
                  <a:cubicBezTo>
                    <a:pt x="30" y="14"/>
                    <a:pt x="30" y="14"/>
                    <a:pt x="30" y="14"/>
                  </a:cubicBezTo>
                  <a:lnTo>
                    <a:pt x="30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62" name="กลุ่ม 2087">
            <a:extLst>
              <a:ext uri="{FF2B5EF4-FFF2-40B4-BE49-F238E27FC236}">
                <a16:creationId xmlns:a16="http://schemas.microsoft.com/office/drawing/2014/main" id="{929465F1-4B12-26C1-DF24-12437764555B}"/>
              </a:ext>
            </a:extLst>
          </p:cNvPr>
          <p:cNvGrpSpPr/>
          <p:nvPr/>
        </p:nvGrpSpPr>
        <p:grpSpPr>
          <a:xfrm>
            <a:off x="7901238" y="6683666"/>
            <a:ext cx="987028" cy="988218"/>
            <a:chOff x="9799638" y="7939088"/>
            <a:chExt cx="1316037" cy="1317625"/>
          </a:xfrm>
        </p:grpSpPr>
        <p:sp>
          <p:nvSpPr>
            <p:cNvPr id="63" name="Oval 41">
              <a:extLst>
                <a:ext uri="{FF2B5EF4-FFF2-40B4-BE49-F238E27FC236}">
                  <a16:creationId xmlns:a16="http://schemas.microsoft.com/office/drawing/2014/main" id="{48B4A012-FBDD-1371-BDD8-09D45434E1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9638" y="7939088"/>
              <a:ext cx="1316037" cy="1317625"/>
            </a:xfrm>
            <a:prstGeom prst="ellipse">
              <a:avLst/>
            </a:prstGeom>
            <a:solidFill>
              <a:srgbClr val="28B6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64" name="Freeform 42">
              <a:extLst>
                <a:ext uri="{FF2B5EF4-FFF2-40B4-BE49-F238E27FC236}">
                  <a16:creationId xmlns:a16="http://schemas.microsoft.com/office/drawing/2014/main" id="{245C85FB-A281-AB00-A173-ECF343F65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2225" y="8353425"/>
              <a:ext cx="550862" cy="474663"/>
            </a:xfrm>
            <a:custGeom>
              <a:avLst/>
              <a:gdLst>
                <a:gd name="T0" fmla="*/ 35 w 36"/>
                <a:gd name="T1" fmla="*/ 7 h 31"/>
                <a:gd name="T2" fmla="*/ 16 w 36"/>
                <a:gd name="T3" fmla="*/ 31 h 31"/>
                <a:gd name="T4" fmla="*/ 11 w 36"/>
                <a:gd name="T5" fmla="*/ 25 h 31"/>
                <a:gd name="T6" fmla="*/ 5 w 36"/>
                <a:gd name="T7" fmla="*/ 9 h 31"/>
                <a:gd name="T8" fmla="*/ 2 w 36"/>
                <a:gd name="T9" fmla="*/ 11 h 31"/>
                <a:gd name="T10" fmla="*/ 0 w 36"/>
                <a:gd name="T11" fmla="*/ 9 h 31"/>
                <a:gd name="T12" fmla="*/ 10 w 36"/>
                <a:gd name="T13" fmla="*/ 1 h 31"/>
                <a:gd name="T14" fmla="*/ 16 w 36"/>
                <a:gd name="T15" fmla="*/ 6 h 31"/>
                <a:gd name="T16" fmla="*/ 20 w 36"/>
                <a:gd name="T17" fmla="*/ 20 h 31"/>
                <a:gd name="T18" fmla="*/ 25 w 36"/>
                <a:gd name="T19" fmla="*/ 11 h 31"/>
                <a:gd name="T20" fmla="*/ 20 w 36"/>
                <a:gd name="T21" fmla="*/ 9 h 31"/>
                <a:gd name="T22" fmla="*/ 30 w 36"/>
                <a:gd name="T23" fmla="*/ 0 h 31"/>
                <a:gd name="T24" fmla="*/ 35 w 36"/>
                <a:gd name="T25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31">
                  <a:moveTo>
                    <a:pt x="35" y="7"/>
                  </a:moveTo>
                  <a:cubicBezTo>
                    <a:pt x="35" y="14"/>
                    <a:pt x="23" y="31"/>
                    <a:pt x="16" y="31"/>
                  </a:cubicBezTo>
                  <a:cubicBezTo>
                    <a:pt x="14" y="31"/>
                    <a:pt x="12" y="29"/>
                    <a:pt x="11" y="25"/>
                  </a:cubicBezTo>
                  <a:cubicBezTo>
                    <a:pt x="8" y="15"/>
                    <a:pt x="7" y="9"/>
                    <a:pt x="5" y="9"/>
                  </a:cubicBezTo>
                  <a:cubicBezTo>
                    <a:pt x="4" y="9"/>
                    <a:pt x="3" y="10"/>
                    <a:pt x="2" y="1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5" y="5"/>
                    <a:pt x="8" y="1"/>
                    <a:pt x="10" y="1"/>
                  </a:cubicBezTo>
                  <a:cubicBezTo>
                    <a:pt x="13" y="1"/>
                    <a:pt x="15" y="2"/>
                    <a:pt x="16" y="6"/>
                  </a:cubicBezTo>
                  <a:cubicBezTo>
                    <a:pt x="16" y="12"/>
                    <a:pt x="18" y="20"/>
                    <a:pt x="20" y="20"/>
                  </a:cubicBezTo>
                  <a:cubicBezTo>
                    <a:pt x="21" y="20"/>
                    <a:pt x="25" y="13"/>
                    <a:pt x="25" y="11"/>
                  </a:cubicBezTo>
                  <a:cubicBezTo>
                    <a:pt x="26" y="8"/>
                    <a:pt x="23" y="8"/>
                    <a:pt x="20" y="9"/>
                  </a:cubicBezTo>
                  <a:cubicBezTo>
                    <a:pt x="22" y="3"/>
                    <a:pt x="25" y="0"/>
                    <a:pt x="30" y="0"/>
                  </a:cubicBezTo>
                  <a:cubicBezTo>
                    <a:pt x="34" y="1"/>
                    <a:pt x="36" y="3"/>
                    <a:pt x="35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65" name="กลุ่ม 667">
            <a:extLst>
              <a:ext uri="{FF2B5EF4-FFF2-40B4-BE49-F238E27FC236}">
                <a16:creationId xmlns:a16="http://schemas.microsoft.com/office/drawing/2014/main" id="{E24F2A5C-F1D4-C209-3B26-799995FE6BBA}"/>
              </a:ext>
            </a:extLst>
          </p:cNvPr>
          <p:cNvGrpSpPr/>
          <p:nvPr/>
        </p:nvGrpSpPr>
        <p:grpSpPr>
          <a:xfrm>
            <a:off x="11048058" y="3766636"/>
            <a:ext cx="987028" cy="988218"/>
            <a:chOff x="13995400" y="4049713"/>
            <a:chExt cx="1316037" cy="1317625"/>
          </a:xfrm>
        </p:grpSpPr>
        <p:sp>
          <p:nvSpPr>
            <p:cNvPr id="66" name="Oval 43">
              <a:extLst>
                <a:ext uri="{FF2B5EF4-FFF2-40B4-BE49-F238E27FC236}">
                  <a16:creationId xmlns:a16="http://schemas.microsoft.com/office/drawing/2014/main" id="{C3B61301-533D-B89D-C7CF-8E9CFEF0C3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95400" y="4049713"/>
              <a:ext cx="1316037" cy="1317625"/>
            </a:xfrm>
            <a:prstGeom prst="ellipse">
              <a:avLst/>
            </a:prstGeom>
            <a:solidFill>
              <a:srgbClr val="209E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67" name="Freeform 44">
              <a:extLst>
                <a:ext uri="{FF2B5EF4-FFF2-40B4-BE49-F238E27FC236}">
                  <a16:creationId xmlns:a16="http://schemas.microsoft.com/office/drawing/2014/main" id="{E6B3722A-4BAA-36EB-811F-B56A44EFE7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31950" y="4402138"/>
              <a:ext cx="612775" cy="566738"/>
            </a:xfrm>
            <a:custGeom>
              <a:avLst/>
              <a:gdLst>
                <a:gd name="T0" fmla="*/ 3 w 40"/>
                <a:gd name="T1" fmla="*/ 37 h 37"/>
                <a:gd name="T2" fmla="*/ 4 w 40"/>
                <a:gd name="T3" fmla="*/ 35 h 37"/>
                <a:gd name="T4" fmla="*/ 6 w 40"/>
                <a:gd name="T5" fmla="*/ 29 h 37"/>
                <a:gd name="T6" fmla="*/ 6 w 40"/>
                <a:gd name="T7" fmla="*/ 28 h 37"/>
                <a:gd name="T8" fmla="*/ 17 w 40"/>
                <a:gd name="T9" fmla="*/ 3 h 37"/>
                <a:gd name="T10" fmla="*/ 38 w 40"/>
                <a:gd name="T11" fmla="*/ 16 h 37"/>
                <a:gd name="T12" fmla="*/ 24 w 40"/>
                <a:gd name="T13" fmla="*/ 37 h 37"/>
                <a:gd name="T14" fmla="*/ 13 w 40"/>
                <a:gd name="T15" fmla="*/ 35 h 37"/>
                <a:gd name="T16" fmla="*/ 12 w 40"/>
                <a:gd name="T17" fmla="*/ 35 h 37"/>
                <a:gd name="T18" fmla="*/ 3 w 40"/>
                <a:gd name="T19" fmla="*/ 37 h 37"/>
                <a:gd name="T20" fmla="*/ 7 w 40"/>
                <a:gd name="T21" fmla="*/ 33 h 37"/>
                <a:gd name="T22" fmla="*/ 12 w 40"/>
                <a:gd name="T23" fmla="*/ 32 h 37"/>
                <a:gd name="T24" fmla="*/ 14 w 40"/>
                <a:gd name="T25" fmla="*/ 32 h 37"/>
                <a:gd name="T26" fmla="*/ 23 w 40"/>
                <a:gd name="T27" fmla="*/ 34 h 37"/>
                <a:gd name="T28" fmla="*/ 35 w 40"/>
                <a:gd name="T29" fmla="*/ 17 h 37"/>
                <a:gd name="T30" fmla="*/ 18 w 40"/>
                <a:gd name="T31" fmla="*/ 5 h 37"/>
                <a:gd name="T32" fmla="*/ 8 w 40"/>
                <a:gd name="T33" fmla="*/ 26 h 37"/>
                <a:gd name="T34" fmla="*/ 9 w 40"/>
                <a:gd name="T35" fmla="*/ 29 h 37"/>
                <a:gd name="T36" fmla="*/ 7 w 40"/>
                <a:gd name="T3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" h="37">
                  <a:moveTo>
                    <a:pt x="3" y="37"/>
                  </a:moveTo>
                  <a:cubicBezTo>
                    <a:pt x="4" y="36"/>
                    <a:pt x="4" y="36"/>
                    <a:pt x="4" y="35"/>
                  </a:cubicBezTo>
                  <a:cubicBezTo>
                    <a:pt x="5" y="33"/>
                    <a:pt x="5" y="31"/>
                    <a:pt x="6" y="29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0" y="18"/>
                    <a:pt x="6" y="5"/>
                    <a:pt x="17" y="3"/>
                  </a:cubicBezTo>
                  <a:cubicBezTo>
                    <a:pt x="27" y="0"/>
                    <a:pt x="36" y="7"/>
                    <a:pt x="38" y="16"/>
                  </a:cubicBezTo>
                  <a:cubicBezTo>
                    <a:pt x="40" y="26"/>
                    <a:pt x="33" y="35"/>
                    <a:pt x="24" y="37"/>
                  </a:cubicBezTo>
                  <a:cubicBezTo>
                    <a:pt x="20" y="37"/>
                    <a:pt x="17" y="37"/>
                    <a:pt x="13" y="35"/>
                  </a:cubicBezTo>
                  <a:cubicBezTo>
                    <a:pt x="13" y="35"/>
                    <a:pt x="12" y="35"/>
                    <a:pt x="12" y="35"/>
                  </a:cubicBezTo>
                  <a:cubicBezTo>
                    <a:pt x="7" y="36"/>
                    <a:pt x="4" y="37"/>
                    <a:pt x="3" y="37"/>
                  </a:cubicBezTo>
                  <a:close/>
                  <a:moveTo>
                    <a:pt x="7" y="33"/>
                  </a:moveTo>
                  <a:cubicBezTo>
                    <a:pt x="9" y="33"/>
                    <a:pt x="11" y="32"/>
                    <a:pt x="12" y="32"/>
                  </a:cubicBezTo>
                  <a:cubicBezTo>
                    <a:pt x="13" y="32"/>
                    <a:pt x="13" y="32"/>
                    <a:pt x="14" y="32"/>
                  </a:cubicBezTo>
                  <a:cubicBezTo>
                    <a:pt x="17" y="34"/>
                    <a:pt x="20" y="34"/>
                    <a:pt x="23" y="34"/>
                  </a:cubicBezTo>
                  <a:cubicBezTo>
                    <a:pt x="31" y="33"/>
                    <a:pt x="36" y="25"/>
                    <a:pt x="35" y="17"/>
                  </a:cubicBezTo>
                  <a:cubicBezTo>
                    <a:pt x="34" y="9"/>
                    <a:pt x="26" y="4"/>
                    <a:pt x="18" y="5"/>
                  </a:cubicBezTo>
                  <a:cubicBezTo>
                    <a:pt x="9" y="7"/>
                    <a:pt x="3" y="18"/>
                    <a:pt x="8" y="26"/>
                  </a:cubicBezTo>
                  <a:cubicBezTo>
                    <a:pt x="9" y="27"/>
                    <a:pt x="9" y="28"/>
                    <a:pt x="9" y="29"/>
                  </a:cubicBezTo>
                  <a:cubicBezTo>
                    <a:pt x="8" y="30"/>
                    <a:pt x="8" y="32"/>
                    <a:pt x="7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68" name="Freeform 45">
              <a:extLst>
                <a:ext uri="{FF2B5EF4-FFF2-40B4-BE49-F238E27FC236}">
                  <a16:creationId xmlns:a16="http://schemas.microsoft.com/office/drawing/2014/main" id="{9FBE85E3-D0C1-44CF-85B4-F03DBDFAF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16100" y="4570413"/>
              <a:ext cx="274637" cy="260350"/>
            </a:xfrm>
            <a:custGeom>
              <a:avLst/>
              <a:gdLst>
                <a:gd name="T0" fmla="*/ 13 w 18"/>
                <a:gd name="T1" fmla="*/ 17 h 17"/>
                <a:gd name="T2" fmla="*/ 1 w 18"/>
                <a:gd name="T3" fmla="*/ 8 h 17"/>
                <a:gd name="T4" fmla="*/ 2 w 18"/>
                <a:gd name="T5" fmla="*/ 1 h 17"/>
                <a:gd name="T6" fmla="*/ 4 w 18"/>
                <a:gd name="T7" fmla="*/ 1 h 17"/>
                <a:gd name="T8" fmla="*/ 4 w 18"/>
                <a:gd name="T9" fmla="*/ 1 h 17"/>
                <a:gd name="T10" fmla="*/ 6 w 18"/>
                <a:gd name="T11" fmla="*/ 4 h 17"/>
                <a:gd name="T12" fmla="*/ 5 w 18"/>
                <a:gd name="T13" fmla="*/ 7 h 17"/>
                <a:gd name="T14" fmla="*/ 5 w 18"/>
                <a:gd name="T15" fmla="*/ 8 h 17"/>
                <a:gd name="T16" fmla="*/ 11 w 18"/>
                <a:gd name="T17" fmla="*/ 13 h 17"/>
                <a:gd name="T18" fmla="*/ 12 w 18"/>
                <a:gd name="T19" fmla="*/ 13 h 17"/>
                <a:gd name="T20" fmla="*/ 14 w 18"/>
                <a:gd name="T21" fmla="*/ 11 h 17"/>
                <a:gd name="T22" fmla="*/ 18 w 18"/>
                <a:gd name="T23" fmla="*/ 13 h 17"/>
                <a:gd name="T24" fmla="*/ 13 w 18"/>
                <a:gd name="T2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17">
                  <a:moveTo>
                    <a:pt x="13" y="17"/>
                  </a:moveTo>
                  <a:cubicBezTo>
                    <a:pt x="10" y="17"/>
                    <a:pt x="5" y="14"/>
                    <a:pt x="1" y="8"/>
                  </a:cubicBezTo>
                  <a:cubicBezTo>
                    <a:pt x="0" y="5"/>
                    <a:pt x="0" y="3"/>
                    <a:pt x="2" y="1"/>
                  </a:cubicBezTo>
                  <a:cubicBezTo>
                    <a:pt x="2" y="0"/>
                    <a:pt x="3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2"/>
                    <a:pt x="5" y="3"/>
                    <a:pt x="6" y="4"/>
                  </a:cubicBezTo>
                  <a:cubicBezTo>
                    <a:pt x="6" y="5"/>
                    <a:pt x="6" y="6"/>
                    <a:pt x="5" y="7"/>
                  </a:cubicBezTo>
                  <a:cubicBezTo>
                    <a:pt x="4" y="7"/>
                    <a:pt x="4" y="7"/>
                    <a:pt x="5" y="8"/>
                  </a:cubicBezTo>
                  <a:cubicBezTo>
                    <a:pt x="6" y="10"/>
                    <a:pt x="8" y="12"/>
                    <a:pt x="11" y="13"/>
                  </a:cubicBezTo>
                  <a:cubicBezTo>
                    <a:pt x="11" y="13"/>
                    <a:pt x="11" y="13"/>
                    <a:pt x="12" y="13"/>
                  </a:cubicBezTo>
                  <a:cubicBezTo>
                    <a:pt x="13" y="11"/>
                    <a:pt x="13" y="10"/>
                    <a:pt x="14" y="11"/>
                  </a:cubicBezTo>
                  <a:cubicBezTo>
                    <a:pt x="17" y="12"/>
                    <a:pt x="18" y="12"/>
                    <a:pt x="18" y="13"/>
                  </a:cubicBezTo>
                  <a:cubicBezTo>
                    <a:pt x="18" y="16"/>
                    <a:pt x="15" y="17"/>
                    <a:pt x="13" y="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69" name="กลุ่ม 2082">
            <a:extLst>
              <a:ext uri="{FF2B5EF4-FFF2-40B4-BE49-F238E27FC236}">
                <a16:creationId xmlns:a16="http://schemas.microsoft.com/office/drawing/2014/main" id="{287CFB00-2C9E-95D7-61F4-2EDBB74B5001}"/>
              </a:ext>
            </a:extLst>
          </p:cNvPr>
          <p:cNvGrpSpPr/>
          <p:nvPr/>
        </p:nvGrpSpPr>
        <p:grpSpPr>
          <a:xfrm>
            <a:off x="14194880" y="5225150"/>
            <a:ext cx="987028" cy="988218"/>
            <a:chOff x="18191163" y="5994400"/>
            <a:chExt cx="1316037" cy="1317625"/>
          </a:xfrm>
        </p:grpSpPr>
        <p:sp>
          <p:nvSpPr>
            <p:cNvPr id="70" name="Oval 46">
              <a:extLst>
                <a:ext uri="{FF2B5EF4-FFF2-40B4-BE49-F238E27FC236}">
                  <a16:creationId xmlns:a16="http://schemas.microsoft.com/office/drawing/2014/main" id="{94612FEF-A4FA-5782-434A-0A766CE39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1163" y="5994400"/>
              <a:ext cx="1316037" cy="1317625"/>
            </a:xfrm>
            <a:prstGeom prst="ellipse">
              <a:avLst/>
            </a:prstGeom>
            <a:solidFill>
              <a:srgbClr val="4C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71" name="Freeform 47">
              <a:extLst>
                <a:ext uri="{FF2B5EF4-FFF2-40B4-BE49-F238E27FC236}">
                  <a16:creationId xmlns:a16="http://schemas.microsoft.com/office/drawing/2014/main" id="{157FC786-1B38-EC20-5AC8-29538153A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80113" y="6362700"/>
              <a:ext cx="336550" cy="566738"/>
            </a:xfrm>
            <a:custGeom>
              <a:avLst/>
              <a:gdLst>
                <a:gd name="T0" fmla="*/ 22 w 22"/>
                <a:gd name="T1" fmla="*/ 29 h 37"/>
                <a:gd name="T2" fmla="*/ 22 w 22"/>
                <a:gd name="T3" fmla="*/ 29 h 37"/>
                <a:gd name="T4" fmla="*/ 13 w 22"/>
                <a:gd name="T5" fmla="*/ 30 h 37"/>
                <a:gd name="T6" fmla="*/ 12 w 22"/>
                <a:gd name="T7" fmla="*/ 22 h 37"/>
                <a:gd name="T8" fmla="*/ 12 w 22"/>
                <a:gd name="T9" fmla="*/ 15 h 37"/>
                <a:gd name="T10" fmla="*/ 21 w 22"/>
                <a:gd name="T11" fmla="*/ 15 h 37"/>
                <a:gd name="T12" fmla="*/ 21 w 22"/>
                <a:gd name="T13" fmla="*/ 10 h 37"/>
                <a:gd name="T14" fmla="*/ 12 w 22"/>
                <a:gd name="T15" fmla="*/ 10 h 37"/>
                <a:gd name="T16" fmla="*/ 12 w 22"/>
                <a:gd name="T17" fmla="*/ 0 h 37"/>
                <a:gd name="T18" fmla="*/ 7 w 22"/>
                <a:gd name="T19" fmla="*/ 0 h 37"/>
                <a:gd name="T20" fmla="*/ 7 w 22"/>
                <a:gd name="T21" fmla="*/ 0 h 37"/>
                <a:gd name="T22" fmla="*/ 0 w 22"/>
                <a:gd name="T23" fmla="*/ 10 h 37"/>
                <a:gd name="T24" fmla="*/ 0 w 22"/>
                <a:gd name="T25" fmla="*/ 15 h 37"/>
                <a:gd name="T26" fmla="*/ 4 w 22"/>
                <a:gd name="T27" fmla="*/ 15 h 37"/>
                <a:gd name="T28" fmla="*/ 4 w 22"/>
                <a:gd name="T29" fmla="*/ 28 h 37"/>
                <a:gd name="T30" fmla="*/ 6 w 22"/>
                <a:gd name="T31" fmla="*/ 35 h 37"/>
                <a:gd name="T32" fmla="*/ 18 w 22"/>
                <a:gd name="T33" fmla="*/ 36 h 37"/>
                <a:gd name="T34" fmla="*/ 22 w 22"/>
                <a:gd name="T35" fmla="*/ 35 h 37"/>
                <a:gd name="T36" fmla="*/ 22 w 22"/>
                <a:gd name="T37" fmla="*/ 2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37">
                  <a:moveTo>
                    <a:pt x="22" y="29"/>
                  </a:moveTo>
                  <a:cubicBezTo>
                    <a:pt x="22" y="29"/>
                    <a:pt x="22" y="29"/>
                    <a:pt x="22" y="29"/>
                  </a:cubicBezTo>
                  <a:cubicBezTo>
                    <a:pt x="22" y="29"/>
                    <a:pt x="17" y="33"/>
                    <a:pt x="13" y="30"/>
                  </a:cubicBezTo>
                  <a:cubicBezTo>
                    <a:pt x="12" y="29"/>
                    <a:pt x="12" y="28"/>
                    <a:pt x="12" y="22"/>
                  </a:cubicBezTo>
                  <a:cubicBezTo>
                    <a:pt x="12" y="21"/>
                    <a:pt x="12" y="16"/>
                    <a:pt x="12" y="15"/>
                  </a:cubicBezTo>
                  <a:cubicBezTo>
                    <a:pt x="12" y="15"/>
                    <a:pt x="12" y="15"/>
                    <a:pt x="21" y="15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9" y="10"/>
                    <a:pt x="12" y="10"/>
                    <a:pt x="12" y="10"/>
                  </a:cubicBezTo>
                  <a:cubicBezTo>
                    <a:pt x="12" y="0"/>
                    <a:pt x="12" y="1"/>
                    <a:pt x="1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5"/>
                    <a:pt x="5" y="9"/>
                    <a:pt x="0" y="1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5"/>
                    <a:pt x="2" y="15"/>
                    <a:pt x="4" y="15"/>
                  </a:cubicBezTo>
                  <a:cubicBezTo>
                    <a:pt x="4" y="16"/>
                    <a:pt x="4" y="14"/>
                    <a:pt x="4" y="28"/>
                  </a:cubicBezTo>
                  <a:cubicBezTo>
                    <a:pt x="4" y="31"/>
                    <a:pt x="4" y="33"/>
                    <a:pt x="6" y="35"/>
                  </a:cubicBezTo>
                  <a:cubicBezTo>
                    <a:pt x="9" y="37"/>
                    <a:pt x="15" y="37"/>
                    <a:pt x="18" y="36"/>
                  </a:cubicBezTo>
                  <a:cubicBezTo>
                    <a:pt x="20" y="36"/>
                    <a:pt x="22" y="35"/>
                    <a:pt x="22" y="35"/>
                  </a:cubicBezTo>
                  <a:cubicBezTo>
                    <a:pt x="22" y="35"/>
                    <a:pt x="22" y="35"/>
                    <a:pt x="22" y="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72" name="กลุ่ม 2081">
            <a:extLst>
              <a:ext uri="{FF2B5EF4-FFF2-40B4-BE49-F238E27FC236}">
                <a16:creationId xmlns:a16="http://schemas.microsoft.com/office/drawing/2014/main" id="{5483E345-4B7A-9ECE-BF36-048D8F83AB31}"/>
              </a:ext>
            </a:extLst>
          </p:cNvPr>
          <p:cNvGrpSpPr/>
          <p:nvPr/>
        </p:nvGrpSpPr>
        <p:grpSpPr>
          <a:xfrm>
            <a:off x="12620877" y="5225150"/>
            <a:ext cx="988218" cy="988218"/>
            <a:chOff x="16092488" y="5994400"/>
            <a:chExt cx="1317625" cy="1317625"/>
          </a:xfrm>
        </p:grpSpPr>
        <p:sp>
          <p:nvSpPr>
            <p:cNvPr id="73" name="Oval 48">
              <a:extLst>
                <a:ext uri="{FF2B5EF4-FFF2-40B4-BE49-F238E27FC236}">
                  <a16:creationId xmlns:a16="http://schemas.microsoft.com/office/drawing/2014/main" id="{50A7E62C-F1BF-239F-4DFD-9FF8EF861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92488" y="5994400"/>
              <a:ext cx="1317625" cy="1317625"/>
            </a:xfrm>
            <a:prstGeom prst="ellipse">
              <a:avLst/>
            </a:prstGeom>
            <a:solidFill>
              <a:srgbClr val="00B4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74" name="Freeform 49">
              <a:extLst>
                <a:ext uri="{FF2B5EF4-FFF2-40B4-BE49-F238E27FC236}">
                  <a16:creationId xmlns:a16="http://schemas.microsoft.com/office/drawing/2014/main" id="{D93DE2D1-D5C6-5D72-BEEA-3F3589F183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06825" y="6362700"/>
              <a:ext cx="488950" cy="566738"/>
            </a:xfrm>
            <a:custGeom>
              <a:avLst/>
              <a:gdLst>
                <a:gd name="T0" fmla="*/ 31 w 32"/>
                <a:gd name="T1" fmla="*/ 19 h 37"/>
                <a:gd name="T2" fmla="*/ 21 w 32"/>
                <a:gd name="T3" fmla="*/ 11 h 37"/>
                <a:gd name="T4" fmla="*/ 26 w 32"/>
                <a:gd name="T5" fmla="*/ 7 h 37"/>
                <a:gd name="T6" fmla="*/ 25 w 32"/>
                <a:gd name="T7" fmla="*/ 14 h 37"/>
                <a:gd name="T8" fmla="*/ 25 w 32"/>
                <a:gd name="T9" fmla="*/ 14 h 37"/>
                <a:gd name="T10" fmla="*/ 31 w 32"/>
                <a:gd name="T11" fmla="*/ 15 h 37"/>
                <a:gd name="T12" fmla="*/ 32 w 32"/>
                <a:gd name="T13" fmla="*/ 10 h 37"/>
                <a:gd name="T14" fmla="*/ 23 w 32"/>
                <a:gd name="T15" fmla="*/ 0 h 37"/>
                <a:gd name="T16" fmla="*/ 16 w 32"/>
                <a:gd name="T17" fmla="*/ 7 h 37"/>
                <a:gd name="T18" fmla="*/ 17 w 32"/>
                <a:gd name="T19" fmla="*/ 17 h 37"/>
                <a:gd name="T20" fmla="*/ 22 w 32"/>
                <a:gd name="T21" fmla="*/ 22 h 37"/>
                <a:gd name="T22" fmla="*/ 22 w 32"/>
                <a:gd name="T23" fmla="*/ 22 h 37"/>
                <a:gd name="T24" fmla="*/ 16 w 32"/>
                <a:gd name="T25" fmla="*/ 31 h 37"/>
                <a:gd name="T26" fmla="*/ 15 w 32"/>
                <a:gd name="T27" fmla="*/ 31 h 37"/>
                <a:gd name="T28" fmla="*/ 6 w 32"/>
                <a:gd name="T29" fmla="*/ 6 h 37"/>
                <a:gd name="T30" fmla="*/ 0 w 32"/>
                <a:gd name="T31" fmla="*/ 6 h 37"/>
                <a:gd name="T32" fmla="*/ 13 w 32"/>
                <a:gd name="T33" fmla="*/ 36 h 37"/>
                <a:gd name="T34" fmla="*/ 14 w 32"/>
                <a:gd name="T35" fmla="*/ 37 h 37"/>
                <a:gd name="T36" fmla="*/ 17 w 32"/>
                <a:gd name="T37" fmla="*/ 36 h 37"/>
                <a:gd name="T38" fmla="*/ 27 w 32"/>
                <a:gd name="T39" fmla="*/ 24 h 37"/>
                <a:gd name="T40" fmla="*/ 28 w 32"/>
                <a:gd name="T41" fmla="*/ 23 h 37"/>
                <a:gd name="T42" fmla="*/ 31 w 32"/>
                <a:gd name="T43" fmla="*/ 23 h 37"/>
                <a:gd name="T44" fmla="*/ 31 w 32"/>
                <a:gd name="T45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37">
                  <a:moveTo>
                    <a:pt x="31" y="19"/>
                  </a:moveTo>
                  <a:cubicBezTo>
                    <a:pt x="26" y="20"/>
                    <a:pt x="21" y="17"/>
                    <a:pt x="21" y="11"/>
                  </a:cubicBezTo>
                  <a:cubicBezTo>
                    <a:pt x="21" y="5"/>
                    <a:pt x="25" y="5"/>
                    <a:pt x="26" y="7"/>
                  </a:cubicBezTo>
                  <a:cubicBezTo>
                    <a:pt x="26" y="10"/>
                    <a:pt x="26" y="12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7" y="16"/>
                    <a:pt x="30" y="16"/>
                    <a:pt x="31" y="15"/>
                  </a:cubicBezTo>
                  <a:cubicBezTo>
                    <a:pt x="31" y="14"/>
                    <a:pt x="32" y="12"/>
                    <a:pt x="32" y="10"/>
                  </a:cubicBezTo>
                  <a:cubicBezTo>
                    <a:pt x="32" y="3"/>
                    <a:pt x="28" y="0"/>
                    <a:pt x="23" y="0"/>
                  </a:cubicBezTo>
                  <a:cubicBezTo>
                    <a:pt x="19" y="1"/>
                    <a:pt x="16" y="4"/>
                    <a:pt x="16" y="7"/>
                  </a:cubicBezTo>
                  <a:cubicBezTo>
                    <a:pt x="15" y="10"/>
                    <a:pt x="15" y="14"/>
                    <a:pt x="17" y="17"/>
                  </a:cubicBezTo>
                  <a:cubicBezTo>
                    <a:pt x="18" y="19"/>
                    <a:pt x="20" y="21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0" y="25"/>
                    <a:pt x="18" y="28"/>
                    <a:pt x="16" y="31"/>
                  </a:cubicBezTo>
                  <a:cubicBezTo>
                    <a:pt x="16" y="31"/>
                    <a:pt x="16" y="31"/>
                    <a:pt x="15" y="31"/>
                  </a:cubicBezTo>
                  <a:cubicBezTo>
                    <a:pt x="9" y="23"/>
                    <a:pt x="7" y="15"/>
                    <a:pt x="6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8"/>
                    <a:pt x="2" y="28"/>
                    <a:pt x="13" y="36"/>
                  </a:cubicBezTo>
                  <a:cubicBezTo>
                    <a:pt x="13" y="36"/>
                    <a:pt x="14" y="36"/>
                    <a:pt x="14" y="37"/>
                  </a:cubicBezTo>
                  <a:cubicBezTo>
                    <a:pt x="15" y="37"/>
                    <a:pt x="16" y="37"/>
                    <a:pt x="17" y="36"/>
                  </a:cubicBezTo>
                  <a:cubicBezTo>
                    <a:pt x="19" y="35"/>
                    <a:pt x="24" y="30"/>
                    <a:pt x="27" y="24"/>
                  </a:cubicBezTo>
                  <a:cubicBezTo>
                    <a:pt x="27" y="23"/>
                    <a:pt x="28" y="23"/>
                    <a:pt x="28" y="23"/>
                  </a:cubicBezTo>
                  <a:cubicBezTo>
                    <a:pt x="29" y="23"/>
                    <a:pt x="30" y="23"/>
                    <a:pt x="31" y="23"/>
                  </a:cubicBezTo>
                  <a:lnTo>
                    <a:pt x="31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75" name="กลุ่ม 2086">
            <a:extLst>
              <a:ext uri="{FF2B5EF4-FFF2-40B4-BE49-F238E27FC236}">
                <a16:creationId xmlns:a16="http://schemas.microsoft.com/office/drawing/2014/main" id="{F6B9D879-95D4-754A-3CE6-60C2151F7E4A}"/>
              </a:ext>
            </a:extLst>
          </p:cNvPr>
          <p:cNvGrpSpPr/>
          <p:nvPr/>
        </p:nvGrpSpPr>
        <p:grpSpPr>
          <a:xfrm>
            <a:off x="9474053" y="6683666"/>
            <a:ext cx="988218" cy="988218"/>
            <a:chOff x="11896725" y="7939088"/>
            <a:chExt cx="1317625" cy="1317625"/>
          </a:xfrm>
        </p:grpSpPr>
        <p:sp>
          <p:nvSpPr>
            <p:cNvPr id="76" name="Oval 50">
              <a:extLst>
                <a:ext uri="{FF2B5EF4-FFF2-40B4-BE49-F238E27FC236}">
                  <a16:creationId xmlns:a16="http://schemas.microsoft.com/office/drawing/2014/main" id="{6B51F088-2A7A-EDB8-2CD7-A5FDA1FE04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96725" y="7939088"/>
              <a:ext cx="1317625" cy="1317625"/>
            </a:xfrm>
            <a:prstGeom prst="ellipse">
              <a:avLst/>
            </a:prstGeom>
            <a:solidFill>
              <a:srgbClr val="E8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77" name="Oval 51">
              <a:extLst>
                <a:ext uri="{FF2B5EF4-FFF2-40B4-BE49-F238E27FC236}">
                  <a16:creationId xmlns:a16="http://schemas.microsoft.com/office/drawing/2014/main" id="{7780C0CF-BCDD-1183-5D1C-CDF03A1DE4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79313" y="8475663"/>
              <a:ext cx="246062" cy="230188"/>
            </a:xfrm>
            <a:prstGeom prst="ellipse">
              <a:avLst/>
            </a:prstGeom>
            <a:solidFill>
              <a:srgbClr val="3865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78" name="Oval 52">
              <a:extLst>
                <a:ext uri="{FF2B5EF4-FFF2-40B4-BE49-F238E27FC236}">
                  <a16:creationId xmlns:a16="http://schemas.microsoft.com/office/drawing/2014/main" id="{8104B6A9-8282-F376-5BDC-D3B2E13F93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85700" y="8475663"/>
              <a:ext cx="246062" cy="230188"/>
            </a:xfrm>
            <a:prstGeom prst="ellipse">
              <a:avLst/>
            </a:prstGeom>
            <a:solidFill>
              <a:srgbClr val="ED2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79" name="กลุ่ม 665">
            <a:extLst>
              <a:ext uri="{FF2B5EF4-FFF2-40B4-BE49-F238E27FC236}">
                <a16:creationId xmlns:a16="http://schemas.microsoft.com/office/drawing/2014/main" id="{03EC44AC-2BC1-525F-0C59-839FEE6529A2}"/>
              </a:ext>
            </a:extLst>
          </p:cNvPr>
          <p:cNvGrpSpPr/>
          <p:nvPr/>
        </p:nvGrpSpPr>
        <p:grpSpPr>
          <a:xfrm>
            <a:off x="7901238" y="3766636"/>
            <a:ext cx="987028" cy="988218"/>
            <a:chOff x="9799638" y="4049713"/>
            <a:chExt cx="1316037" cy="1317625"/>
          </a:xfrm>
        </p:grpSpPr>
        <p:sp>
          <p:nvSpPr>
            <p:cNvPr id="80" name="Oval 53">
              <a:extLst>
                <a:ext uri="{FF2B5EF4-FFF2-40B4-BE49-F238E27FC236}">
                  <a16:creationId xmlns:a16="http://schemas.microsoft.com/office/drawing/2014/main" id="{4899670E-D6AD-FAFC-C338-4718F64EF4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9638" y="4049713"/>
              <a:ext cx="1316037" cy="1317625"/>
            </a:xfrm>
            <a:prstGeom prst="ellipse">
              <a:avLst/>
            </a:prstGeom>
            <a:solidFill>
              <a:srgbClr val="EF3F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81" name="Freeform 54">
              <a:extLst>
                <a:ext uri="{FF2B5EF4-FFF2-40B4-BE49-F238E27FC236}">
                  <a16:creationId xmlns:a16="http://schemas.microsoft.com/office/drawing/2014/main" id="{DDA22A69-421F-3AB1-A416-DA79041506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52063" y="4494213"/>
              <a:ext cx="596900" cy="412750"/>
            </a:xfrm>
            <a:custGeom>
              <a:avLst/>
              <a:gdLst>
                <a:gd name="T0" fmla="*/ 5 w 39"/>
                <a:gd name="T1" fmla="*/ 26 h 27"/>
                <a:gd name="T2" fmla="*/ 2 w 39"/>
                <a:gd name="T3" fmla="*/ 23 h 27"/>
                <a:gd name="T4" fmla="*/ 2 w 39"/>
                <a:gd name="T5" fmla="*/ 2 h 27"/>
                <a:gd name="T6" fmla="*/ 6 w 39"/>
                <a:gd name="T7" fmla="*/ 1 h 27"/>
                <a:gd name="T8" fmla="*/ 35 w 39"/>
                <a:gd name="T9" fmla="*/ 1 h 27"/>
                <a:gd name="T10" fmla="*/ 38 w 39"/>
                <a:gd name="T11" fmla="*/ 4 h 27"/>
                <a:gd name="T12" fmla="*/ 38 w 39"/>
                <a:gd name="T13" fmla="*/ 24 h 27"/>
                <a:gd name="T14" fmla="*/ 36 w 39"/>
                <a:gd name="T15" fmla="*/ 26 h 27"/>
                <a:gd name="T16" fmla="*/ 5 w 39"/>
                <a:gd name="T17" fmla="*/ 26 h 27"/>
                <a:gd name="T18" fmla="*/ 15 w 39"/>
                <a:gd name="T19" fmla="*/ 19 h 27"/>
                <a:gd name="T20" fmla="*/ 27 w 39"/>
                <a:gd name="T21" fmla="*/ 13 h 27"/>
                <a:gd name="T22" fmla="*/ 15 w 39"/>
                <a:gd name="T23" fmla="*/ 7 h 27"/>
                <a:gd name="T24" fmla="*/ 15 w 39"/>
                <a:gd name="T25" fmla="*/ 19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" h="27">
                  <a:moveTo>
                    <a:pt x="5" y="26"/>
                  </a:moveTo>
                  <a:cubicBezTo>
                    <a:pt x="3" y="26"/>
                    <a:pt x="2" y="25"/>
                    <a:pt x="2" y="23"/>
                  </a:cubicBezTo>
                  <a:cubicBezTo>
                    <a:pt x="0" y="20"/>
                    <a:pt x="0" y="5"/>
                    <a:pt x="2" y="2"/>
                  </a:cubicBezTo>
                  <a:cubicBezTo>
                    <a:pt x="3" y="1"/>
                    <a:pt x="4" y="1"/>
                    <a:pt x="6" y="1"/>
                  </a:cubicBezTo>
                  <a:cubicBezTo>
                    <a:pt x="12" y="0"/>
                    <a:pt x="33" y="0"/>
                    <a:pt x="35" y="1"/>
                  </a:cubicBezTo>
                  <a:cubicBezTo>
                    <a:pt x="36" y="1"/>
                    <a:pt x="37" y="2"/>
                    <a:pt x="38" y="4"/>
                  </a:cubicBezTo>
                  <a:cubicBezTo>
                    <a:pt x="39" y="7"/>
                    <a:pt x="39" y="20"/>
                    <a:pt x="38" y="24"/>
                  </a:cubicBezTo>
                  <a:cubicBezTo>
                    <a:pt x="37" y="25"/>
                    <a:pt x="37" y="26"/>
                    <a:pt x="36" y="26"/>
                  </a:cubicBezTo>
                  <a:cubicBezTo>
                    <a:pt x="33" y="27"/>
                    <a:pt x="8" y="27"/>
                    <a:pt x="5" y="26"/>
                  </a:cubicBezTo>
                  <a:close/>
                  <a:moveTo>
                    <a:pt x="15" y="19"/>
                  </a:moveTo>
                  <a:cubicBezTo>
                    <a:pt x="19" y="17"/>
                    <a:pt x="23" y="15"/>
                    <a:pt x="27" y="13"/>
                  </a:cubicBezTo>
                  <a:cubicBezTo>
                    <a:pt x="23" y="11"/>
                    <a:pt x="19" y="9"/>
                    <a:pt x="15" y="7"/>
                  </a:cubicBezTo>
                  <a:cubicBezTo>
                    <a:pt x="15" y="11"/>
                    <a:pt x="15" y="15"/>
                    <a:pt x="15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82" name="กลุ่ม 669">
            <a:extLst>
              <a:ext uri="{FF2B5EF4-FFF2-40B4-BE49-F238E27FC236}">
                <a16:creationId xmlns:a16="http://schemas.microsoft.com/office/drawing/2014/main" id="{8C31852A-7C96-A378-F660-A580DC60C471}"/>
              </a:ext>
            </a:extLst>
          </p:cNvPr>
          <p:cNvGrpSpPr/>
          <p:nvPr/>
        </p:nvGrpSpPr>
        <p:grpSpPr>
          <a:xfrm>
            <a:off x="14194880" y="3766636"/>
            <a:ext cx="987028" cy="988218"/>
            <a:chOff x="18191163" y="4049713"/>
            <a:chExt cx="1316037" cy="1317625"/>
          </a:xfrm>
        </p:grpSpPr>
        <p:sp>
          <p:nvSpPr>
            <p:cNvPr id="83" name="Oval 55">
              <a:extLst>
                <a:ext uri="{FF2B5EF4-FFF2-40B4-BE49-F238E27FC236}">
                  <a16:creationId xmlns:a16="http://schemas.microsoft.com/office/drawing/2014/main" id="{CC8252A8-478C-1ED0-9AAD-40F74F784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1163" y="4049713"/>
              <a:ext cx="1316037" cy="1317625"/>
            </a:xfrm>
            <a:prstGeom prst="ellipse">
              <a:avLst/>
            </a:prstGeom>
            <a:solidFill>
              <a:srgbClr val="FBC4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84" name="Oval 56">
              <a:extLst>
                <a:ext uri="{FF2B5EF4-FFF2-40B4-BE49-F238E27FC236}">
                  <a16:creationId xmlns:a16="http://schemas.microsoft.com/office/drawing/2014/main" id="{FD2A2D77-38E3-38E5-7523-E26930FD40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03913" y="4800600"/>
              <a:ext cx="138112" cy="138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85" name="Freeform 57">
              <a:extLst>
                <a:ext uri="{FF2B5EF4-FFF2-40B4-BE49-F238E27FC236}">
                  <a16:creationId xmlns:a16="http://schemas.microsoft.com/office/drawing/2014/main" id="{736986BE-3313-ADB0-CBE9-20B07A477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3913" y="4616450"/>
              <a:ext cx="320675" cy="322263"/>
            </a:xfrm>
            <a:custGeom>
              <a:avLst/>
              <a:gdLst>
                <a:gd name="T0" fmla="*/ 0 w 21"/>
                <a:gd name="T1" fmla="*/ 6 h 21"/>
                <a:gd name="T2" fmla="*/ 15 w 21"/>
                <a:gd name="T3" fmla="*/ 21 h 21"/>
                <a:gd name="T4" fmla="*/ 21 w 21"/>
                <a:gd name="T5" fmla="*/ 21 h 21"/>
                <a:gd name="T6" fmla="*/ 0 w 21"/>
                <a:gd name="T7" fmla="*/ 0 h 21"/>
                <a:gd name="T8" fmla="*/ 0 w 21"/>
                <a:gd name="T9" fmla="*/ 6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0" y="6"/>
                  </a:moveTo>
                  <a:cubicBezTo>
                    <a:pt x="8" y="6"/>
                    <a:pt x="15" y="13"/>
                    <a:pt x="15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9"/>
                    <a:pt x="11" y="0"/>
                    <a:pt x="0" y="0"/>
                  </a:cubicBez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86" name="Freeform 58">
              <a:extLst>
                <a:ext uri="{FF2B5EF4-FFF2-40B4-BE49-F238E27FC236}">
                  <a16:creationId xmlns:a16="http://schemas.microsoft.com/office/drawing/2014/main" id="{609DB69C-1AAC-E693-44F2-9EB734227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3913" y="4432300"/>
              <a:ext cx="490537" cy="506413"/>
            </a:xfrm>
            <a:custGeom>
              <a:avLst/>
              <a:gdLst>
                <a:gd name="T0" fmla="*/ 0 w 32"/>
                <a:gd name="T1" fmla="*/ 7 h 33"/>
                <a:gd name="T2" fmla="*/ 26 w 32"/>
                <a:gd name="T3" fmla="*/ 33 h 33"/>
                <a:gd name="T4" fmla="*/ 32 w 32"/>
                <a:gd name="T5" fmla="*/ 33 h 33"/>
                <a:gd name="T6" fmla="*/ 0 w 32"/>
                <a:gd name="T7" fmla="*/ 0 h 33"/>
                <a:gd name="T8" fmla="*/ 0 w 32"/>
                <a:gd name="T9" fmla="*/ 7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0" y="7"/>
                  </a:moveTo>
                  <a:cubicBezTo>
                    <a:pt x="14" y="7"/>
                    <a:pt x="26" y="19"/>
                    <a:pt x="26" y="33"/>
                  </a:cubicBezTo>
                  <a:cubicBezTo>
                    <a:pt x="32" y="33"/>
                    <a:pt x="32" y="33"/>
                    <a:pt x="32" y="33"/>
                  </a:cubicBezTo>
                  <a:cubicBezTo>
                    <a:pt x="32" y="15"/>
                    <a:pt x="18" y="0"/>
                    <a:pt x="0" y="0"/>
                  </a:cubicBezTo>
                  <a:lnTo>
                    <a:pt x="0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87" name="กลุ่ม 670">
            <a:extLst>
              <a:ext uri="{FF2B5EF4-FFF2-40B4-BE49-F238E27FC236}">
                <a16:creationId xmlns:a16="http://schemas.microsoft.com/office/drawing/2014/main" id="{0E84390D-8B22-E7B3-4901-574FD4534D11}"/>
              </a:ext>
            </a:extLst>
          </p:cNvPr>
          <p:cNvGrpSpPr/>
          <p:nvPr/>
        </p:nvGrpSpPr>
        <p:grpSpPr>
          <a:xfrm>
            <a:off x="7901238" y="5225150"/>
            <a:ext cx="987028" cy="988218"/>
            <a:chOff x="9799638" y="5994400"/>
            <a:chExt cx="1316037" cy="1317625"/>
          </a:xfrm>
        </p:grpSpPr>
        <p:sp>
          <p:nvSpPr>
            <p:cNvPr id="88" name="Oval 59">
              <a:extLst>
                <a:ext uri="{FF2B5EF4-FFF2-40B4-BE49-F238E27FC236}">
                  <a16:creationId xmlns:a16="http://schemas.microsoft.com/office/drawing/2014/main" id="{2465EC7E-83AB-2100-62A3-A375B2AEDC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9638" y="5994400"/>
              <a:ext cx="1316037" cy="1317625"/>
            </a:xfrm>
            <a:prstGeom prst="ellipse">
              <a:avLst/>
            </a:prstGeom>
            <a:solidFill>
              <a:srgbClr val="49B7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89" name="Freeform 60">
              <a:extLst>
                <a:ext uri="{FF2B5EF4-FFF2-40B4-BE49-F238E27FC236}">
                  <a16:creationId xmlns:a16="http://schemas.microsoft.com/office/drawing/2014/main" id="{B6AFDF6F-CBC6-7390-721D-F90053893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4463" y="6408738"/>
              <a:ext cx="306387" cy="488950"/>
            </a:xfrm>
            <a:custGeom>
              <a:avLst/>
              <a:gdLst>
                <a:gd name="T0" fmla="*/ 193 w 193"/>
                <a:gd name="T1" fmla="*/ 0 h 308"/>
                <a:gd name="T2" fmla="*/ 135 w 193"/>
                <a:gd name="T3" fmla="*/ 0 h 308"/>
                <a:gd name="T4" fmla="*/ 97 w 193"/>
                <a:gd name="T5" fmla="*/ 58 h 308"/>
                <a:gd name="T6" fmla="*/ 0 w 193"/>
                <a:gd name="T7" fmla="*/ 58 h 308"/>
                <a:gd name="T8" fmla="*/ 0 w 193"/>
                <a:gd name="T9" fmla="*/ 135 h 308"/>
                <a:gd name="T10" fmla="*/ 58 w 193"/>
                <a:gd name="T11" fmla="*/ 135 h 308"/>
                <a:gd name="T12" fmla="*/ 0 w 193"/>
                <a:gd name="T13" fmla="*/ 250 h 308"/>
                <a:gd name="T14" fmla="*/ 0 w 193"/>
                <a:gd name="T15" fmla="*/ 308 h 308"/>
                <a:gd name="T16" fmla="*/ 58 w 193"/>
                <a:gd name="T17" fmla="*/ 308 h 308"/>
                <a:gd name="T18" fmla="*/ 87 w 193"/>
                <a:gd name="T19" fmla="*/ 241 h 308"/>
                <a:gd name="T20" fmla="*/ 193 w 193"/>
                <a:gd name="T21" fmla="*/ 241 h 308"/>
                <a:gd name="T22" fmla="*/ 193 w 193"/>
                <a:gd name="T23" fmla="*/ 164 h 308"/>
                <a:gd name="T24" fmla="*/ 135 w 193"/>
                <a:gd name="T25" fmla="*/ 164 h 308"/>
                <a:gd name="T26" fmla="*/ 193 w 193"/>
                <a:gd name="T27" fmla="*/ 48 h 308"/>
                <a:gd name="T28" fmla="*/ 193 w 193"/>
                <a:gd name="T29" fmla="*/ 0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3" h="308">
                  <a:moveTo>
                    <a:pt x="193" y="0"/>
                  </a:moveTo>
                  <a:lnTo>
                    <a:pt x="135" y="0"/>
                  </a:lnTo>
                  <a:lnTo>
                    <a:pt x="97" y="58"/>
                  </a:lnTo>
                  <a:lnTo>
                    <a:pt x="0" y="58"/>
                  </a:lnTo>
                  <a:lnTo>
                    <a:pt x="0" y="135"/>
                  </a:lnTo>
                  <a:lnTo>
                    <a:pt x="58" y="135"/>
                  </a:lnTo>
                  <a:lnTo>
                    <a:pt x="0" y="250"/>
                  </a:lnTo>
                  <a:lnTo>
                    <a:pt x="0" y="308"/>
                  </a:lnTo>
                  <a:lnTo>
                    <a:pt x="58" y="308"/>
                  </a:lnTo>
                  <a:lnTo>
                    <a:pt x="87" y="241"/>
                  </a:lnTo>
                  <a:lnTo>
                    <a:pt x="193" y="241"/>
                  </a:lnTo>
                  <a:lnTo>
                    <a:pt x="193" y="164"/>
                  </a:lnTo>
                  <a:lnTo>
                    <a:pt x="135" y="164"/>
                  </a:lnTo>
                  <a:lnTo>
                    <a:pt x="193" y="48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90" name="กลุ่ม 2090">
            <a:extLst>
              <a:ext uri="{FF2B5EF4-FFF2-40B4-BE49-F238E27FC236}">
                <a16:creationId xmlns:a16="http://schemas.microsoft.com/office/drawing/2014/main" id="{0FA06B1A-1C47-3287-5A88-37BCCD087922}"/>
              </a:ext>
            </a:extLst>
          </p:cNvPr>
          <p:cNvGrpSpPr/>
          <p:nvPr/>
        </p:nvGrpSpPr>
        <p:grpSpPr>
          <a:xfrm>
            <a:off x="11048058" y="8142182"/>
            <a:ext cx="987028" cy="988218"/>
            <a:chOff x="13995400" y="9883775"/>
            <a:chExt cx="1316037" cy="1317625"/>
          </a:xfrm>
        </p:grpSpPr>
        <p:sp>
          <p:nvSpPr>
            <p:cNvPr id="91" name="Oval 61">
              <a:extLst>
                <a:ext uri="{FF2B5EF4-FFF2-40B4-BE49-F238E27FC236}">
                  <a16:creationId xmlns:a16="http://schemas.microsoft.com/office/drawing/2014/main" id="{CA353B16-F5A2-621F-09EB-00AA01CA6E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95400" y="9883775"/>
              <a:ext cx="1316037" cy="1317625"/>
            </a:xfrm>
            <a:prstGeom prst="ellipse">
              <a:avLst/>
            </a:prstGeom>
            <a:solidFill>
              <a:srgbClr val="F04A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92" name="Freeform 62">
              <a:extLst>
                <a:ext uri="{FF2B5EF4-FFF2-40B4-BE49-F238E27FC236}">
                  <a16:creationId xmlns:a16="http://schemas.microsoft.com/office/drawing/2014/main" id="{F28F46DF-6E71-CDD7-B3F2-5943D06418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77988" y="10328275"/>
              <a:ext cx="550862" cy="428625"/>
            </a:xfrm>
            <a:custGeom>
              <a:avLst/>
              <a:gdLst>
                <a:gd name="T0" fmla="*/ 18 w 36"/>
                <a:gd name="T1" fmla="*/ 0 h 28"/>
                <a:gd name="T2" fmla="*/ 10 w 36"/>
                <a:gd name="T3" fmla="*/ 8 h 28"/>
                <a:gd name="T4" fmla="*/ 10 w 36"/>
                <a:gd name="T5" fmla="*/ 19 h 28"/>
                <a:gd name="T6" fmla="*/ 8 w 36"/>
                <a:gd name="T7" fmla="*/ 21 h 28"/>
                <a:gd name="T8" fmla="*/ 6 w 36"/>
                <a:gd name="T9" fmla="*/ 19 h 28"/>
                <a:gd name="T10" fmla="*/ 6 w 36"/>
                <a:gd name="T11" fmla="*/ 14 h 28"/>
                <a:gd name="T12" fmla="*/ 0 w 36"/>
                <a:gd name="T13" fmla="*/ 14 h 28"/>
                <a:gd name="T14" fmla="*/ 0 w 36"/>
                <a:gd name="T15" fmla="*/ 19 h 28"/>
                <a:gd name="T16" fmla="*/ 8 w 36"/>
                <a:gd name="T17" fmla="*/ 28 h 28"/>
                <a:gd name="T18" fmla="*/ 16 w 36"/>
                <a:gd name="T19" fmla="*/ 19 h 28"/>
                <a:gd name="T20" fmla="*/ 16 w 36"/>
                <a:gd name="T21" fmla="*/ 8 h 28"/>
                <a:gd name="T22" fmla="*/ 18 w 36"/>
                <a:gd name="T23" fmla="*/ 6 h 28"/>
                <a:gd name="T24" fmla="*/ 20 w 36"/>
                <a:gd name="T25" fmla="*/ 8 h 28"/>
                <a:gd name="T26" fmla="*/ 20 w 36"/>
                <a:gd name="T27" fmla="*/ 10 h 28"/>
                <a:gd name="T28" fmla="*/ 22 w 36"/>
                <a:gd name="T29" fmla="*/ 11 h 28"/>
                <a:gd name="T30" fmla="*/ 26 w 36"/>
                <a:gd name="T31" fmla="*/ 10 h 28"/>
                <a:gd name="T32" fmla="*/ 26 w 36"/>
                <a:gd name="T33" fmla="*/ 8 h 28"/>
                <a:gd name="T34" fmla="*/ 18 w 36"/>
                <a:gd name="T35" fmla="*/ 0 h 28"/>
                <a:gd name="T36" fmla="*/ 20 w 36"/>
                <a:gd name="T37" fmla="*/ 14 h 28"/>
                <a:gd name="T38" fmla="*/ 20 w 36"/>
                <a:gd name="T39" fmla="*/ 19 h 28"/>
                <a:gd name="T40" fmla="*/ 28 w 36"/>
                <a:gd name="T41" fmla="*/ 28 h 28"/>
                <a:gd name="T42" fmla="*/ 36 w 36"/>
                <a:gd name="T43" fmla="*/ 19 h 28"/>
                <a:gd name="T44" fmla="*/ 36 w 36"/>
                <a:gd name="T45" fmla="*/ 14 h 28"/>
                <a:gd name="T46" fmla="*/ 30 w 36"/>
                <a:gd name="T47" fmla="*/ 14 h 28"/>
                <a:gd name="T48" fmla="*/ 30 w 36"/>
                <a:gd name="T49" fmla="*/ 19 h 28"/>
                <a:gd name="T50" fmla="*/ 28 w 36"/>
                <a:gd name="T51" fmla="*/ 21 h 28"/>
                <a:gd name="T52" fmla="*/ 26 w 36"/>
                <a:gd name="T53" fmla="*/ 19 h 28"/>
                <a:gd name="T54" fmla="*/ 26 w 36"/>
                <a:gd name="T55" fmla="*/ 14 h 28"/>
                <a:gd name="T56" fmla="*/ 22 w 36"/>
                <a:gd name="T57" fmla="*/ 15 h 28"/>
                <a:gd name="T58" fmla="*/ 20 w 36"/>
                <a:gd name="T59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6" h="28">
                  <a:moveTo>
                    <a:pt x="18" y="0"/>
                  </a:moveTo>
                  <a:cubicBezTo>
                    <a:pt x="13" y="0"/>
                    <a:pt x="10" y="3"/>
                    <a:pt x="10" y="8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20"/>
                    <a:pt x="9" y="21"/>
                    <a:pt x="8" y="21"/>
                  </a:cubicBezTo>
                  <a:cubicBezTo>
                    <a:pt x="7" y="21"/>
                    <a:pt x="6" y="20"/>
                    <a:pt x="6" y="19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4"/>
                    <a:pt x="3" y="28"/>
                    <a:pt x="8" y="28"/>
                  </a:cubicBezTo>
                  <a:cubicBezTo>
                    <a:pt x="12" y="28"/>
                    <a:pt x="16" y="24"/>
                    <a:pt x="16" y="1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7"/>
                    <a:pt x="17" y="6"/>
                    <a:pt x="18" y="6"/>
                  </a:cubicBezTo>
                  <a:cubicBezTo>
                    <a:pt x="19" y="6"/>
                    <a:pt x="20" y="7"/>
                    <a:pt x="20" y="8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3"/>
                    <a:pt x="22" y="0"/>
                    <a:pt x="18" y="0"/>
                  </a:cubicBezTo>
                  <a:close/>
                  <a:moveTo>
                    <a:pt x="20" y="14"/>
                  </a:moveTo>
                  <a:cubicBezTo>
                    <a:pt x="20" y="19"/>
                    <a:pt x="20" y="19"/>
                    <a:pt x="20" y="19"/>
                  </a:cubicBezTo>
                  <a:cubicBezTo>
                    <a:pt x="20" y="24"/>
                    <a:pt x="23" y="28"/>
                    <a:pt x="28" y="28"/>
                  </a:cubicBezTo>
                  <a:cubicBezTo>
                    <a:pt x="32" y="28"/>
                    <a:pt x="36" y="24"/>
                    <a:pt x="36" y="19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21"/>
                    <a:pt x="29" y="21"/>
                    <a:pt x="28" y="21"/>
                  </a:cubicBezTo>
                  <a:cubicBezTo>
                    <a:pt x="27" y="21"/>
                    <a:pt x="26" y="21"/>
                    <a:pt x="26" y="19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2" y="15"/>
                    <a:pt x="22" y="15"/>
                    <a:pt x="22" y="15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93" name="กลุ่ม 2089">
            <a:extLst>
              <a:ext uri="{FF2B5EF4-FFF2-40B4-BE49-F238E27FC236}">
                <a16:creationId xmlns:a16="http://schemas.microsoft.com/office/drawing/2014/main" id="{244E5BC2-A6A3-AA73-625B-CEA47AF7E965}"/>
              </a:ext>
            </a:extLst>
          </p:cNvPr>
          <p:cNvGrpSpPr/>
          <p:nvPr/>
        </p:nvGrpSpPr>
        <p:grpSpPr>
          <a:xfrm>
            <a:off x="9474053" y="8142182"/>
            <a:ext cx="988218" cy="988218"/>
            <a:chOff x="11896725" y="9883775"/>
            <a:chExt cx="1317625" cy="1317625"/>
          </a:xfrm>
        </p:grpSpPr>
        <p:sp>
          <p:nvSpPr>
            <p:cNvPr id="94" name="Oval 63">
              <a:extLst>
                <a:ext uri="{FF2B5EF4-FFF2-40B4-BE49-F238E27FC236}">
                  <a16:creationId xmlns:a16="http://schemas.microsoft.com/office/drawing/2014/main" id="{88FABB7A-C36A-3561-0DDD-BF2DA11128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96725" y="9883775"/>
              <a:ext cx="1317625" cy="1317625"/>
            </a:xfrm>
            <a:prstGeom prst="ellipse">
              <a:avLst/>
            </a:prstGeom>
            <a:solidFill>
              <a:srgbClr val="38AB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95" name="Freeform 64">
              <a:extLst>
                <a:ext uri="{FF2B5EF4-FFF2-40B4-BE49-F238E27FC236}">
                  <a16:creationId xmlns:a16="http://schemas.microsoft.com/office/drawing/2014/main" id="{4596C1D7-2326-F15B-B35C-8D9B32C7D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063" y="10344150"/>
              <a:ext cx="198437" cy="182563"/>
            </a:xfrm>
            <a:custGeom>
              <a:avLst/>
              <a:gdLst>
                <a:gd name="T0" fmla="*/ 125 w 125"/>
                <a:gd name="T1" fmla="*/ 115 h 115"/>
                <a:gd name="T2" fmla="*/ 125 w 125"/>
                <a:gd name="T3" fmla="*/ 0 h 115"/>
                <a:gd name="T4" fmla="*/ 0 w 125"/>
                <a:gd name="T5" fmla="*/ 9 h 115"/>
                <a:gd name="T6" fmla="*/ 0 w 125"/>
                <a:gd name="T7" fmla="*/ 115 h 115"/>
                <a:gd name="T8" fmla="*/ 125 w 125"/>
                <a:gd name="T9" fmla="*/ 1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15">
                  <a:moveTo>
                    <a:pt x="125" y="115"/>
                  </a:moveTo>
                  <a:lnTo>
                    <a:pt x="125" y="0"/>
                  </a:lnTo>
                  <a:lnTo>
                    <a:pt x="0" y="9"/>
                  </a:lnTo>
                  <a:lnTo>
                    <a:pt x="0" y="115"/>
                  </a:lnTo>
                  <a:lnTo>
                    <a:pt x="125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96" name="Freeform 65">
              <a:extLst>
                <a:ext uri="{FF2B5EF4-FFF2-40B4-BE49-F238E27FC236}">
                  <a16:creationId xmlns:a16="http://schemas.microsoft.com/office/drawing/2014/main" id="{DB0E682D-B91B-E84B-5C7C-BB459BA11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063" y="10542588"/>
              <a:ext cx="198437" cy="200025"/>
            </a:xfrm>
            <a:custGeom>
              <a:avLst/>
              <a:gdLst>
                <a:gd name="T0" fmla="*/ 0 w 125"/>
                <a:gd name="T1" fmla="*/ 0 h 126"/>
                <a:gd name="T2" fmla="*/ 0 w 125"/>
                <a:gd name="T3" fmla="*/ 106 h 126"/>
                <a:gd name="T4" fmla="*/ 125 w 125"/>
                <a:gd name="T5" fmla="*/ 126 h 126"/>
                <a:gd name="T6" fmla="*/ 125 w 125"/>
                <a:gd name="T7" fmla="*/ 0 h 126"/>
                <a:gd name="T8" fmla="*/ 0 w 125"/>
                <a:gd name="T9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126">
                  <a:moveTo>
                    <a:pt x="0" y="0"/>
                  </a:moveTo>
                  <a:lnTo>
                    <a:pt x="0" y="106"/>
                  </a:lnTo>
                  <a:lnTo>
                    <a:pt x="125" y="126"/>
                  </a:lnTo>
                  <a:lnTo>
                    <a:pt x="1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97" name="Freeform 66">
              <a:extLst>
                <a:ext uri="{FF2B5EF4-FFF2-40B4-BE49-F238E27FC236}">
                  <a16:creationId xmlns:a16="http://schemas.microsoft.com/office/drawing/2014/main" id="{FD740A70-DC6F-C09C-FF01-E9E5F8B4E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5375" y="10542588"/>
              <a:ext cx="260350" cy="230188"/>
            </a:xfrm>
            <a:custGeom>
              <a:avLst/>
              <a:gdLst>
                <a:gd name="T0" fmla="*/ 0 w 164"/>
                <a:gd name="T1" fmla="*/ 0 h 145"/>
                <a:gd name="T2" fmla="*/ 0 w 164"/>
                <a:gd name="T3" fmla="*/ 126 h 145"/>
                <a:gd name="T4" fmla="*/ 164 w 164"/>
                <a:gd name="T5" fmla="*/ 145 h 145"/>
                <a:gd name="T6" fmla="*/ 164 w 164"/>
                <a:gd name="T7" fmla="*/ 0 h 145"/>
                <a:gd name="T8" fmla="*/ 0 w 164"/>
                <a:gd name="T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145">
                  <a:moveTo>
                    <a:pt x="0" y="0"/>
                  </a:moveTo>
                  <a:lnTo>
                    <a:pt x="0" y="126"/>
                  </a:lnTo>
                  <a:lnTo>
                    <a:pt x="164" y="145"/>
                  </a:lnTo>
                  <a:lnTo>
                    <a:pt x="1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98" name="Freeform 67">
              <a:extLst>
                <a:ext uri="{FF2B5EF4-FFF2-40B4-BE49-F238E27FC236}">
                  <a16:creationId xmlns:a16="http://schemas.microsoft.com/office/drawing/2014/main" id="{FF5FEC76-AC9F-F0EE-6063-78736D6A9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25375" y="10298113"/>
              <a:ext cx="260350" cy="228600"/>
            </a:xfrm>
            <a:custGeom>
              <a:avLst/>
              <a:gdLst>
                <a:gd name="T0" fmla="*/ 164 w 164"/>
                <a:gd name="T1" fmla="*/ 144 h 144"/>
                <a:gd name="T2" fmla="*/ 164 w 164"/>
                <a:gd name="T3" fmla="*/ 0 h 144"/>
                <a:gd name="T4" fmla="*/ 0 w 164"/>
                <a:gd name="T5" fmla="*/ 19 h 144"/>
                <a:gd name="T6" fmla="*/ 0 w 164"/>
                <a:gd name="T7" fmla="*/ 144 h 144"/>
                <a:gd name="T8" fmla="*/ 164 w 164"/>
                <a:gd name="T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144">
                  <a:moveTo>
                    <a:pt x="164" y="144"/>
                  </a:moveTo>
                  <a:lnTo>
                    <a:pt x="164" y="0"/>
                  </a:lnTo>
                  <a:lnTo>
                    <a:pt x="0" y="19"/>
                  </a:lnTo>
                  <a:lnTo>
                    <a:pt x="0" y="144"/>
                  </a:lnTo>
                  <a:lnTo>
                    <a:pt x="164" y="14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99" name="กลุ่ม 2088">
            <a:extLst>
              <a:ext uri="{FF2B5EF4-FFF2-40B4-BE49-F238E27FC236}">
                <a16:creationId xmlns:a16="http://schemas.microsoft.com/office/drawing/2014/main" id="{8C8AA3EA-2ABC-0F66-1560-740F9D717D3E}"/>
              </a:ext>
            </a:extLst>
          </p:cNvPr>
          <p:cNvGrpSpPr/>
          <p:nvPr/>
        </p:nvGrpSpPr>
        <p:grpSpPr>
          <a:xfrm>
            <a:off x="7901238" y="8142182"/>
            <a:ext cx="987028" cy="988218"/>
            <a:chOff x="9799638" y="9883775"/>
            <a:chExt cx="1316037" cy="1317625"/>
          </a:xfrm>
        </p:grpSpPr>
        <p:sp>
          <p:nvSpPr>
            <p:cNvPr id="100" name="Oval 68">
              <a:extLst>
                <a:ext uri="{FF2B5EF4-FFF2-40B4-BE49-F238E27FC236}">
                  <a16:creationId xmlns:a16="http://schemas.microsoft.com/office/drawing/2014/main" id="{3902CD0D-C6B6-A85D-9306-B6249A39C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99638" y="9883775"/>
              <a:ext cx="1316037" cy="1317625"/>
            </a:xfrm>
            <a:prstGeom prst="ellipse">
              <a:avLst/>
            </a:prstGeom>
            <a:solidFill>
              <a:srgbClr val="6F6F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01" name="Freeform 69">
              <a:extLst>
                <a:ext uri="{FF2B5EF4-FFF2-40B4-BE49-F238E27FC236}">
                  <a16:creationId xmlns:a16="http://schemas.microsoft.com/office/drawing/2014/main" id="{C3C247D4-E966-4513-4441-35948716A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2388" y="10374313"/>
              <a:ext cx="474662" cy="444500"/>
            </a:xfrm>
            <a:custGeom>
              <a:avLst/>
              <a:gdLst>
                <a:gd name="T0" fmla="*/ 31 w 31"/>
                <a:gd name="T1" fmla="*/ 19 h 29"/>
                <a:gd name="T2" fmla="*/ 22 w 31"/>
                <a:gd name="T3" fmla="*/ 28 h 29"/>
                <a:gd name="T4" fmla="*/ 15 w 31"/>
                <a:gd name="T5" fmla="*/ 27 h 29"/>
                <a:gd name="T6" fmla="*/ 11 w 31"/>
                <a:gd name="T7" fmla="*/ 28 h 29"/>
                <a:gd name="T8" fmla="*/ 5 w 31"/>
                <a:gd name="T9" fmla="*/ 24 h 29"/>
                <a:gd name="T10" fmla="*/ 2 w 31"/>
                <a:gd name="T11" fmla="*/ 20 h 29"/>
                <a:gd name="T12" fmla="*/ 1 w 31"/>
                <a:gd name="T13" fmla="*/ 8 h 29"/>
                <a:gd name="T14" fmla="*/ 7 w 31"/>
                <a:gd name="T15" fmla="*/ 2 h 29"/>
                <a:gd name="T16" fmla="*/ 15 w 31"/>
                <a:gd name="T17" fmla="*/ 3 h 29"/>
                <a:gd name="T18" fmla="*/ 19 w 31"/>
                <a:gd name="T19" fmla="*/ 2 h 29"/>
                <a:gd name="T20" fmla="*/ 30 w 31"/>
                <a:gd name="T21" fmla="*/ 5 h 29"/>
                <a:gd name="T22" fmla="*/ 30 w 31"/>
                <a:gd name="T23" fmla="*/ 5 h 29"/>
                <a:gd name="T24" fmla="*/ 31 w 31"/>
                <a:gd name="T25" fmla="*/ 19 h 29"/>
                <a:gd name="T26" fmla="*/ 31 w 31"/>
                <a:gd name="T27" fmla="*/ 1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29">
                  <a:moveTo>
                    <a:pt x="31" y="19"/>
                  </a:moveTo>
                  <a:cubicBezTo>
                    <a:pt x="29" y="23"/>
                    <a:pt x="26" y="29"/>
                    <a:pt x="22" y="28"/>
                  </a:cubicBezTo>
                  <a:cubicBezTo>
                    <a:pt x="19" y="28"/>
                    <a:pt x="18" y="26"/>
                    <a:pt x="15" y="27"/>
                  </a:cubicBezTo>
                  <a:cubicBezTo>
                    <a:pt x="13" y="27"/>
                    <a:pt x="12" y="28"/>
                    <a:pt x="11" y="28"/>
                  </a:cubicBezTo>
                  <a:cubicBezTo>
                    <a:pt x="8" y="28"/>
                    <a:pt x="6" y="26"/>
                    <a:pt x="5" y="24"/>
                  </a:cubicBezTo>
                  <a:cubicBezTo>
                    <a:pt x="4" y="23"/>
                    <a:pt x="3" y="21"/>
                    <a:pt x="2" y="20"/>
                  </a:cubicBezTo>
                  <a:cubicBezTo>
                    <a:pt x="1" y="16"/>
                    <a:pt x="0" y="12"/>
                    <a:pt x="1" y="8"/>
                  </a:cubicBezTo>
                  <a:cubicBezTo>
                    <a:pt x="2" y="5"/>
                    <a:pt x="4" y="3"/>
                    <a:pt x="7" y="2"/>
                  </a:cubicBezTo>
                  <a:cubicBezTo>
                    <a:pt x="11" y="0"/>
                    <a:pt x="14" y="2"/>
                    <a:pt x="15" y="3"/>
                  </a:cubicBezTo>
                  <a:cubicBezTo>
                    <a:pt x="17" y="3"/>
                    <a:pt x="17" y="2"/>
                    <a:pt x="19" y="2"/>
                  </a:cubicBezTo>
                  <a:cubicBezTo>
                    <a:pt x="22" y="1"/>
                    <a:pt x="27" y="1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4" y="9"/>
                    <a:pt x="25" y="15"/>
                    <a:pt x="31" y="19"/>
                  </a:cubicBezTo>
                  <a:cubicBezTo>
                    <a:pt x="31" y="19"/>
                    <a:pt x="31" y="19"/>
                    <a:pt x="31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02" name="Freeform 70">
              <a:extLst>
                <a:ext uri="{FF2B5EF4-FFF2-40B4-BE49-F238E27FC236}">
                  <a16:creationId xmlns:a16="http://schemas.microsoft.com/office/drawing/2014/main" id="{60AAB181-62B9-6242-5DB1-8B5540310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2575" y="10266363"/>
              <a:ext cx="122237" cy="138113"/>
            </a:xfrm>
            <a:custGeom>
              <a:avLst/>
              <a:gdLst>
                <a:gd name="T0" fmla="*/ 8 w 8"/>
                <a:gd name="T1" fmla="*/ 0 h 9"/>
                <a:gd name="T2" fmla="*/ 8 w 8"/>
                <a:gd name="T3" fmla="*/ 2 h 9"/>
                <a:gd name="T4" fmla="*/ 1 w 8"/>
                <a:gd name="T5" fmla="*/ 9 h 9"/>
                <a:gd name="T6" fmla="*/ 1 w 8"/>
                <a:gd name="T7" fmla="*/ 9 h 9"/>
                <a:gd name="T8" fmla="*/ 0 w 8"/>
                <a:gd name="T9" fmla="*/ 7 h 9"/>
                <a:gd name="T10" fmla="*/ 7 w 8"/>
                <a:gd name="T11" fmla="*/ 0 h 9"/>
                <a:gd name="T12" fmla="*/ 8 w 8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9">
                  <a:moveTo>
                    <a:pt x="8" y="0"/>
                  </a:moveTo>
                  <a:cubicBezTo>
                    <a:pt x="8" y="0"/>
                    <a:pt x="8" y="1"/>
                    <a:pt x="8" y="2"/>
                  </a:cubicBezTo>
                  <a:cubicBezTo>
                    <a:pt x="8" y="5"/>
                    <a:pt x="4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8"/>
                    <a:pt x="0" y="8"/>
                    <a:pt x="0" y="7"/>
                  </a:cubicBezTo>
                  <a:cubicBezTo>
                    <a:pt x="1" y="4"/>
                    <a:pt x="4" y="1"/>
                    <a:pt x="7" y="0"/>
                  </a:cubicBezTo>
                  <a:cubicBezTo>
                    <a:pt x="7" y="0"/>
                    <a:pt x="8" y="0"/>
                    <a:pt x="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103" name="กลุ่ม 2091">
            <a:extLst>
              <a:ext uri="{FF2B5EF4-FFF2-40B4-BE49-F238E27FC236}">
                <a16:creationId xmlns:a16="http://schemas.microsoft.com/office/drawing/2014/main" id="{6B404E2A-EB94-8DD8-2237-2C04CA0C430F}"/>
              </a:ext>
            </a:extLst>
          </p:cNvPr>
          <p:cNvGrpSpPr/>
          <p:nvPr/>
        </p:nvGrpSpPr>
        <p:grpSpPr>
          <a:xfrm>
            <a:off x="12620877" y="8142182"/>
            <a:ext cx="988218" cy="988218"/>
            <a:chOff x="16092488" y="9883775"/>
            <a:chExt cx="1317625" cy="1317625"/>
          </a:xfrm>
        </p:grpSpPr>
        <p:sp>
          <p:nvSpPr>
            <p:cNvPr id="104" name="Oval 71">
              <a:extLst>
                <a:ext uri="{FF2B5EF4-FFF2-40B4-BE49-F238E27FC236}">
                  <a16:creationId xmlns:a16="http://schemas.microsoft.com/office/drawing/2014/main" id="{C0A7EDF3-2B87-2CF4-2367-5BE14A3222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092488" y="9883775"/>
              <a:ext cx="1317625" cy="1317625"/>
            </a:xfrm>
            <a:prstGeom prst="ellipse">
              <a:avLst/>
            </a:prstGeom>
            <a:solidFill>
              <a:srgbClr val="82B5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05" name="Freeform 72">
              <a:extLst>
                <a:ext uri="{FF2B5EF4-FFF2-40B4-BE49-F238E27FC236}">
                  <a16:creationId xmlns:a16="http://schemas.microsoft.com/office/drawing/2014/main" id="{5BE2F18B-5774-2548-AD88-CCF42C8A90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75075" y="10282238"/>
              <a:ext cx="582612" cy="550863"/>
            </a:xfrm>
            <a:custGeom>
              <a:avLst/>
              <a:gdLst>
                <a:gd name="T0" fmla="*/ 10 w 38"/>
                <a:gd name="T1" fmla="*/ 21 h 36"/>
                <a:gd name="T2" fmla="*/ 10 w 38"/>
                <a:gd name="T3" fmla="*/ 18 h 36"/>
                <a:gd name="T4" fmla="*/ 18 w 38"/>
                <a:gd name="T5" fmla="*/ 3 h 36"/>
                <a:gd name="T6" fmla="*/ 25 w 38"/>
                <a:gd name="T7" fmla="*/ 0 h 36"/>
                <a:gd name="T8" fmla="*/ 29 w 38"/>
                <a:gd name="T9" fmla="*/ 1 h 36"/>
                <a:gd name="T10" fmla="*/ 31 w 38"/>
                <a:gd name="T11" fmla="*/ 5 h 36"/>
                <a:gd name="T12" fmla="*/ 13 w 38"/>
                <a:gd name="T13" fmla="*/ 32 h 36"/>
                <a:gd name="T14" fmla="*/ 7 w 38"/>
                <a:gd name="T15" fmla="*/ 9 h 36"/>
                <a:gd name="T16" fmla="*/ 8 w 38"/>
                <a:gd name="T17" fmla="*/ 10 h 36"/>
                <a:gd name="T18" fmla="*/ 10 w 38"/>
                <a:gd name="T19" fmla="*/ 21 h 36"/>
                <a:gd name="T20" fmla="*/ 10 w 38"/>
                <a:gd name="T21" fmla="*/ 2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" h="36">
                  <a:moveTo>
                    <a:pt x="10" y="21"/>
                  </a:moveTo>
                  <a:cubicBezTo>
                    <a:pt x="10" y="20"/>
                    <a:pt x="10" y="19"/>
                    <a:pt x="10" y="18"/>
                  </a:cubicBezTo>
                  <a:cubicBezTo>
                    <a:pt x="11" y="12"/>
                    <a:pt x="13" y="7"/>
                    <a:pt x="18" y="3"/>
                  </a:cubicBezTo>
                  <a:cubicBezTo>
                    <a:pt x="20" y="1"/>
                    <a:pt x="21" y="1"/>
                    <a:pt x="25" y="0"/>
                  </a:cubicBezTo>
                  <a:cubicBezTo>
                    <a:pt x="27" y="0"/>
                    <a:pt x="28" y="0"/>
                    <a:pt x="29" y="1"/>
                  </a:cubicBezTo>
                  <a:cubicBezTo>
                    <a:pt x="30" y="2"/>
                    <a:pt x="30" y="4"/>
                    <a:pt x="31" y="5"/>
                  </a:cubicBezTo>
                  <a:cubicBezTo>
                    <a:pt x="38" y="27"/>
                    <a:pt x="24" y="36"/>
                    <a:pt x="13" y="32"/>
                  </a:cubicBezTo>
                  <a:cubicBezTo>
                    <a:pt x="3" y="29"/>
                    <a:pt x="0" y="16"/>
                    <a:pt x="7" y="9"/>
                  </a:cubicBezTo>
                  <a:cubicBezTo>
                    <a:pt x="8" y="8"/>
                    <a:pt x="8" y="9"/>
                    <a:pt x="8" y="10"/>
                  </a:cubicBezTo>
                  <a:cubicBezTo>
                    <a:pt x="8" y="11"/>
                    <a:pt x="6" y="17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106" name="กลุ่ม 2092">
            <a:extLst>
              <a:ext uri="{FF2B5EF4-FFF2-40B4-BE49-F238E27FC236}">
                <a16:creationId xmlns:a16="http://schemas.microsoft.com/office/drawing/2014/main" id="{64779778-5F35-2638-95BB-64616CB2332C}"/>
              </a:ext>
            </a:extLst>
          </p:cNvPr>
          <p:cNvGrpSpPr/>
          <p:nvPr/>
        </p:nvGrpSpPr>
        <p:grpSpPr>
          <a:xfrm>
            <a:off x="14194880" y="8142182"/>
            <a:ext cx="987028" cy="988218"/>
            <a:chOff x="18191163" y="9883775"/>
            <a:chExt cx="1316037" cy="1317625"/>
          </a:xfrm>
        </p:grpSpPr>
        <p:sp>
          <p:nvSpPr>
            <p:cNvPr id="107" name="Oval 73">
              <a:extLst>
                <a:ext uri="{FF2B5EF4-FFF2-40B4-BE49-F238E27FC236}">
                  <a16:creationId xmlns:a16="http://schemas.microsoft.com/office/drawing/2014/main" id="{1F1597E2-A3FF-B42E-57E5-5B3C03BE8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91163" y="9883775"/>
              <a:ext cx="1316037" cy="1317625"/>
            </a:xfrm>
            <a:prstGeom prst="ellipse">
              <a:avLst/>
            </a:prstGeom>
            <a:solidFill>
              <a:srgbClr val="53A8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08" name="Freeform 74">
              <a:extLst>
                <a:ext uri="{FF2B5EF4-FFF2-40B4-BE49-F238E27FC236}">
                  <a16:creationId xmlns:a16="http://schemas.microsoft.com/office/drawing/2014/main" id="{6B0A6ABF-3BA7-2CB6-5B1B-A37EA19E1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542000" y="10282238"/>
              <a:ext cx="292100" cy="520700"/>
            </a:xfrm>
            <a:custGeom>
              <a:avLst/>
              <a:gdLst>
                <a:gd name="T0" fmla="*/ 184 w 184"/>
                <a:gd name="T1" fmla="*/ 106 h 328"/>
                <a:gd name="T2" fmla="*/ 58 w 184"/>
                <a:gd name="T3" fmla="*/ 328 h 328"/>
                <a:gd name="T4" fmla="*/ 0 w 184"/>
                <a:gd name="T5" fmla="*/ 212 h 328"/>
                <a:gd name="T6" fmla="*/ 126 w 184"/>
                <a:gd name="T7" fmla="*/ 0 h 328"/>
                <a:gd name="T8" fmla="*/ 184 w 184"/>
                <a:gd name="T9" fmla="*/ 106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328">
                  <a:moveTo>
                    <a:pt x="184" y="106"/>
                  </a:moveTo>
                  <a:lnTo>
                    <a:pt x="58" y="328"/>
                  </a:lnTo>
                  <a:lnTo>
                    <a:pt x="0" y="212"/>
                  </a:lnTo>
                  <a:lnTo>
                    <a:pt x="126" y="0"/>
                  </a:lnTo>
                  <a:lnTo>
                    <a:pt x="184" y="10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09" name="Freeform 75">
              <a:extLst>
                <a:ext uri="{FF2B5EF4-FFF2-40B4-BE49-F238E27FC236}">
                  <a16:creationId xmlns:a16="http://schemas.microsoft.com/office/drawing/2014/main" id="{5C080045-A21E-F84D-FA5E-73D861004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56313" y="10266363"/>
              <a:ext cx="398462" cy="352425"/>
            </a:xfrm>
            <a:custGeom>
              <a:avLst/>
              <a:gdLst>
                <a:gd name="T0" fmla="*/ 251 w 251"/>
                <a:gd name="T1" fmla="*/ 222 h 222"/>
                <a:gd name="T2" fmla="*/ 126 w 251"/>
                <a:gd name="T3" fmla="*/ 222 h 222"/>
                <a:gd name="T4" fmla="*/ 0 w 251"/>
                <a:gd name="T5" fmla="*/ 0 h 222"/>
                <a:gd name="T6" fmla="*/ 126 w 251"/>
                <a:gd name="T7" fmla="*/ 0 h 222"/>
                <a:gd name="T8" fmla="*/ 251 w 251"/>
                <a:gd name="T9" fmla="*/ 22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" h="222">
                  <a:moveTo>
                    <a:pt x="251" y="222"/>
                  </a:moveTo>
                  <a:lnTo>
                    <a:pt x="126" y="222"/>
                  </a:lnTo>
                  <a:lnTo>
                    <a:pt x="0" y="0"/>
                  </a:lnTo>
                  <a:lnTo>
                    <a:pt x="126" y="0"/>
                  </a:lnTo>
                  <a:lnTo>
                    <a:pt x="251" y="2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10" name="Freeform 76">
              <a:extLst>
                <a:ext uri="{FF2B5EF4-FFF2-40B4-BE49-F238E27FC236}">
                  <a16:creationId xmlns:a16="http://schemas.microsoft.com/office/drawing/2014/main" id="{C4900079-445C-A6F4-0145-09D840C333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49950" y="10634663"/>
              <a:ext cx="504825" cy="168275"/>
            </a:xfrm>
            <a:custGeom>
              <a:avLst/>
              <a:gdLst>
                <a:gd name="T0" fmla="*/ 318 w 318"/>
                <a:gd name="T1" fmla="*/ 0 h 106"/>
                <a:gd name="T2" fmla="*/ 260 w 318"/>
                <a:gd name="T3" fmla="*/ 106 h 106"/>
                <a:gd name="T4" fmla="*/ 0 w 318"/>
                <a:gd name="T5" fmla="*/ 106 h 106"/>
                <a:gd name="T6" fmla="*/ 67 w 318"/>
                <a:gd name="T7" fmla="*/ 0 h 106"/>
                <a:gd name="T8" fmla="*/ 318 w 318"/>
                <a:gd name="T9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8" h="106">
                  <a:moveTo>
                    <a:pt x="318" y="0"/>
                  </a:moveTo>
                  <a:lnTo>
                    <a:pt x="260" y="106"/>
                  </a:lnTo>
                  <a:lnTo>
                    <a:pt x="0" y="106"/>
                  </a:lnTo>
                  <a:lnTo>
                    <a:pt x="67" y="0"/>
                  </a:lnTo>
                  <a:lnTo>
                    <a:pt x="3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th-TH" sz="105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8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9802620"/>
            <a:ext cx="18288180" cy="507600"/>
          </a:xfrm>
          <a:custGeom>
            <a:avLst/>
            <a:gdLst/>
            <a:ahLst/>
            <a:cxnLst/>
            <a:rect l="l" t="t" r="r" b="b"/>
            <a:pathLst>
              <a:path w="18288180" h="507600">
                <a:moveTo>
                  <a:pt x="0" y="0"/>
                </a:moveTo>
                <a:lnTo>
                  <a:pt x="18288180" y="0"/>
                </a:lnTo>
                <a:lnTo>
                  <a:pt x="18288180" y="507600"/>
                </a:lnTo>
                <a:lnTo>
                  <a:pt x="0" y="50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51640" y="8950500"/>
            <a:ext cx="1761480" cy="881280"/>
          </a:xfrm>
          <a:custGeom>
            <a:avLst/>
            <a:gdLst/>
            <a:ahLst/>
            <a:cxnLst/>
            <a:rect l="l" t="t" r="r" b="b"/>
            <a:pathLst>
              <a:path w="1761480" h="881280">
                <a:moveTo>
                  <a:pt x="0" y="0"/>
                </a:moveTo>
                <a:lnTo>
                  <a:pt x="1761480" y="0"/>
                </a:lnTo>
                <a:lnTo>
                  <a:pt x="1761480" y="881280"/>
                </a:lnTo>
                <a:lnTo>
                  <a:pt x="0" y="8812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CC46512B-C192-FBD5-4545-14165F894D09}"/>
              </a:ext>
            </a:extLst>
          </p:cNvPr>
          <p:cNvSpPr/>
          <p:nvPr/>
        </p:nvSpPr>
        <p:spPr>
          <a:xfrm>
            <a:off x="16605000" y="0"/>
            <a:ext cx="1682640" cy="10287000"/>
          </a:xfrm>
          <a:custGeom>
            <a:avLst/>
            <a:gdLst/>
            <a:ahLst/>
            <a:cxnLst/>
            <a:rect l="l" t="t" r="r" b="b"/>
            <a:pathLst>
              <a:path w="1682640" h="10287000">
                <a:moveTo>
                  <a:pt x="0" y="0"/>
                </a:moveTo>
                <a:lnTo>
                  <a:pt x="1682640" y="0"/>
                </a:lnTo>
                <a:lnTo>
                  <a:pt x="16826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170257D3-BA5B-C38C-6C4E-E711BBFF45DD}"/>
              </a:ext>
            </a:extLst>
          </p:cNvPr>
          <p:cNvSpPr/>
          <p:nvPr/>
        </p:nvSpPr>
        <p:spPr>
          <a:xfrm>
            <a:off x="-7020" y="1333500"/>
            <a:ext cx="18323820" cy="8419980"/>
          </a:xfrm>
          <a:custGeom>
            <a:avLst/>
            <a:gdLst/>
            <a:ahLst/>
            <a:cxnLst/>
            <a:rect l="l" t="t" r="r" b="b"/>
            <a:pathLst>
              <a:path w="18323820" h="7828380">
                <a:moveTo>
                  <a:pt x="0" y="0"/>
                </a:moveTo>
                <a:lnTo>
                  <a:pt x="18323820" y="0"/>
                </a:lnTo>
                <a:lnTo>
                  <a:pt x="18323820" y="7828380"/>
                </a:lnTo>
                <a:lnTo>
                  <a:pt x="0" y="78283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oogle Shape;10417;p79">
            <a:extLst>
              <a:ext uri="{FF2B5EF4-FFF2-40B4-BE49-F238E27FC236}">
                <a16:creationId xmlns:a16="http://schemas.microsoft.com/office/drawing/2014/main" id="{EF3B27B8-D570-FDB1-AF2D-A4BFEE75A608}"/>
              </a:ext>
            </a:extLst>
          </p:cNvPr>
          <p:cNvGrpSpPr/>
          <p:nvPr/>
        </p:nvGrpSpPr>
        <p:grpSpPr>
          <a:xfrm>
            <a:off x="4642161" y="7344930"/>
            <a:ext cx="684288" cy="725408"/>
            <a:chOff x="2704005" y="4258781"/>
            <a:chExt cx="342144" cy="362704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" name="Google Shape;10418;p79">
              <a:extLst>
                <a:ext uri="{FF2B5EF4-FFF2-40B4-BE49-F238E27FC236}">
                  <a16:creationId xmlns:a16="http://schemas.microsoft.com/office/drawing/2014/main" id="{1B32BFBF-3ABB-AC8C-7E3C-73F35B7C935D}"/>
                </a:ext>
              </a:extLst>
            </p:cNvPr>
            <p:cNvSpPr/>
            <p:nvPr/>
          </p:nvSpPr>
          <p:spPr>
            <a:xfrm>
              <a:off x="2704005" y="4258781"/>
              <a:ext cx="173543" cy="183554"/>
            </a:xfrm>
            <a:custGeom>
              <a:avLst/>
              <a:gdLst/>
              <a:ahLst/>
              <a:cxnLst/>
              <a:rect l="l" t="t" r="r" b="b"/>
              <a:pathLst>
                <a:path w="5478" h="5794" extrusionOk="0">
                  <a:moveTo>
                    <a:pt x="2646" y="0"/>
                  </a:moveTo>
                  <a:cubicBezTo>
                    <a:pt x="2134" y="0"/>
                    <a:pt x="1626" y="154"/>
                    <a:pt x="1191" y="447"/>
                  </a:cubicBezTo>
                  <a:cubicBezTo>
                    <a:pt x="798" y="709"/>
                    <a:pt x="489" y="1066"/>
                    <a:pt x="298" y="1483"/>
                  </a:cubicBezTo>
                  <a:cubicBezTo>
                    <a:pt x="108" y="1876"/>
                    <a:pt x="1" y="2328"/>
                    <a:pt x="24" y="2769"/>
                  </a:cubicBezTo>
                  <a:cubicBezTo>
                    <a:pt x="24" y="2864"/>
                    <a:pt x="120" y="2936"/>
                    <a:pt x="203" y="2936"/>
                  </a:cubicBezTo>
                  <a:cubicBezTo>
                    <a:pt x="298" y="2936"/>
                    <a:pt x="370" y="2852"/>
                    <a:pt x="370" y="2757"/>
                  </a:cubicBezTo>
                  <a:cubicBezTo>
                    <a:pt x="346" y="1935"/>
                    <a:pt x="715" y="1197"/>
                    <a:pt x="1394" y="733"/>
                  </a:cubicBezTo>
                  <a:cubicBezTo>
                    <a:pt x="1786" y="473"/>
                    <a:pt x="2229" y="348"/>
                    <a:pt x="2668" y="348"/>
                  </a:cubicBezTo>
                  <a:cubicBezTo>
                    <a:pt x="3413" y="348"/>
                    <a:pt x="4146" y="709"/>
                    <a:pt x="4596" y="1376"/>
                  </a:cubicBezTo>
                  <a:cubicBezTo>
                    <a:pt x="5168" y="2209"/>
                    <a:pt x="5120" y="3293"/>
                    <a:pt x="4489" y="4079"/>
                  </a:cubicBezTo>
                  <a:cubicBezTo>
                    <a:pt x="4465" y="4114"/>
                    <a:pt x="4453" y="4162"/>
                    <a:pt x="4465" y="4198"/>
                  </a:cubicBezTo>
                  <a:lnTo>
                    <a:pt x="4525" y="5376"/>
                  </a:lnTo>
                  <a:lnTo>
                    <a:pt x="3453" y="4876"/>
                  </a:lnTo>
                  <a:cubicBezTo>
                    <a:pt x="3418" y="4852"/>
                    <a:pt x="3382" y="4852"/>
                    <a:pt x="3334" y="4852"/>
                  </a:cubicBezTo>
                  <a:cubicBezTo>
                    <a:pt x="3123" y="4915"/>
                    <a:pt x="2908" y="4945"/>
                    <a:pt x="2695" y="4945"/>
                  </a:cubicBezTo>
                  <a:cubicBezTo>
                    <a:pt x="1939" y="4945"/>
                    <a:pt x="1214" y="4565"/>
                    <a:pt x="786" y="3924"/>
                  </a:cubicBezTo>
                  <a:cubicBezTo>
                    <a:pt x="667" y="3745"/>
                    <a:pt x="584" y="3567"/>
                    <a:pt x="524" y="3352"/>
                  </a:cubicBezTo>
                  <a:cubicBezTo>
                    <a:pt x="495" y="3283"/>
                    <a:pt x="433" y="3239"/>
                    <a:pt x="359" y="3239"/>
                  </a:cubicBezTo>
                  <a:cubicBezTo>
                    <a:pt x="343" y="3239"/>
                    <a:pt x="327" y="3241"/>
                    <a:pt x="310" y="3245"/>
                  </a:cubicBezTo>
                  <a:cubicBezTo>
                    <a:pt x="227" y="3281"/>
                    <a:pt x="179" y="3364"/>
                    <a:pt x="203" y="3459"/>
                  </a:cubicBezTo>
                  <a:cubicBezTo>
                    <a:pt x="286" y="3686"/>
                    <a:pt x="382" y="3900"/>
                    <a:pt x="524" y="4090"/>
                  </a:cubicBezTo>
                  <a:cubicBezTo>
                    <a:pt x="1018" y="4840"/>
                    <a:pt x="1844" y="5272"/>
                    <a:pt x="2713" y="5272"/>
                  </a:cubicBezTo>
                  <a:cubicBezTo>
                    <a:pt x="2935" y="5272"/>
                    <a:pt x="3159" y="5244"/>
                    <a:pt x="3382" y="5186"/>
                  </a:cubicBezTo>
                  <a:lnTo>
                    <a:pt x="4644" y="5781"/>
                  </a:lnTo>
                  <a:cubicBezTo>
                    <a:pt x="4668" y="5793"/>
                    <a:pt x="4692" y="5793"/>
                    <a:pt x="4715" y="5793"/>
                  </a:cubicBezTo>
                  <a:cubicBezTo>
                    <a:pt x="4751" y="5793"/>
                    <a:pt x="4775" y="5781"/>
                    <a:pt x="4811" y="5757"/>
                  </a:cubicBezTo>
                  <a:cubicBezTo>
                    <a:pt x="4846" y="5734"/>
                    <a:pt x="4882" y="5674"/>
                    <a:pt x="4882" y="5614"/>
                  </a:cubicBezTo>
                  <a:lnTo>
                    <a:pt x="4823" y="4210"/>
                  </a:lnTo>
                  <a:cubicBezTo>
                    <a:pt x="5442" y="3328"/>
                    <a:pt x="5477" y="2102"/>
                    <a:pt x="4846" y="1162"/>
                  </a:cubicBezTo>
                  <a:cubicBezTo>
                    <a:pt x="4465" y="590"/>
                    <a:pt x="3870" y="185"/>
                    <a:pt x="3168" y="54"/>
                  </a:cubicBezTo>
                  <a:cubicBezTo>
                    <a:pt x="2995" y="18"/>
                    <a:pt x="2820" y="0"/>
                    <a:pt x="26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" name="Google Shape;10419;p79">
              <a:extLst>
                <a:ext uri="{FF2B5EF4-FFF2-40B4-BE49-F238E27FC236}">
                  <a16:creationId xmlns:a16="http://schemas.microsoft.com/office/drawing/2014/main" id="{F34AB13B-1FA4-D236-E031-55F35ECD5FA7}"/>
                </a:ext>
              </a:extLst>
            </p:cNvPr>
            <p:cNvSpPr/>
            <p:nvPr/>
          </p:nvSpPr>
          <p:spPr>
            <a:xfrm>
              <a:off x="2733816" y="4278961"/>
              <a:ext cx="112052" cy="122633"/>
            </a:xfrm>
            <a:custGeom>
              <a:avLst/>
              <a:gdLst/>
              <a:ahLst/>
              <a:cxnLst/>
              <a:rect l="l" t="t" r="r" b="b"/>
              <a:pathLst>
                <a:path w="3537" h="3871" extrusionOk="0">
                  <a:moveTo>
                    <a:pt x="2285" y="0"/>
                  </a:moveTo>
                  <a:cubicBezTo>
                    <a:pt x="2256" y="0"/>
                    <a:pt x="2227" y="8"/>
                    <a:pt x="2203" y="24"/>
                  </a:cubicBezTo>
                  <a:cubicBezTo>
                    <a:pt x="2119" y="60"/>
                    <a:pt x="2096" y="167"/>
                    <a:pt x="2143" y="239"/>
                  </a:cubicBezTo>
                  <a:lnTo>
                    <a:pt x="2227" y="394"/>
                  </a:lnTo>
                  <a:cubicBezTo>
                    <a:pt x="2084" y="346"/>
                    <a:pt x="1917" y="334"/>
                    <a:pt x="1762" y="334"/>
                  </a:cubicBezTo>
                  <a:cubicBezTo>
                    <a:pt x="786" y="334"/>
                    <a:pt x="0" y="1120"/>
                    <a:pt x="0" y="2108"/>
                  </a:cubicBezTo>
                  <a:cubicBezTo>
                    <a:pt x="0" y="3084"/>
                    <a:pt x="786" y="3870"/>
                    <a:pt x="1762" y="3870"/>
                  </a:cubicBezTo>
                  <a:cubicBezTo>
                    <a:pt x="2750" y="3870"/>
                    <a:pt x="3536" y="3084"/>
                    <a:pt x="3536" y="2108"/>
                  </a:cubicBezTo>
                  <a:cubicBezTo>
                    <a:pt x="3477" y="1941"/>
                    <a:pt x="3465" y="1810"/>
                    <a:pt x="3429" y="1679"/>
                  </a:cubicBezTo>
                  <a:cubicBezTo>
                    <a:pt x="3420" y="1603"/>
                    <a:pt x="3349" y="1550"/>
                    <a:pt x="3279" y="1550"/>
                  </a:cubicBezTo>
                  <a:cubicBezTo>
                    <a:pt x="3261" y="1550"/>
                    <a:pt x="3243" y="1553"/>
                    <a:pt x="3227" y="1560"/>
                  </a:cubicBezTo>
                  <a:cubicBezTo>
                    <a:pt x="3131" y="1572"/>
                    <a:pt x="3072" y="1656"/>
                    <a:pt x="3108" y="1763"/>
                  </a:cubicBezTo>
                  <a:cubicBezTo>
                    <a:pt x="3131" y="1870"/>
                    <a:pt x="3155" y="1989"/>
                    <a:pt x="3155" y="2096"/>
                  </a:cubicBezTo>
                  <a:cubicBezTo>
                    <a:pt x="3155" y="2882"/>
                    <a:pt x="2512" y="3525"/>
                    <a:pt x="1715" y="3525"/>
                  </a:cubicBezTo>
                  <a:cubicBezTo>
                    <a:pt x="929" y="3525"/>
                    <a:pt x="286" y="2882"/>
                    <a:pt x="286" y="2096"/>
                  </a:cubicBezTo>
                  <a:cubicBezTo>
                    <a:pt x="286" y="1298"/>
                    <a:pt x="929" y="667"/>
                    <a:pt x="1715" y="667"/>
                  </a:cubicBezTo>
                  <a:cubicBezTo>
                    <a:pt x="1834" y="667"/>
                    <a:pt x="1941" y="679"/>
                    <a:pt x="2060" y="703"/>
                  </a:cubicBezTo>
                  <a:lnTo>
                    <a:pt x="1881" y="751"/>
                  </a:lnTo>
                  <a:cubicBezTo>
                    <a:pt x="1798" y="763"/>
                    <a:pt x="1738" y="858"/>
                    <a:pt x="1762" y="965"/>
                  </a:cubicBezTo>
                  <a:cubicBezTo>
                    <a:pt x="1772" y="1031"/>
                    <a:pt x="1834" y="1083"/>
                    <a:pt x="1913" y="1083"/>
                  </a:cubicBezTo>
                  <a:cubicBezTo>
                    <a:pt x="1934" y="1083"/>
                    <a:pt x="1955" y="1079"/>
                    <a:pt x="1977" y="1072"/>
                  </a:cubicBezTo>
                  <a:lnTo>
                    <a:pt x="2655" y="929"/>
                  </a:lnTo>
                  <a:cubicBezTo>
                    <a:pt x="2762" y="894"/>
                    <a:pt x="2822" y="775"/>
                    <a:pt x="2762" y="679"/>
                  </a:cubicBezTo>
                  <a:lnTo>
                    <a:pt x="2417" y="84"/>
                  </a:lnTo>
                  <a:cubicBezTo>
                    <a:pt x="2394" y="29"/>
                    <a:pt x="2339" y="0"/>
                    <a:pt x="22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" name="Google Shape;10420;p79">
              <a:extLst>
                <a:ext uri="{FF2B5EF4-FFF2-40B4-BE49-F238E27FC236}">
                  <a16:creationId xmlns:a16="http://schemas.microsoft.com/office/drawing/2014/main" id="{46283996-B26C-6E46-ADB8-6C644524C18D}"/>
                </a:ext>
              </a:extLst>
            </p:cNvPr>
            <p:cNvSpPr/>
            <p:nvPr/>
          </p:nvSpPr>
          <p:spPr>
            <a:xfrm>
              <a:off x="2759445" y="4322711"/>
              <a:ext cx="33993" cy="44542"/>
            </a:xfrm>
            <a:custGeom>
              <a:avLst/>
              <a:gdLst/>
              <a:ahLst/>
              <a:cxnLst/>
              <a:rect l="l" t="t" r="r" b="b"/>
              <a:pathLst>
                <a:path w="1073" h="1406" extrusionOk="0">
                  <a:moveTo>
                    <a:pt x="513" y="1"/>
                  </a:moveTo>
                  <a:cubicBezTo>
                    <a:pt x="239" y="1"/>
                    <a:pt x="36" y="203"/>
                    <a:pt x="36" y="453"/>
                  </a:cubicBezTo>
                  <a:cubicBezTo>
                    <a:pt x="36" y="548"/>
                    <a:pt x="108" y="620"/>
                    <a:pt x="203" y="620"/>
                  </a:cubicBezTo>
                  <a:cubicBezTo>
                    <a:pt x="287" y="620"/>
                    <a:pt x="358" y="548"/>
                    <a:pt x="358" y="453"/>
                  </a:cubicBezTo>
                  <a:cubicBezTo>
                    <a:pt x="358" y="382"/>
                    <a:pt x="417" y="322"/>
                    <a:pt x="513" y="322"/>
                  </a:cubicBezTo>
                  <a:lnTo>
                    <a:pt x="560" y="322"/>
                  </a:lnTo>
                  <a:cubicBezTo>
                    <a:pt x="572" y="322"/>
                    <a:pt x="584" y="334"/>
                    <a:pt x="584" y="334"/>
                  </a:cubicBezTo>
                  <a:lnTo>
                    <a:pt x="584" y="358"/>
                  </a:lnTo>
                  <a:lnTo>
                    <a:pt x="48" y="1144"/>
                  </a:lnTo>
                  <a:cubicBezTo>
                    <a:pt x="13" y="1191"/>
                    <a:pt x="1" y="1263"/>
                    <a:pt x="36" y="1322"/>
                  </a:cubicBezTo>
                  <a:cubicBezTo>
                    <a:pt x="60" y="1382"/>
                    <a:pt x="120" y="1406"/>
                    <a:pt x="179" y="1406"/>
                  </a:cubicBezTo>
                  <a:lnTo>
                    <a:pt x="906" y="1406"/>
                  </a:lnTo>
                  <a:cubicBezTo>
                    <a:pt x="1001" y="1406"/>
                    <a:pt x="1072" y="1334"/>
                    <a:pt x="1072" y="1251"/>
                  </a:cubicBezTo>
                  <a:cubicBezTo>
                    <a:pt x="1072" y="1156"/>
                    <a:pt x="1037" y="1072"/>
                    <a:pt x="929" y="1072"/>
                  </a:cubicBezTo>
                  <a:lnTo>
                    <a:pt x="513" y="1072"/>
                  </a:lnTo>
                  <a:lnTo>
                    <a:pt x="870" y="548"/>
                  </a:lnTo>
                  <a:cubicBezTo>
                    <a:pt x="941" y="441"/>
                    <a:pt x="941" y="310"/>
                    <a:pt x="882" y="191"/>
                  </a:cubicBezTo>
                  <a:cubicBezTo>
                    <a:pt x="822" y="72"/>
                    <a:pt x="691" y="1"/>
                    <a:pt x="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" name="Google Shape;10421;p79">
              <a:extLst>
                <a:ext uri="{FF2B5EF4-FFF2-40B4-BE49-F238E27FC236}">
                  <a16:creationId xmlns:a16="http://schemas.microsoft.com/office/drawing/2014/main" id="{2E62D966-9D0C-E38A-B5E6-1E17D07ED0D7}"/>
                </a:ext>
              </a:extLst>
            </p:cNvPr>
            <p:cNvSpPr/>
            <p:nvPr/>
          </p:nvSpPr>
          <p:spPr>
            <a:xfrm>
              <a:off x="2791885" y="4321951"/>
              <a:ext cx="26073" cy="44922"/>
            </a:xfrm>
            <a:custGeom>
              <a:avLst/>
              <a:gdLst/>
              <a:ahLst/>
              <a:cxnLst/>
              <a:rect l="l" t="t" r="r" b="b"/>
              <a:pathLst>
                <a:path w="823" h="1418" extrusionOk="0">
                  <a:moveTo>
                    <a:pt x="167" y="1"/>
                  </a:moveTo>
                  <a:cubicBezTo>
                    <a:pt x="84" y="1"/>
                    <a:pt x="1" y="84"/>
                    <a:pt x="1" y="168"/>
                  </a:cubicBezTo>
                  <a:lnTo>
                    <a:pt x="1" y="751"/>
                  </a:lnTo>
                  <a:cubicBezTo>
                    <a:pt x="1" y="834"/>
                    <a:pt x="84" y="918"/>
                    <a:pt x="167" y="918"/>
                  </a:cubicBezTo>
                  <a:lnTo>
                    <a:pt x="501" y="918"/>
                  </a:lnTo>
                  <a:lnTo>
                    <a:pt x="501" y="1251"/>
                  </a:lnTo>
                  <a:cubicBezTo>
                    <a:pt x="501" y="1346"/>
                    <a:pt x="572" y="1418"/>
                    <a:pt x="667" y="1418"/>
                  </a:cubicBezTo>
                  <a:cubicBezTo>
                    <a:pt x="751" y="1418"/>
                    <a:pt x="822" y="1346"/>
                    <a:pt x="822" y="1251"/>
                  </a:cubicBezTo>
                  <a:lnTo>
                    <a:pt x="822" y="751"/>
                  </a:lnTo>
                  <a:lnTo>
                    <a:pt x="822" y="168"/>
                  </a:lnTo>
                  <a:cubicBezTo>
                    <a:pt x="810" y="84"/>
                    <a:pt x="739" y="1"/>
                    <a:pt x="644" y="1"/>
                  </a:cubicBezTo>
                  <a:cubicBezTo>
                    <a:pt x="560" y="1"/>
                    <a:pt x="477" y="84"/>
                    <a:pt x="477" y="168"/>
                  </a:cubicBezTo>
                  <a:lnTo>
                    <a:pt x="477" y="572"/>
                  </a:lnTo>
                  <a:lnTo>
                    <a:pt x="334" y="572"/>
                  </a:lnTo>
                  <a:lnTo>
                    <a:pt x="334" y="168"/>
                  </a:lnTo>
                  <a:cubicBezTo>
                    <a:pt x="334" y="84"/>
                    <a:pt x="263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" name="Google Shape;10422;p79">
              <a:extLst>
                <a:ext uri="{FF2B5EF4-FFF2-40B4-BE49-F238E27FC236}">
                  <a16:creationId xmlns:a16="http://schemas.microsoft.com/office/drawing/2014/main" id="{E6B9A009-98FB-D087-17DC-D2506CAC823B}"/>
                </a:ext>
              </a:extLst>
            </p:cNvPr>
            <p:cNvSpPr/>
            <p:nvPr/>
          </p:nvSpPr>
          <p:spPr>
            <a:xfrm>
              <a:off x="2828095" y="4322648"/>
              <a:ext cx="218053" cy="170597"/>
            </a:xfrm>
            <a:custGeom>
              <a:avLst/>
              <a:gdLst/>
              <a:ahLst/>
              <a:cxnLst/>
              <a:rect l="l" t="t" r="r" b="b"/>
              <a:pathLst>
                <a:path w="6883" h="5385" extrusionOk="0">
                  <a:moveTo>
                    <a:pt x="4111" y="0"/>
                  </a:moveTo>
                  <a:cubicBezTo>
                    <a:pt x="4032" y="0"/>
                    <a:pt x="3952" y="5"/>
                    <a:pt x="3870" y="15"/>
                  </a:cubicBezTo>
                  <a:cubicBezTo>
                    <a:pt x="3251" y="62"/>
                    <a:pt x="2632" y="372"/>
                    <a:pt x="2156" y="860"/>
                  </a:cubicBezTo>
                  <a:cubicBezTo>
                    <a:pt x="1679" y="1348"/>
                    <a:pt x="1382" y="1979"/>
                    <a:pt x="1334" y="2586"/>
                  </a:cubicBezTo>
                  <a:cubicBezTo>
                    <a:pt x="1310" y="3015"/>
                    <a:pt x="1382" y="3420"/>
                    <a:pt x="1549" y="3825"/>
                  </a:cubicBezTo>
                  <a:lnTo>
                    <a:pt x="72" y="5087"/>
                  </a:lnTo>
                  <a:cubicBezTo>
                    <a:pt x="1" y="5146"/>
                    <a:pt x="1" y="5253"/>
                    <a:pt x="60" y="5325"/>
                  </a:cubicBezTo>
                  <a:cubicBezTo>
                    <a:pt x="84" y="5372"/>
                    <a:pt x="132" y="5384"/>
                    <a:pt x="191" y="5384"/>
                  </a:cubicBezTo>
                  <a:cubicBezTo>
                    <a:pt x="227" y="5384"/>
                    <a:pt x="263" y="5372"/>
                    <a:pt x="298" y="5337"/>
                  </a:cubicBezTo>
                  <a:lnTo>
                    <a:pt x="1870" y="3991"/>
                  </a:lnTo>
                  <a:cubicBezTo>
                    <a:pt x="1930" y="3944"/>
                    <a:pt x="1941" y="3848"/>
                    <a:pt x="1918" y="3789"/>
                  </a:cubicBezTo>
                  <a:cubicBezTo>
                    <a:pt x="1739" y="3420"/>
                    <a:pt x="1668" y="3015"/>
                    <a:pt x="1691" y="2598"/>
                  </a:cubicBezTo>
                  <a:cubicBezTo>
                    <a:pt x="1763" y="1491"/>
                    <a:pt x="2811" y="431"/>
                    <a:pt x="3906" y="336"/>
                  </a:cubicBezTo>
                  <a:cubicBezTo>
                    <a:pt x="3965" y="333"/>
                    <a:pt x="4023" y="332"/>
                    <a:pt x="4081" y="332"/>
                  </a:cubicBezTo>
                  <a:cubicBezTo>
                    <a:pt x="4280" y="332"/>
                    <a:pt x="4474" y="350"/>
                    <a:pt x="4668" y="396"/>
                  </a:cubicBezTo>
                  <a:cubicBezTo>
                    <a:pt x="4716" y="419"/>
                    <a:pt x="4716" y="443"/>
                    <a:pt x="4727" y="455"/>
                  </a:cubicBezTo>
                  <a:cubicBezTo>
                    <a:pt x="4727" y="479"/>
                    <a:pt x="4739" y="503"/>
                    <a:pt x="4716" y="539"/>
                  </a:cubicBezTo>
                  <a:lnTo>
                    <a:pt x="3632" y="1622"/>
                  </a:lnTo>
                  <a:cubicBezTo>
                    <a:pt x="3477" y="1765"/>
                    <a:pt x="3394" y="1967"/>
                    <a:pt x="3394" y="2182"/>
                  </a:cubicBezTo>
                  <a:cubicBezTo>
                    <a:pt x="3394" y="2396"/>
                    <a:pt x="3477" y="2598"/>
                    <a:pt x="3632" y="2753"/>
                  </a:cubicBezTo>
                  <a:lnTo>
                    <a:pt x="4132" y="3253"/>
                  </a:lnTo>
                  <a:cubicBezTo>
                    <a:pt x="4287" y="3408"/>
                    <a:pt x="4489" y="3485"/>
                    <a:pt x="4692" y="3485"/>
                  </a:cubicBezTo>
                  <a:cubicBezTo>
                    <a:pt x="4894" y="3485"/>
                    <a:pt x="5097" y="3408"/>
                    <a:pt x="5251" y="3253"/>
                  </a:cubicBezTo>
                  <a:lnTo>
                    <a:pt x="6347" y="2158"/>
                  </a:lnTo>
                  <a:cubicBezTo>
                    <a:pt x="6369" y="2135"/>
                    <a:pt x="6387" y="2127"/>
                    <a:pt x="6403" y="2127"/>
                  </a:cubicBezTo>
                  <a:cubicBezTo>
                    <a:pt x="6413" y="2127"/>
                    <a:pt x="6421" y="2130"/>
                    <a:pt x="6430" y="2134"/>
                  </a:cubicBezTo>
                  <a:cubicBezTo>
                    <a:pt x="6442" y="2134"/>
                    <a:pt x="6466" y="2158"/>
                    <a:pt x="6478" y="2194"/>
                  </a:cubicBezTo>
                  <a:cubicBezTo>
                    <a:pt x="6537" y="2455"/>
                    <a:pt x="6573" y="2705"/>
                    <a:pt x="6537" y="2967"/>
                  </a:cubicBezTo>
                  <a:cubicBezTo>
                    <a:pt x="6478" y="3753"/>
                    <a:pt x="5966" y="4515"/>
                    <a:pt x="5216" y="4944"/>
                  </a:cubicBezTo>
                  <a:cubicBezTo>
                    <a:pt x="5144" y="4980"/>
                    <a:pt x="5108" y="5087"/>
                    <a:pt x="5156" y="5158"/>
                  </a:cubicBezTo>
                  <a:cubicBezTo>
                    <a:pt x="5187" y="5213"/>
                    <a:pt x="5244" y="5242"/>
                    <a:pt x="5300" y="5242"/>
                  </a:cubicBezTo>
                  <a:cubicBezTo>
                    <a:pt x="5329" y="5242"/>
                    <a:pt x="5358" y="5234"/>
                    <a:pt x="5382" y="5218"/>
                  </a:cubicBezTo>
                  <a:cubicBezTo>
                    <a:pt x="6228" y="4741"/>
                    <a:pt x="6823" y="3884"/>
                    <a:pt x="6883" y="2991"/>
                  </a:cubicBezTo>
                  <a:cubicBezTo>
                    <a:pt x="6871" y="2682"/>
                    <a:pt x="6859" y="2384"/>
                    <a:pt x="6775" y="2098"/>
                  </a:cubicBezTo>
                  <a:cubicBezTo>
                    <a:pt x="6752" y="1943"/>
                    <a:pt x="6632" y="1848"/>
                    <a:pt x="6478" y="1801"/>
                  </a:cubicBezTo>
                  <a:cubicBezTo>
                    <a:pt x="6440" y="1788"/>
                    <a:pt x="6402" y="1782"/>
                    <a:pt x="6364" y="1782"/>
                  </a:cubicBezTo>
                  <a:cubicBezTo>
                    <a:pt x="6258" y="1782"/>
                    <a:pt x="6155" y="1829"/>
                    <a:pt x="6085" y="1908"/>
                  </a:cubicBezTo>
                  <a:lnTo>
                    <a:pt x="4978" y="3003"/>
                  </a:lnTo>
                  <a:cubicBezTo>
                    <a:pt x="4888" y="3092"/>
                    <a:pt x="4772" y="3137"/>
                    <a:pt x="4658" y="3137"/>
                  </a:cubicBezTo>
                  <a:cubicBezTo>
                    <a:pt x="4543" y="3137"/>
                    <a:pt x="4430" y="3092"/>
                    <a:pt x="4346" y="3003"/>
                  </a:cubicBezTo>
                  <a:lnTo>
                    <a:pt x="3835" y="2503"/>
                  </a:lnTo>
                  <a:cubicBezTo>
                    <a:pt x="3751" y="2408"/>
                    <a:pt x="3704" y="2301"/>
                    <a:pt x="3704" y="2170"/>
                  </a:cubicBezTo>
                  <a:cubicBezTo>
                    <a:pt x="3704" y="2051"/>
                    <a:pt x="3751" y="1932"/>
                    <a:pt x="3835" y="1848"/>
                  </a:cubicBezTo>
                  <a:lnTo>
                    <a:pt x="4918" y="753"/>
                  </a:lnTo>
                  <a:cubicBezTo>
                    <a:pt x="5025" y="658"/>
                    <a:pt x="5073" y="491"/>
                    <a:pt x="5025" y="360"/>
                  </a:cubicBezTo>
                  <a:cubicBezTo>
                    <a:pt x="4978" y="205"/>
                    <a:pt x="4882" y="98"/>
                    <a:pt x="4727" y="74"/>
                  </a:cubicBezTo>
                  <a:cubicBezTo>
                    <a:pt x="4520" y="31"/>
                    <a:pt x="4320" y="0"/>
                    <a:pt x="41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" name="Google Shape;10423;p79">
              <a:extLst>
                <a:ext uri="{FF2B5EF4-FFF2-40B4-BE49-F238E27FC236}">
                  <a16:creationId xmlns:a16="http://schemas.microsoft.com/office/drawing/2014/main" id="{E984A27C-A1CB-818D-F875-1D5002C9E9CA}"/>
                </a:ext>
              </a:extLst>
            </p:cNvPr>
            <p:cNvSpPr/>
            <p:nvPr/>
          </p:nvSpPr>
          <p:spPr>
            <a:xfrm>
              <a:off x="2746995" y="4480034"/>
              <a:ext cx="232404" cy="141451"/>
            </a:xfrm>
            <a:custGeom>
              <a:avLst/>
              <a:gdLst/>
              <a:ahLst/>
              <a:cxnLst/>
              <a:rect l="l" t="t" r="r" b="b"/>
              <a:pathLst>
                <a:path w="7336" h="4465" extrusionOk="0">
                  <a:moveTo>
                    <a:pt x="5613" y="0"/>
                  </a:moveTo>
                  <a:cubicBezTo>
                    <a:pt x="5566" y="0"/>
                    <a:pt x="5522" y="19"/>
                    <a:pt x="5490" y="59"/>
                  </a:cubicBezTo>
                  <a:lnTo>
                    <a:pt x="2168" y="3905"/>
                  </a:lnTo>
                  <a:cubicBezTo>
                    <a:pt x="2049" y="4036"/>
                    <a:pt x="1870" y="4119"/>
                    <a:pt x="1692" y="4119"/>
                  </a:cubicBezTo>
                  <a:cubicBezTo>
                    <a:pt x="1513" y="4119"/>
                    <a:pt x="1334" y="4060"/>
                    <a:pt x="1203" y="3929"/>
                  </a:cubicBezTo>
                  <a:lnTo>
                    <a:pt x="549" y="3274"/>
                  </a:lnTo>
                  <a:cubicBezTo>
                    <a:pt x="429" y="3143"/>
                    <a:pt x="358" y="2976"/>
                    <a:pt x="358" y="2786"/>
                  </a:cubicBezTo>
                  <a:cubicBezTo>
                    <a:pt x="370" y="2607"/>
                    <a:pt x="441" y="2429"/>
                    <a:pt x="572" y="2321"/>
                  </a:cubicBezTo>
                  <a:lnTo>
                    <a:pt x="2334" y="821"/>
                  </a:lnTo>
                  <a:cubicBezTo>
                    <a:pt x="2406" y="762"/>
                    <a:pt x="2406" y="655"/>
                    <a:pt x="2346" y="583"/>
                  </a:cubicBezTo>
                  <a:cubicBezTo>
                    <a:pt x="2315" y="546"/>
                    <a:pt x="2271" y="528"/>
                    <a:pt x="2226" y="528"/>
                  </a:cubicBezTo>
                  <a:cubicBezTo>
                    <a:pt x="2185" y="528"/>
                    <a:pt x="2142" y="543"/>
                    <a:pt x="2108" y="571"/>
                  </a:cubicBezTo>
                  <a:lnTo>
                    <a:pt x="358" y="2071"/>
                  </a:lnTo>
                  <a:cubicBezTo>
                    <a:pt x="144" y="2250"/>
                    <a:pt x="25" y="2500"/>
                    <a:pt x="13" y="2786"/>
                  </a:cubicBezTo>
                  <a:cubicBezTo>
                    <a:pt x="1" y="3048"/>
                    <a:pt x="96" y="3322"/>
                    <a:pt x="299" y="3512"/>
                  </a:cubicBezTo>
                  <a:lnTo>
                    <a:pt x="953" y="4167"/>
                  </a:lnTo>
                  <a:cubicBezTo>
                    <a:pt x="1132" y="4357"/>
                    <a:pt x="1394" y="4465"/>
                    <a:pt x="1644" y="4465"/>
                  </a:cubicBezTo>
                  <a:lnTo>
                    <a:pt x="1680" y="4465"/>
                  </a:lnTo>
                  <a:cubicBezTo>
                    <a:pt x="1965" y="4453"/>
                    <a:pt x="2215" y="4334"/>
                    <a:pt x="2394" y="4119"/>
                  </a:cubicBezTo>
                  <a:lnTo>
                    <a:pt x="5633" y="369"/>
                  </a:lnTo>
                  <a:cubicBezTo>
                    <a:pt x="5970" y="502"/>
                    <a:pt x="6298" y="564"/>
                    <a:pt x="6648" y="564"/>
                  </a:cubicBezTo>
                  <a:cubicBezTo>
                    <a:pt x="6706" y="564"/>
                    <a:pt x="6764" y="563"/>
                    <a:pt x="6823" y="559"/>
                  </a:cubicBezTo>
                  <a:cubicBezTo>
                    <a:pt x="6942" y="559"/>
                    <a:pt x="7061" y="535"/>
                    <a:pt x="7180" y="524"/>
                  </a:cubicBezTo>
                  <a:cubicBezTo>
                    <a:pt x="7276" y="488"/>
                    <a:pt x="7335" y="404"/>
                    <a:pt x="7323" y="309"/>
                  </a:cubicBezTo>
                  <a:cubicBezTo>
                    <a:pt x="7301" y="233"/>
                    <a:pt x="7230" y="177"/>
                    <a:pt x="7145" y="177"/>
                  </a:cubicBezTo>
                  <a:cubicBezTo>
                    <a:pt x="7137" y="177"/>
                    <a:pt x="7129" y="177"/>
                    <a:pt x="7121" y="178"/>
                  </a:cubicBezTo>
                  <a:cubicBezTo>
                    <a:pt x="7026" y="190"/>
                    <a:pt x="6918" y="214"/>
                    <a:pt x="6823" y="226"/>
                  </a:cubicBezTo>
                  <a:cubicBezTo>
                    <a:pt x="6774" y="229"/>
                    <a:pt x="6725" y="230"/>
                    <a:pt x="6676" y="230"/>
                  </a:cubicBezTo>
                  <a:cubicBezTo>
                    <a:pt x="6335" y="230"/>
                    <a:pt x="6003" y="157"/>
                    <a:pt x="5680" y="12"/>
                  </a:cubicBezTo>
                  <a:cubicBezTo>
                    <a:pt x="5658" y="4"/>
                    <a:pt x="5635" y="0"/>
                    <a:pt x="56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" name="Google Shape;10424;p79">
              <a:extLst>
                <a:ext uri="{FF2B5EF4-FFF2-40B4-BE49-F238E27FC236}">
                  <a16:creationId xmlns:a16="http://schemas.microsoft.com/office/drawing/2014/main" id="{FE8CEA46-B322-49F7-438C-295C85A8CEF2}"/>
                </a:ext>
              </a:extLst>
            </p:cNvPr>
            <p:cNvSpPr/>
            <p:nvPr/>
          </p:nvSpPr>
          <p:spPr>
            <a:xfrm>
              <a:off x="2889206" y="4345046"/>
              <a:ext cx="46411" cy="47488"/>
            </a:xfrm>
            <a:custGeom>
              <a:avLst/>
              <a:gdLst/>
              <a:ahLst/>
              <a:cxnLst/>
              <a:rect l="l" t="t" r="r" b="b"/>
              <a:pathLst>
                <a:path w="1465" h="1499" extrusionOk="0">
                  <a:moveTo>
                    <a:pt x="1250" y="0"/>
                  </a:moveTo>
                  <a:cubicBezTo>
                    <a:pt x="1222" y="0"/>
                    <a:pt x="1193" y="7"/>
                    <a:pt x="1167" y="22"/>
                  </a:cubicBezTo>
                  <a:cubicBezTo>
                    <a:pt x="679" y="320"/>
                    <a:pt x="298" y="748"/>
                    <a:pt x="48" y="1260"/>
                  </a:cubicBezTo>
                  <a:cubicBezTo>
                    <a:pt x="1" y="1344"/>
                    <a:pt x="48" y="1439"/>
                    <a:pt x="120" y="1475"/>
                  </a:cubicBezTo>
                  <a:cubicBezTo>
                    <a:pt x="155" y="1498"/>
                    <a:pt x="167" y="1498"/>
                    <a:pt x="191" y="1498"/>
                  </a:cubicBezTo>
                  <a:cubicBezTo>
                    <a:pt x="251" y="1498"/>
                    <a:pt x="310" y="1463"/>
                    <a:pt x="346" y="1403"/>
                  </a:cubicBezTo>
                  <a:cubicBezTo>
                    <a:pt x="548" y="963"/>
                    <a:pt x="905" y="570"/>
                    <a:pt x="1322" y="308"/>
                  </a:cubicBezTo>
                  <a:cubicBezTo>
                    <a:pt x="1429" y="260"/>
                    <a:pt x="1465" y="153"/>
                    <a:pt x="1405" y="82"/>
                  </a:cubicBezTo>
                  <a:cubicBezTo>
                    <a:pt x="1373" y="33"/>
                    <a:pt x="1312" y="0"/>
                    <a:pt x="12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1" name="Google Shape;10425;p79">
            <a:extLst>
              <a:ext uri="{FF2B5EF4-FFF2-40B4-BE49-F238E27FC236}">
                <a16:creationId xmlns:a16="http://schemas.microsoft.com/office/drawing/2014/main" id="{595B9B64-0D08-56F1-4CEA-CA7F246BD2B1}"/>
              </a:ext>
            </a:extLst>
          </p:cNvPr>
          <p:cNvGrpSpPr/>
          <p:nvPr/>
        </p:nvGrpSpPr>
        <p:grpSpPr>
          <a:xfrm>
            <a:off x="3549076" y="7344360"/>
            <a:ext cx="694870" cy="726740"/>
            <a:chOff x="2157462" y="4258496"/>
            <a:chExt cx="347435" cy="363370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3" name="Google Shape;10426;p79">
              <a:extLst>
                <a:ext uri="{FF2B5EF4-FFF2-40B4-BE49-F238E27FC236}">
                  <a16:creationId xmlns:a16="http://schemas.microsoft.com/office/drawing/2014/main" id="{A922D890-AA2C-69E2-6619-C66525987E4C}"/>
                </a:ext>
              </a:extLst>
            </p:cNvPr>
            <p:cNvSpPr/>
            <p:nvPr/>
          </p:nvSpPr>
          <p:spPr>
            <a:xfrm>
              <a:off x="2296252" y="4258496"/>
              <a:ext cx="208644" cy="220778"/>
            </a:xfrm>
            <a:custGeom>
              <a:avLst/>
              <a:gdLst/>
              <a:ahLst/>
              <a:cxnLst/>
              <a:rect l="l" t="t" r="r" b="b"/>
              <a:pathLst>
                <a:path w="6586" h="6969" extrusionOk="0">
                  <a:moveTo>
                    <a:pt x="3322" y="0"/>
                  </a:moveTo>
                  <a:cubicBezTo>
                    <a:pt x="3113" y="0"/>
                    <a:pt x="2902" y="21"/>
                    <a:pt x="2692" y="63"/>
                  </a:cubicBezTo>
                  <a:cubicBezTo>
                    <a:pt x="1858" y="218"/>
                    <a:pt x="1144" y="694"/>
                    <a:pt x="668" y="1409"/>
                  </a:cubicBezTo>
                  <a:lnTo>
                    <a:pt x="489" y="1730"/>
                  </a:lnTo>
                  <a:cubicBezTo>
                    <a:pt x="441" y="1813"/>
                    <a:pt x="477" y="1909"/>
                    <a:pt x="560" y="1944"/>
                  </a:cubicBezTo>
                  <a:cubicBezTo>
                    <a:pt x="592" y="1960"/>
                    <a:pt x="623" y="1968"/>
                    <a:pt x="651" y="1968"/>
                  </a:cubicBezTo>
                  <a:cubicBezTo>
                    <a:pt x="707" y="1968"/>
                    <a:pt x="755" y="1936"/>
                    <a:pt x="787" y="1873"/>
                  </a:cubicBezTo>
                  <a:cubicBezTo>
                    <a:pt x="834" y="1766"/>
                    <a:pt x="894" y="1682"/>
                    <a:pt x="953" y="1587"/>
                  </a:cubicBezTo>
                  <a:cubicBezTo>
                    <a:pt x="1370" y="968"/>
                    <a:pt x="2001" y="539"/>
                    <a:pt x="2751" y="385"/>
                  </a:cubicBezTo>
                  <a:cubicBezTo>
                    <a:pt x="2936" y="349"/>
                    <a:pt x="3122" y="331"/>
                    <a:pt x="3307" y="331"/>
                  </a:cubicBezTo>
                  <a:cubicBezTo>
                    <a:pt x="3862" y="331"/>
                    <a:pt x="4409" y="492"/>
                    <a:pt x="4882" y="813"/>
                  </a:cubicBezTo>
                  <a:cubicBezTo>
                    <a:pt x="5502" y="1254"/>
                    <a:pt x="5930" y="1873"/>
                    <a:pt x="6085" y="2623"/>
                  </a:cubicBezTo>
                  <a:cubicBezTo>
                    <a:pt x="6228" y="3361"/>
                    <a:pt x="6085" y="4123"/>
                    <a:pt x="5656" y="4742"/>
                  </a:cubicBezTo>
                  <a:cubicBezTo>
                    <a:pt x="5117" y="5552"/>
                    <a:pt x="4227" y="6005"/>
                    <a:pt x="3296" y="6005"/>
                  </a:cubicBezTo>
                  <a:cubicBezTo>
                    <a:pt x="3036" y="6005"/>
                    <a:pt x="2773" y="5970"/>
                    <a:pt x="2513" y="5897"/>
                  </a:cubicBezTo>
                  <a:cubicBezTo>
                    <a:pt x="2492" y="5887"/>
                    <a:pt x="2475" y="5881"/>
                    <a:pt x="2459" y="5881"/>
                  </a:cubicBezTo>
                  <a:cubicBezTo>
                    <a:pt x="2439" y="5881"/>
                    <a:pt x="2420" y="5890"/>
                    <a:pt x="2394" y="5909"/>
                  </a:cubicBezTo>
                  <a:lnTo>
                    <a:pt x="1037" y="6552"/>
                  </a:lnTo>
                  <a:lnTo>
                    <a:pt x="1108" y="5040"/>
                  </a:lnTo>
                  <a:cubicBezTo>
                    <a:pt x="1108" y="5004"/>
                    <a:pt x="1096" y="4969"/>
                    <a:pt x="1084" y="4921"/>
                  </a:cubicBezTo>
                  <a:cubicBezTo>
                    <a:pt x="549" y="4242"/>
                    <a:pt x="334" y="3337"/>
                    <a:pt x="549" y="2480"/>
                  </a:cubicBezTo>
                  <a:cubicBezTo>
                    <a:pt x="560" y="2397"/>
                    <a:pt x="513" y="2302"/>
                    <a:pt x="430" y="2278"/>
                  </a:cubicBezTo>
                  <a:cubicBezTo>
                    <a:pt x="418" y="2276"/>
                    <a:pt x="406" y="2276"/>
                    <a:pt x="395" y="2276"/>
                  </a:cubicBezTo>
                  <a:cubicBezTo>
                    <a:pt x="314" y="2276"/>
                    <a:pt x="247" y="2313"/>
                    <a:pt x="215" y="2397"/>
                  </a:cubicBezTo>
                  <a:cubicBezTo>
                    <a:pt x="1" y="3314"/>
                    <a:pt x="203" y="4314"/>
                    <a:pt x="775" y="5076"/>
                  </a:cubicBezTo>
                  <a:lnTo>
                    <a:pt x="691" y="6790"/>
                  </a:lnTo>
                  <a:cubicBezTo>
                    <a:pt x="691" y="6850"/>
                    <a:pt x="727" y="6909"/>
                    <a:pt x="775" y="6933"/>
                  </a:cubicBezTo>
                  <a:cubicBezTo>
                    <a:pt x="799" y="6945"/>
                    <a:pt x="834" y="6969"/>
                    <a:pt x="858" y="6969"/>
                  </a:cubicBezTo>
                  <a:cubicBezTo>
                    <a:pt x="894" y="6969"/>
                    <a:pt x="906" y="6969"/>
                    <a:pt x="930" y="6945"/>
                  </a:cubicBezTo>
                  <a:lnTo>
                    <a:pt x="2477" y="6219"/>
                  </a:lnTo>
                  <a:cubicBezTo>
                    <a:pt x="2747" y="6290"/>
                    <a:pt x="3020" y="6324"/>
                    <a:pt x="3290" y="6324"/>
                  </a:cubicBezTo>
                  <a:cubicBezTo>
                    <a:pt x="3652" y="6324"/>
                    <a:pt x="4011" y="6263"/>
                    <a:pt x="4359" y="6147"/>
                  </a:cubicBezTo>
                  <a:cubicBezTo>
                    <a:pt x="5002" y="5921"/>
                    <a:pt x="5549" y="5492"/>
                    <a:pt x="5918" y="4921"/>
                  </a:cubicBezTo>
                  <a:cubicBezTo>
                    <a:pt x="6406" y="4242"/>
                    <a:pt x="6585" y="3397"/>
                    <a:pt x="6430" y="2564"/>
                  </a:cubicBezTo>
                  <a:cubicBezTo>
                    <a:pt x="6264" y="1730"/>
                    <a:pt x="5787" y="1016"/>
                    <a:pt x="5073" y="539"/>
                  </a:cubicBezTo>
                  <a:cubicBezTo>
                    <a:pt x="4548" y="183"/>
                    <a:pt x="3943" y="0"/>
                    <a:pt x="33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" name="Google Shape;10427;p79">
              <a:extLst>
                <a:ext uri="{FF2B5EF4-FFF2-40B4-BE49-F238E27FC236}">
                  <a16:creationId xmlns:a16="http://schemas.microsoft.com/office/drawing/2014/main" id="{9AC05318-13B2-57C1-D6BD-F54C14020573}"/>
                </a:ext>
              </a:extLst>
            </p:cNvPr>
            <p:cNvSpPr/>
            <p:nvPr/>
          </p:nvSpPr>
          <p:spPr>
            <a:xfrm>
              <a:off x="2157462" y="4323313"/>
              <a:ext cx="300643" cy="298552"/>
            </a:xfrm>
            <a:custGeom>
              <a:avLst/>
              <a:gdLst/>
              <a:ahLst/>
              <a:cxnLst/>
              <a:rect l="l" t="t" r="r" b="b"/>
              <a:pathLst>
                <a:path w="9490" h="9424" extrusionOk="0">
                  <a:moveTo>
                    <a:pt x="2453" y="410"/>
                  </a:moveTo>
                  <a:lnTo>
                    <a:pt x="3798" y="2684"/>
                  </a:lnTo>
                  <a:lnTo>
                    <a:pt x="3072" y="3113"/>
                  </a:lnTo>
                  <a:lnTo>
                    <a:pt x="1727" y="839"/>
                  </a:lnTo>
                  <a:lnTo>
                    <a:pt x="2453" y="410"/>
                  </a:lnTo>
                  <a:close/>
                  <a:moveTo>
                    <a:pt x="2533" y="1"/>
                  </a:moveTo>
                  <a:cubicBezTo>
                    <a:pt x="2503" y="1"/>
                    <a:pt x="2475" y="9"/>
                    <a:pt x="2441" y="17"/>
                  </a:cubicBezTo>
                  <a:lnTo>
                    <a:pt x="1429" y="613"/>
                  </a:lnTo>
                  <a:cubicBezTo>
                    <a:pt x="1358" y="660"/>
                    <a:pt x="1322" y="768"/>
                    <a:pt x="1370" y="839"/>
                  </a:cubicBezTo>
                  <a:lnTo>
                    <a:pt x="1477" y="1018"/>
                  </a:lnTo>
                  <a:lnTo>
                    <a:pt x="1060" y="1244"/>
                  </a:lnTo>
                  <a:cubicBezTo>
                    <a:pt x="631" y="1458"/>
                    <a:pt x="298" y="1851"/>
                    <a:pt x="143" y="2315"/>
                  </a:cubicBezTo>
                  <a:cubicBezTo>
                    <a:pt x="0" y="2780"/>
                    <a:pt x="24" y="3268"/>
                    <a:pt x="250" y="3708"/>
                  </a:cubicBezTo>
                  <a:cubicBezTo>
                    <a:pt x="465" y="4137"/>
                    <a:pt x="1084" y="4875"/>
                    <a:pt x="1572" y="5411"/>
                  </a:cubicBezTo>
                  <a:cubicBezTo>
                    <a:pt x="1608" y="5435"/>
                    <a:pt x="1655" y="5471"/>
                    <a:pt x="1691" y="5471"/>
                  </a:cubicBezTo>
                  <a:cubicBezTo>
                    <a:pt x="1739" y="5471"/>
                    <a:pt x="1774" y="5447"/>
                    <a:pt x="1810" y="5423"/>
                  </a:cubicBezTo>
                  <a:cubicBezTo>
                    <a:pt x="1893" y="5363"/>
                    <a:pt x="1893" y="5256"/>
                    <a:pt x="1834" y="5185"/>
                  </a:cubicBezTo>
                  <a:cubicBezTo>
                    <a:pt x="1155" y="4459"/>
                    <a:pt x="715" y="3875"/>
                    <a:pt x="560" y="3577"/>
                  </a:cubicBezTo>
                  <a:cubicBezTo>
                    <a:pt x="215" y="2851"/>
                    <a:pt x="489" y="1946"/>
                    <a:pt x="1215" y="1553"/>
                  </a:cubicBezTo>
                  <a:lnTo>
                    <a:pt x="1655" y="1327"/>
                  </a:lnTo>
                  <a:lnTo>
                    <a:pt x="2584" y="2923"/>
                  </a:lnTo>
                  <a:cubicBezTo>
                    <a:pt x="2501" y="2970"/>
                    <a:pt x="2405" y="3018"/>
                    <a:pt x="2334" y="3089"/>
                  </a:cubicBezTo>
                  <a:cubicBezTo>
                    <a:pt x="1965" y="3411"/>
                    <a:pt x="1905" y="3970"/>
                    <a:pt x="2191" y="4363"/>
                  </a:cubicBezTo>
                  <a:cubicBezTo>
                    <a:pt x="2334" y="4578"/>
                    <a:pt x="4930" y="7161"/>
                    <a:pt x="5132" y="7316"/>
                  </a:cubicBezTo>
                  <a:cubicBezTo>
                    <a:pt x="5299" y="7435"/>
                    <a:pt x="5501" y="7495"/>
                    <a:pt x="5703" y="7495"/>
                  </a:cubicBezTo>
                  <a:cubicBezTo>
                    <a:pt x="5965" y="7495"/>
                    <a:pt x="6215" y="7387"/>
                    <a:pt x="6418" y="7161"/>
                  </a:cubicBezTo>
                  <a:cubicBezTo>
                    <a:pt x="6489" y="7090"/>
                    <a:pt x="6537" y="7006"/>
                    <a:pt x="6585" y="6911"/>
                  </a:cubicBezTo>
                  <a:lnTo>
                    <a:pt x="8168" y="7852"/>
                  </a:lnTo>
                  <a:lnTo>
                    <a:pt x="7954" y="8280"/>
                  </a:lnTo>
                  <a:cubicBezTo>
                    <a:pt x="7676" y="8795"/>
                    <a:pt x="7141" y="9094"/>
                    <a:pt x="6590" y="9094"/>
                  </a:cubicBezTo>
                  <a:cubicBezTo>
                    <a:pt x="6363" y="9094"/>
                    <a:pt x="6133" y="9043"/>
                    <a:pt x="5918" y="8935"/>
                  </a:cubicBezTo>
                  <a:cubicBezTo>
                    <a:pt x="5346" y="8638"/>
                    <a:pt x="3798" y="7268"/>
                    <a:pt x="2334" y="5721"/>
                  </a:cubicBezTo>
                  <a:cubicBezTo>
                    <a:pt x="2304" y="5685"/>
                    <a:pt x="2263" y="5667"/>
                    <a:pt x="2219" y="5667"/>
                  </a:cubicBezTo>
                  <a:cubicBezTo>
                    <a:pt x="2176" y="5667"/>
                    <a:pt x="2132" y="5685"/>
                    <a:pt x="2096" y="5721"/>
                  </a:cubicBezTo>
                  <a:cubicBezTo>
                    <a:pt x="2024" y="5780"/>
                    <a:pt x="2024" y="5887"/>
                    <a:pt x="2096" y="5959"/>
                  </a:cubicBezTo>
                  <a:cubicBezTo>
                    <a:pt x="3394" y="7328"/>
                    <a:pt x="5072" y="8888"/>
                    <a:pt x="5787" y="9233"/>
                  </a:cubicBezTo>
                  <a:cubicBezTo>
                    <a:pt x="6037" y="9364"/>
                    <a:pt x="6323" y="9423"/>
                    <a:pt x="6608" y="9423"/>
                  </a:cubicBezTo>
                  <a:cubicBezTo>
                    <a:pt x="6799" y="9423"/>
                    <a:pt x="6989" y="9400"/>
                    <a:pt x="7192" y="9340"/>
                  </a:cubicBezTo>
                  <a:cubicBezTo>
                    <a:pt x="7644" y="9185"/>
                    <a:pt x="8037" y="8864"/>
                    <a:pt x="8263" y="8423"/>
                  </a:cubicBezTo>
                  <a:lnTo>
                    <a:pt x="8478" y="8007"/>
                  </a:lnTo>
                  <a:lnTo>
                    <a:pt x="8656" y="8114"/>
                  </a:lnTo>
                  <a:cubicBezTo>
                    <a:pt x="8692" y="8126"/>
                    <a:pt x="8716" y="8149"/>
                    <a:pt x="8751" y="8149"/>
                  </a:cubicBezTo>
                  <a:cubicBezTo>
                    <a:pt x="8811" y="8149"/>
                    <a:pt x="8871" y="8114"/>
                    <a:pt x="8894" y="8054"/>
                  </a:cubicBezTo>
                  <a:lnTo>
                    <a:pt x="9490" y="7042"/>
                  </a:lnTo>
                  <a:cubicBezTo>
                    <a:pt x="9442" y="6983"/>
                    <a:pt x="9454" y="6947"/>
                    <a:pt x="9442" y="6899"/>
                  </a:cubicBezTo>
                  <a:cubicBezTo>
                    <a:pt x="9418" y="6852"/>
                    <a:pt x="9394" y="6828"/>
                    <a:pt x="9359" y="6792"/>
                  </a:cubicBezTo>
                  <a:lnTo>
                    <a:pt x="8251" y="6137"/>
                  </a:lnTo>
                  <a:cubicBezTo>
                    <a:pt x="8225" y="6122"/>
                    <a:pt x="8198" y="6116"/>
                    <a:pt x="8171" y="6116"/>
                  </a:cubicBezTo>
                  <a:cubicBezTo>
                    <a:pt x="8113" y="6116"/>
                    <a:pt x="8058" y="6148"/>
                    <a:pt x="8025" y="6197"/>
                  </a:cubicBezTo>
                  <a:cubicBezTo>
                    <a:pt x="7978" y="6268"/>
                    <a:pt x="8001" y="6375"/>
                    <a:pt x="8085" y="6423"/>
                  </a:cubicBezTo>
                  <a:lnTo>
                    <a:pt x="9061" y="7006"/>
                  </a:lnTo>
                  <a:lnTo>
                    <a:pt x="8632" y="7733"/>
                  </a:lnTo>
                  <a:lnTo>
                    <a:pt x="6358" y="6387"/>
                  </a:lnTo>
                  <a:lnTo>
                    <a:pt x="6787" y="5661"/>
                  </a:lnTo>
                  <a:lnTo>
                    <a:pt x="7501" y="6078"/>
                  </a:lnTo>
                  <a:cubicBezTo>
                    <a:pt x="7524" y="6093"/>
                    <a:pt x="7550" y="6099"/>
                    <a:pt x="7576" y="6099"/>
                  </a:cubicBezTo>
                  <a:cubicBezTo>
                    <a:pt x="7634" y="6099"/>
                    <a:pt x="7695" y="6067"/>
                    <a:pt x="7728" y="6018"/>
                  </a:cubicBezTo>
                  <a:cubicBezTo>
                    <a:pt x="7775" y="5947"/>
                    <a:pt x="7739" y="5840"/>
                    <a:pt x="7668" y="5792"/>
                  </a:cubicBezTo>
                  <a:lnTo>
                    <a:pt x="6823" y="5292"/>
                  </a:lnTo>
                  <a:cubicBezTo>
                    <a:pt x="6796" y="5272"/>
                    <a:pt x="6770" y="5263"/>
                    <a:pt x="6744" y="5263"/>
                  </a:cubicBezTo>
                  <a:cubicBezTo>
                    <a:pt x="6723" y="5263"/>
                    <a:pt x="6701" y="5269"/>
                    <a:pt x="6680" y="5280"/>
                  </a:cubicBezTo>
                  <a:cubicBezTo>
                    <a:pt x="6644" y="5292"/>
                    <a:pt x="6608" y="5316"/>
                    <a:pt x="6585" y="5351"/>
                  </a:cubicBezTo>
                  <a:lnTo>
                    <a:pt x="5989" y="6364"/>
                  </a:lnTo>
                  <a:cubicBezTo>
                    <a:pt x="5942" y="6435"/>
                    <a:pt x="5965" y="6542"/>
                    <a:pt x="6049" y="6578"/>
                  </a:cubicBezTo>
                  <a:lnTo>
                    <a:pt x="6263" y="6721"/>
                  </a:lnTo>
                  <a:lnTo>
                    <a:pt x="6251" y="6745"/>
                  </a:lnTo>
                  <a:cubicBezTo>
                    <a:pt x="6227" y="6804"/>
                    <a:pt x="6192" y="6864"/>
                    <a:pt x="6144" y="6923"/>
                  </a:cubicBezTo>
                  <a:cubicBezTo>
                    <a:pt x="6026" y="7062"/>
                    <a:pt x="5856" y="7136"/>
                    <a:pt x="5680" y="7136"/>
                  </a:cubicBezTo>
                  <a:cubicBezTo>
                    <a:pt x="5554" y="7136"/>
                    <a:pt x="5425" y="7098"/>
                    <a:pt x="5311" y="7018"/>
                  </a:cubicBezTo>
                  <a:cubicBezTo>
                    <a:pt x="5132" y="6887"/>
                    <a:pt x="2572" y="4328"/>
                    <a:pt x="2441" y="4149"/>
                  </a:cubicBezTo>
                  <a:cubicBezTo>
                    <a:pt x="2251" y="3887"/>
                    <a:pt x="2298" y="3530"/>
                    <a:pt x="2536" y="3316"/>
                  </a:cubicBezTo>
                  <a:cubicBezTo>
                    <a:pt x="2572" y="3268"/>
                    <a:pt x="2632" y="3232"/>
                    <a:pt x="2715" y="3208"/>
                  </a:cubicBezTo>
                  <a:lnTo>
                    <a:pt x="2739" y="3196"/>
                  </a:lnTo>
                  <a:lnTo>
                    <a:pt x="2870" y="3411"/>
                  </a:lnTo>
                  <a:cubicBezTo>
                    <a:pt x="2906" y="3470"/>
                    <a:pt x="2965" y="3506"/>
                    <a:pt x="3025" y="3506"/>
                  </a:cubicBezTo>
                  <a:cubicBezTo>
                    <a:pt x="3048" y="3506"/>
                    <a:pt x="3084" y="3494"/>
                    <a:pt x="3108" y="3470"/>
                  </a:cubicBezTo>
                  <a:lnTo>
                    <a:pt x="4120" y="2875"/>
                  </a:lnTo>
                  <a:cubicBezTo>
                    <a:pt x="4168" y="2851"/>
                    <a:pt x="4179" y="2815"/>
                    <a:pt x="4203" y="2768"/>
                  </a:cubicBezTo>
                  <a:cubicBezTo>
                    <a:pt x="4215" y="2732"/>
                    <a:pt x="4203" y="2684"/>
                    <a:pt x="4179" y="2637"/>
                  </a:cubicBezTo>
                  <a:lnTo>
                    <a:pt x="2679" y="77"/>
                  </a:lnTo>
                  <a:cubicBezTo>
                    <a:pt x="2644" y="29"/>
                    <a:pt x="2620" y="17"/>
                    <a:pt x="2572" y="6"/>
                  </a:cubicBezTo>
                  <a:cubicBezTo>
                    <a:pt x="2558" y="2"/>
                    <a:pt x="2545" y="1"/>
                    <a:pt x="25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" name="Google Shape;10428;p79">
              <a:extLst>
                <a:ext uri="{FF2B5EF4-FFF2-40B4-BE49-F238E27FC236}">
                  <a16:creationId xmlns:a16="http://schemas.microsoft.com/office/drawing/2014/main" id="{E60D3063-FAF7-F22E-069F-EFBB3171DBE2}"/>
                </a:ext>
              </a:extLst>
            </p:cNvPr>
            <p:cNvSpPr/>
            <p:nvPr/>
          </p:nvSpPr>
          <p:spPr>
            <a:xfrm>
              <a:off x="2339653" y="4297463"/>
              <a:ext cx="123362" cy="123742"/>
            </a:xfrm>
            <a:custGeom>
              <a:avLst/>
              <a:gdLst/>
              <a:ahLst/>
              <a:cxnLst/>
              <a:rect l="l" t="t" r="r" b="b"/>
              <a:pathLst>
                <a:path w="3894" h="3906" extrusionOk="0">
                  <a:moveTo>
                    <a:pt x="1941" y="345"/>
                  </a:moveTo>
                  <a:cubicBezTo>
                    <a:pt x="2834" y="345"/>
                    <a:pt x="3572" y="1072"/>
                    <a:pt x="3572" y="1965"/>
                  </a:cubicBezTo>
                  <a:cubicBezTo>
                    <a:pt x="3572" y="2060"/>
                    <a:pt x="3548" y="2143"/>
                    <a:pt x="3536" y="2238"/>
                  </a:cubicBezTo>
                  <a:lnTo>
                    <a:pt x="1203" y="524"/>
                  </a:lnTo>
                  <a:cubicBezTo>
                    <a:pt x="1429" y="405"/>
                    <a:pt x="1679" y="345"/>
                    <a:pt x="1941" y="345"/>
                  </a:cubicBezTo>
                  <a:close/>
                  <a:moveTo>
                    <a:pt x="893" y="714"/>
                  </a:moveTo>
                  <a:lnTo>
                    <a:pt x="3417" y="2560"/>
                  </a:lnTo>
                  <a:cubicBezTo>
                    <a:pt x="3346" y="2822"/>
                    <a:pt x="3179" y="3024"/>
                    <a:pt x="2989" y="3191"/>
                  </a:cubicBezTo>
                  <a:lnTo>
                    <a:pt x="441" y="1334"/>
                  </a:lnTo>
                  <a:cubicBezTo>
                    <a:pt x="548" y="1095"/>
                    <a:pt x="691" y="881"/>
                    <a:pt x="893" y="714"/>
                  </a:cubicBezTo>
                  <a:close/>
                  <a:moveTo>
                    <a:pt x="357" y="1667"/>
                  </a:moveTo>
                  <a:lnTo>
                    <a:pt x="2703" y="3381"/>
                  </a:lnTo>
                  <a:cubicBezTo>
                    <a:pt x="2465" y="3500"/>
                    <a:pt x="2215" y="3572"/>
                    <a:pt x="1941" y="3572"/>
                  </a:cubicBezTo>
                  <a:cubicBezTo>
                    <a:pt x="1048" y="3572"/>
                    <a:pt x="322" y="2846"/>
                    <a:pt x="322" y="1953"/>
                  </a:cubicBezTo>
                  <a:cubicBezTo>
                    <a:pt x="322" y="1846"/>
                    <a:pt x="333" y="1762"/>
                    <a:pt x="357" y="1667"/>
                  </a:cubicBezTo>
                  <a:close/>
                  <a:moveTo>
                    <a:pt x="1941" y="0"/>
                  </a:moveTo>
                  <a:cubicBezTo>
                    <a:pt x="869" y="0"/>
                    <a:pt x="0" y="881"/>
                    <a:pt x="0" y="1953"/>
                  </a:cubicBezTo>
                  <a:cubicBezTo>
                    <a:pt x="0" y="3024"/>
                    <a:pt x="869" y="3905"/>
                    <a:pt x="1941" y="3905"/>
                  </a:cubicBezTo>
                  <a:cubicBezTo>
                    <a:pt x="3012" y="3905"/>
                    <a:pt x="3893" y="3024"/>
                    <a:pt x="3893" y="1953"/>
                  </a:cubicBezTo>
                  <a:cubicBezTo>
                    <a:pt x="3893" y="881"/>
                    <a:pt x="3012" y="0"/>
                    <a:pt x="19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8" name="Google Shape;10429;p79">
            <a:extLst>
              <a:ext uri="{FF2B5EF4-FFF2-40B4-BE49-F238E27FC236}">
                <a16:creationId xmlns:a16="http://schemas.microsoft.com/office/drawing/2014/main" id="{903B70DD-1BB9-BA86-D360-05BBE83FB1DB}"/>
              </a:ext>
            </a:extLst>
          </p:cNvPr>
          <p:cNvGrpSpPr/>
          <p:nvPr/>
        </p:nvGrpSpPr>
        <p:grpSpPr>
          <a:xfrm>
            <a:off x="7256078" y="6354931"/>
            <a:ext cx="687330" cy="726422"/>
            <a:chOff x="4010963" y="3763781"/>
            <a:chExt cx="343665" cy="363211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9" name="Google Shape;10430;p79">
              <a:extLst>
                <a:ext uri="{FF2B5EF4-FFF2-40B4-BE49-F238E27FC236}">
                  <a16:creationId xmlns:a16="http://schemas.microsoft.com/office/drawing/2014/main" id="{A5C0A4CB-4381-63F9-3B10-AEEB7AAA65A3}"/>
                </a:ext>
              </a:extLst>
            </p:cNvPr>
            <p:cNvSpPr/>
            <p:nvPr/>
          </p:nvSpPr>
          <p:spPr>
            <a:xfrm>
              <a:off x="4152415" y="3763781"/>
              <a:ext cx="202213" cy="221760"/>
            </a:xfrm>
            <a:custGeom>
              <a:avLst/>
              <a:gdLst/>
              <a:ahLst/>
              <a:cxnLst/>
              <a:rect l="l" t="t" r="r" b="b"/>
              <a:pathLst>
                <a:path w="6383" h="7000" extrusionOk="0">
                  <a:moveTo>
                    <a:pt x="3206" y="0"/>
                  </a:moveTo>
                  <a:cubicBezTo>
                    <a:pt x="3000" y="0"/>
                    <a:pt x="2792" y="20"/>
                    <a:pt x="2584" y="58"/>
                  </a:cubicBezTo>
                  <a:cubicBezTo>
                    <a:pt x="1751" y="225"/>
                    <a:pt x="1036" y="701"/>
                    <a:pt x="560" y="1416"/>
                  </a:cubicBezTo>
                  <a:cubicBezTo>
                    <a:pt x="179" y="1987"/>
                    <a:pt x="1" y="2654"/>
                    <a:pt x="24" y="3332"/>
                  </a:cubicBezTo>
                  <a:cubicBezTo>
                    <a:pt x="60" y="3987"/>
                    <a:pt x="274" y="4606"/>
                    <a:pt x="667" y="5107"/>
                  </a:cubicBezTo>
                  <a:lnTo>
                    <a:pt x="596" y="6821"/>
                  </a:lnTo>
                  <a:cubicBezTo>
                    <a:pt x="596" y="6881"/>
                    <a:pt x="620" y="6940"/>
                    <a:pt x="667" y="6964"/>
                  </a:cubicBezTo>
                  <a:cubicBezTo>
                    <a:pt x="691" y="6988"/>
                    <a:pt x="727" y="7000"/>
                    <a:pt x="751" y="7000"/>
                  </a:cubicBezTo>
                  <a:cubicBezTo>
                    <a:pt x="786" y="7000"/>
                    <a:pt x="798" y="7000"/>
                    <a:pt x="834" y="6988"/>
                  </a:cubicBezTo>
                  <a:lnTo>
                    <a:pt x="2382" y="6250"/>
                  </a:lnTo>
                  <a:cubicBezTo>
                    <a:pt x="2653" y="6322"/>
                    <a:pt x="2928" y="6359"/>
                    <a:pt x="3203" y="6359"/>
                  </a:cubicBezTo>
                  <a:cubicBezTo>
                    <a:pt x="3557" y="6359"/>
                    <a:pt x="3910" y="6299"/>
                    <a:pt x="4251" y="6178"/>
                  </a:cubicBezTo>
                  <a:cubicBezTo>
                    <a:pt x="4894" y="5952"/>
                    <a:pt x="5442" y="5523"/>
                    <a:pt x="5811" y="4964"/>
                  </a:cubicBezTo>
                  <a:cubicBezTo>
                    <a:pt x="6132" y="4487"/>
                    <a:pt x="6323" y="3952"/>
                    <a:pt x="6347" y="3380"/>
                  </a:cubicBezTo>
                  <a:cubicBezTo>
                    <a:pt x="6382" y="3249"/>
                    <a:pt x="6311" y="3178"/>
                    <a:pt x="6216" y="3178"/>
                  </a:cubicBezTo>
                  <a:cubicBezTo>
                    <a:pt x="6132" y="3178"/>
                    <a:pt x="6037" y="3237"/>
                    <a:pt x="6037" y="3332"/>
                  </a:cubicBezTo>
                  <a:cubicBezTo>
                    <a:pt x="6013" y="3844"/>
                    <a:pt x="5847" y="4333"/>
                    <a:pt x="5561" y="4749"/>
                  </a:cubicBezTo>
                  <a:cubicBezTo>
                    <a:pt x="5032" y="5547"/>
                    <a:pt x="4142" y="6005"/>
                    <a:pt x="3211" y="6005"/>
                  </a:cubicBezTo>
                  <a:cubicBezTo>
                    <a:pt x="2947" y="6005"/>
                    <a:pt x="2680" y="5969"/>
                    <a:pt x="2418" y="5892"/>
                  </a:cubicBezTo>
                  <a:cubicBezTo>
                    <a:pt x="2404" y="5888"/>
                    <a:pt x="2391" y="5885"/>
                    <a:pt x="2378" y="5885"/>
                  </a:cubicBezTo>
                  <a:cubicBezTo>
                    <a:pt x="2354" y="5885"/>
                    <a:pt x="2329" y="5893"/>
                    <a:pt x="2298" y="5916"/>
                  </a:cubicBezTo>
                  <a:lnTo>
                    <a:pt x="953" y="6547"/>
                  </a:lnTo>
                  <a:lnTo>
                    <a:pt x="1024" y="5047"/>
                  </a:lnTo>
                  <a:cubicBezTo>
                    <a:pt x="1024" y="4999"/>
                    <a:pt x="1013" y="4976"/>
                    <a:pt x="989" y="4928"/>
                  </a:cubicBezTo>
                  <a:cubicBezTo>
                    <a:pt x="215" y="3964"/>
                    <a:pt x="179" y="2618"/>
                    <a:pt x="858" y="1594"/>
                  </a:cubicBezTo>
                  <a:cubicBezTo>
                    <a:pt x="1275" y="975"/>
                    <a:pt x="1917" y="535"/>
                    <a:pt x="2656" y="392"/>
                  </a:cubicBezTo>
                  <a:cubicBezTo>
                    <a:pt x="2846" y="352"/>
                    <a:pt x="3037" y="333"/>
                    <a:pt x="3226" y="333"/>
                  </a:cubicBezTo>
                  <a:cubicBezTo>
                    <a:pt x="3783" y="333"/>
                    <a:pt x="4325" y="500"/>
                    <a:pt x="4787" y="820"/>
                  </a:cubicBezTo>
                  <a:cubicBezTo>
                    <a:pt x="5442" y="1273"/>
                    <a:pt x="5870" y="1939"/>
                    <a:pt x="6013" y="2713"/>
                  </a:cubicBezTo>
                  <a:cubicBezTo>
                    <a:pt x="6024" y="2790"/>
                    <a:pt x="6105" y="2846"/>
                    <a:pt x="6182" y="2846"/>
                  </a:cubicBezTo>
                  <a:cubicBezTo>
                    <a:pt x="6189" y="2846"/>
                    <a:pt x="6197" y="2845"/>
                    <a:pt x="6204" y="2844"/>
                  </a:cubicBezTo>
                  <a:cubicBezTo>
                    <a:pt x="6287" y="2832"/>
                    <a:pt x="6347" y="2737"/>
                    <a:pt x="6335" y="2654"/>
                  </a:cubicBezTo>
                  <a:cubicBezTo>
                    <a:pt x="6192" y="1785"/>
                    <a:pt x="5692" y="1011"/>
                    <a:pt x="4965" y="535"/>
                  </a:cubicBezTo>
                  <a:cubicBezTo>
                    <a:pt x="4438" y="177"/>
                    <a:pt x="3829" y="0"/>
                    <a:pt x="32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" name="Google Shape;10431;p79">
              <a:extLst>
                <a:ext uri="{FF2B5EF4-FFF2-40B4-BE49-F238E27FC236}">
                  <a16:creationId xmlns:a16="http://schemas.microsoft.com/office/drawing/2014/main" id="{680B6CE2-7DB3-AF74-1F2F-6D5957B10BC7}"/>
                </a:ext>
              </a:extLst>
            </p:cNvPr>
            <p:cNvSpPr/>
            <p:nvPr/>
          </p:nvSpPr>
          <p:spPr>
            <a:xfrm>
              <a:off x="4010963" y="3828662"/>
              <a:ext cx="299154" cy="298331"/>
            </a:xfrm>
            <a:custGeom>
              <a:avLst/>
              <a:gdLst/>
              <a:ahLst/>
              <a:cxnLst/>
              <a:rect l="l" t="t" r="r" b="b"/>
              <a:pathLst>
                <a:path w="9443" h="9417" extrusionOk="0">
                  <a:moveTo>
                    <a:pt x="6752" y="5654"/>
                  </a:moveTo>
                  <a:lnTo>
                    <a:pt x="9038" y="6988"/>
                  </a:lnTo>
                  <a:lnTo>
                    <a:pt x="8597" y="7714"/>
                  </a:lnTo>
                  <a:lnTo>
                    <a:pt x="6323" y="6380"/>
                  </a:lnTo>
                  <a:lnTo>
                    <a:pt x="6752" y="5654"/>
                  </a:lnTo>
                  <a:close/>
                  <a:moveTo>
                    <a:pt x="2516" y="1"/>
                  </a:moveTo>
                  <a:cubicBezTo>
                    <a:pt x="2490" y="1"/>
                    <a:pt x="2464" y="7"/>
                    <a:pt x="2441" y="22"/>
                  </a:cubicBezTo>
                  <a:lnTo>
                    <a:pt x="1429" y="618"/>
                  </a:lnTo>
                  <a:cubicBezTo>
                    <a:pt x="1358" y="665"/>
                    <a:pt x="1322" y="773"/>
                    <a:pt x="1370" y="844"/>
                  </a:cubicBezTo>
                  <a:lnTo>
                    <a:pt x="1477" y="1023"/>
                  </a:lnTo>
                  <a:lnTo>
                    <a:pt x="1060" y="1249"/>
                  </a:lnTo>
                  <a:cubicBezTo>
                    <a:pt x="620" y="1463"/>
                    <a:pt x="298" y="1856"/>
                    <a:pt x="144" y="2320"/>
                  </a:cubicBezTo>
                  <a:cubicBezTo>
                    <a:pt x="1" y="2773"/>
                    <a:pt x="25" y="3273"/>
                    <a:pt x="251" y="3713"/>
                  </a:cubicBezTo>
                  <a:cubicBezTo>
                    <a:pt x="548" y="4297"/>
                    <a:pt x="1668" y="5547"/>
                    <a:pt x="2620" y="6511"/>
                  </a:cubicBezTo>
                  <a:cubicBezTo>
                    <a:pt x="2644" y="6547"/>
                    <a:pt x="2692" y="6559"/>
                    <a:pt x="2739" y="6559"/>
                  </a:cubicBezTo>
                  <a:cubicBezTo>
                    <a:pt x="2787" y="6559"/>
                    <a:pt x="2822" y="6547"/>
                    <a:pt x="2858" y="6511"/>
                  </a:cubicBezTo>
                  <a:cubicBezTo>
                    <a:pt x="2918" y="6452"/>
                    <a:pt x="2918" y="6333"/>
                    <a:pt x="2858" y="6273"/>
                  </a:cubicBezTo>
                  <a:cubicBezTo>
                    <a:pt x="1679" y="5083"/>
                    <a:pt x="775" y="4011"/>
                    <a:pt x="548" y="3570"/>
                  </a:cubicBezTo>
                  <a:cubicBezTo>
                    <a:pt x="191" y="2832"/>
                    <a:pt x="477" y="1927"/>
                    <a:pt x="1203" y="1546"/>
                  </a:cubicBezTo>
                  <a:lnTo>
                    <a:pt x="1632" y="1320"/>
                  </a:lnTo>
                  <a:lnTo>
                    <a:pt x="2572" y="2916"/>
                  </a:lnTo>
                  <a:cubicBezTo>
                    <a:pt x="2477" y="2951"/>
                    <a:pt x="2394" y="2999"/>
                    <a:pt x="2322" y="3070"/>
                  </a:cubicBezTo>
                  <a:cubicBezTo>
                    <a:pt x="1941" y="3404"/>
                    <a:pt x="1882" y="3951"/>
                    <a:pt x="2168" y="4356"/>
                  </a:cubicBezTo>
                  <a:cubicBezTo>
                    <a:pt x="2322" y="4559"/>
                    <a:pt x="4906" y="7154"/>
                    <a:pt x="5120" y="7297"/>
                  </a:cubicBezTo>
                  <a:cubicBezTo>
                    <a:pt x="5275" y="7416"/>
                    <a:pt x="5489" y="7476"/>
                    <a:pt x="5680" y="7476"/>
                  </a:cubicBezTo>
                  <a:cubicBezTo>
                    <a:pt x="5954" y="7476"/>
                    <a:pt x="6204" y="7380"/>
                    <a:pt x="6394" y="7154"/>
                  </a:cubicBezTo>
                  <a:cubicBezTo>
                    <a:pt x="6466" y="7083"/>
                    <a:pt x="6513" y="6988"/>
                    <a:pt x="6561" y="6904"/>
                  </a:cubicBezTo>
                  <a:lnTo>
                    <a:pt x="8156" y="7833"/>
                  </a:lnTo>
                  <a:lnTo>
                    <a:pt x="7930" y="8262"/>
                  </a:lnTo>
                  <a:cubicBezTo>
                    <a:pt x="7654" y="8781"/>
                    <a:pt x="7123" y="9083"/>
                    <a:pt x="6580" y="9083"/>
                  </a:cubicBezTo>
                  <a:cubicBezTo>
                    <a:pt x="6352" y="9083"/>
                    <a:pt x="6121" y="9029"/>
                    <a:pt x="5906" y="8916"/>
                  </a:cubicBezTo>
                  <a:cubicBezTo>
                    <a:pt x="5478" y="8702"/>
                    <a:pt x="4477" y="7869"/>
                    <a:pt x="3334" y="6749"/>
                  </a:cubicBezTo>
                  <a:cubicBezTo>
                    <a:pt x="3305" y="6720"/>
                    <a:pt x="3260" y="6705"/>
                    <a:pt x="3215" y="6705"/>
                  </a:cubicBezTo>
                  <a:cubicBezTo>
                    <a:pt x="3171" y="6705"/>
                    <a:pt x="3126" y="6720"/>
                    <a:pt x="3096" y="6749"/>
                  </a:cubicBezTo>
                  <a:cubicBezTo>
                    <a:pt x="3037" y="6809"/>
                    <a:pt x="3037" y="6928"/>
                    <a:pt x="3096" y="6988"/>
                  </a:cubicBezTo>
                  <a:cubicBezTo>
                    <a:pt x="4287" y="8142"/>
                    <a:pt x="5275" y="8976"/>
                    <a:pt x="5740" y="9214"/>
                  </a:cubicBezTo>
                  <a:cubicBezTo>
                    <a:pt x="5990" y="9357"/>
                    <a:pt x="6275" y="9416"/>
                    <a:pt x="6561" y="9416"/>
                  </a:cubicBezTo>
                  <a:cubicBezTo>
                    <a:pt x="6752" y="9416"/>
                    <a:pt x="6942" y="9381"/>
                    <a:pt x="7144" y="9321"/>
                  </a:cubicBezTo>
                  <a:cubicBezTo>
                    <a:pt x="7597" y="9178"/>
                    <a:pt x="7990" y="8845"/>
                    <a:pt x="8216" y="8416"/>
                  </a:cubicBezTo>
                  <a:lnTo>
                    <a:pt x="8430" y="8000"/>
                  </a:lnTo>
                  <a:lnTo>
                    <a:pt x="8609" y="8107"/>
                  </a:lnTo>
                  <a:cubicBezTo>
                    <a:pt x="8645" y="8119"/>
                    <a:pt x="8668" y="8131"/>
                    <a:pt x="8704" y="8131"/>
                  </a:cubicBezTo>
                  <a:cubicBezTo>
                    <a:pt x="8764" y="8131"/>
                    <a:pt x="8823" y="8107"/>
                    <a:pt x="8847" y="8047"/>
                  </a:cubicBezTo>
                  <a:lnTo>
                    <a:pt x="9442" y="7035"/>
                  </a:lnTo>
                  <a:cubicBezTo>
                    <a:pt x="9419" y="6976"/>
                    <a:pt x="9419" y="6928"/>
                    <a:pt x="9419" y="6880"/>
                  </a:cubicBezTo>
                  <a:cubicBezTo>
                    <a:pt x="9407" y="6845"/>
                    <a:pt x="9371" y="6809"/>
                    <a:pt x="9347" y="6785"/>
                  </a:cubicBezTo>
                  <a:lnTo>
                    <a:pt x="6787" y="5273"/>
                  </a:lnTo>
                  <a:cubicBezTo>
                    <a:pt x="6765" y="5262"/>
                    <a:pt x="6740" y="5257"/>
                    <a:pt x="6713" y="5257"/>
                  </a:cubicBezTo>
                  <a:cubicBezTo>
                    <a:pt x="6655" y="5257"/>
                    <a:pt x="6594" y="5283"/>
                    <a:pt x="6561" y="5333"/>
                  </a:cubicBezTo>
                  <a:lnTo>
                    <a:pt x="5966" y="6345"/>
                  </a:lnTo>
                  <a:cubicBezTo>
                    <a:pt x="5930" y="6392"/>
                    <a:pt x="5930" y="6440"/>
                    <a:pt x="5954" y="6476"/>
                  </a:cubicBezTo>
                  <a:cubicBezTo>
                    <a:pt x="5966" y="6523"/>
                    <a:pt x="5990" y="6559"/>
                    <a:pt x="6025" y="6583"/>
                  </a:cubicBezTo>
                  <a:lnTo>
                    <a:pt x="6251" y="6714"/>
                  </a:lnTo>
                  <a:lnTo>
                    <a:pt x="6228" y="6749"/>
                  </a:lnTo>
                  <a:cubicBezTo>
                    <a:pt x="6204" y="6809"/>
                    <a:pt x="6168" y="6869"/>
                    <a:pt x="6132" y="6928"/>
                  </a:cubicBezTo>
                  <a:cubicBezTo>
                    <a:pt x="6008" y="7067"/>
                    <a:pt x="5834" y="7141"/>
                    <a:pt x="5659" y="7141"/>
                  </a:cubicBezTo>
                  <a:cubicBezTo>
                    <a:pt x="5534" y="7141"/>
                    <a:pt x="5408" y="7103"/>
                    <a:pt x="5299" y="7023"/>
                  </a:cubicBezTo>
                  <a:cubicBezTo>
                    <a:pt x="5120" y="6880"/>
                    <a:pt x="2561" y="4321"/>
                    <a:pt x="2418" y="4142"/>
                  </a:cubicBezTo>
                  <a:cubicBezTo>
                    <a:pt x="2227" y="3892"/>
                    <a:pt x="2275" y="3535"/>
                    <a:pt x="2513" y="3309"/>
                  </a:cubicBezTo>
                  <a:cubicBezTo>
                    <a:pt x="2561" y="3273"/>
                    <a:pt x="2620" y="3237"/>
                    <a:pt x="2692" y="3213"/>
                  </a:cubicBezTo>
                  <a:lnTo>
                    <a:pt x="2727" y="3189"/>
                  </a:lnTo>
                  <a:lnTo>
                    <a:pt x="2858" y="3416"/>
                  </a:lnTo>
                  <a:cubicBezTo>
                    <a:pt x="2882" y="3475"/>
                    <a:pt x="2942" y="3511"/>
                    <a:pt x="3001" y="3511"/>
                  </a:cubicBezTo>
                  <a:cubicBezTo>
                    <a:pt x="3037" y="3511"/>
                    <a:pt x="3061" y="3487"/>
                    <a:pt x="3096" y="3475"/>
                  </a:cubicBezTo>
                  <a:lnTo>
                    <a:pt x="4108" y="2880"/>
                  </a:lnTo>
                  <a:cubicBezTo>
                    <a:pt x="4144" y="2844"/>
                    <a:pt x="4168" y="2820"/>
                    <a:pt x="4180" y="2773"/>
                  </a:cubicBezTo>
                  <a:cubicBezTo>
                    <a:pt x="4192" y="2737"/>
                    <a:pt x="4180" y="2689"/>
                    <a:pt x="4168" y="2642"/>
                  </a:cubicBezTo>
                  <a:lnTo>
                    <a:pt x="3442" y="1404"/>
                  </a:lnTo>
                  <a:cubicBezTo>
                    <a:pt x="3409" y="1355"/>
                    <a:pt x="3348" y="1322"/>
                    <a:pt x="3290" y="1322"/>
                  </a:cubicBezTo>
                  <a:cubicBezTo>
                    <a:pt x="3264" y="1322"/>
                    <a:pt x="3238" y="1329"/>
                    <a:pt x="3215" y="1344"/>
                  </a:cubicBezTo>
                  <a:cubicBezTo>
                    <a:pt x="3144" y="1392"/>
                    <a:pt x="3108" y="1499"/>
                    <a:pt x="3156" y="1570"/>
                  </a:cubicBezTo>
                  <a:lnTo>
                    <a:pt x="3787" y="2654"/>
                  </a:lnTo>
                  <a:lnTo>
                    <a:pt x="3061" y="3082"/>
                  </a:lnTo>
                  <a:lnTo>
                    <a:pt x="1727" y="808"/>
                  </a:lnTo>
                  <a:lnTo>
                    <a:pt x="2453" y="380"/>
                  </a:lnTo>
                  <a:lnTo>
                    <a:pt x="2822" y="1011"/>
                  </a:lnTo>
                  <a:cubicBezTo>
                    <a:pt x="2855" y="1060"/>
                    <a:pt x="2917" y="1087"/>
                    <a:pt x="2975" y="1087"/>
                  </a:cubicBezTo>
                  <a:cubicBezTo>
                    <a:pt x="3001" y="1087"/>
                    <a:pt x="3027" y="1081"/>
                    <a:pt x="3049" y="1070"/>
                  </a:cubicBezTo>
                  <a:cubicBezTo>
                    <a:pt x="3120" y="1023"/>
                    <a:pt x="3156" y="915"/>
                    <a:pt x="3108" y="844"/>
                  </a:cubicBezTo>
                  <a:lnTo>
                    <a:pt x="2656" y="82"/>
                  </a:lnTo>
                  <a:cubicBezTo>
                    <a:pt x="2631" y="33"/>
                    <a:pt x="2573" y="1"/>
                    <a:pt x="25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1" name="Google Shape;10432;p79">
              <a:extLst>
                <a:ext uri="{FF2B5EF4-FFF2-40B4-BE49-F238E27FC236}">
                  <a16:creationId xmlns:a16="http://schemas.microsoft.com/office/drawing/2014/main" id="{A0A1CB86-652B-5D80-665F-C4A6DB3E15F5}"/>
                </a:ext>
              </a:extLst>
            </p:cNvPr>
            <p:cNvSpPr/>
            <p:nvPr/>
          </p:nvSpPr>
          <p:spPr>
            <a:xfrm>
              <a:off x="4187104" y="3787731"/>
              <a:ext cx="133943" cy="146520"/>
            </a:xfrm>
            <a:custGeom>
              <a:avLst/>
              <a:gdLst/>
              <a:ahLst/>
              <a:cxnLst/>
              <a:rect l="l" t="t" r="r" b="b"/>
              <a:pathLst>
                <a:path w="4228" h="4625" extrusionOk="0">
                  <a:moveTo>
                    <a:pt x="2742" y="0"/>
                  </a:moveTo>
                  <a:cubicBezTo>
                    <a:pt x="2716" y="0"/>
                    <a:pt x="2690" y="6"/>
                    <a:pt x="2668" y="17"/>
                  </a:cubicBezTo>
                  <a:cubicBezTo>
                    <a:pt x="2596" y="64"/>
                    <a:pt x="2561" y="171"/>
                    <a:pt x="2608" y="243"/>
                  </a:cubicBezTo>
                  <a:lnTo>
                    <a:pt x="2763" y="493"/>
                  </a:lnTo>
                  <a:cubicBezTo>
                    <a:pt x="2549" y="433"/>
                    <a:pt x="2346" y="398"/>
                    <a:pt x="2120" y="398"/>
                  </a:cubicBezTo>
                  <a:cubicBezTo>
                    <a:pt x="953" y="398"/>
                    <a:pt x="1" y="1350"/>
                    <a:pt x="1" y="2505"/>
                  </a:cubicBezTo>
                  <a:cubicBezTo>
                    <a:pt x="1" y="3672"/>
                    <a:pt x="953" y="4624"/>
                    <a:pt x="2120" y="4624"/>
                  </a:cubicBezTo>
                  <a:cubicBezTo>
                    <a:pt x="3275" y="4624"/>
                    <a:pt x="4228" y="3672"/>
                    <a:pt x="4228" y="2505"/>
                  </a:cubicBezTo>
                  <a:cubicBezTo>
                    <a:pt x="4228" y="2362"/>
                    <a:pt x="4204" y="2195"/>
                    <a:pt x="4168" y="2029"/>
                  </a:cubicBezTo>
                  <a:cubicBezTo>
                    <a:pt x="4158" y="1958"/>
                    <a:pt x="4096" y="1904"/>
                    <a:pt x="4012" y="1904"/>
                  </a:cubicBezTo>
                  <a:cubicBezTo>
                    <a:pt x="3998" y="1904"/>
                    <a:pt x="3982" y="1906"/>
                    <a:pt x="3966" y="1910"/>
                  </a:cubicBezTo>
                  <a:cubicBezTo>
                    <a:pt x="3870" y="1922"/>
                    <a:pt x="3811" y="2017"/>
                    <a:pt x="3847" y="2124"/>
                  </a:cubicBezTo>
                  <a:cubicBezTo>
                    <a:pt x="3870" y="2255"/>
                    <a:pt x="3894" y="2386"/>
                    <a:pt x="3894" y="2517"/>
                  </a:cubicBezTo>
                  <a:cubicBezTo>
                    <a:pt x="3894" y="3505"/>
                    <a:pt x="3085" y="4303"/>
                    <a:pt x="2108" y="4303"/>
                  </a:cubicBezTo>
                  <a:cubicBezTo>
                    <a:pt x="1120" y="4303"/>
                    <a:pt x="322" y="3505"/>
                    <a:pt x="322" y="2517"/>
                  </a:cubicBezTo>
                  <a:cubicBezTo>
                    <a:pt x="322" y="1541"/>
                    <a:pt x="1120" y="731"/>
                    <a:pt x="2108" y="731"/>
                  </a:cubicBezTo>
                  <a:cubicBezTo>
                    <a:pt x="2299" y="731"/>
                    <a:pt x="2477" y="767"/>
                    <a:pt x="2656" y="826"/>
                  </a:cubicBezTo>
                  <a:lnTo>
                    <a:pt x="2299" y="910"/>
                  </a:lnTo>
                  <a:cubicBezTo>
                    <a:pt x="2204" y="933"/>
                    <a:pt x="2144" y="1017"/>
                    <a:pt x="2180" y="1124"/>
                  </a:cubicBezTo>
                  <a:cubicBezTo>
                    <a:pt x="2190" y="1195"/>
                    <a:pt x="2260" y="1248"/>
                    <a:pt x="2339" y="1248"/>
                  </a:cubicBezTo>
                  <a:cubicBezTo>
                    <a:pt x="2353" y="1248"/>
                    <a:pt x="2368" y="1247"/>
                    <a:pt x="2382" y="1243"/>
                  </a:cubicBezTo>
                  <a:lnTo>
                    <a:pt x="3204" y="1052"/>
                  </a:lnTo>
                  <a:cubicBezTo>
                    <a:pt x="3311" y="1017"/>
                    <a:pt x="3370" y="898"/>
                    <a:pt x="3311" y="791"/>
                  </a:cubicBezTo>
                  <a:lnTo>
                    <a:pt x="2894" y="76"/>
                  </a:lnTo>
                  <a:cubicBezTo>
                    <a:pt x="2861" y="27"/>
                    <a:pt x="2800" y="0"/>
                    <a:pt x="27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" name="Google Shape;10433;p79">
              <a:extLst>
                <a:ext uri="{FF2B5EF4-FFF2-40B4-BE49-F238E27FC236}">
                  <a16:creationId xmlns:a16="http://schemas.microsoft.com/office/drawing/2014/main" id="{EAFDF3A3-4545-0835-9D2D-38E2E74BC5F5}"/>
                </a:ext>
              </a:extLst>
            </p:cNvPr>
            <p:cNvSpPr/>
            <p:nvPr/>
          </p:nvSpPr>
          <p:spPr>
            <a:xfrm>
              <a:off x="4220685" y="3840669"/>
              <a:ext cx="39632" cy="52462"/>
            </a:xfrm>
            <a:custGeom>
              <a:avLst/>
              <a:gdLst/>
              <a:ahLst/>
              <a:cxnLst/>
              <a:rect l="l" t="t" r="r" b="b"/>
              <a:pathLst>
                <a:path w="1251" h="1656" extrusionOk="0">
                  <a:moveTo>
                    <a:pt x="572" y="1"/>
                  </a:moveTo>
                  <a:cubicBezTo>
                    <a:pt x="274" y="1"/>
                    <a:pt x="12" y="239"/>
                    <a:pt x="12" y="524"/>
                  </a:cubicBezTo>
                  <a:cubicBezTo>
                    <a:pt x="12" y="608"/>
                    <a:pt x="96" y="679"/>
                    <a:pt x="179" y="679"/>
                  </a:cubicBezTo>
                  <a:cubicBezTo>
                    <a:pt x="274" y="679"/>
                    <a:pt x="346" y="608"/>
                    <a:pt x="346" y="524"/>
                  </a:cubicBezTo>
                  <a:cubicBezTo>
                    <a:pt x="346" y="417"/>
                    <a:pt x="429" y="322"/>
                    <a:pt x="548" y="322"/>
                  </a:cubicBezTo>
                  <a:lnTo>
                    <a:pt x="608" y="322"/>
                  </a:lnTo>
                  <a:cubicBezTo>
                    <a:pt x="655" y="322"/>
                    <a:pt x="667" y="358"/>
                    <a:pt x="691" y="370"/>
                  </a:cubicBezTo>
                  <a:cubicBezTo>
                    <a:pt x="703" y="382"/>
                    <a:pt x="703" y="417"/>
                    <a:pt x="691" y="429"/>
                  </a:cubicBezTo>
                  <a:lnTo>
                    <a:pt x="48" y="1382"/>
                  </a:lnTo>
                  <a:cubicBezTo>
                    <a:pt x="12" y="1429"/>
                    <a:pt x="1" y="1501"/>
                    <a:pt x="36" y="1560"/>
                  </a:cubicBezTo>
                  <a:cubicBezTo>
                    <a:pt x="60" y="1620"/>
                    <a:pt x="120" y="1656"/>
                    <a:pt x="179" y="1656"/>
                  </a:cubicBezTo>
                  <a:lnTo>
                    <a:pt x="1072" y="1656"/>
                  </a:lnTo>
                  <a:cubicBezTo>
                    <a:pt x="1167" y="1656"/>
                    <a:pt x="1239" y="1572"/>
                    <a:pt x="1239" y="1489"/>
                  </a:cubicBezTo>
                  <a:cubicBezTo>
                    <a:pt x="1251" y="1406"/>
                    <a:pt x="1179" y="1322"/>
                    <a:pt x="1084" y="1322"/>
                  </a:cubicBezTo>
                  <a:lnTo>
                    <a:pt x="513" y="1322"/>
                  </a:lnTo>
                  <a:lnTo>
                    <a:pt x="989" y="620"/>
                  </a:lnTo>
                  <a:cubicBezTo>
                    <a:pt x="1072" y="513"/>
                    <a:pt x="1072" y="358"/>
                    <a:pt x="1001" y="227"/>
                  </a:cubicBezTo>
                  <a:cubicBezTo>
                    <a:pt x="929" y="84"/>
                    <a:pt x="786" y="1"/>
                    <a:pt x="6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3" name="Google Shape;10434;p79">
              <a:extLst>
                <a:ext uri="{FF2B5EF4-FFF2-40B4-BE49-F238E27FC236}">
                  <a16:creationId xmlns:a16="http://schemas.microsoft.com/office/drawing/2014/main" id="{4795316F-F837-F2E8-C5B8-A1F26E0A55DA}"/>
                </a:ext>
              </a:extLst>
            </p:cNvPr>
            <p:cNvSpPr/>
            <p:nvPr/>
          </p:nvSpPr>
          <p:spPr>
            <a:xfrm>
              <a:off x="4259905" y="3840669"/>
              <a:ext cx="29082" cy="52082"/>
            </a:xfrm>
            <a:custGeom>
              <a:avLst/>
              <a:gdLst/>
              <a:ahLst/>
              <a:cxnLst/>
              <a:rect l="l" t="t" r="r" b="b"/>
              <a:pathLst>
                <a:path w="918" h="1644" extrusionOk="0"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870"/>
                  </a:lnTo>
                  <a:cubicBezTo>
                    <a:pt x="1" y="953"/>
                    <a:pt x="72" y="1025"/>
                    <a:pt x="156" y="1025"/>
                  </a:cubicBezTo>
                  <a:lnTo>
                    <a:pt x="596" y="1025"/>
                  </a:lnTo>
                  <a:lnTo>
                    <a:pt x="596" y="1477"/>
                  </a:lnTo>
                  <a:cubicBezTo>
                    <a:pt x="596" y="1560"/>
                    <a:pt x="668" y="1644"/>
                    <a:pt x="751" y="1644"/>
                  </a:cubicBezTo>
                  <a:cubicBezTo>
                    <a:pt x="846" y="1644"/>
                    <a:pt x="918" y="1560"/>
                    <a:pt x="918" y="1477"/>
                  </a:cubicBezTo>
                  <a:lnTo>
                    <a:pt x="918" y="846"/>
                  </a:lnTo>
                  <a:lnTo>
                    <a:pt x="918" y="155"/>
                  </a:lnTo>
                  <a:cubicBezTo>
                    <a:pt x="918" y="72"/>
                    <a:pt x="846" y="1"/>
                    <a:pt x="739" y="1"/>
                  </a:cubicBezTo>
                  <a:cubicBezTo>
                    <a:pt x="656" y="1"/>
                    <a:pt x="584" y="72"/>
                    <a:pt x="584" y="167"/>
                  </a:cubicBezTo>
                  <a:lnTo>
                    <a:pt x="584" y="703"/>
                  </a:lnTo>
                  <a:lnTo>
                    <a:pt x="322" y="703"/>
                  </a:lnTo>
                  <a:lnTo>
                    <a:pt x="322" y="167"/>
                  </a:lnTo>
                  <a:cubicBezTo>
                    <a:pt x="322" y="72"/>
                    <a:pt x="251" y="1"/>
                    <a:pt x="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4" name="Google Shape;10435;p79">
            <a:extLst>
              <a:ext uri="{FF2B5EF4-FFF2-40B4-BE49-F238E27FC236}">
                <a16:creationId xmlns:a16="http://schemas.microsoft.com/office/drawing/2014/main" id="{95BCD1E2-BCFC-2635-E202-9C695C851F51}"/>
              </a:ext>
            </a:extLst>
          </p:cNvPr>
          <p:cNvGrpSpPr/>
          <p:nvPr/>
        </p:nvGrpSpPr>
        <p:grpSpPr>
          <a:xfrm>
            <a:off x="3662236" y="6448387"/>
            <a:ext cx="736306" cy="622386"/>
            <a:chOff x="2214042" y="3810509"/>
            <a:chExt cx="368153" cy="311193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5" name="Google Shape;10436;p79">
              <a:extLst>
                <a:ext uri="{FF2B5EF4-FFF2-40B4-BE49-F238E27FC236}">
                  <a16:creationId xmlns:a16="http://schemas.microsoft.com/office/drawing/2014/main" id="{140F6EA8-36BB-B8BC-C71D-1C3AE595EFC4}"/>
                </a:ext>
              </a:extLst>
            </p:cNvPr>
            <p:cNvSpPr/>
            <p:nvPr/>
          </p:nvSpPr>
          <p:spPr>
            <a:xfrm>
              <a:off x="2214042" y="3810509"/>
              <a:ext cx="368153" cy="311193"/>
            </a:xfrm>
            <a:custGeom>
              <a:avLst/>
              <a:gdLst/>
              <a:ahLst/>
              <a:cxnLst/>
              <a:rect l="l" t="t" r="r" b="b"/>
              <a:pathLst>
                <a:path w="11621" h="9823" extrusionOk="0">
                  <a:moveTo>
                    <a:pt x="11264" y="6227"/>
                  </a:moveTo>
                  <a:lnTo>
                    <a:pt x="11264" y="6834"/>
                  </a:lnTo>
                  <a:lnTo>
                    <a:pt x="9644" y="6834"/>
                  </a:lnTo>
                  <a:lnTo>
                    <a:pt x="9406" y="6525"/>
                  </a:lnTo>
                  <a:lnTo>
                    <a:pt x="9180" y="6227"/>
                  </a:lnTo>
                  <a:close/>
                  <a:moveTo>
                    <a:pt x="8787" y="6239"/>
                  </a:moveTo>
                  <a:lnTo>
                    <a:pt x="9061" y="6608"/>
                  </a:lnTo>
                  <a:lnTo>
                    <a:pt x="8406" y="7191"/>
                  </a:lnTo>
                  <a:lnTo>
                    <a:pt x="7894" y="7191"/>
                  </a:lnTo>
                  <a:lnTo>
                    <a:pt x="7025" y="6239"/>
                  </a:lnTo>
                  <a:close/>
                  <a:moveTo>
                    <a:pt x="8632" y="7537"/>
                  </a:moveTo>
                  <a:lnTo>
                    <a:pt x="8632" y="7953"/>
                  </a:lnTo>
                  <a:lnTo>
                    <a:pt x="7561" y="7953"/>
                  </a:lnTo>
                  <a:lnTo>
                    <a:pt x="7561" y="7537"/>
                  </a:lnTo>
                  <a:close/>
                  <a:moveTo>
                    <a:pt x="6584" y="0"/>
                  </a:moveTo>
                  <a:cubicBezTo>
                    <a:pt x="4596" y="0"/>
                    <a:pt x="2786" y="1179"/>
                    <a:pt x="1977" y="2977"/>
                  </a:cubicBezTo>
                  <a:cubicBezTo>
                    <a:pt x="1941" y="3072"/>
                    <a:pt x="1977" y="3167"/>
                    <a:pt x="2072" y="3203"/>
                  </a:cubicBezTo>
                  <a:cubicBezTo>
                    <a:pt x="2094" y="3216"/>
                    <a:pt x="2118" y="3222"/>
                    <a:pt x="2142" y="3222"/>
                  </a:cubicBezTo>
                  <a:cubicBezTo>
                    <a:pt x="2208" y="3222"/>
                    <a:pt x="2272" y="3177"/>
                    <a:pt x="2298" y="3108"/>
                  </a:cubicBezTo>
                  <a:cubicBezTo>
                    <a:pt x="3048" y="1429"/>
                    <a:pt x="4739" y="333"/>
                    <a:pt x="6584" y="333"/>
                  </a:cubicBezTo>
                  <a:cubicBezTo>
                    <a:pt x="9109" y="333"/>
                    <a:pt x="11192" y="2358"/>
                    <a:pt x="11287" y="4846"/>
                  </a:cubicBezTo>
                  <a:lnTo>
                    <a:pt x="10835" y="4846"/>
                  </a:lnTo>
                  <a:cubicBezTo>
                    <a:pt x="10716" y="4108"/>
                    <a:pt x="10371" y="3405"/>
                    <a:pt x="9823" y="2870"/>
                  </a:cubicBezTo>
                  <a:cubicBezTo>
                    <a:pt x="9240" y="2310"/>
                    <a:pt x="8489" y="1941"/>
                    <a:pt x="7680" y="1857"/>
                  </a:cubicBezTo>
                  <a:cubicBezTo>
                    <a:pt x="7674" y="1857"/>
                    <a:pt x="7668" y="1856"/>
                    <a:pt x="7661" y="1856"/>
                  </a:cubicBezTo>
                  <a:cubicBezTo>
                    <a:pt x="7583" y="1856"/>
                    <a:pt x="7500" y="1924"/>
                    <a:pt x="7489" y="2012"/>
                  </a:cubicBezTo>
                  <a:cubicBezTo>
                    <a:pt x="7477" y="2096"/>
                    <a:pt x="7549" y="2191"/>
                    <a:pt x="7632" y="2203"/>
                  </a:cubicBezTo>
                  <a:cubicBezTo>
                    <a:pt x="9061" y="2358"/>
                    <a:pt x="10240" y="3453"/>
                    <a:pt x="10478" y="4846"/>
                  </a:cubicBezTo>
                  <a:lnTo>
                    <a:pt x="4168" y="4846"/>
                  </a:lnTo>
                  <a:cubicBezTo>
                    <a:pt x="4406" y="3441"/>
                    <a:pt x="5584" y="2334"/>
                    <a:pt x="7013" y="2191"/>
                  </a:cubicBezTo>
                  <a:cubicBezTo>
                    <a:pt x="7096" y="2167"/>
                    <a:pt x="7180" y="2096"/>
                    <a:pt x="7156" y="2012"/>
                  </a:cubicBezTo>
                  <a:cubicBezTo>
                    <a:pt x="7145" y="1924"/>
                    <a:pt x="7083" y="1856"/>
                    <a:pt x="6998" y="1856"/>
                  </a:cubicBezTo>
                  <a:cubicBezTo>
                    <a:pt x="6991" y="1856"/>
                    <a:pt x="6984" y="1857"/>
                    <a:pt x="6977" y="1857"/>
                  </a:cubicBezTo>
                  <a:cubicBezTo>
                    <a:pt x="5370" y="2024"/>
                    <a:pt x="4060" y="3262"/>
                    <a:pt x="3822" y="4846"/>
                  </a:cubicBezTo>
                  <a:lnTo>
                    <a:pt x="1882" y="4846"/>
                  </a:lnTo>
                  <a:cubicBezTo>
                    <a:pt x="1893" y="4477"/>
                    <a:pt x="1953" y="4108"/>
                    <a:pt x="2060" y="3751"/>
                  </a:cubicBezTo>
                  <a:cubicBezTo>
                    <a:pt x="2084" y="3655"/>
                    <a:pt x="2024" y="3572"/>
                    <a:pt x="1941" y="3548"/>
                  </a:cubicBezTo>
                  <a:cubicBezTo>
                    <a:pt x="1922" y="3541"/>
                    <a:pt x="1903" y="3538"/>
                    <a:pt x="1885" y="3538"/>
                  </a:cubicBezTo>
                  <a:cubicBezTo>
                    <a:pt x="1814" y="3538"/>
                    <a:pt x="1755" y="3589"/>
                    <a:pt x="1727" y="3655"/>
                  </a:cubicBezTo>
                  <a:cubicBezTo>
                    <a:pt x="1608" y="4060"/>
                    <a:pt x="1548" y="4477"/>
                    <a:pt x="1536" y="4905"/>
                  </a:cubicBezTo>
                  <a:lnTo>
                    <a:pt x="119" y="5417"/>
                  </a:lnTo>
                  <a:cubicBezTo>
                    <a:pt x="48" y="5441"/>
                    <a:pt x="0" y="5501"/>
                    <a:pt x="0" y="5584"/>
                  </a:cubicBezTo>
                  <a:lnTo>
                    <a:pt x="0" y="6072"/>
                  </a:lnTo>
                  <a:cubicBezTo>
                    <a:pt x="0" y="6156"/>
                    <a:pt x="72" y="6239"/>
                    <a:pt x="167" y="6239"/>
                  </a:cubicBezTo>
                  <a:lnTo>
                    <a:pt x="2572" y="6239"/>
                  </a:lnTo>
                  <a:cubicBezTo>
                    <a:pt x="2667" y="6239"/>
                    <a:pt x="2739" y="6156"/>
                    <a:pt x="2739" y="6072"/>
                  </a:cubicBezTo>
                  <a:cubicBezTo>
                    <a:pt x="2739" y="5977"/>
                    <a:pt x="2667" y="5906"/>
                    <a:pt x="2572" y="5906"/>
                  </a:cubicBezTo>
                  <a:lnTo>
                    <a:pt x="346" y="5906"/>
                  </a:lnTo>
                  <a:lnTo>
                    <a:pt x="346" y="5703"/>
                  </a:lnTo>
                  <a:lnTo>
                    <a:pt x="1727" y="5203"/>
                  </a:lnTo>
                  <a:lnTo>
                    <a:pt x="11264" y="5203"/>
                  </a:lnTo>
                  <a:lnTo>
                    <a:pt x="11264" y="5739"/>
                  </a:lnTo>
                  <a:lnTo>
                    <a:pt x="11264" y="5906"/>
                  </a:lnTo>
                  <a:lnTo>
                    <a:pt x="3251" y="5906"/>
                  </a:lnTo>
                  <a:cubicBezTo>
                    <a:pt x="3155" y="5906"/>
                    <a:pt x="3084" y="5989"/>
                    <a:pt x="3084" y="6072"/>
                  </a:cubicBezTo>
                  <a:cubicBezTo>
                    <a:pt x="3084" y="6168"/>
                    <a:pt x="3155" y="6239"/>
                    <a:pt x="3251" y="6239"/>
                  </a:cubicBezTo>
                  <a:lnTo>
                    <a:pt x="6549" y="6239"/>
                  </a:lnTo>
                  <a:lnTo>
                    <a:pt x="7418" y="7191"/>
                  </a:lnTo>
                  <a:lnTo>
                    <a:pt x="7382" y="7191"/>
                  </a:lnTo>
                  <a:cubicBezTo>
                    <a:pt x="7299" y="7191"/>
                    <a:pt x="7216" y="7263"/>
                    <a:pt x="7216" y="7358"/>
                  </a:cubicBezTo>
                  <a:lnTo>
                    <a:pt x="7216" y="8108"/>
                  </a:lnTo>
                  <a:cubicBezTo>
                    <a:pt x="7216" y="8204"/>
                    <a:pt x="7299" y="8275"/>
                    <a:pt x="7382" y="8275"/>
                  </a:cubicBezTo>
                  <a:lnTo>
                    <a:pt x="7930" y="8275"/>
                  </a:lnTo>
                  <a:lnTo>
                    <a:pt x="7930" y="9656"/>
                  </a:lnTo>
                  <a:cubicBezTo>
                    <a:pt x="7930" y="9751"/>
                    <a:pt x="8013" y="9823"/>
                    <a:pt x="8097" y="9823"/>
                  </a:cubicBezTo>
                  <a:cubicBezTo>
                    <a:pt x="8192" y="9823"/>
                    <a:pt x="8263" y="9751"/>
                    <a:pt x="8263" y="9656"/>
                  </a:cubicBezTo>
                  <a:lnTo>
                    <a:pt x="8263" y="8275"/>
                  </a:lnTo>
                  <a:lnTo>
                    <a:pt x="8811" y="8275"/>
                  </a:lnTo>
                  <a:cubicBezTo>
                    <a:pt x="8906" y="8275"/>
                    <a:pt x="8978" y="8204"/>
                    <a:pt x="8978" y="8108"/>
                  </a:cubicBezTo>
                  <a:lnTo>
                    <a:pt x="8978" y="7358"/>
                  </a:lnTo>
                  <a:cubicBezTo>
                    <a:pt x="8978" y="7275"/>
                    <a:pt x="8930" y="7239"/>
                    <a:pt x="8882" y="7203"/>
                  </a:cubicBezTo>
                  <a:lnTo>
                    <a:pt x="9240" y="6882"/>
                  </a:lnTo>
                  <a:lnTo>
                    <a:pt x="9418" y="7096"/>
                  </a:lnTo>
                  <a:cubicBezTo>
                    <a:pt x="9454" y="7144"/>
                    <a:pt x="9513" y="7180"/>
                    <a:pt x="9561" y="7180"/>
                  </a:cubicBezTo>
                  <a:lnTo>
                    <a:pt x="11466" y="7180"/>
                  </a:lnTo>
                  <a:cubicBezTo>
                    <a:pt x="11549" y="7180"/>
                    <a:pt x="11621" y="7096"/>
                    <a:pt x="11621" y="7013"/>
                  </a:cubicBezTo>
                  <a:lnTo>
                    <a:pt x="11621" y="6072"/>
                  </a:lnTo>
                  <a:lnTo>
                    <a:pt x="11621" y="5739"/>
                  </a:lnTo>
                  <a:lnTo>
                    <a:pt x="11621" y="5036"/>
                  </a:lnTo>
                  <a:cubicBezTo>
                    <a:pt x="11621" y="3691"/>
                    <a:pt x="11109" y="2429"/>
                    <a:pt x="10156" y="1476"/>
                  </a:cubicBezTo>
                  <a:cubicBezTo>
                    <a:pt x="9204" y="524"/>
                    <a:pt x="7930" y="0"/>
                    <a:pt x="6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6" name="Google Shape;10437;p79">
              <a:extLst>
                <a:ext uri="{FF2B5EF4-FFF2-40B4-BE49-F238E27FC236}">
                  <a16:creationId xmlns:a16="http://schemas.microsoft.com/office/drawing/2014/main" id="{501C35B1-D93C-EB6D-9C18-11EDF4D0E407}"/>
                </a:ext>
              </a:extLst>
            </p:cNvPr>
            <p:cNvSpPr/>
            <p:nvPr/>
          </p:nvSpPr>
          <p:spPr>
            <a:xfrm>
              <a:off x="2451674" y="3927060"/>
              <a:ext cx="70932" cy="32092"/>
            </a:xfrm>
            <a:custGeom>
              <a:avLst/>
              <a:gdLst/>
              <a:ahLst/>
              <a:cxnLst/>
              <a:rect l="l" t="t" r="r" b="b"/>
              <a:pathLst>
                <a:path w="2239" h="1013" extrusionOk="0">
                  <a:moveTo>
                    <a:pt x="1727" y="322"/>
                  </a:moveTo>
                  <a:cubicBezTo>
                    <a:pt x="1822" y="322"/>
                    <a:pt x="1905" y="393"/>
                    <a:pt x="1905" y="500"/>
                  </a:cubicBezTo>
                  <a:cubicBezTo>
                    <a:pt x="1893" y="607"/>
                    <a:pt x="1822" y="679"/>
                    <a:pt x="1727" y="679"/>
                  </a:cubicBezTo>
                  <a:lnTo>
                    <a:pt x="512" y="679"/>
                  </a:lnTo>
                  <a:cubicBezTo>
                    <a:pt x="417" y="679"/>
                    <a:pt x="334" y="607"/>
                    <a:pt x="334" y="500"/>
                  </a:cubicBezTo>
                  <a:cubicBezTo>
                    <a:pt x="334" y="417"/>
                    <a:pt x="405" y="322"/>
                    <a:pt x="512" y="322"/>
                  </a:cubicBezTo>
                  <a:close/>
                  <a:moveTo>
                    <a:pt x="512" y="0"/>
                  </a:moveTo>
                  <a:cubicBezTo>
                    <a:pt x="226" y="0"/>
                    <a:pt x="0" y="226"/>
                    <a:pt x="0" y="500"/>
                  </a:cubicBezTo>
                  <a:cubicBezTo>
                    <a:pt x="0" y="786"/>
                    <a:pt x="226" y="1012"/>
                    <a:pt x="512" y="1012"/>
                  </a:cubicBezTo>
                  <a:lnTo>
                    <a:pt x="1727" y="1012"/>
                  </a:lnTo>
                  <a:cubicBezTo>
                    <a:pt x="2012" y="1012"/>
                    <a:pt x="2239" y="786"/>
                    <a:pt x="2239" y="500"/>
                  </a:cubicBezTo>
                  <a:cubicBezTo>
                    <a:pt x="2239" y="238"/>
                    <a:pt x="2012" y="0"/>
                    <a:pt x="17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7" name="Google Shape;10438;p79">
            <a:extLst>
              <a:ext uri="{FF2B5EF4-FFF2-40B4-BE49-F238E27FC236}">
                <a16:creationId xmlns:a16="http://schemas.microsoft.com/office/drawing/2014/main" id="{E742D14F-6D87-36F5-7492-311FE06A6FEA}"/>
              </a:ext>
            </a:extLst>
          </p:cNvPr>
          <p:cNvGrpSpPr/>
          <p:nvPr/>
        </p:nvGrpSpPr>
        <p:grpSpPr>
          <a:xfrm>
            <a:off x="2828978" y="6391807"/>
            <a:ext cx="735610" cy="735546"/>
            <a:chOff x="1768938" y="3782219"/>
            <a:chExt cx="367805" cy="367773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8" name="Google Shape;10439;p79">
              <a:extLst>
                <a:ext uri="{FF2B5EF4-FFF2-40B4-BE49-F238E27FC236}">
                  <a16:creationId xmlns:a16="http://schemas.microsoft.com/office/drawing/2014/main" id="{9510DABE-9504-A242-8610-470035CE291E}"/>
                </a:ext>
              </a:extLst>
            </p:cNvPr>
            <p:cNvSpPr/>
            <p:nvPr/>
          </p:nvSpPr>
          <p:spPr>
            <a:xfrm>
              <a:off x="1884380" y="3782219"/>
              <a:ext cx="252363" cy="198412"/>
            </a:xfrm>
            <a:custGeom>
              <a:avLst/>
              <a:gdLst/>
              <a:ahLst/>
              <a:cxnLst/>
              <a:rect l="l" t="t" r="r" b="b"/>
              <a:pathLst>
                <a:path w="7966" h="6263" extrusionOk="0">
                  <a:moveTo>
                    <a:pt x="5346" y="0"/>
                  </a:moveTo>
                  <a:cubicBezTo>
                    <a:pt x="5299" y="0"/>
                    <a:pt x="5263" y="12"/>
                    <a:pt x="5227" y="48"/>
                  </a:cubicBezTo>
                  <a:lnTo>
                    <a:pt x="3382" y="1893"/>
                  </a:lnTo>
                  <a:lnTo>
                    <a:pt x="2893" y="1405"/>
                  </a:lnTo>
                  <a:cubicBezTo>
                    <a:pt x="2864" y="1375"/>
                    <a:pt x="2819" y="1360"/>
                    <a:pt x="2774" y="1360"/>
                  </a:cubicBezTo>
                  <a:cubicBezTo>
                    <a:pt x="2730" y="1360"/>
                    <a:pt x="2685" y="1375"/>
                    <a:pt x="2655" y="1405"/>
                  </a:cubicBezTo>
                  <a:lnTo>
                    <a:pt x="60" y="3989"/>
                  </a:lnTo>
                  <a:cubicBezTo>
                    <a:pt x="0" y="4048"/>
                    <a:pt x="0" y="4167"/>
                    <a:pt x="60" y="4227"/>
                  </a:cubicBezTo>
                  <a:cubicBezTo>
                    <a:pt x="90" y="4257"/>
                    <a:pt x="134" y="4272"/>
                    <a:pt x="179" y="4272"/>
                  </a:cubicBezTo>
                  <a:cubicBezTo>
                    <a:pt x="223" y="4272"/>
                    <a:pt x="268" y="4257"/>
                    <a:pt x="298" y="4227"/>
                  </a:cubicBezTo>
                  <a:lnTo>
                    <a:pt x="2774" y="1762"/>
                  </a:lnTo>
                  <a:lnTo>
                    <a:pt x="6215" y="5191"/>
                  </a:lnTo>
                  <a:lnTo>
                    <a:pt x="5418" y="5989"/>
                  </a:lnTo>
                  <a:cubicBezTo>
                    <a:pt x="5358" y="6049"/>
                    <a:pt x="5358" y="6168"/>
                    <a:pt x="5418" y="6227"/>
                  </a:cubicBezTo>
                  <a:cubicBezTo>
                    <a:pt x="5453" y="6251"/>
                    <a:pt x="5501" y="6263"/>
                    <a:pt x="5537" y="6263"/>
                  </a:cubicBezTo>
                  <a:cubicBezTo>
                    <a:pt x="5584" y="6263"/>
                    <a:pt x="5632" y="6251"/>
                    <a:pt x="5656" y="6227"/>
                  </a:cubicBezTo>
                  <a:lnTo>
                    <a:pt x="6573" y="5310"/>
                  </a:lnTo>
                  <a:cubicBezTo>
                    <a:pt x="6632" y="5251"/>
                    <a:pt x="6632" y="5132"/>
                    <a:pt x="6573" y="5072"/>
                  </a:cubicBezTo>
                  <a:lnTo>
                    <a:pt x="6072" y="4584"/>
                  </a:lnTo>
                  <a:lnTo>
                    <a:pt x="7918" y="2739"/>
                  </a:lnTo>
                  <a:cubicBezTo>
                    <a:pt x="7966" y="2667"/>
                    <a:pt x="7966" y="2560"/>
                    <a:pt x="7906" y="2489"/>
                  </a:cubicBezTo>
                  <a:lnTo>
                    <a:pt x="6882" y="1465"/>
                  </a:lnTo>
                  <a:cubicBezTo>
                    <a:pt x="6852" y="1435"/>
                    <a:pt x="6808" y="1420"/>
                    <a:pt x="6763" y="1420"/>
                  </a:cubicBezTo>
                  <a:cubicBezTo>
                    <a:pt x="6718" y="1420"/>
                    <a:pt x="6674" y="1435"/>
                    <a:pt x="6644" y="1465"/>
                  </a:cubicBezTo>
                  <a:cubicBezTo>
                    <a:pt x="6584" y="1524"/>
                    <a:pt x="6584" y="1643"/>
                    <a:pt x="6644" y="1703"/>
                  </a:cubicBezTo>
                  <a:lnTo>
                    <a:pt x="7549" y="2608"/>
                  </a:lnTo>
                  <a:lnTo>
                    <a:pt x="5822" y="4334"/>
                  </a:lnTo>
                  <a:lnTo>
                    <a:pt x="3620" y="2131"/>
                  </a:lnTo>
                  <a:lnTo>
                    <a:pt x="5346" y="405"/>
                  </a:lnTo>
                  <a:lnTo>
                    <a:pt x="6168" y="1226"/>
                  </a:lnTo>
                  <a:cubicBezTo>
                    <a:pt x="6197" y="1256"/>
                    <a:pt x="6242" y="1271"/>
                    <a:pt x="6287" y="1271"/>
                  </a:cubicBezTo>
                  <a:cubicBezTo>
                    <a:pt x="6331" y="1271"/>
                    <a:pt x="6376" y="1256"/>
                    <a:pt x="6406" y="1226"/>
                  </a:cubicBezTo>
                  <a:cubicBezTo>
                    <a:pt x="6465" y="1167"/>
                    <a:pt x="6465" y="1048"/>
                    <a:pt x="6406" y="988"/>
                  </a:cubicBezTo>
                  <a:lnTo>
                    <a:pt x="5465" y="48"/>
                  </a:lnTo>
                  <a:cubicBezTo>
                    <a:pt x="5441" y="12"/>
                    <a:pt x="5394" y="0"/>
                    <a:pt x="53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9" name="Google Shape;10440;p79">
              <a:extLst>
                <a:ext uri="{FF2B5EF4-FFF2-40B4-BE49-F238E27FC236}">
                  <a16:creationId xmlns:a16="http://schemas.microsoft.com/office/drawing/2014/main" id="{686782C5-DD54-E24F-292A-3FCBD7480848}"/>
                </a:ext>
              </a:extLst>
            </p:cNvPr>
            <p:cNvSpPr/>
            <p:nvPr/>
          </p:nvSpPr>
          <p:spPr>
            <a:xfrm>
              <a:off x="2034480" y="3821914"/>
              <a:ext cx="31743" cy="31236"/>
            </a:xfrm>
            <a:custGeom>
              <a:avLst/>
              <a:gdLst/>
              <a:ahLst/>
              <a:cxnLst/>
              <a:rect l="l" t="t" r="r" b="b"/>
              <a:pathLst>
                <a:path w="1002" h="986" extrusionOk="0">
                  <a:moveTo>
                    <a:pt x="501" y="426"/>
                  </a:moveTo>
                  <a:lnTo>
                    <a:pt x="584" y="509"/>
                  </a:lnTo>
                  <a:lnTo>
                    <a:pt x="501" y="581"/>
                  </a:lnTo>
                  <a:lnTo>
                    <a:pt x="430" y="509"/>
                  </a:lnTo>
                  <a:lnTo>
                    <a:pt x="501" y="426"/>
                  </a:lnTo>
                  <a:close/>
                  <a:moveTo>
                    <a:pt x="501" y="0"/>
                  </a:moveTo>
                  <a:cubicBezTo>
                    <a:pt x="456" y="0"/>
                    <a:pt x="412" y="15"/>
                    <a:pt x="382" y="45"/>
                  </a:cubicBezTo>
                  <a:lnTo>
                    <a:pt x="60" y="366"/>
                  </a:lnTo>
                  <a:cubicBezTo>
                    <a:pt x="1" y="426"/>
                    <a:pt x="1" y="545"/>
                    <a:pt x="60" y="605"/>
                  </a:cubicBezTo>
                  <a:lnTo>
                    <a:pt x="382" y="938"/>
                  </a:lnTo>
                  <a:cubicBezTo>
                    <a:pt x="418" y="962"/>
                    <a:pt x="465" y="986"/>
                    <a:pt x="501" y="986"/>
                  </a:cubicBezTo>
                  <a:cubicBezTo>
                    <a:pt x="549" y="986"/>
                    <a:pt x="596" y="962"/>
                    <a:pt x="620" y="938"/>
                  </a:cubicBezTo>
                  <a:lnTo>
                    <a:pt x="953" y="605"/>
                  </a:lnTo>
                  <a:cubicBezTo>
                    <a:pt x="977" y="581"/>
                    <a:pt x="1001" y="533"/>
                    <a:pt x="1001" y="485"/>
                  </a:cubicBezTo>
                  <a:cubicBezTo>
                    <a:pt x="1001" y="450"/>
                    <a:pt x="977" y="402"/>
                    <a:pt x="953" y="366"/>
                  </a:cubicBezTo>
                  <a:lnTo>
                    <a:pt x="620" y="45"/>
                  </a:lnTo>
                  <a:cubicBezTo>
                    <a:pt x="590" y="15"/>
                    <a:pt x="546" y="0"/>
                    <a:pt x="5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0" name="Google Shape;10441;p79">
              <a:extLst>
                <a:ext uri="{FF2B5EF4-FFF2-40B4-BE49-F238E27FC236}">
                  <a16:creationId xmlns:a16="http://schemas.microsoft.com/office/drawing/2014/main" id="{90D0EBEC-299B-B7E4-A26F-B36041FC3C36}"/>
                </a:ext>
              </a:extLst>
            </p:cNvPr>
            <p:cNvSpPr/>
            <p:nvPr/>
          </p:nvSpPr>
          <p:spPr>
            <a:xfrm>
              <a:off x="2065431" y="3852359"/>
              <a:ext cx="31712" cy="31332"/>
            </a:xfrm>
            <a:custGeom>
              <a:avLst/>
              <a:gdLst/>
              <a:ahLst/>
              <a:cxnLst/>
              <a:rect l="l" t="t" r="r" b="b"/>
              <a:pathLst>
                <a:path w="1001" h="989" extrusionOk="0">
                  <a:moveTo>
                    <a:pt x="500" y="441"/>
                  </a:moveTo>
                  <a:lnTo>
                    <a:pt x="572" y="513"/>
                  </a:lnTo>
                  <a:lnTo>
                    <a:pt x="500" y="584"/>
                  </a:lnTo>
                  <a:lnTo>
                    <a:pt x="417" y="513"/>
                  </a:lnTo>
                  <a:lnTo>
                    <a:pt x="500" y="441"/>
                  </a:lnTo>
                  <a:close/>
                  <a:moveTo>
                    <a:pt x="500" y="1"/>
                  </a:moveTo>
                  <a:cubicBezTo>
                    <a:pt x="453" y="1"/>
                    <a:pt x="405" y="25"/>
                    <a:pt x="381" y="48"/>
                  </a:cubicBezTo>
                  <a:lnTo>
                    <a:pt x="48" y="382"/>
                  </a:lnTo>
                  <a:cubicBezTo>
                    <a:pt x="24" y="406"/>
                    <a:pt x="0" y="453"/>
                    <a:pt x="0" y="501"/>
                  </a:cubicBezTo>
                  <a:cubicBezTo>
                    <a:pt x="0" y="536"/>
                    <a:pt x="24" y="584"/>
                    <a:pt x="48" y="608"/>
                  </a:cubicBezTo>
                  <a:lnTo>
                    <a:pt x="381" y="941"/>
                  </a:lnTo>
                  <a:cubicBezTo>
                    <a:pt x="405" y="977"/>
                    <a:pt x="453" y="989"/>
                    <a:pt x="500" y="989"/>
                  </a:cubicBezTo>
                  <a:cubicBezTo>
                    <a:pt x="536" y="989"/>
                    <a:pt x="584" y="965"/>
                    <a:pt x="619" y="941"/>
                  </a:cubicBezTo>
                  <a:lnTo>
                    <a:pt x="941" y="608"/>
                  </a:lnTo>
                  <a:cubicBezTo>
                    <a:pt x="1000" y="560"/>
                    <a:pt x="1000" y="441"/>
                    <a:pt x="941" y="382"/>
                  </a:cubicBezTo>
                  <a:lnTo>
                    <a:pt x="619" y="48"/>
                  </a:lnTo>
                  <a:cubicBezTo>
                    <a:pt x="584" y="13"/>
                    <a:pt x="53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1" name="Google Shape;10442;p79">
              <a:extLst>
                <a:ext uri="{FF2B5EF4-FFF2-40B4-BE49-F238E27FC236}">
                  <a16:creationId xmlns:a16="http://schemas.microsoft.com/office/drawing/2014/main" id="{37F141F0-BC6B-83DC-5319-0CC7DC9C8ADF}"/>
                </a:ext>
              </a:extLst>
            </p:cNvPr>
            <p:cNvSpPr/>
            <p:nvPr/>
          </p:nvSpPr>
          <p:spPr>
            <a:xfrm>
              <a:off x="1768938" y="3922625"/>
              <a:ext cx="281413" cy="227367"/>
            </a:xfrm>
            <a:custGeom>
              <a:avLst/>
              <a:gdLst/>
              <a:ahLst/>
              <a:cxnLst/>
              <a:rect l="l" t="t" r="r" b="b"/>
              <a:pathLst>
                <a:path w="8883" h="7177" extrusionOk="0">
                  <a:moveTo>
                    <a:pt x="3347" y="0"/>
                  </a:moveTo>
                  <a:cubicBezTo>
                    <a:pt x="3302" y="0"/>
                    <a:pt x="3257" y="15"/>
                    <a:pt x="3228" y="45"/>
                  </a:cubicBezTo>
                  <a:lnTo>
                    <a:pt x="811" y="2450"/>
                  </a:lnTo>
                  <a:cubicBezTo>
                    <a:pt x="287" y="2962"/>
                    <a:pt x="1" y="3664"/>
                    <a:pt x="1" y="4414"/>
                  </a:cubicBezTo>
                  <a:cubicBezTo>
                    <a:pt x="1" y="5153"/>
                    <a:pt x="287" y="5843"/>
                    <a:pt x="811" y="6379"/>
                  </a:cubicBezTo>
                  <a:cubicBezTo>
                    <a:pt x="1323" y="6891"/>
                    <a:pt x="2025" y="7177"/>
                    <a:pt x="2775" y="7177"/>
                  </a:cubicBezTo>
                  <a:cubicBezTo>
                    <a:pt x="3513" y="7177"/>
                    <a:pt x="4204" y="6891"/>
                    <a:pt x="4740" y="6379"/>
                  </a:cubicBezTo>
                  <a:lnTo>
                    <a:pt x="8847" y="2271"/>
                  </a:lnTo>
                  <a:cubicBezTo>
                    <a:pt x="8883" y="2188"/>
                    <a:pt x="8883" y="2093"/>
                    <a:pt x="8812" y="2033"/>
                  </a:cubicBezTo>
                  <a:cubicBezTo>
                    <a:pt x="8782" y="2003"/>
                    <a:pt x="8737" y="1989"/>
                    <a:pt x="8693" y="1989"/>
                  </a:cubicBezTo>
                  <a:cubicBezTo>
                    <a:pt x="8648" y="1989"/>
                    <a:pt x="8603" y="2003"/>
                    <a:pt x="8573" y="2033"/>
                  </a:cubicBezTo>
                  <a:lnTo>
                    <a:pt x="4466" y="6141"/>
                  </a:lnTo>
                  <a:cubicBezTo>
                    <a:pt x="4001" y="6593"/>
                    <a:pt x="3394" y="6855"/>
                    <a:pt x="2751" y="6855"/>
                  </a:cubicBezTo>
                  <a:cubicBezTo>
                    <a:pt x="2096" y="6855"/>
                    <a:pt x="1489" y="6593"/>
                    <a:pt x="1049" y="6141"/>
                  </a:cubicBezTo>
                  <a:cubicBezTo>
                    <a:pt x="584" y="5677"/>
                    <a:pt x="322" y="5069"/>
                    <a:pt x="322" y="4426"/>
                  </a:cubicBezTo>
                  <a:cubicBezTo>
                    <a:pt x="322" y="3772"/>
                    <a:pt x="584" y="3164"/>
                    <a:pt x="1049" y="2712"/>
                  </a:cubicBezTo>
                  <a:lnTo>
                    <a:pt x="3466" y="283"/>
                  </a:lnTo>
                  <a:cubicBezTo>
                    <a:pt x="3525" y="223"/>
                    <a:pt x="3525" y="104"/>
                    <a:pt x="3466" y="45"/>
                  </a:cubicBezTo>
                  <a:cubicBezTo>
                    <a:pt x="3436" y="15"/>
                    <a:pt x="3391" y="0"/>
                    <a:pt x="3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2" name="Google Shape;10443;p79">
              <a:extLst>
                <a:ext uri="{FF2B5EF4-FFF2-40B4-BE49-F238E27FC236}">
                  <a16:creationId xmlns:a16="http://schemas.microsoft.com/office/drawing/2014/main" id="{038789CC-A86D-13B9-C2EF-00F66D0A405F}"/>
                </a:ext>
              </a:extLst>
            </p:cNvPr>
            <p:cNvSpPr/>
            <p:nvPr/>
          </p:nvSpPr>
          <p:spPr>
            <a:xfrm>
              <a:off x="1847790" y="3937704"/>
              <a:ext cx="143352" cy="127417"/>
            </a:xfrm>
            <a:custGeom>
              <a:avLst/>
              <a:gdLst/>
              <a:ahLst/>
              <a:cxnLst/>
              <a:rect l="l" t="t" r="r" b="b"/>
              <a:pathLst>
                <a:path w="4525" h="4022" extrusionOk="0">
                  <a:moveTo>
                    <a:pt x="3537" y="343"/>
                  </a:moveTo>
                  <a:cubicBezTo>
                    <a:pt x="3584" y="343"/>
                    <a:pt x="3632" y="367"/>
                    <a:pt x="3667" y="402"/>
                  </a:cubicBezTo>
                  <a:cubicBezTo>
                    <a:pt x="3751" y="486"/>
                    <a:pt x="3751" y="581"/>
                    <a:pt x="3667" y="664"/>
                  </a:cubicBezTo>
                  <a:cubicBezTo>
                    <a:pt x="3632" y="700"/>
                    <a:pt x="3587" y="718"/>
                    <a:pt x="3542" y="718"/>
                  </a:cubicBezTo>
                  <a:cubicBezTo>
                    <a:pt x="3498" y="718"/>
                    <a:pt x="3453" y="700"/>
                    <a:pt x="3417" y="664"/>
                  </a:cubicBezTo>
                  <a:cubicBezTo>
                    <a:pt x="3334" y="581"/>
                    <a:pt x="3334" y="462"/>
                    <a:pt x="3406" y="402"/>
                  </a:cubicBezTo>
                  <a:cubicBezTo>
                    <a:pt x="3441" y="379"/>
                    <a:pt x="3477" y="343"/>
                    <a:pt x="3537" y="343"/>
                  </a:cubicBezTo>
                  <a:close/>
                  <a:moveTo>
                    <a:pt x="2024" y="486"/>
                  </a:moveTo>
                  <a:cubicBezTo>
                    <a:pt x="2072" y="486"/>
                    <a:pt x="2108" y="498"/>
                    <a:pt x="2155" y="545"/>
                  </a:cubicBezTo>
                  <a:cubicBezTo>
                    <a:pt x="2227" y="617"/>
                    <a:pt x="2227" y="724"/>
                    <a:pt x="2155" y="795"/>
                  </a:cubicBezTo>
                  <a:cubicBezTo>
                    <a:pt x="2120" y="831"/>
                    <a:pt x="2075" y="849"/>
                    <a:pt x="2030" y="849"/>
                  </a:cubicBezTo>
                  <a:cubicBezTo>
                    <a:pt x="1986" y="849"/>
                    <a:pt x="1941" y="831"/>
                    <a:pt x="1905" y="795"/>
                  </a:cubicBezTo>
                  <a:cubicBezTo>
                    <a:pt x="1810" y="724"/>
                    <a:pt x="1810" y="605"/>
                    <a:pt x="1893" y="545"/>
                  </a:cubicBezTo>
                  <a:cubicBezTo>
                    <a:pt x="1917" y="509"/>
                    <a:pt x="1965" y="486"/>
                    <a:pt x="2024" y="486"/>
                  </a:cubicBezTo>
                  <a:close/>
                  <a:moveTo>
                    <a:pt x="3953" y="1676"/>
                  </a:moveTo>
                  <a:cubicBezTo>
                    <a:pt x="4001" y="1676"/>
                    <a:pt x="4048" y="1688"/>
                    <a:pt x="4084" y="1724"/>
                  </a:cubicBezTo>
                  <a:cubicBezTo>
                    <a:pt x="4156" y="1807"/>
                    <a:pt x="4156" y="1926"/>
                    <a:pt x="4072" y="1986"/>
                  </a:cubicBezTo>
                  <a:cubicBezTo>
                    <a:pt x="4037" y="2022"/>
                    <a:pt x="3992" y="2039"/>
                    <a:pt x="3947" y="2039"/>
                  </a:cubicBezTo>
                  <a:cubicBezTo>
                    <a:pt x="3903" y="2039"/>
                    <a:pt x="3858" y="2022"/>
                    <a:pt x="3822" y="1986"/>
                  </a:cubicBezTo>
                  <a:cubicBezTo>
                    <a:pt x="3751" y="1914"/>
                    <a:pt x="3751" y="1807"/>
                    <a:pt x="3822" y="1724"/>
                  </a:cubicBezTo>
                  <a:cubicBezTo>
                    <a:pt x="3858" y="1700"/>
                    <a:pt x="3894" y="1676"/>
                    <a:pt x="3953" y="1676"/>
                  </a:cubicBezTo>
                  <a:close/>
                  <a:moveTo>
                    <a:pt x="655" y="3129"/>
                  </a:moveTo>
                  <a:cubicBezTo>
                    <a:pt x="727" y="3129"/>
                    <a:pt x="786" y="3165"/>
                    <a:pt x="846" y="3200"/>
                  </a:cubicBezTo>
                  <a:cubicBezTo>
                    <a:pt x="893" y="3248"/>
                    <a:pt x="917" y="3319"/>
                    <a:pt x="917" y="3403"/>
                  </a:cubicBezTo>
                  <a:cubicBezTo>
                    <a:pt x="917" y="3474"/>
                    <a:pt x="893" y="3546"/>
                    <a:pt x="846" y="3593"/>
                  </a:cubicBezTo>
                  <a:cubicBezTo>
                    <a:pt x="798" y="3641"/>
                    <a:pt x="727" y="3665"/>
                    <a:pt x="655" y="3665"/>
                  </a:cubicBezTo>
                  <a:cubicBezTo>
                    <a:pt x="584" y="3665"/>
                    <a:pt x="524" y="3641"/>
                    <a:pt x="465" y="3593"/>
                  </a:cubicBezTo>
                  <a:cubicBezTo>
                    <a:pt x="417" y="3546"/>
                    <a:pt x="381" y="3474"/>
                    <a:pt x="381" y="3403"/>
                  </a:cubicBezTo>
                  <a:cubicBezTo>
                    <a:pt x="381" y="3319"/>
                    <a:pt x="417" y="3260"/>
                    <a:pt x="465" y="3200"/>
                  </a:cubicBezTo>
                  <a:cubicBezTo>
                    <a:pt x="512" y="3141"/>
                    <a:pt x="584" y="3129"/>
                    <a:pt x="655" y="3129"/>
                  </a:cubicBezTo>
                  <a:close/>
                  <a:moveTo>
                    <a:pt x="3513" y="0"/>
                  </a:moveTo>
                  <a:cubicBezTo>
                    <a:pt x="3379" y="0"/>
                    <a:pt x="3245" y="51"/>
                    <a:pt x="3144" y="152"/>
                  </a:cubicBezTo>
                  <a:cubicBezTo>
                    <a:pt x="2977" y="319"/>
                    <a:pt x="2941" y="557"/>
                    <a:pt x="3036" y="748"/>
                  </a:cubicBezTo>
                  <a:lnTo>
                    <a:pt x="2132" y="1652"/>
                  </a:lnTo>
                  <a:lnTo>
                    <a:pt x="1572" y="2212"/>
                  </a:lnTo>
                  <a:lnTo>
                    <a:pt x="1334" y="1974"/>
                  </a:lnTo>
                  <a:cubicBezTo>
                    <a:pt x="1215" y="1855"/>
                    <a:pt x="1215" y="1676"/>
                    <a:pt x="1334" y="1569"/>
                  </a:cubicBezTo>
                  <a:lnTo>
                    <a:pt x="1774" y="1141"/>
                  </a:lnTo>
                  <a:cubicBezTo>
                    <a:pt x="1846" y="1164"/>
                    <a:pt x="1917" y="1200"/>
                    <a:pt x="1989" y="1200"/>
                  </a:cubicBezTo>
                  <a:cubicBezTo>
                    <a:pt x="2132" y="1200"/>
                    <a:pt x="2263" y="1152"/>
                    <a:pt x="2370" y="1045"/>
                  </a:cubicBezTo>
                  <a:cubicBezTo>
                    <a:pt x="2572" y="843"/>
                    <a:pt x="2572" y="509"/>
                    <a:pt x="2370" y="307"/>
                  </a:cubicBezTo>
                  <a:cubicBezTo>
                    <a:pt x="2263" y="200"/>
                    <a:pt x="2129" y="146"/>
                    <a:pt x="1995" y="146"/>
                  </a:cubicBezTo>
                  <a:cubicBezTo>
                    <a:pt x="1861" y="146"/>
                    <a:pt x="1727" y="200"/>
                    <a:pt x="1620" y="307"/>
                  </a:cubicBezTo>
                  <a:cubicBezTo>
                    <a:pt x="1453" y="462"/>
                    <a:pt x="1429" y="700"/>
                    <a:pt x="1512" y="902"/>
                  </a:cubicBezTo>
                  <a:lnTo>
                    <a:pt x="1084" y="1331"/>
                  </a:lnTo>
                  <a:cubicBezTo>
                    <a:pt x="846" y="1569"/>
                    <a:pt x="846" y="1974"/>
                    <a:pt x="1084" y="2224"/>
                  </a:cubicBezTo>
                  <a:lnTo>
                    <a:pt x="1322" y="2462"/>
                  </a:lnTo>
                  <a:lnTo>
                    <a:pt x="905" y="2879"/>
                  </a:lnTo>
                  <a:cubicBezTo>
                    <a:pt x="812" y="2827"/>
                    <a:pt x="709" y="2802"/>
                    <a:pt x="607" y="2802"/>
                  </a:cubicBezTo>
                  <a:cubicBezTo>
                    <a:pt x="450" y="2802"/>
                    <a:pt x="295" y="2863"/>
                    <a:pt x="179" y="2986"/>
                  </a:cubicBezTo>
                  <a:cubicBezTo>
                    <a:pt x="60" y="3105"/>
                    <a:pt x="0" y="3248"/>
                    <a:pt x="0" y="3415"/>
                  </a:cubicBezTo>
                  <a:cubicBezTo>
                    <a:pt x="0" y="3581"/>
                    <a:pt x="60" y="3724"/>
                    <a:pt x="179" y="3843"/>
                  </a:cubicBezTo>
                  <a:cubicBezTo>
                    <a:pt x="298" y="3962"/>
                    <a:pt x="441" y="4022"/>
                    <a:pt x="608" y="4022"/>
                  </a:cubicBezTo>
                  <a:cubicBezTo>
                    <a:pt x="774" y="4022"/>
                    <a:pt x="917" y="3962"/>
                    <a:pt x="1036" y="3843"/>
                  </a:cubicBezTo>
                  <a:cubicBezTo>
                    <a:pt x="1155" y="3724"/>
                    <a:pt x="1215" y="3581"/>
                    <a:pt x="1215" y="3415"/>
                  </a:cubicBezTo>
                  <a:cubicBezTo>
                    <a:pt x="1215" y="3307"/>
                    <a:pt x="1191" y="3200"/>
                    <a:pt x="1143" y="3117"/>
                  </a:cubicBezTo>
                  <a:lnTo>
                    <a:pt x="2227" y="2033"/>
                  </a:lnTo>
                  <a:lnTo>
                    <a:pt x="2513" y="2307"/>
                  </a:lnTo>
                  <a:cubicBezTo>
                    <a:pt x="2679" y="2474"/>
                    <a:pt x="2905" y="2569"/>
                    <a:pt x="3108" y="2569"/>
                  </a:cubicBezTo>
                  <a:cubicBezTo>
                    <a:pt x="3322" y="2569"/>
                    <a:pt x="3513" y="2486"/>
                    <a:pt x="3679" y="2343"/>
                  </a:cubicBezTo>
                  <a:cubicBezTo>
                    <a:pt x="3751" y="2367"/>
                    <a:pt x="3822" y="2403"/>
                    <a:pt x="3894" y="2403"/>
                  </a:cubicBezTo>
                  <a:cubicBezTo>
                    <a:pt x="4037" y="2403"/>
                    <a:pt x="4168" y="2355"/>
                    <a:pt x="4275" y="2248"/>
                  </a:cubicBezTo>
                  <a:cubicBezTo>
                    <a:pt x="4525" y="2033"/>
                    <a:pt x="4525" y="1700"/>
                    <a:pt x="4310" y="1498"/>
                  </a:cubicBezTo>
                  <a:cubicBezTo>
                    <a:pt x="4209" y="1391"/>
                    <a:pt x="4075" y="1337"/>
                    <a:pt x="3941" y="1337"/>
                  </a:cubicBezTo>
                  <a:cubicBezTo>
                    <a:pt x="3807" y="1337"/>
                    <a:pt x="3673" y="1391"/>
                    <a:pt x="3572" y="1498"/>
                  </a:cubicBezTo>
                  <a:cubicBezTo>
                    <a:pt x="3406" y="1652"/>
                    <a:pt x="3382" y="1891"/>
                    <a:pt x="3465" y="2093"/>
                  </a:cubicBezTo>
                  <a:cubicBezTo>
                    <a:pt x="3377" y="2175"/>
                    <a:pt x="3267" y="2214"/>
                    <a:pt x="3155" y="2214"/>
                  </a:cubicBezTo>
                  <a:cubicBezTo>
                    <a:pt x="3023" y="2214"/>
                    <a:pt x="2889" y="2160"/>
                    <a:pt x="2786" y="2057"/>
                  </a:cubicBezTo>
                  <a:lnTo>
                    <a:pt x="2501" y="1772"/>
                  </a:lnTo>
                  <a:lnTo>
                    <a:pt x="3286" y="986"/>
                  </a:lnTo>
                  <a:cubicBezTo>
                    <a:pt x="3358" y="1021"/>
                    <a:pt x="3441" y="1045"/>
                    <a:pt x="3513" y="1045"/>
                  </a:cubicBezTo>
                  <a:cubicBezTo>
                    <a:pt x="3644" y="1045"/>
                    <a:pt x="3775" y="998"/>
                    <a:pt x="3882" y="902"/>
                  </a:cubicBezTo>
                  <a:cubicBezTo>
                    <a:pt x="4096" y="688"/>
                    <a:pt x="4096" y="367"/>
                    <a:pt x="3882" y="152"/>
                  </a:cubicBezTo>
                  <a:cubicBezTo>
                    <a:pt x="3781" y="51"/>
                    <a:pt x="3647" y="0"/>
                    <a:pt x="3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33" name="Google Shape;10444;p79">
            <a:extLst>
              <a:ext uri="{FF2B5EF4-FFF2-40B4-BE49-F238E27FC236}">
                <a16:creationId xmlns:a16="http://schemas.microsoft.com/office/drawing/2014/main" id="{55ABF37E-32BD-9829-9849-D67493DA5EBB}"/>
              </a:ext>
            </a:extLst>
          </p:cNvPr>
          <p:cNvGrpSpPr/>
          <p:nvPr/>
        </p:nvGrpSpPr>
        <p:grpSpPr>
          <a:xfrm>
            <a:off x="4596921" y="6424247"/>
            <a:ext cx="651088" cy="654826"/>
            <a:chOff x="2681385" y="3798439"/>
            <a:chExt cx="325544" cy="327413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34" name="Google Shape;10445;p79">
              <a:extLst>
                <a:ext uri="{FF2B5EF4-FFF2-40B4-BE49-F238E27FC236}">
                  <a16:creationId xmlns:a16="http://schemas.microsoft.com/office/drawing/2014/main" id="{550E10C0-650D-A115-C11A-4A6F5E48AB0F}"/>
                </a:ext>
              </a:extLst>
            </p:cNvPr>
            <p:cNvSpPr/>
            <p:nvPr/>
          </p:nvSpPr>
          <p:spPr>
            <a:xfrm>
              <a:off x="2713826" y="3830975"/>
              <a:ext cx="58101" cy="56866"/>
            </a:xfrm>
            <a:custGeom>
              <a:avLst/>
              <a:gdLst/>
              <a:ahLst/>
              <a:cxnLst/>
              <a:rect l="l" t="t" r="r" b="b"/>
              <a:pathLst>
                <a:path w="1834" h="1795" extrusionOk="0">
                  <a:moveTo>
                    <a:pt x="165" y="0"/>
                  </a:moveTo>
                  <a:cubicBezTo>
                    <a:pt x="128" y="0"/>
                    <a:pt x="89" y="15"/>
                    <a:pt x="60" y="45"/>
                  </a:cubicBezTo>
                  <a:cubicBezTo>
                    <a:pt x="0" y="104"/>
                    <a:pt x="0" y="188"/>
                    <a:pt x="60" y="247"/>
                  </a:cubicBezTo>
                  <a:lnTo>
                    <a:pt x="1560" y="1747"/>
                  </a:lnTo>
                  <a:cubicBezTo>
                    <a:pt x="1596" y="1783"/>
                    <a:pt x="1643" y="1795"/>
                    <a:pt x="1667" y="1795"/>
                  </a:cubicBezTo>
                  <a:cubicBezTo>
                    <a:pt x="1703" y="1795"/>
                    <a:pt x="1738" y="1783"/>
                    <a:pt x="1774" y="1747"/>
                  </a:cubicBezTo>
                  <a:cubicBezTo>
                    <a:pt x="1834" y="1688"/>
                    <a:pt x="1834" y="1604"/>
                    <a:pt x="1774" y="1545"/>
                  </a:cubicBezTo>
                  <a:lnTo>
                    <a:pt x="262" y="45"/>
                  </a:lnTo>
                  <a:cubicBezTo>
                    <a:pt x="238" y="15"/>
                    <a:pt x="203" y="0"/>
                    <a:pt x="1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5" name="Google Shape;10446;p79">
              <a:extLst>
                <a:ext uri="{FF2B5EF4-FFF2-40B4-BE49-F238E27FC236}">
                  <a16:creationId xmlns:a16="http://schemas.microsoft.com/office/drawing/2014/main" id="{14F8BA9A-5B96-EDEC-EBDF-0D0A4946A794}"/>
                </a:ext>
              </a:extLst>
            </p:cNvPr>
            <p:cNvSpPr/>
            <p:nvPr/>
          </p:nvSpPr>
          <p:spPr>
            <a:xfrm>
              <a:off x="2683255" y="3880110"/>
              <a:ext cx="75462" cy="28100"/>
            </a:xfrm>
            <a:custGeom>
              <a:avLst/>
              <a:gdLst/>
              <a:ahLst/>
              <a:cxnLst/>
              <a:rect l="l" t="t" r="r" b="b"/>
              <a:pathLst>
                <a:path w="2382" h="887" extrusionOk="0">
                  <a:moveTo>
                    <a:pt x="189" y="0"/>
                  </a:moveTo>
                  <a:cubicBezTo>
                    <a:pt x="119" y="0"/>
                    <a:pt x="55" y="52"/>
                    <a:pt x="25" y="113"/>
                  </a:cubicBezTo>
                  <a:cubicBezTo>
                    <a:pt x="1" y="184"/>
                    <a:pt x="60" y="280"/>
                    <a:pt x="132" y="303"/>
                  </a:cubicBezTo>
                  <a:lnTo>
                    <a:pt x="2168" y="887"/>
                  </a:lnTo>
                  <a:lnTo>
                    <a:pt x="2215" y="887"/>
                  </a:lnTo>
                  <a:cubicBezTo>
                    <a:pt x="2275" y="887"/>
                    <a:pt x="2346" y="839"/>
                    <a:pt x="2370" y="780"/>
                  </a:cubicBezTo>
                  <a:cubicBezTo>
                    <a:pt x="2382" y="696"/>
                    <a:pt x="2334" y="613"/>
                    <a:pt x="2263" y="589"/>
                  </a:cubicBezTo>
                  <a:lnTo>
                    <a:pt x="227" y="6"/>
                  </a:lnTo>
                  <a:cubicBezTo>
                    <a:pt x="214" y="2"/>
                    <a:pt x="201" y="0"/>
                    <a:pt x="1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6" name="Google Shape;10447;p79">
              <a:extLst>
                <a:ext uri="{FF2B5EF4-FFF2-40B4-BE49-F238E27FC236}">
                  <a16:creationId xmlns:a16="http://schemas.microsoft.com/office/drawing/2014/main" id="{6E5A72D6-CEE0-2B97-90F5-2CB86DD4F988}"/>
                </a:ext>
              </a:extLst>
            </p:cNvPr>
            <p:cNvSpPr/>
            <p:nvPr/>
          </p:nvSpPr>
          <p:spPr>
            <a:xfrm>
              <a:off x="2681385" y="3918918"/>
              <a:ext cx="75082" cy="29272"/>
            </a:xfrm>
            <a:custGeom>
              <a:avLst/>
              <a:gdLst/>
              <a:ahLst/>
              <a:cxnLst/>
              <a:rect l="l" t="t" r="r" b="b"/>
              <a:pathLst>
                <a:path w="2370" h="924" extrusionOk="0">
                  <a:moveTo>
                    <a:pt x="2186" y="1"/>
                  </a:moveTo>
                  <a:cubicBezTo>
                    <a:pt x="2172" y="1"/>
                    <a:pt x="2158" y="3"/>
                    <a:pt x="2143" y="7"/>
                  </a:cubicBezTo>
                  <a:lnTo>
                    <a:pt x="119" y="626"/>
                  </a:lnTo>
                  <a:cubicBezTo>
                    <a:pt x="48" y="662"/>
                    <a:pt x="0" y="733"/>
                    <a:pt x="12" y="817"/>
                  </a:cubicBezTo>
                  <a:cubicBezTo>
                    <a:pt x="24" y="876"/>
                    <a:pt x="84" y="924"/>
                    <a:pt x="155" y="924"/>
                  </a:cubicBezTo>
                  <a:lnTo>
                    <a:pt x="203" y="924"/>
                  </a:lnTo>
                  <a:lnTo>
                    <a:pt x="2227" y="305"/>
                  </a:lnTo>
                  <a:cubicBezTo>
                    <a:pt x="2322" y="269"/>
                    <a:pt x="2370" y="198"/>
                    <a:pt x="2334" y="102"/>
                  </a:cubicBezTo>
                  <a:cubicBezTo>
                    <a:pt x="2304" y="44"/>
                    <a:pt x="2251" y="1"/>
                    <a:pt x="21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7" name="Google Shape;10448;p79">
              <a:extLst>
                <a:ext uri="{FF2B5EF4-FFF2-40B4-BE49-F238E27FC236}">
                  <a16:creationId xmlns:a16="http://schemas.microsoft.com/office/drawing/2014/main" id="{F85DB003-0C4B-4478-09FA-757260F44EF0}"/>
                </a:ext>
              </a:extLst>
            </p:cNvPr>
            <p:cNvSpPr/>
            <p:nvPr/>
          </p:nvSpPr>
          <p:spPr>
            <a:xfrm>
              <a:off x="2762835" y="3800340"/>
              <a:ext cx="29462" cy="74321"/>
            </a:xfrm>
            <a:custGeom>
              <a:avLst/>
              <a:gdLst/>
              <a:ahLst/>
              <a:cxnLst/>
              <a:rect l="l" t="t" r="r" b="b"/>
              <a:pathLst>
                <a:path w="930" h="2346" extrusionOk="0">
                  <a:moveTo>
                    <a:pt x="188" y="1"/>
                  </a:moveTo>
                  <a:cubicBezTo>
                    <a:pt x="170" y="1"/>
                    <a:pt x="152" y="4"/>
                    <a:pt x="132" y="12"/>
                  </a:cubicBezTo>
                  <a:cubicBezTo>
                    <a:pt x="60" y="35"/>
                    <a:pt x="1" y="107"/>
                    <a:pt x="37" y="202"/>
                  </a:cubicBezTo>
                  <a:lnTo>
                    <a:pt x="608" y="2238"/>
                  </a:lnTo>
                  <a:cubicBezTo>
                    <a:pt x="632" y="2298"/>
                    <a:pt x="691" y="2345"/>
                    <a:pt x="763" y="2345"/>
                  </a:cubicBezTo>
                  <a:lnTo>
                    <a:pt x="799" y="2345"/>
                  </a:lnTo>
                  <a:cubicBezTo>
                    <a:pt x="882" y="2333"/>
                    <a:pt x="930" y="2238"/>
                    <a:pt x="906" y="2155"/>
                  </a:cubicBezTo>
                  <a:lnTo>
                    <a:pt x="334" y="107"/>
                  </a:lnTo>
                  <a:cubicBezTo>
                    <a:pt x="306" y="50"/>
                    <a:pt x="255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8" name="Google Shape;10449;p79">
              <a:extLst>
                <a:ext uri="{FF2B5EF4-FFF2-40B4-BE49-F238E27FC236}">
                  <a16:creationId xmlns:a16="http://schemas.microsoft.com/office/drawing/2014/main" id="{B8690824-686A-E94E-C4BF-7E50B0F228E8}"/>
                </a:ext>
              </a:extLst>
            </p:cNvPr>
            <p:cNvSpPr/>
            <p:nvPr/>
          </p:nvSpPr>
          <p:spPr>
            <a:xfrm>
              <a:off x="2801326" y="3798439"/>
              <a:ext cx="30951" cy="73941"/>
            </a:xfrm>
            <a:custGeom>
              <a:avLst/>
              <a:gdLst/>
              <a:ahLst/>
              <a:cxnLst/>
              <a:rect l="l" t="t" r="r" b="b"/>
              <a:pathLst>
                <a:path w="977" h="2334" extrusionOk="0">
                  <a:moveTo>
                    <a:pt x="802" y="0"/>
                  </a:moveTo>
                  <a:cubicBezTo>
                    <a:pt x="740" y="0"/>
                    <a:pt x="686" y="45"/>
                    <a:pt x="667" y="119"/>
                  </a:cubicBezTo>
                  <a:lnTo>
                    <a:pt x="36" y="2143"/>
                  </a:lnTo>
                  <a:cubicBezTo>
                    <a:pt x="0" y="2215"/>
                    <a:pt x="48" y="2298"/>
                    <a:pt x="143" y="2334"/>
                  </a:cubicBezTo>
                  <a:lnTo>
                    <a:pt x="179" y="2334"/>
                  </a:lnTo>
                  <a:cubicBezTo>
                    <a:pt x="238" y="2334"/>
                    <a:pt x="298" y="2286"/>
                    <a:pt x="334" y="2227"/>
                  </a:cubicBezTo>
                  <a:lnTo>
                    <a:pt x="965" y="203"/>
                  </a:lnTo>
                  <a:cubicBezTo>
                    <a:pt x="977" y="119"/>
                    <a:pt x="929" y="36"/>
                    <a:pt x="858" y="12"/>
                  </a:cubicBezTo>
                  <a:cubicBezTo>
                    <a:pt x="839" y="4"/>
                    <a:pt x="820" y="0"/>
                    <a:pt x="8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9" name="Google Shape;10450;p79">
              <a:extLst>
                <a:ext uri="{FF2B5EF4-FFF2-40B4-BE49-F238E27FC236}">
                  <a16:creationId xmlns:a16="http://schemas.microsoft.com/office/drawing/2014/main" id="{1D39CD91-2339-82CE-8D7F-D95960C0DA8A}"/>
                </a:ext>
              </a:extLst>
            </p:cNvPr>
            <p:cNvSpPr/>
            <p:nvPr/>
          </p:nvSpPr>
          <p:spPr>
            <a:xfrm>
              <a:off x="2851095" y="3944262"/>
              <a:ext cx="124534" cy="127670"/>
            </a:xfrm>
            <a:custGeom>
              <a:avLst/>
              <a:gdLst/>
              <a:ahLst/>
              <a:cxnLst/>
              <a:rect l="l" t="t" r="r" b="b"/>
              <a:pathLst>
                <a:path w="3931" h="4030" extrusionOk="0">
                  <a:moveTo>
                    <a:pt x="1918" y="1195"/>
                  </a:moveTo>
                  <a:lnTo>
                    <a:pt x="2144" y="1422"/>
                  </a:lnTo>
                  <a:lnTo>
                    <a:pt x="1989" y="1565"/>
                  </a:lnTo>
                  <a:lnTo>
                    <a:pt x="1775" y="1350"/>
                  </a:lnTo>
                  <a:lnTo>
                    <a:pt x="1918" y="1195"/>
                  </a:lnTo>
                  <a:close/>
                  <a:moveTo>
                    <a:pt x="1644" y="1624"/>
                  </a:moveTo>
                  <a:lnTo>
                    <a:pt x="1704" y="1684"/>
                  </a:lnTo>
                  <a:lnTo>
                    <a:pt x="1668" y="1731"/>
                  </a:lnTo>
                  <a:lnTo>
                    <a:pt x="1608" y="1672"/>
                  </a:lnTo>
                  <a:lnTo>
                    <a:pt x="1644" y="1624"/>
                  </a:lnTo>
                  <a:close/>
                  <a:moveTo>
                    <a:pt x="2632" y="1898"/>
                  </a:moveTo>
                  <a:lnTo>
                    <a:pt x="2858" y="2124"/>
                  </a:lnTo>
                  <a:lnTo>
                    <a:pt x="2704" y="2267"/>
                  </a:lnTo>
                  <a:lnTo>
                    <a:pt x="2477" y="2041"/>
                  </a:lnTo>
                  <a:lnTo>
                    <a:pt x="2632" y="1898"/>
                  </a:lnTo>
                  <a:close/>
                  <a:moveTo>
                    <a:pt x="2347" y="2338"/>
                  </a:moveTo>
                  <a:lnTo>
                    <a:pt x="2406" y="2398"/>
                  </a:lnTo>
                  <a:lnTo>
                    <a:pt x="2370" y="2446"/>
                  </a:lnTo>
                  <a:lnTo>
                    <a:pt x="2311" y="2386"/>
                  </a:lnTo>
                  <a:lnTo>
                    <a:pt x="2347" y="2338"/>
                  </a:lnTo>
                  <a:close/>
                  <a:moveTo>
                    <a:pt x="3335" y="2612"/>
                  </a:moveTo>
                  <a:lnTo>
                    <a:pt x="3561" y="2839"/>
                  </a:lnTo>
                  <a:lnTo>
                    <a:pt x="3406" y="2981"/>
                  </a:lnTo>
                  <a:lnTo>
                    <a:pt x="3180" y="2755"/>
                  </a:lnTo>
                  <a:lnTo>
                    <a:pt x="3335" y="2612"/>
                  </a:lnTo>
                  <a:close/>
                  <a:moveTo>
                    <a:pt x="3049" y="3041"/>
                  </a:moveTo>
                  <a:lnTo>
                    <a:pt x="3109" y="3100"/>
                  </a:lnTo>
                  <a:lnTo>
                    <a:pt x="3061" y="3148"/>
                  </a:lnTo>
                  <a:lnTo>
                    <a:pt x="3001" y="3089"/>
                  </a:lnTo>
                  <a:lnTo>
                    <a:pt x="3049" y="3041"/>
                  </a:lnTo>
                  <a:close/>
                  <a:moveTo>
                    <a:pt x="176" y="0"/>
                  </a:moveTo>
                  <a:cubicBezTo>
                    <a:pt x="154" y="0"/>
                    <a:pt x="130" y="6"/>
                    <a:pt x="108" y="17"/>
                  </a:cubicBezTo>
                  <a:cubicBezTo>
                    <a:pt x="25" y="64"/>
                    <a:pt x="1" y="160"/>
                    <a:pt x="49" y="231"/>
                  </a:cubicBezTo>
                  <a:cubicBezTo>
                    <a:pt x="322" y="719"/>
                    <a:pt x="668" y="1184"/>
                    <a:pt x="1073" y="1588"/>
                  </a:cubicBezTo>
                  <a:lnTo>
                    <a:pt x="1596" y="2100"/>
                  </a:lnTo>
                  <a:lnTo>
                    <a:pt x="2025" y="2541"/>
                  </a:lnTo>
                  <a:lnTo>
                    <a:pt x="2989" y="3505"/>
                  </a:lnTo>
                  <a:lnTo>
                    <a:pt x="3466" y="3982"/>
                  </a:lnTo>
                  <a:cubicBezTo>
                    <a:pt x="3501" y="4005"/>
                    <a:pt x="3537" y="4029"/>
                    <a:pt x="3573" y="4029"/>
                  </a:cubicBezTo>
                  <a:cubicBezTo>
                    <a:pt x="3597" y="4029"/>
                    <a:pt x="3644" y="4005"/>
                    <a:pt x="3680" y="3982"/>
                  </a:cubicBezTo>
                  <a:cubicBezTo>
                    <a:pt x="3740" y="3922"/>
                    <a:pt x="3740" y="3827"/>
                    <a:pt x="3680" y="3767"/>
                  </a:cubicBezTo>
                  <a:lnTo>
                    <a:pt x="3299" y="3398"/>
                  </a:lnTo>
                  <a:lnTo>
                    <a:pt x="3347" y="3350"/>
                  </a:lnTo>
                  <a:cubicBezTo>
                    <a:pt x="3347" y="3339"/>
                    <a:pt x="3370" y="3339"/>
                    <a:pt x="3406" y="3339"/>
                  </a:cubicBezTo>
                  <a:cubicBezTo>
                    <a:pt x="3454" y="3339"/>
                    <a:pt x="3478" y="3327"/>
                    <a:pt x="3513" y="3291"/>
                  </a:cubicBezTo>
                  <a:lnTo>
                    <a:pt x="3871" y="2934"/>
                  </a:lnTo>
                  <a:cubicBezTo>
                    <a:pt x="3930" y="2874"/>
                    <a:pt x="3930" y="2791"/>
                    <a:pt x="3871" y="2731"/>
                  </a:cubicBezTo>
                  <a:lnTo>
                    <a:pt x="3442" y="2303"/>
                  </a:lnTo>
                  <a:cubicBezTo>
                    <a:pt x="3412" y="2273"/>
                    <a:pt x="3373" y="2258"/>
                    <a:pt x="3335" y="2258"/>
                  </a:cubicBezTo>
                  <a:cubicBezTo>
                    <a:pt x="3296" y="2258"/>
                    <a:pt x="3257" y="2273"/>
                    <a:pt x="3228" y="2303"/>
                  </a:cubicBezTo>
                  <a:lnTo>
                    <a:pt x="2870" y="2660"/>
                  </a:lnTo>
                  <a:cubicBezTo>
                    <a:pt x="2847" y="2684"/>
                    <a:pt x="2823" y="2731"/>
                    <a:pt x="2823" y="2755"/>
                  </a:cubicBezTo>
                  <a:cubicBezTo>
                    <a:pt x="2823" y="2791"/>
                    <a:pt x="2847" y="2815"/>
                    <a:pt x="2858" y="2850"/>
                  </a:cubicBezTo>
                  <a:lnTo>
                    <a:pt x="2811" y="2898"/>
                  </a:lnTo>
                  <a:lnTo>
                    <a:pt x="2585" y="2672"/>
                  </a:lnTo>
                  <a:lnTo>
                    <a:pt x="2632" y="2624"/>
                  </a:lnTo>
                  <a:cubicBezTo>
                    <a:pt x="2668" y="2636"/>
                    <a:pt x="2692" y="2660"/>
                    <a:pt x="2728" y="2660"/>
                  </a:cubicBezTo>
                  <a:cubicBezTo>
                    <a:pt x="2763" y="2660"/>
                    <a:pt x="2799" y="2636"/>
                    <a:pt x="2823" y="2612"/>
                  </a:cubicBezTo>
                  <a:lnTo>
                    <a:pt x="3180" y="2255"/>
                  </a:lnTo>
                  <a:cubicBezTo>
                    <a:pt x="3239" y="2196"/>
                    <a:pt x="3239" y="2100"/>
                    <a:pt x="3180" y="2041"/>
                  </a:cubicBezTo>
                  <a:lnTo>
                    <a:pt x="2751" y="1612"/>
                  </a:lnTo>
                  <a:cubicBezTo>
                    <a:pt x="2722" y="1582"/>
                    <a:pt x="2686" y="1568"/>
                    <a:pt x="2650" y="1568"/>
                  </a:cubicBezTo>
                  <a:cubicBezTo>
                    <a:pt x="2614" y="1568"/>
                    <a:pt x="2579" y="1582"/>
                    <a:pt x="2549" y="1612"/>
                  </a:cubicBezTo>
                  <a:lnTo>
                    <a:pt x="2192" y="1969"/>
                  </a:lnTo>
                  <a:cubicBezTo>
                    <a:pt x="2156" y="2005"/>
                    <a:pt x="2144" y="2041"/>
                    <a:pt x="2144" y="2077"/>
                  </a:cubicBezTo>
                  <a:cubicBezTo>
                    <a:pt x="2144" y="2100"/>
                    <a:pt x="2156" y="2136"/>
                    <a:pt x="2168" y="2160"/>
                  </a:cubicBezTo>
                  <a:lnTo>
                    <a:pt x="2132" y="2207"/>
                  </a:lnTo>
                  <a:lnTo>
                    <a:pt x="1906" y="1981"/>
                  </a:lnTo>
                  <a:lnTo>
                    <a:pt x="1954" y="1946"/>
                  </a:lnTo>
                  <a:cubicBezTo>
                    <a:pt x="1977" y="1957"/>
                    <a:pt x="2013" y="1969"/>
                    <a:pt x="2037" y="1969"/>
                  </a:cubicBezTo>
                  <a:cubicBezTo>
                    <a:pt x="2085" y="1969"/>
                    <a:pt x="2108" y="1957"/>
                    <a:pt x="2144" y="1922"/>
                  </a:cubicBezTo>
                  <a:lnTo>
                    <a:pt x="2501" y="1565"/>
                  </a:lnTo>
                  <a:cubicBezTo>
                    <a:pt x="2525" y="1541"/>
                    <a:pt x="2549" y="1493"/>
                    <a:pt x="2549" y="1469"/>
                  </a:cubicBezTo>
                  <a:cubicBezTo>
                    <a:pt x="2549" y="1422"/>
                    <a:pt x="2525" y="1386"/>
                    <a:pt x="2501" y="1362"/>
                  </a:cubicBezTo>
                  <a:lnTo>
                    <a:pt x="2073" y="934"/>
                  </a:lnTo>
                  <a:cubicBezTo>
                    <a:pt x="2037" y="898"/>
                    <a:pt x="1989" y="886"/>
                    <a:pt x="1966" y="886"/>
                  </a:cubicBezTo>
                  <a:cubicBezTo>
                    <a:pt x="1930" y="886"/>
                    <a:pt x="1894" y="898"/>
                    <a:pt x="1858" y="934"/>
                  </a:cubicBezTo>
                  <a:lnTo>
                    <a:pt x="1501" y="1291"/>
                  </a:lnTo>
                  <a:cubicBezTo>
                    <a:pt x="1454" y="1326"/>
                    <a:pt x="1442" y="1422"/>
                    <a:pt x="1489" y="1481"/>
                  </a:cubicBezTo>
                  <a:lnTo>
                    <a:pt x="1442" y="1529"/>
                  </a:lnTo>
                  <a:lnTo>
                    <a:pt x="1299" y="1374"/>
                  </a:lnTo>
                  <a:cubicBezTo>
                    <a:pt x="906" y="993"/>
                    <a:pt x="584" y="553"/>
                    <a:pt x="311" y="76"/>
                  </a:cubicBezTo>
                  <a:cubicBezTo>
                    <a:pt x="278" y="27"/>
                    <a:pt x="228" y="0"/>
                    <a:pt x="1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0" name="Google Shape;10451;p79">
              <a:extLst>
                <a:ext uri="{FF2B5EF4-FFF2-40B4-BE49-F238E27FC236}">
                  <a16:creationId xmlns:a16="http://schemas.microsoft.com/office/drawing/2014/main" id="{2A8495F6-9916-8BA7-4A64-3FDD83A82729}"/>
                </a:ext>
              </a:extLst>
            </p:cNvPr>
            <p:cNvSpPr/>
            <p:nvPr/>
          </p:nvSpPr>
          <p:spPr>
            <a:xfrm>
              <a:off x="2750416" y="3870163"/>
              <a:ext cx="256513" cy="255689"/>
            </a:xfrm>
            <a:custGeom>
              <a:avLst/>
              <a:gdLst/>
              <a:ahLst/>
              <a:cxnLst/>
              <a:rect l="l" t="t" r="r" b="b"/>
              <a:pathLst>
                <a:path w="8097" h="8071" extrusionOk="0">
                  <a:moveTo>
                    <a:pt x="3663" y="4506"/>
                  </a:moveTo>
                  <a:cubicBezTo>
                    <a:pt x="3704" y="4506"/>
                    <a:pt x="3745" y="4512"/>
                    <a:pt x="3786" y="4523"/>
                  </a:cubicBezTo>
                  <a:lnTo>
                    <a:pt x="3834" y="4558"/>
                  </a:lnTo>
                  <a:lnTo>
                    <a:pt x="3167" y="5237"/>
                  </a:lnTo>
                  <a:cubicBezTo>
                    <a:pt x="3108" y="5035"/>
                    <a:pt x="3143" y="4820"/>
                    <a:pt x="3298" y="4666"/>
                  </a:cubicBezTo>
                  <a:cubicBezTo>
                    <a:pt x="3399" y="4565"/>
                    <a:pt x="3528" y="4506"/>
                    <a:pt x="3663" y="4506"/>
                  </a:cubicBezTo>
                  <a:close/>
                  <a:moveTo>
                    <a:pt x="4036" y="4773"/>
                  </a:moveTo>
                  <a:lnTo>
                    <a:pt x="4084" y="4820"/>
                  </a:lnTo>
                  <a:lnTo>
                    <a:pt x="3369" y="5535"/>
                  </a:lnTo>
                  <a:lnTo>
                    <a:pt x="3310" y="5475"/>
                  </a:lnTo>
                  <a:lnTo>
                    <a:pt x="4036" y="4773"/>
                  </a:lnTo>
                  <a:close/>
                  <a:moveTo>
                    <a:pt x="4310" y="5035"/>
                  </a:moveTo>
                  <a:lnTo>
                    <a:pt x="4536" y="5261"/>
                  </a:lnTo>
                  <a:lnTo>
                    <a:pt x="3822" y="5975"/>
                  </a:lnTo>
                  <a:lnTo>
                    <a:pt x="3596" y="5749"/>
                  </a:lnTo>
                  <a:lnTo>
                    <a:pt x="4310" y="5035"/>
                  </a:lnTo>
                  <a:close/>
                  <a:moveTo>
                    <a:pt x="4739" y="5451"/>
                  </a:moveTo>
                  <a:lnTo>
                    <a:pt x="4798" y="5511"/>
                  </a:lnTo>
                  <a:lnTo>
                    <a:pt x="4084" y="6225"/>
                  </a:lnTo>
                  <a:lnTo>
                    <a:pt x="4024" y="6166"/>
                  </a:lnTo>
                  <a:lnTo>
                    <a:pt x="4739" y="5451"/>
                  </a:lnTo>
                  <a:close/>
                  <a:moveTo>
                    <a:pt x="5024" y="5737"/>
                  </a:moveTo>
                  <a:lnTo>
                    <a:pt x="5251" y="5963"/>
                  </a:lnTo>
                  <a:lnTo>
                    <a:pt x="4536" y="6678"/>
                  </a:lnTo>
                  <a:lnTo>
                    <a:pt x="4310" y="6451"/>
                  </a:lnTo>
                  <a:lnTo>
                    <a:pt x="5024" y="5737"/>
                  </a:lnTo>
                  <a:close/>
                  <a:moveTo>
                    <a:pt x="5453" y="6166"/>
                  </a:moveTo>
                  <a:lnTo>
                    <a:pt x="5513" y="6225"/>
                  </a:lnTo>
                  <a:lnTo>
                    <a:pt x="4798" y="6940"/>
                  </a:lnTo>
                  <a:lnTo>
                    <a:pt x="4739" y="6880"/>
                  </a:lnTo>
                  <a:lnTo>
                    <a:pt x="5453" y="6166"/>
                  </a:lnTo>
                  <a:close/>
                  <a:moveTo>
                    <a:pt x="5727" y="6440"/>
                  </a:moveTo>
                  <a:lnTo>
                    <a:pt x="5763" y="6487"/>
                  </a:lnTo>
                  <a:cubicBezTo>
                    <a:pt x="5798" y="6666"/>
                    <a:pt x="5739" y="6856"/>
                    <a:pt x="5620" y="6975"/>
                  </a:cubicBezTo>
                  <a:cubicBezTo>
                    <a:pt x="5509" y="7078"/>
                    <a:pt x="5367" y="7131"/>
                    <a:pt x="5221" y="7131"/>
                  </a:cubicBezTo>
                  <a:cubicBezTo>
                    <a:pt x="5163" y="7131"/>
                    <a:pt x="5105" y="7123"/>
                    <a:pt x="5048" y="7106"/>
                  </a:cubicBezTo>
                  <a:lnTo>
                    <a:pt x="5727" y="6440"/>
                  </a:lnTo>
                  <a:close/>
                  <a:moveTo>
                    <a:pt x="3274" y="4058"/>
                  </a:moveTo>
                  <a:cubicBezTo>
                    <a:pt x="3358" y="4118"/>
                    <a:pt x="3429" y="4177"/>
                    <a:pt x="3489" y="4249"/>
                  </a:cubicBezTo>
                  <a:cubicBezTo>
                    <a:pt x="3334" y="4273"/>
                    <a:pt x="3191" y="4368"/>
                    <a:pt x="3072" y="4475"/>
                  </a:cubicBezTo>
                  <a:cubicBezTo>
                    <a:pt x="2774" y="4773"/>
                    <a:pt x="2738" y="5249"/>
                    <a:pt x="2977" y="5582"/>
                  </a:cubicBezTo>
                  <a:cubicBezTo>
                    <a:pt x="3012" y="5618"/>
                    <a:pt x="3024" y="5642"/>
                    <a:pt x="3060" y="5678"/>
                  </a:cubicBezTo>
                  <a:lnTo>
                    <a:pt x="3250" y="5868"/>
                  </a:lnTo>
                  <a:lnTo>
                    <a:pt x="4584" y="7213"/>
                  </a:lnTo>
                  <a:cubicBezTo>
                    <a:pt x="4620" y="7237"/>
                    <a:pt x="4643" y="7273"/>
                    <a:pt x="4691" y="7297"/>
                  </a:cubicBezTo>
                  <a:cubicBezTo>
                    <a:pt x="4846" y="7404"/>
                    <a:pt x="5024" y="7464"/>
                    <a:pt x="5203" y="7464"/>
                  </a:cubicBezTo>
                  <a:cubicBezTo>
                    <a:pt x="5417" y="7464"/>
                    <a:pt x="5644" y="7368"/>
                    <a:pt x="5810" y="7213"/>
                  </a:cubicBezTo>
                  <a:cubicBezTo>
                    <a:pt x="5929" y="7094"/>
                    <a:pt x="6001" y="6940"/>
                    <a:pt x="6036" y="6797"/>
                  </a:cubicBezTo>
                  <a:lnTo>
                    <a:pt x="6227" y="6987"/>
                  </a:lnTo>
                  <a:cubicBezTo>
                    <a:pt x="6203" y="7118"/>
                    <a:pt x="6108" y="7261"/>
                    <a:pt x="5989" y="7356"/>
                  </a:cubicBezTo>
                  <a:cubicBezTo>
                    <a:pt x="5775" y="7577"/>
                    <a:pt x="5492" y="7687"/>
                    <a:pt x="5209" y="7687"/>
                  </a:cubicBezTo>
                  <a:cubicBezTo>
                    <a:pt x="4926" y="7687"/>
                    <a:pt x="4643" y="7577"/>
                    <a:pt x="4429" y="7356"/>
                  </a:cubicBezTo>
                  <a:lnTo>
                    <a:pt x="2905" y="5844"/>
                  </a:lnTo>
                  <a:cubicBezTo>
                    <a:pt x="2703" y="5630"/>
                    <a:pt x="2584" y="5356"/>
                    <a:pt x="2584" y="5070"/>
                  </a:cubicBezTo>
                  <a:cubicBezTo>
                    <a:pt x="2584" y="4785"/>
                    <a:pt x="2703" y="4499"/>
                    <a:pt x="2905" y="4296"/>
                  </a:cubicBezTo>
                  <a:cubicBezTo>
                    <a:pt x="3012" y="4189"/>
                    <a:pt x="3143" y="4106"/>
                    <a:pt x="3274" y="4058"/>
                  </a:cubicBezTo>
                  <a:close/>
                  <a:moveTo>
                    <a:pt x="7596" y="7047"/>
                  </a:moveTo>
                  <a:lnTo>
                    <a:pt x="7739" y="7202"/>
                  </a:lnTo>
                  <a:lnTo>
                    <a:pt x="7227" y="7714"/>
                  </a:lnTo>
                  <a:lnTo>
                    <a:pt x="7072" y="7571"/>
                  </a:lnTo>
                  <a:lnTo>
                    <a:pt x="7596" y="7047"/>
                  </a:lnTo>
                  <a:close/>
                  <a:moveTo>
                    <a:pt x="2470" y="1"/>
                  </a:moveTo>
                  <a:cubicBezTo>
                    <a:pt x="2432" y="1"/>
                    <a:pt x="2392" y="20"/>
                    <a:pt x="2357" y="46"/>
                  </a:cubicBezTo>
                  <a:lnTo>
                    <a:pt x="1298" y="1106"/>
                  </a:lnTo>
                  <a:cubicBezTo>
                    <a:pt x="1238" y="1165"/>
                    <a:pt x="1238" y="1260"/>
                    <a:pt x="1298" y="1320"/>
                  </a:cubicBezTo>
                  <a:cubicBezTo>
                    <a:pt x="1328" y="1350"/>
                    <a:pt x="1366" y="1365"/>
                    <a:pt x="1405" y="1365"/>
                  </a:cubicBezTo>
                  <a:cubicBezTo>
                    <a:pt x="1444" y="1365"/>
                    <a:pt x="1482" y="1350"/>
                    <a:pt x="1512" y="1320"/>
                  </a:cubicBezTo>
                  <a:lnTo>
                    <a:pt x="2381" y="439"/>
                  </a:lnTo>
                  <a:lnTo>
                    <a:pt x="2500" y="832"/>
                  </a:lnTo>
                  <a:lnTo>
                    <a:pt x="833" y="2499"/>
                  </a:lnTo>
                  <a:lnTo>
                    <a:pt x="452" y="2380"/>
                  </a:lnTo>
                  <a:lnTo>
                    <a:pt x="1095" y="1737"/>
                  </a:lnTo>
                  <a:cubicBezTo>
                    <a:pt x="1095" y="1737"/>
                    <a:pt x="1095" y="1725"/>
                    <a:pt x="1107" y="1725"/>
                  </a:cubicBezTo>
                  <a:cubicBezTo>
                    <a:pt x="1155" y="1665"/>
                    <a:pt x="1155" y="1570"/>
                    <a:pt x="1095" y="1510"/>
                  </a:cubicBezTo>
                  <a:cubicBezTo>
                    <a:pt x="1066" y="1481"/>
                    <a:pt x="1027" y="1466"/>
                    <a:pt x="988" y="1466"/>
                  </a:cubicBezTo>
                  <a:cubicBezTo>
                    <a:pt x="950" y="1466"/>
                    <a:pt x="911" y="1481"/>
                    <a:pt x="881" y="1510"/>
                  </a:cubicBezTo>
                  <a:lnTo>
                    <a:pt x="60" y="2332"/>
                  </a:lnTo>
                  <a:cubicBezTo>
                    <a:pt x="24" y="2380"/>
                    <a:pt x="0" y="2415"/>
                    <a:pt x="24" y="2475"/>
                  </a:cubicBezTo>
                  <a:cubicBezTo>
                    <a:pt x="36" y="2522"/>
                    <a:pt x="83" y="2570"/>
                    <a:pt x="119" y="2582"/>
                  </a:cubicBezTo>
                  <a:lnTo>
                    <a:pt x="833" y="2796"/>
                  </a:lnTo>
                  <a:lnTo>
                    <a:pt x="1107" y="2868"/>
                  </a:lnTo>
                  <a:cubicBezTo>
                    <a:pt x="1810" y="3070"/>
                    <a:pt x="2441" y="3392"/>
                    <a:pt x="3012" y="3820"/>
                  </a:cubicBezTo>
                  <a:cubicBezTo>
                    <a:pt x="2893" y="3880"/>
                    <a:pt x="2786" y="3963"/>
                    <a:pt x="2703" y="4058"/>
                  </a:cubicBezTo>
                  <a:cubicBezTo>
                    <a:pt x="2429" y="4320"/>
                    <a:pt x="2286" y="4677"/>
                    <a:pt x="2286" y="5058"/>
                  </a:cubicBezTo>
                  <a:cubicBezTo>
                    <a:pt x="2286" y="5428"/>
                    <a:pt x="2429" y="5785"/>
                    <a:pt x="2703" y="6047"/>
                  </a:cubicBezTo>
                  <a:lnTo>
                    <a:pt x="4215" y="7571"/>
                  </a:lnTo>
                  <a:cubicBezTo>
                    <a:pt x="4489" y="7833"/>
                    <a:pt x="4858" y="7987"/>
                    <a:pt x="5215" y="7987"/>
                  </a:cubicBezTo>
                  <a:cubicBezTo>
                    <a:pt x="5572" y="7987"/>
                    <a:pt x="5929" y="7856"/>
                    <a:pt x="6215" y="7571"/>
                  </a:cubicBezTo>
                  <a:cubicBezTo>
                    <a:pt x="6310" y="7464"/>
                    <a:pt x="6417" y="7333"/>
                    <a:pt x="6477" y="7178"/>
                  </a:cubicBezTo>
                  <a:lnTo>
                    <a:pt x="6763" y="7464"/>
                  </a:lnTo>
                  <a:cubicBezTo>
                    <a:pt x="6703" y="7523"/>
                    <a:pt x="6715" y="7618"/>
                    <a:pt x="6763" y="7678"/>
                  </a:cubicBezTo>
                  <a:lnTo>
                    <a:pt x="7120" y="8035"/>
                  </a:lnTo>
                  <a:cubicBezTo>
                    <a:pt x="7144" y="8059"/>
                    <a:pt x="7191" y="8071"/>
                    <a:pt x="7227" y="8071"/>
                  </a:cubicBezTo>
                  <a:cubicBezTo>
                    <a:pt x="7251" y="8071"/>
                    <a:pt x="7299" y="8059"/>
                    <a:pt x="7322" y="8035"/>
                  </a:cubicBezTo>
                  <a:lnTo>
                    <a:pt x="8061" y="7297"/>
                  </a:lnTo>
                  <a:cubicBezTo>
                    <a:pt x="8084" y="7273"/>
                    <a:pt x="8096" y="7225"/>
                    <a:pt x="8096" y="7202"/>
                  </a:cubicBezTo>
                  <a:cubicBezTo>
                    <a:pt x="8096" y="7166"/>
                    <a:pt x="8084" y="7142"/>
                    <a:pt x="8061" y="7106"/>
                  </a:cubicBezTo>
                  <a:lnTo>
                    <a:pt x="7703" y="6749"/>
                  </a:lnTo>
                  <a:cubicBezTo>
                    <a:pt x="7674" y="6719"/>
                    <a:pt x="7635" y="6704"/>
                    <a:pt x="7596" y="6704"/>
                  </a:cubicBezTo>
                  <a:cubicBezTo>
                    <a:pt x="7557" y="6704"/>
                    <a:pt x="7519" y="6719"/>
                    <a:pt x="7489" y="6749"/>
                  </a:cubicBezTo>
                  <a:lnTo>
                    <a:pt x="7251" y="6511"/>
                  </a:lnTo>
                  <a:cubicBezTo>
                    <a:pt x="7221" y="6481"/>
                    <a:pt x="7185" y="6466"/>
                    <a:pt x="7150" y="6466"/>
                  </a:cubicBezTo>
                  <a:cubicBezTo>
                    <a:pt x="7114" y="6466"/>
                    <a:pt x="7078" y="6481"/>
                    <a:pt x="7049" y="6511"/>
                  </a:cubicBezTo>
                  <a:cubicBezTo>
                    <a:pt x="6989" y="6571"/>
                    <a:pt x="6989" y="6666"/>
                    <a:pt x="7049" y="6725"/>
                  </a:cubicBezTo>
                  <a:lnTo>
                    <a:pt x="7287" y="6963"/>
                  </a:lnTo>
                  <a:lnTo>
                    <a:pt x="6977" y="7273"/>
                  </a:lnTo>
                  <a:lnTo>
                    <a:pt x="6525" y="6821"/>
                  </a:lnTo>
                  <a:lnTo>
                    <a:pt x="3905" y="4189"/>
                  </a:lnTo>
                  <a:cubicBezTo>
                    <a:pt x="3739" y="4023"/>
                    <a:pt x="3572" y="3880"/>
                    <a:pt x="3417" y="3749"/>
                  </a:cubicBezTo>
                  <a:cubicBezTo>
                    <a:pt x="2762" y="3213"/>
                    <a:pt x="2012" y="2820"/>
                    <a:pt x="1203" y="2582"/>
                  </a:cubicBezTo>
                  <a:lnTo>
                    <a:pt x="1179" y="2582"/>
                  </a:lnTo>
                  <a:lnTo>
                    <a:pt x="2607" y="1153"/>
                  </a:lnTo>
                  <a:lnTo>
                    <a:pt x="2607" y="1165"/>
                  </a:lnTo>
                  <a:cubicBezTo>
                    <a:pt x="2691" y="1439"/>
                    <a:pt x="2786" y="1701"/>
                    <a:pt x="2893" y="1963"/>
                  </a:cubicBezTo>
                  <a:cubicBezTo>
                    <a:pt x="2929" y="2022"/>
                    <a:pt x="2965" y="2046"/>
                    <a:pt x="3024" y="2046"/>
                  </a:cubicBezTo>
                  <a:cubicBezTo>
                    <a:pt x="3048" y="2046"/>
                    <a:pt x="3072" y="2046"/>
                    <a:pt x="3084" y="2034"/>
                  </a:cubicBezTo>
                  <a:cubicBezTo>
                    <a:pt x="3167" y="1999"/>
                    <a:pt x="3191" y="1915"/>
                    <a:pt x="3167" y="1844"/>
                  </a:cubicBezTo>
                  <a:cubicBezTo>
                    <a:pt x="3060" y="1606"/>
                    <a:pt x="2965" y="1344"/>
                    <a:pt x="2893" y="1094"/>
                  </a:cubicBezTo>
                  <a:lnTo>
                    <a:pt x="2607" y="117"/>
                  </a:lnTo>
                  <a:cubicBezTo>
                    <a:pt x="2596" y="70"/>
                    <a:pt x="2548" y="22"/>
                    <a:pt x="2512" y="10"/>
                  </a:cubicBezTo>
                  <a:cubicBezTo>
                    <a:pt x="2499" y="4"/>
                    <a:pt x="2485" y="1"/>
                    <a:pt x="24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41" name="Google Shape;10452;p79">
            <a:extLst>
              <a:ext uri="{FF2B5EF4-FFF2-40B4-BE49-F238E27FC236}">
                <a16:creationId xmlns:a16="http://schemas.microsoft.com/office/drawing/2014/main" id="{1D5BD1C3-6464-DD1E-DE97-83711B26A40A}"/>
              </a:ext>
            </a:extLst>
          </p:cNvPr>
          <p:cNvGrpSpPr/>
          <p:nvPr/>
        </p:nvGrpSpPr>
        <p:grpSpPr>
          <a:xfrm>
            <a:off x="11722007" y="7354372"/>
            <a:ext cx="548508" cy="701648"/>
            <a:chOff x="6243928" y="4263502"/>
            <a:chExt cx="274254" cy="350824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2" name="Google Shape;10453;p79">
              <a:extLst>
                <a:ext uri="{FF2B5EF4-FFF2-40B4-BE49-F238E27FC236}">
                  <a16:creationId xmlns:a16="http://schemas.microsoft.com/office/drawing/2014/main" id="{FD3DFAD2-9658-05B9-89C0-867CC9AA3224}"/>
                </a:ext>
              </a:extLst>
            </p:cNvPr>
            <p:cNvSpPr/>
            <p:nvPr/>
          </p:nvSpPr>
          <p:spPr>
            <a:xfrm>
              <a:off x="6342390" y="4373653"/>
              <a:ext cx="10581" cy="1587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333"/>
                  </a:lnTo>
                  <a:cubicBezTo>
                    <a:pt x="0" y="429"/>
                    <a:pt x="72" y="500"/>
                    <a:pt x="167" y="500"/>
                  </a:cubicBezTo>
                  <a:cubicBezTo>
                    <a:pt x="250" y="500"/>
                    <a:pt x="334" y="429"/>
                    <a:pt x="334" y="333"/>
                  </a:cubicBezTo>
                  <a:lnTo>
                    <a:pt x="334" y="155"/>
                  </a:lnTo>
                  <a:cubicBezTo>
                    <a:pt x="334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3" name="Google Shape;10454;p79">
              <a:extLst>
                <a:ext uri="{FF2B5EF4-FFF2-40B4-BE49-F238E27FC236}">
                  <a16:creationId xmlns:a16="http://schemas.microsoft.com/office/drawing/2014/main" id="{AB09C023-3834-DE01-A169-F64AA24906CF}"/>
                </a:ext>
              </a:extLst>
            </p:cNvPr>
            <p:cNvSpPr/>
            <p:nvPr/>
          </p:nvSpPr>
          <p:spPr>
            <a:xfrm>
              <a:off x="6407999" y="4373653"/>
              <a:ext cx="10233" cy="15872"/>
            </a:xfrm>
            <a:custGeom>
              <a:avLst/>
              <a:gdLst/>
              <a:ahLst/>
              <a:cxnLst/>
              <a:rect l="l" t="t" r="r" b="b"/>
              <a:pathLst>
                <a:path w="323" h="501" extrusionOk="0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333"/>
                  </a:lnTo>
                  <a:cubicBezTo>
                    <a:pt x="1" y="429"/>
                    <a:pt x="72" y="500"/>
                    <a:pt x="168" y="500"/>
                  </a:cubicBezTo>
                  <a:cubicBezTo>
                    <a:pt x="251" y="500"/>
                    <a:pt x="322" y="429"/>
                    <a:pt x="322" y="333"/>
                  </a:cubicBezTo>
                  <a:lnTo>
                    <a:pt x="322" y="155"/>
                  </a:ln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4" name="Google Shape;10455;p79">
              <a:extLst>
                <a:ext uri="{FF2B5EF4-FFF2-40B4-BE49-F238E27FC236}">
                  <a16:creationId xmlns:a16="http://schemas.microsoft.com/office/drawing/2014/main" id="{FA4EEBC2-5E17-4C71-0EC7-104180A2DA78}"/>
                </a:ext>
              </a:extLst>
            </p:cNvPr>
            <p:cNvSpPr/>
            <p:nvPr/>
          </p:nvSpPr>
          <p:spPr>
            <a:xfrm>
              <a:off x="6336719" y="4357053"/>
              <a:ext cx="21162" cy="10201"/>
            </a:xfrm>
            <a:custGeom>
              <a:avLst/>
              <a:gdLst/>
              <a:ahLst/>
              <a:cxnLst/>
              <a:rect l="l" t="t" r="r" b="b"/>
              <a:pathLst>
                <a:path w="668" h="322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7" y="322"/>
                  </a:cubicBezTo>
                  <a:lnTo>
                    <a:pt x="513" y="322"/>
                  </a:lnTo>
                  <a:cubicBezTo>
                    <a:pt x="596" y="322"/>
                    <a:pt x="667" y="250"/>
                    <a:pt x="667" y="167"/>
                  </a:cubicBezTo>
                  <a:cubicBezTo>
                    <a:pt x="667" y="72"/>
                    <a:pt x="596" y="0"/>
                    <a:pt x="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5" name="Google Shape;10456;p79">
              <a:extLst>
                <a:ext uri="{FF2B5EF4-FFF2-40B4-BE49-F238E27FC236}">
                  <a16:creationId xmlns:a16="http://schemas.microsoft.com/office/drawing/2014/main" id="{4601FA11-69DF-0CA3-CCD0-3D5911903AF5}"/>
                </a:ext>
              </a:extLst>
            </p:cNvPr>
            <p:cNvSpPr/>
            <p:nvPr/>
          </p:nvSpPr>
          <p:spPr>
            <a:xfrm>
              <a:off x="6402740" y="4357053"/>
              <a:ext cx="21131" cy="10201"/>
            </a:xfrm>
            <a:custGeom>
              <a:avLst/>
              <a:gdLst/>
              <a:ahLst/>
              <a:cxnLst/>
              <a:rect l="l" t="t" r="r" b="b"/>
              <a:pathLst>
                <a:path w="667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512" y="322"/>
                  </a:lnTo>
                  <a:cubicBezTo>
                    <a:pt x="596" y="322"/>
                    <a:pt x="667" y="250"/>
                    <a:pt x="667" y="167"/>
                  </a:cubicBezTo>
                  <a:cubicBezTo>
                    <a:pt x="667" y="72"/>
                    <a:pt x="596" y="0"/>
                    <a:pt x="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6" name="Google Shape;10457;p79">
              <a:extLst>
                <a:ext uri="{FF2B5EF4-FFF2-40B4-BE49-F238E27FC236}">
                  <a16:creationId xmlns:a16="http://schemas.microsoft.com/office/drawing/2014/main" id="{DB6F2807-0318-969F-1768-E9CC54BA7AA0}"/>
                </a:ext>
              </a:extLst>
            </p:cNvPr>
            <p:cNvSpPr/>
            <p:nvPr/>
          </p:nvSpPr>
          <p:spPr>
            <a:xfrm>
              <a:off x="6243928" y="4263502"/>
              <a:ext cx="274254" cy="350824"/>
            </a:xfrm>
            <a:custGeom>
              <a:avLst/>
              <a:gdLst/>
              <a:ahLst/>
              <a:cxnLst/>
              <a:rect l="l" t="t" r="r" b="b"/>
              <a:pathLst>
                <a:path w="8657" h="11074" extrusionOk="0">
                  <a:moveTo>
                    <a:pt x="1501" y="4406"/>
                  </a:moveTo>
                  <a:cubicBezTo>
                    <a:pt x="1596" y="4453"/>
                    <a:pt x="1691" y="4489"/>
                    <a:pt x="1799" y="4489"/>
                  </a:cubicBezTo>
                  <a:lnTo>
                    <a:pt x="1918" y="4489"/>
                  </a:lnTo>
                  <a:cubicBezTo>
                    <a:pt x="1977" y="4942"/>
                    <a:pt x="2191" y="5382"/>
                    <a:pt x="2489" y="5739"/>
                  </a:cubicBezTo>
                  <a:cubicBezTo>
                    <a:pt x="2584" y="5858"/>
                    <a:pt x="2692" y="5954"/>
                    <a:pt x="2811" y="6049"/>
                  </a:cubicBezTo>
                  <a:cubicBezTo>
                    <a:pt x="2156" y="5977"/>
                    <a:pt x="1620" y="5644"/>
                    <a:pt x="1358" y="5442"/>
                  </a:cubicBezTo>
                  <a:cubicBezTo>
                    <a:pt x="1275" y="5382"/>
                    <a:pt x="1263" y="5287"/>
                    <a:pt x="1298" y="5215"/>
                  </a:cubicBezTo>
                  <a:cubicBezTo>
                    <a:pt x="1370" y="5049"/>
                    <a:pt x="1453" y="4787"/>
                    <a:pt x="1501" y="4406"/>
                  </a:cubicBezTo>
                  <a:close/>
                  <a:moveTo>
                    <a:pt x="7097" y="4394"/>
                  </a:moveTo>
                  <a:cubicBezTo>
                    <a:pt x="7156" y="4787"/>
                    <a:pt x="7252" y="5049"/>
                    <a:pt x="7323" y="5215"/>
                  </a:cubicBezTo>
                  <a:cubicBezTo>
                    <a:pt x="7347" y="5287"/>
                    <a:pt x="7335" y="5394"/>
                    <a:pt x="7264" y="5442"/>
                  </a:cubicBezTo>
                  <a:cubicBezTo>
                    <a:pt x="6990" y="5644"/>
                    <a:pt x="6454" y="5977"/>
                    <a:pt x="5787" y="6049"/>
                  </a:cubicBezTo>
                  <a:cubicBezTo>
                    <a:pt x="5906" y="5942"/>
                    <a:pt x="6025" y="5835"/>
                    <a:pt x="6132" y="5715"/>
                  </a:cubicBezTo>
                  <a:cubicBezTo>
                    <a:pt x="6430" y="5358"/>
                    <a:pt x="6621" y="4930"/>
                    <a:pt x="6692" y="4489"/>
                  </a:cubicBezTo>
                  <a:lnTo>
                    <a:pt x="6787" y="4489"/>
                  </a:lnTo>
                  <a:cubicBezTo>
                    <a:pt x="6906" y="4489"/>
                    <a:pt x="7002" y="4453"/>
                    <a:pt x="7097" y="4394"/>
                  </a:cubicBezTo>
                  <a:close/>
                  <a:moveTo>
                    <a:pt x="4299" y="334"/>
                  </a:moveTo>
                  <a:cubicBezTo>
                    <a:pt x="5835" y="334"/>
                    <a:pt x="7085" y="1584"/>
                    <a:pt x="7085" y="3120"/>
                  </a:cubicBezTo>
                  <a:lnTo>
                    <a:pt x="7085" y="3370"/>
                  </a:lnTo>
                  <a:cubicBezTo>
                    <a:pt x="6990" y="3322"/>
                    <a:pt x="6906" y="3310"/>
                    <a:pt x="6811" y="3310"/>
                  </a:cubicBezTo>
                  <a:lnTo>
                    <a:pt x="6728" y="3310"/>
                  </a:lnTo>
                  <a:cubicBezTo>
                    <a:pt x="6680" y="3310"/>
                    <a:pt x="6632" y="3299"/>
                    <a:pt x="6585" y="3251"/>
                  </a:cubicBezTo>
                  <a:cubicBezTo>
                    <a:pt x="6561" y="3215"/>
                    <a:pt x="6525" y="3179"/>
                    <a:pt x="6525" y="3120"/>
                  </a:cubicBezTo>
                  <a:cubicBezTo>
                    <a:pt x="6525" y="2382"/>
                    <a:pt x="6168" y="1715"/>
                    <a:pt x="5597" y="1286"/>
                  </a:cubicBezTo>
                  <a:cubicBezTo>
                    <a:pt x="5503" y="1224"/>
                    <a:pt x="5373" y="1189"/>
                    <a:pt x="5255" y="1189"/>
                  </a:cubicBezTo>
                  <a:cubicBezTo>
                    <a:pt x="5237" y="1189"/>
                    <a:pt x="5220" y="1190"/>
                    <a:pt x="5204" y="1191"/>
                  </a:cubicBezTo>
                  <a:cubicBezTo>
                    <a:pt x="5073" y="1227"/>
                    <a:pt x="4954" y="1298"/>
                    <a:pt x="4882" y="1417"/>
                  </a:cubicBezTo>
                  <a:cubicBezTo>
                    <a:pt x="4739" y="1608"/>
                    <a:pt x="4525" y="1727"/>
                    <a:pt x="4287" y="1727"/>
                  </a:cubicBezTo>
                  <a:cubicBezTo>
                    <a:pt x="4049" y="1727"/>
                    <a:pt x="3823" y="1608"/>
                    <a:pt x="3692" y="1417"/>
                  </a:cubicBezTo>
                  <a:cubicBezTo>
                    <a:pt x="3608" y="1298"/>
                    <a:pt x="3489" y="1227"/>
                    <a:pt x="3358" y="1191"/>
                  </a:cubicBezTo>
                  <a:cubicBezTo>
                    <a:pt x="3327" y="1185"/>
                    <a:pt x="3296" y="1183"/>
                    <a:pt x="3266" y="1183"/>
                  </a:cubicBezTo>
                  <a:cubicBezTo>
                    <a:pt x="3166" y="1183"/>
                    <a:pt x="3068" y="1214"/>
                    <a:pt x="2977" y="1286"/>
                  </a:cubicBezTo>
                  <a:cubicBezTo>
                    <a:pt x="2858" y="1358"/>
                    <a:pt x="2751" y="1465"/>
                    <a:pt x="2668" y="1548"/>
                  </a:cubicBezTo>
                  <a:cubicBezTo>
                    <a:pt x="2596" y="1608"/>
                    <a:pt x="2596" y="1715"/>
                    <a:pt x="2668" y="1775"/>
                  </a:cubicBezTo>
                  <a:cubicBezTo>
                    <a:pt x="2697" y="1804"/>
                    <a:pt x="2736" y="1819"/>
                    <a:pt x="2775" y="1819"/>
                  </a:cubicBezTo>
                  <a:cubicBezTo>
                    <a:pt x="2814" y="1819"/>
                    <a:pt x="2852" y="1804"/>
                    <a:pt x="2882" y="1775"/>
                  </a:cubicBezTo>
                  <a:cubicBezTo>
                    <a:pt x="2977" y="1691"/>
                    <a:pt x="3061" y="1608"/>
                    <a:pt x="3156" y="1536"/>
                  </a:cubicBezTo>
                  <a:cubicBezTo>
                    <a:pt x="3181" y="1520"/>
                    <a:pt x="3212" y="1503"/>
                    <a:pt x="3245" y="1503"/>
                  </a:cubicBezTo>
                  <a:cubicBezTo>
                    <a:pt x="3259" y="1503"/>
                    <a:pt x="3273" y="1506"/>
                    <a:pt x="3287" y="1513"/>
                  </a:cubicBezTo>
                  <a:cubicBezTo>
                    <a:pt x="3334" y="1524"/>
                    <a:pt x="3382" y="1536"/>
                    <a:pt x="3406" y="1584"/>
                  </a:cubicBezTo>
                  <a:cubicBezTo>
                    <a:pt x="3596" y="1882"/>
                    <a:pt x="3918" y="2048"/>
                    <a:pt x="4275" y="2048"/>
                  </a:cubicBezTo>
                  <a:cubicBezTo>
                    <a:pt x="4608" y="2048"/>
                    <a:pt x="4942" y="1870"/>
                    <a:pt x="5132" y="1584"/>
                  </a:cubicBezTo>
                  <a:cubicBezTo>
                    <a:pt x="5168" y="1536"/>
                    <a:pt x="5192" y="1524"/>
                    <a:pt x="5251" y="1513"/>
                  </a:cubicBezTo>
                  <a:cubicBezTo>
                    <a:pt x="5265" y="1506"/>
                    <a:pt x="5278" y="1503"/>
                    <a:pt x="5291" y="1503"/>
                  </a:cubicBezTo>
                  <a:cubicBezTo>
                    <a:pt x="5321" y="1503"/>
                    <a:pt x="5349" y="1520"/>
                    <a:pt x="5382" y="1536"/>
                  </a:cubicBezTo>
                  <a:cubicBezTo>
                    <a:pt x="5894" y="1894"/>
                    <a:pt x="6192" y="2477"/>
                    <a:pt x="6192" y="3096"/>
                  </a:cubicBezTo>
                  <a:cubicBezTo>
                    <a:pt x="6192" y="3239"/>
                    <a:pt x="6251" y="3370"/>
                    <a:pt x="6335" y="3453"/>
                  </a:cubicBezTo>
                  <a:cubicBezTo>
                    <a:pt x="6430" y="3549"/>
                    <a:pt x="6561" y="3608"/>
                    <a:pt x="6692" y="3608"/>
                  </a:cubicBezTo>
                  <a:lnTo>
                    <a:pt x="6787" y="3608"/>
                  </a:lnTo>
                  <a:cubicBezTo>
                    <a:pt x="6859" y="3608"/>
                    <a:pt x="6930" y="3632"/>
                    <a:pt x="6990" y="3691"/>
                  </a:cubicBezTo>
                  <a:cubicBezTo>
                    <a:pt x="7037" y="3751"/>
                    <a:pt x="7073" y="3834"/>
                    <a:pt x="7073" y="3906"/>
                  </a:cubicBezTo>
                  <a:cubicBezTo>
                    <a:pt x="7049" y="4037"/>
                    <a:pt x="6918" y="4144"/>
                    <a:pt x="6775" y="4144"/>
                  </a:cubicBezTo>
                  <a:lnTo>
                    <a:pt x="6692" y="4144"/>
                  </a:lnTo>
                  <a:lnTo>
                    <a:pt x="6692" y="4156"/>
                  </a:lnTo>
                  <a:cubicBezTo>
                    <a:pt x="6692" y="4072"/>
                    <a:pt x="6621" y="3989"/>
                    <a:pt x="6537" y="3989"/>
                  </a:cubicBezTo>
                  <a:cubicBezTo>
                    <a:pt x="6442" y="3989"/>
                    <a:pt x="6371" y="4072"/>
                    <a:pt x="6371" y="4156"/>
                  </a:cubicBezTo>
                  <a:cubicBezTo>
                    <a:pt x="6371" y="4668"/>
                    <a:pt x="6192" y="5144"/>
                    <a:pt x="5859" y="5513"/>
                  </a:cubicBezTo>
                  <a:cubicBezTo>
                    <a:pt x="5597" y="5823"/>
                    <a:pt x="5251" y="6049"/>
                    <a:pt x="4870" y="6156"/>
                  </a:cubicBezTo>
                  <a:lnTo>
                    <a:pt x="4954" y="5942"/>
                  </a:lnTo>
                  <a:cubicBezTo>
                    <a:pt x="4966" y="5894"/>
                    <a:pt x="4966" y="5835"/>
                    <a:pt x="4942" y="5799"/>
                  </a:cubicBezTo>
                  <a:cubicBezTo>
                    <a:pt x="4906" y="5751"/>
                    <a:pt x="4870" y="5715"/>
                    <a:pt x="4811" y="5715"/>
                  </a:cubicBezTo>
                  <a:lnTo>
                    <a:pt x="3763" y="5715"/>
                  </a:lnTo>
                  <a:cubicBezTo>
                    <a:pt x="3704" y="5715"/>
                    <a:pt x="3656" y="5751"/>
                    <a:pt x="3632" y="5799"/>
                  </a:cubicBezTo>
                  <a:cubicBezTo>
                    <a:pt x="3596" y="5835"/>
                    <a:pt x="3596" y="5894"/>
                    <a:pt x="3620" y="5942"/>
                  </a:cubicBezTo>
                  <a:lnTo>
                    <a:pt x="3704" y="6156"/>
                  </a:lnTo>
                  <a:cubicBezTo>
                    <a:pt x="3346" y="6049"/>
                    <a:pt x="2989" y="5823"/>
                    <a:pt x="2739" y="5525"/>
                  </a:cubicBezTo>
                  <a:cubicBezTo>
                    <a:pt x="2406" y="5144"/>
                    <a:pt x="2227" y="4668"/>
                    <a:pt x="2227" y="4156"/>
                  </a:cubicBezTo>
                  <a:cubicBezTo>
                    <a:pt x="2227" y="4072"/>
                    <a:pt x="2156" y="3989"/>
                    <a:pt x="2072" y="3989"/>
                  </a:cubicBezTo>
                  <a:cubicBezTo>
                    <a:pt x="1977" y="3989"/>
                    <a:pt x="1906" y="4072"/>
                    <a:pt x="1906" y="4156"/>
                  </a:cubicBezTo>
                  <a:lnTo>
                    <a:pt x="1906" y="4168"/>
                  </a:lnTo>
                  <a:lnTo>
                    <a:pt x="1799" y="4168"/>
                  </a:lnTo>
                  <a:cubicBezTo>
                    <a:pt x="1727" y="4168"/>
                    <a:pt x="1656" y="4144"/>
                    <a:pt x="1596" y="4084"/>
                  </a:cubicBezTo>
                  <a:cubicBezTo>
                    <a:pt x="1549" y="4025"/>
                    <a:pt x="1513" y="3953"/>
                    <a:pt x="1513" y="3870"/>
                  </a:cubicBezTo>
                  <a:cubicBezTo>
                    <a:pt x="1525" y="3739"/>
                    <a:pt x="1668" y="3632"/>
                    <a:pt x="1810" y="3632"/>
                  </a:cubicBezTo>
                  <a:lnTo>
                    <a:pt x="1870" y="3632"/>
                  </a:lnTo>
                  <a:cubicBezTo>
                    <a:pt x="2013" y="3632"/>
                    <a:pt x="2144" y="3572"/>
                    <a:pt x="2227" y="3489"/>
                  </a:cubicBezTo>
                  <a:cubicBezTo>
                    <a:pt x="2322" y="3394"/>
                    <a:pt x="2382" y="3263"/>
                    <a:pt x="2382" y="3132"/>
                  </a:cubicBezTo>
                  <a:cubicBezTo>
                    <a:pt x="2382" y="2846"/>
                    <a:pt x="2441" y="2584"/>
                    <a:pt x="2561" y="2322"/>
                  </a:cubicBezTo>
                  <a:cubicBezTo>
                    <a:pt x="2608" y="2251"/>
                    <a:pt x="2561" y="2144"/>
                    <a:pt x="2489" y="2120"/>
                  </a:cubicBezTo>
                  <a:cubicBezTo>
                    <a:pt x="2466" y="2107"/>
                    <a:pt x="2442" y="2101"/>
                    <a:pt x="2418" y="2101"/>
                  </a:cubicBezTo>
                  <a:cubicBezTo>
                    <a:pt x="2357" y="2101"/>
                    <a:pt x="2301" y="2140"/>
                    <a:pt x="2275" y="2191"/>
                  </a:cubicBezTo>
                  <a:cubicBezTo>
                    <a:pt x="2144" y="2489"/>
                    <a:pt x="2072" y="2798"/>
                    <a:pt x="2072" y="3132"/>
                  </a:cubicBezTo>
                  <a:cubicBezTo>
                    <a:pt x="2072" y="3179"/>
                    <a:pt x="2049" y="3215"/>
                    <a:pt x="2001" y="3263"/>
                  </a:cubicBezTo>
                  <a:cubicBezTo>
                    <a:pt x="1977" y="3299"/>
                    <a:pt x="1930" y="3322"/>
                    <a:pt x="1870" y="3322"/>
                  </a:cubicBezTo>
                  <a:lnTo>
                    <a:pt x="1810" y="3322"/>
                  </a:lnTo>
                  <a:cubicBezTo>
                    <a:pt x="1703" y="3322"/>
                    <a:pt x="1608" y="3358"/>
                    <a:pt x="1513" y="3394"/>
                  </a:cubicBezTo>
                  <a:lnTo>
                    <a:pt x="1513" y="3120"/>
                  </a:lnTo>
                  <a:cubicBezTo>
                    <a:pt x="1513" y="1584"/>
                    <a:pt x="2763" y="334"/>
                    <a:pt x="4299" y="334"/>
                  </a:cubicBezTo>
                  <a:close/>
                  <a:moveTo>
                    <a:pt x="4585" y="6049"/>
                  </a:moveTo>
                  <a:lnTo>
                    <a:pt x="4394" y="6525"/>
                  </a:lnTo>
                  <a:cubicBezTo>
                    <a:pt x="4370" y="6549"/>
                    <a:pt x="4346" y="6585"/>
                    <a:pt x="4299" y="6585"/>
                  </a:cubicBezTo>
                  <a:cubicBezTo>
                    <a:pt x="4251" y="6585"/>
                    <a:pt x="4227" y="6549"/>
                    <a:pt x="4216" y="6525"/>
                  </a:cubicBezTo>
                  <a:lnTo>
                    <a:pt x="4013" y="6049"/>
                  </a:lnTo>
                  <a:close/>
                  <a:moveTo>
                    <a:pt x="2822" y="7001"/>
                  </a:moveTo>
                  <a:lnTo>
                    <a:pt x="4013" y="7668"/>
                  </a:lnTo>
                  <a:lnTo>
                    <a:pt x="3156" y="8394"/>
                  </a:lnTo>
                  <a:lnTo>
                    <a:pt x="3144" y="8394"/>
                  </a:lnTo>
                  <a:lnTo>
                    <a:pt x="2584" y="7442"/>
                  </a:lnTo>
                  <a:lnTo>
                    <a:pt x="2811" y="7001"/>
                  </a:lnTo>
                  <a:close/>
                  <a:moveTo>
                    <a:pt x="5335" y="6347"/>
                  </a:moveTo>
                  <a:lnTo>
                    <a:pt x="5335" y="6870"/>
                  </a:lnTo>
                  <a:lnTo>
                    <a:pt x="5144" y="6966"/>
                  </a:lnTo>
                  <a:cubicBezTo>
                    <a:pt x="5073" y="7013"/>
                    <a:pt x="5037" y="7120"/>
                    <a:pt x="5085" y="7192"/>
                  </a:cubicBezTo>
                  <a:cubicBezTo>
                    <a:pt x="5117" y="7241"/>
                    <a:pt x="5178" y="7273"/>
                    <a:pt x="5236" y="7273"/>
                  </a:cubicBezTo>
                  <a:cubicBezTo>
                    <a:pt x="5263" y="7273"/>
                    <a:pt x="5288" y="7266"/>
                    <a:pt x="5311" y="7251"/>
                  </a:cubicBezTo>
                  <a:lnTo>
                    <a:pt x="5775" y="7001"/>
                  </a:lnTo>
                  <a:lnTo>
                    <a:pt x="5787" y="7001"/>
                  </a:lnTo>
                  <a:lnTo>
                    <a:pt x="6013" y="7442"/>
                  </a:lnTo>
                  <a:lnTo>
                    <a:pt x="5489" y="8394"/>
                  </a:lnTo>
                  <a:lnTo>
                    <a:pt x="5478" y="8394"/>
                  </a:lnTo>
                  <a:lnTo>
                    <a:pt x="4597" y="7656"/>
                  </a:lnTo>
                  <a:lnTo>
                    <a:pt x="4751" y="7585"/>
                  </a:lnTo>
                  <a:cubicBezTo>
                    <a:pt x="4823" y="7537"/>
                    <a:pt x="4847" y="7430"/>
                    <a:pt x="4811" y="7359"/>
                  </a:cubicBezTo>
                  <a:cubicBezTo>
                    <a:pt x="4778" y="7310"/>
                    <a:pt x="4717" y="7277"/>
                    <a:pt x="4659" y="7277"/>
                  </a:cubicBezTo>
                  <a:cubicBezTo>
                    <a:pt x="4633" y="7277"/>
                    <a:pt x="4607" y="7284"/>
                    <a:pt x="4585" y="7299"/>
                  </a:cubicBezTo>
                  <a:lnTo>
                    <a:pt x="4311" y="7442"/>
                  </a:lnTo>
                  <a:lnTo>
                    <a:pt x="3263" y="6870"/>
                  </a:lnTo>
                  <a:lnTo>
                    <a:pt x="3263" y="6347"/>
                  </a:lnTo>
                  <a:cubicBezTo>
                    <a:pt x="3454" y="6430"/>
                    <a:pt x="3656" y="6513"/>
                    <a:pt x="3870" y="6537"/>
                  </a:cubicBezTo>
                  <a:lnTo>
                    <a:pt x="3918" y="6656"/>
                  </a:lnTo>
                  <a:cubicBezTo>
                    <a:pt x="3977" y="6823"/>
                    <a:pt x="4132" y="6918"/>
                    <a:pt x="4299" y="6918"/>
                  </a:cubicBezTo>
                  <a:cubicBezTo>
                    <a:pt x="4477" y="6918"/>
                    <a:pt x="4632" y="6823"/>
                    <a:pt x="4680" y="6656"/>
                  </a:cubicBezTo>
                  <a:lnTo>
                    <a:pt x="4727" y="6537"/>
                  </a:lnTo>
                  <a:cubicBezTo>
                    <a:pt x="4942" y="6489"/>
                    <a:pt x="5144" y="6430"/>
                    <a:pt x="5335" y="6347"/>
                  </a:cubicBezTo>
                  <a:close/>
                  <a:moveTo>
                    <a:pt x="4311" y="0"/>
                  </a:moveTo>
                  <a:cubicBezTo>
                    <a:pt x="2608" y="0"/>
                    <a:pt x="1203" y="1405"/>
                    <a:pt x="1203" y="3120"/>
                  </a:cubicBezTo>
                  <a:lnTo>
                    <a:pt x="1203" y="3977"/>
                  </a:lnTo>
                  <a:cubicBezTo>
                    <a:pt x="1203" y="4525"/>
                    <a:pt x="1096" y="4870"/>
                    <a:pt x="1013" y="5084"/>
                  </a:cubicBezTo>
                  <a:cubicBezTo>
                    <a:pt x="906" y="5299"/>
                    <a:pt x="965" y="5561"/>
                    <a:pt x="1156" y="5704"/>
                  </a:cubicBezTo>
                  <a:cubicBezTo>
                    <a:pt x="1489" y="5942"/>
                    <a:pt x="2132" y="6347"/>
                    <a:pt x="2930" y="6406"/>
                  </a:cubicBezTo>
                  <a:lnTo>
                    <a:pt x="2930" y="6692"/>
                  </a:lnTo>
                  <a:cubicBezTo>
                    <a:pt x="2894" y="6674"/>
                    <a:pt x="2861" y="6665"/>
                    <a:pt x="2828" y="6665"/>
                  </a:cubicBezTo>
                  <a:cubicBezTo>
                    <a:pt x="2796" y="6665"/>
                    <a:pt x="2763" y="6674"/>
                    <a:pt x="2727" y="6692"/>
                  </a:cubicBezTo>
                  <a:cubicBezTo>
                    <a:pt x="2632" y="6716"/>
                    <a:pt x="2561" y="6775"/>
                    <a:pt x="2525" y="6847"/>
                  </a:cubicBezTo>
                  <a:lnTo>
                    <a:pt x="2275" y="7359"/>
                  </a:lnTo>
                  <a:lnTo>
                    <a:pt x="858" y="7775"/>
                  </a:lnTo>
                  <a:cubicBezTo>
                    <a:pt x="358" y="7918"/>
                    <a:pt x="1" y="8394"/>
                    <a:pt x="1" y="8918"/>
                  </a:cubicBezTo>
                  <a:lnTo>
                    <a:pt x="1" y="10919"/>
                  </a:lnTo>
                  <a:cubicBezTo>
                    <a:pt x="1" y="11002"/>
                    <a:pt x="72" y="11073"/>
                    <a:pt x="167" y="11073"/>
                  </a:cubicBezTo>
                  <a:cubicBezTo>
                    <a:pt x="251" y="11073"/>
                    <a:pt x="322" y="11002"/>
                    <a:pt x="322" y="10919"/>
                  </a:cubicBezTo>
                  <a:lnTo>
                    <a:pt x="322" y="8918"/>
                  </a:lnTo>
                  <a:cubicBezTo>
                    <a:pt x="322" y="8752"/>
                    <a:pt x="370" y="8609"/>
                    <a:pt x="441" y="8478"/>
                  </a:cubicBezTo>
                  <a:lnTo>
                    <a:pt x="1370" y="9264"/>
                  </a:lnTo>
                  <a:cubicBezTo>
                    <a:pt x="1489" y="9371"/>
                    <a:pt x="1549" y="9514"/>
                    <a:pt x="1549" y="9668"/>
                  </a:cubicBezTo>
                  <a:lnTo>
                    <a:pt x="1549" y="10895"/>
                  </a:lnTo>
                  <a:cubicBezTo>
                    <a:pt x="1549" y="10990"/>
                    <a:pt x="1620" y="11061"/>
                    <a:pt x="1703" y="11061"/>
                  </a:cubicBezTo>
                  <a:cubicBezTo>
                    <a:pt x="1799" y="11061"/>
                    <a:pt x="1870" y="10990"/>
                    <a:pt x="1870" y="10895"/>
                  </a:cubicBezTo>
                  <a:lnTo>
                    <a:pt x="1870" y="9668"/>
                  </a:lnTo>
                  <a:cubicBezTo>
                    <a:pt x="1870" y="9406"/>
                    <a:pt x="1763" y="9168"/>
                    <a:pt x="1572" y="9014"/>
                  </a:cubicBezTo>
                  <a:lnTo>
                    <a:pt x="656" y="8216"/>
                  </a:lnTo>
                  <a:cubicBezTo>
                    <a:pt x="739" y="8144"/>
                    <a:pt x="834" y="8097"/>
                    <a:pt x="953" y="8073"/>
                  </a:cubicBezTo>
                  <a:lnTo>
                    <a:pt x="2346" y="7656"/>
                  </a:lnTo>
                  <a:lnTo>
                    <a:pt x="2858" y="8549"/>
                  </a:lnTo>
                  <a:cubicBezTo>
                    <a:pt x="2894" y="8633"/>
                    <a:pt x="2989" y="8692"/>
                    <a:pt x="3096" y="8716"/>
                  </a:cubicBezTo>
                  <a:lnTo>
                    <a:pt x="3156" y="8716"/>
                  </a:lnTo>
                  <a:cubicBezTo>
                    <a:pt x="3227" y="8716"/>
                    <a:pt x="3311" y="8680"/>
                    <a:pt x="3382" y="8633"/>
                  </a:cubicBezTo>
                  <a:lnTo>
                    <a:pt x="4335" y="7823"/>
                  </a:lnTo>
                  <a:lnTo>
                    <a:pt x="5287" y="8633"/>
                  </a:lnTo>
                  <a:cubicBezTo>
                    <a:pt x="5347" y="8692"/>
                    <a:pt x="5418" y="8716"/>
                    <a:pt x="5501" y="8716"/>
                  </a:cubicBezTo>
                  <a:lnTo>
                    <a:pt x="5561" y="8716"/>
                  </a:lnTo>
                  <a:cubicBezTo>
                    <a:pt x="5668" y="8692"/>
                    <a:pt x="5740" y="8633"/>
                    <a:pt x="5799" y="8549"/>
                  </a:cubicBezTo>
                  <a:lnTo>
                    <a:pt x="6311" y="7656"/>
                  </a:lnTo>
                  <a:lnTo>
                    <a:pt x="7704" y="8073"/>
                  </a:lnTo>
                  <a:cubicBezTo>
                    <a:pt x="7811" y="8097"/>
                    <a:pt x="7918" y="8156"/>
                    <a:pt x="8002" y="8216"/>
                  </a:cubicBezTo>
                  <a:lnTo>
                    <a:pt x="7085" y="9014"/>
                  </a:lnTo>
                  <a:cubicBezTo>
                    <a:pt x="6894" y="9168"/>
                    <a:pt x="6787" y="9406"/>
                    <a:pt x="6787" y="9668"/>
                  </a:cubicBezTo>
                  <a:lnTo>
                    <a:pt x="6787" y="10895"/>
                  </a:lnTo>
                  <a:cubicBezTo>
                    <a:pt x="6787" y="10990"/>
                    <a:pt x="6859" y="11061"/>
                    <a:pt x="6954" y="11061"/>
                  </a:cubicBezTo>
                  <a:cubicBezTo>
                    <a:pt x="7037" y="11061"/>
                    <a:pt x="7109" y="10990"/>
                    <a:pt x="7109" y="10895"/>
                  </a:cubicBezTo>
                  <a:lnTo>
                    <a:pt x="7109" y="9668"/>
                  </a:lnTo>
                  <a:cubicBezTo>
                    <a:pt x="7109" y="9514"/>
                    <a:pt x="7192" y="9371"/>
                    <a:pt x="7287" y="9264"/>
                  </a:cubicBezTo>
                  <a:lnTo>
                    <a:pt x="8216" y="8478"/>
                  </a:lnTo>
                  <a:cubicBezTo>
                    <a:pt x="8287" y="8609"/>
                    <a:pt x="8335" y="8752"/>
                    <a:pt x="8335" y="8918"/>
                  </a:cubicBezTo>
                  <a:lnTo>
                    <a:pt x="8335" y="10919"/>
                  </a:lnTo>
                  <a:cubicBezTo>
                    <a:pt x="8335" y="11002"/>
                    <a:pt x="8407" y="11073"/>
                    <a:pt x="8502" y="11073"/>
                  </a:cubicBezTo>
                  <a:cubicBezTo>
                    <a:pt x="8585" y="11073"/>
                    <a:pt x="8657" y="11002"/>
                    <a:pt x="8657" y="10919"/>
                  </a:cubicBezTo>
                  <a:lnTo>
                    <a:pt x="8657" y="8918"/>
                  </a:lnTo>
                  <a:cubicBezTo>
                    <a:pt x="8633" y="8382"/>
                    <a:pt x="8276" y="7906"/>
                    <a:pt x="7764" y="7763"/>
                  </a:cubicBezTo>
                  <a:lnTo>
                    <a:pt x="6359" y="7347"/>
                  </a:lnTo>
                  <a:lnTo>
                    <a:pt x="6097" y="6835"/>
                  </a:lnTo>
                  <a:cubicBezTo>
                    <a:pt x="6061" y="6763"/>
                    <a:pt x="5978" y="6692"/>
                    <a:pt x="5906" y="6668"/>
                  </a:cubicBezTo>
                  <a:cubicBezTo>
                    <a:pt x="5870" y="6662"/>
                    <a:pt x="5835" y="6659"/>
                    <a:pt x="5801" y="6659"/>
                  </a:cubicBezTo>
                  <a:cubicBezTo>
                    <a:pt x="5766" y="6659"/>
                    <a:pt x="5734" y="6662"/>
                    <a:pt x="5704" y="6668"/>
                  </a:cubicBezTo>
                  <a:lnTo>
                    <a:pt x="5704" y="6394"/>
                  </a:lnTo>
                  <a:cubicBezTo>
                    <a:pt x="6502" y="6347"/>
                    <a:pt x="7156" y="5942"/>
                    <a:pt x="7466" y="5692"/>
                  </a:cubicBezTo>
                  <a:cubicBezTo>
                    <a:pt x="7668" y="5537"/>
                    <a:pt x="7728" y="5287"/>
                    <a:pt x="7621" y="5061"/>
                  </a:cubicBezTo>
                  <a:cubicBezTo>
                    <a:pt x="7525" y="4870"/>
                    <a:pt x="7430" y="4513"/>
                    <a:pt x="7430" y="3965"/>
                  </a:cubicBezTo>
                  <a:lnTo>
                    <a:pt x="7430" y="3120"/>
                  </a:lnTo>
                  <a:cubicBezTo>
                    <a:pt x="7430" y="1405"/>
                    <a:pt x="6025" y="0"/>
                    <a:pt x="43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7" name="Google Shape;10458;p79">
              <a:extLst>
                <a:ext uri="{FF2B5EF4-FFF2-40B4-BE49-F238E27FC236}">
                  <a16:creationId xmlns:a16="http://schemas.microsoft.com/office/drawing/2014/main" id="{CA974EB2-139F-DA0B-78F5-C38F689FA3C0}"/>
                </a:ext>
              </a:extLst>
            </p:cNvPr>
            <p:cNvSpPr/>
            <p:nvPr/>
          </p:nvSpPr>
          <p:spPr>
            <a:xfrm>
              <a:off x="6375559" y="4549033"/>
              <a:ext cx="10233" cy="10201"/>
            </a:xfrm>
            <a:custGeom>
              <a:avLst/>
              <a:gdLst/>
              <a:ahLst/>
              <a:cxnLst/>
              <a:rect l="l" t="t" r="r" b="b"/>
              <a:pathLst>
                <a:path w="323" h="322" extrusionOk="0">
                  <a:moveTo>
                    <a:pt x="156" y="1"/>
                  </a:moveTo>
                  <a:cubicBezTo>
                    <a:pt x="72" y="1"/>
                    <a:pt x="1" y="72"/>
                    <a:pt x="1" y="155"/>
                  </a:cubicBezTo>
                  <a:cubicBezTo>
                    <a:pt x="1" y="251"/>
                    <a:pt x="72" y="322"/>
                    <a:pt x="156" y="322"/>
                  </a:cubicBezTo>
                  <a:cubicBezTo>
                    <a:pt x="251" y="322"/>
                    <a:pt x="322" y="251"/>
                    <a:pt x="322" y="155"/>
                  </a:cubicBezTo>
                  <a:cubicBezTo>
                    <a:pt x="322" y="72"/>
                    <a:pt x="251" y="1"/>
                    <a:pt x="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8" name="Google Shape;10459;p79">
              <a:extLst>
                <a:ext uri="{FF2B5EF4-FFF2-40B4-BE49-F238E27FC236}">
                  <a16:creationId xmlns:a16="http://schemas.microsoft.com/office/drawing/2014/main" id="{4226FD4C-4A30-9A3E-E7C8-D1BD86E8627D}"/>
                </a:ext>
              </a:extLst>
            </p:cNvPr>
            <p:cNvSpPr/>
            <p:nvPr/>
          </p:nvSpPr>
          <p:spPr>
            <a:xfrm>
              <a:off x="6375559" y="4587493"/>
              <a:ext cx="10233" cy="10613"/>
            </a:xfrm>
            <a:custGeom>
              <a:avLst/>
              <a:gdLst/>
              <a:ahLst/>
              <a:cxnLst/>
              <a:rect l="l" t="t" r="r" b="b"/>
              <a:pathLst>
                <a:path w="323" h="335" extrusionOk="0">
                  <a:moveTo>
                    <a:pt x="156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34"/>
                    <a:pt x="156" y="334"/>
                  </a:cubicBezTo>
                  <a:cubicBezTo>
                    <a:pt x="251" y="334"/>
                    <a:pt x="322" y="251"/>
                    <a:pt x="322" y="168"/>
                  </a:cubicBezTo>
                  <a:cubicBezTo>
                    <a:pt x="322" y="72"/>
                    <a:pt x="251" y="1"/>
                    <a:pt x="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9" name="Google Shape;10460;p79">
              <a:extLst>
                <a:ext uri="{FF2B5EF4-FFF2-40B4-BE49-F238E27FC236}">
                  <a16:creationId xmlns:a16="http://schemas.microsoft.com/office/drawing/2014/main" id="{4BCED645-F184-6D8F-A280-DF0C59EDBBAE}"/>
                </a:ext>
              </a:extLst>
            </p:cNvPr>
            <p:cNvSpPr/>
            <p:nvPr/>
          </p:nvSpPr>
          <p:spPr>
            <a:xfrm>
              <a:off x="6342009" y="4406442"/>
              <a:ext cx="76222" cy="32472"/>
            </a:xfrm>
            <a:custGeom>
              <a:avLst/>
              <a:gdLst/>
              <a:ahLst/>
              <a:cxnLst/>
              <a:rect l="l" t="t" r="r" b="b"/>
              <a:pathLst>
                <a:path w="2406" h="1025" extrusionOk="0">
                  <a:moveTo>
                    <a:pt x="1012" y="334"/>
                  </a:moveTo>
                  <a:cubicBezTo>
                    <a:pt x="953" y="430"/>
                    <a:pt x="834" y="525"/>
                    <a:pt x="703" y="525"/>
                  </a:cubicBezTo>
                  <a:lnTo>
                    <a:pt x="381" y="525"/>
                  </a:lnTo>
                  <a:cubicBezTo>
                    <a:pt x="441" y="406"/>
                    <a:pt x="560" y="334"/>
                    <a:pt x="703" y="334"/>
                  </a:cubicBezTo>
                  <a:close/>
                  <a:moveTo>
                    <a:pt x="1727" y="334"/>
                  </a:moveTo>
                  <a:cubicBezTo>
                    <a:pt x="1858" y="334"/>
                    <a:pt x="1977" y="406"/>
                    <a:pt x="2036" y="525"/>
                  </a:cubicBezTo>
                  <a:lnTo>
                    <a:pt x="1727" y="525"/>
                  </a:lnTo>
                  <a:cubicBezTo>
                    <a:pt x="1584" y="525"/>
                    <a:pt x="1477" y="453"/>
                    <a:pt x="1417" y="334"/>
                  </a:cubicBezTo>
                  <a:close/>
                  <a:moveTo>
                    <a:pt x="679" y="1"/>
                  </a:moveTo>
                  <a:cubicBezTo>
                    <a:pt x="310" y="1"/>
                    <a:pt x="0" y="311"/>
                    <a:pt x="0" y="692"/>
                  </a:cubicBezTo>
                  <a:lnTo>
                    <a:pt x="0" y="870"/>
                  </a:lnTo>
                  <a:cubicBezTo>
                    <a:pt x="0" y="953"/>
                    <a:pt x="72" y="1025"/>
                    <a:pt x="167" y="1025"/>
                  </a:cubicBezTo>
                  <a:cubicBezTo>
                    <a:pt x="250" y="1025"/>
                    <a:pt x="322" y="953"/>
                    <a:pt x="322" y="870"/>
                  </a:cubicBezTo>
                  <a:lnTo>
                    <a:pt x="322" y="846"/>
                  </a:lnTo>
                  <a:lnTo>
                    <a:pt x="679" y="846"/>
                  </a:lnTo>
                  <a:cubicBezTo>
                    <a:pt x="893" y="846"/>
                    <a:pt x="1084" y="763"/>
                    <a:pt x="1203" y="608"/>
                  </a:cubicBezTo>
                  <a:cubicBezTo>
                    <a:pt x="1322" y="763"/>
                    <a:pt x="1512" y="846"/>
                    <a:pt x="1727" y="846"/>
                  </a:cubicBezTo>
                  <a:lnTo>
                    <a:pt x="2084" y="846"/>
                  </a:lnTo>
                  <a:lnTo>
                    <a:pt x="2084" y="870"/>
                  </a:lnTo>
                  <a:cubicBezTo>
                    <a:pt x="2084" y="953"/>
                    <a:pt x="2155" y="1025"/>
                    <a:pt x="2251" y="1025"/>
                  </a:cubicBezTo>
                  <a:cubicBezTo>
                    <a:pt x="2334" y="1025"/>
                    <a:pt x="2405" y="953"/>
                    <a:pt x="2405" y="870"/>
                  </a:cubicBezTo>
                  <a:lnTo>
                    <a:pt x="2405" y="692"/>
                  </a:lnTo>
                  <a:cubicBezTo>
                    <a:pt x="2405" y="299"/>
                    <a:pt x="2108" y="1"/>
                    <a:pt x="1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50" name="Google Shape;10461;p79">
            <a:extLst>
              <a:ext uri="{FF2B5EF4-FFF2-40B4-BE49-F238E27FC236}">
                <a16:creationId xmlns:a16="http://schemas.microsoft.com/office/drawing/2014/main" id="{23531375-F1E3-7DC2-D4D7-383D8CA6AF02}"/>
              </a:ext>
            </a:extLst>
          </p:cNvPr>
          <p:cNvGrpSpPr/>
          <p:nvPr/>
        </p:nvGrpSpPr>
        <p:grpSpPr>
          <a:xfrm>
            <a:off x="6355352" y="6354045"/>
            <a:ext cx="704690" cy="727310"/>
            <a:chOff x="3560600" y="3763338"/>
            <a:chExt cx="352345" cy="363655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51" name="Google Shape;10462;p79">
              <a:extLst>
                <a:ext uri="{FF2B5EF4-FFF2-40B4-BE49-F238E27FC236}">
                  <a16:creationId xmlns:a16="http://schemas.microsoft.com/office/drawing/2014/main" id="{E359AF84-A671-BB06-C291-A903A704C5CB}"/>
                </a:ext>
              </a:extLst>
            </p:cNvPr>
            <p:cNvSpPr/>
            <p:nvPr/>
          </p:nvSpPr>
          <p:spPr>
            <a:xfrm>
              <a:off x="3665841" y="3763338"/>
              <a:ext cx="143352" cy="173543"/>
            </a:xfrm>
            <a:custGeom>
              <a:avLst/>
              <a:gdLst/>
              <a:ahLst/>
              <a:cxnLst/>
              <a:rect l="l" t="t" r="r" b="b"/>
              <a:pathLst>
                <a:path w="4525" h="5478" extrusionOk="0">
                  <a:moveTo>
                    <a:pt x="2251" y="1"/>
                  </a:moveTo>
                  <a:cubicBezTo>
                    <a:pt x="1691" y="1"/>
                    <a:pt x="1179" y="191"/>
                    <a:pt x="774" y="549"/>
                  </a:cubicBezTo>
                  <a:cubicBezTo>
                    <a:pt x="370" y="906"/>
                    <a:pt x="108" y="1382"/>
                    <a:pt x="12" y="1918"/>
                  </a:cubicBezTo>
                  <a:cubicBezTo>
                    <a:pt x="0" y="2013"/>
                    <a:pt x="60" y="2096"/>
                    <a:pt x="143" y="2120"/>
                  </a:cubicBezTo>
                  <a:cubicBezTo>
                    <a:pt x="151" y="2121"/>
                    <a:pt x="159" y="2122"/>
                    <a:pt x="167" y="2122"/>
                  </a:cubicBezTo>
                  <a:cubicBezTo>
                    <a:pt x="252" y="2122"/>
                    <a:pt x="324" y="2064"/>
                    <a:pt x="346" y="1977"/>
                  </a:cubicBezTo>
                  <a:cubicBezTo>
                    <a:pt x="477" y="1049"/>
                    <a:pt x="1286" y="346"/>
                    <a:pt x="2239" y="346"/>
                  </a:cubicBezTo>
                  <a:cubicBezTo>
                    <a:pt x="3299" y="346"/>
                    <a:pt x="4168" y="1203"/>
                    <a:pt x="4168" y="2263"/>
                  </a:cubicBezTo>
                  <a:cubicBezTo>
                    <a:pt x="4168" y="3096"/>
                    <a:pt x="3632" y="3847"/>
                    <a:pt x="2822" y="4097"/>
                  </a:cubicBezTo>
                  <a:cubicBezTo>
                    <a:pt x="2775" y="4108"/>
                    <a:pt x="2751" y="4144"/>
                    <a:pt x="2739" y="4168"/>
                  </a:cubicBezTo>
                  <a:lnTo>
                    <a:pt x="2239" y="4990"/>
                  </a:lnTo>
                  <a:lnTo>
                    <a:pt x="1751" y="4168"/>
                  </a:lnTo>
                  <a:cubicBezTo>
                    <a:pt x="1739" y="4144"/>
                    <a:pt x="1691" y="4108"/>
                    <a:pt x="1667" y="4097"/>
                  </a:cubicBezTo>
                  <a:cubicBezTo>
                    <a:pt x="977" y="3870"/>
                    <a:pt x="477" y="3287"/>
                    <a:pt x="358" y="2573"/>
                  </a:cubicBezTo>
                  <a:cubicBezTo>
                    <a:pt x="347" y="2496"/>
                    <a:pt x="266" y="2440"/>
                    <a:pt x="189" y="2440"/>
                  </a:cubicBezTo>
                  <a:cubicBezTo>
                    <a:pt x="182" y="2440"/>
                    <a:pt x="174" y="2441"/>
                    <a:pt x="167" y="2442"/>
                  </a:cubicBezTo>
                  <a:cubicBezTo>
                    <a:pt x="72" y="2454"/>
                    <a:pt x="12" y="2549"/>
                    <a:pt x="24" y="2632"/>
                  </a:cubicBezTo>
                  <a:cubicBezTo>
                    <a:pt x="108" y="3049"/>
                    <a:pt x="286" y="3418"/>
                    <a:pt x="548" y="3739"/>
                  </a:cubicBezTo>
                  <a:cubicBezTo>
                    <a:pt x="798" y="4037"/>
                    <a:pt x="1132" y="4251"/>
                    <a:pt x="1501" y="4394"/>
                  </a:cubicBezTo>
                  <a:lnTo>
                    <a:pt x="2108" y="5406"/>
                  </a:lnTo>
                  <a:cubicBezTo>
                    <a:pt x="2144" y="5442"/>
                    <a:pt x="2203" y="5478"/>
                    <a:pt x="2263" y="5478"/>
                  </a:cubicBezTo>
                  <a:cubicBezTo>
                    <a:pt x="2322" y="5478"/>
                    <a:pt x="2382" y="5442"/>
                    <a:pt x="2406" y="5406"/>
                  </a:cubicBezTo>
                  <a:lnTo>
                    <a:pt x="3025" y="4394"/>
                  </a:lnTo>
                  <a:cubicBezTo>
                    <a:pt x="3930" y="4073"/>
                    <a:pt x="4525" y="3227"/>
                    <a:pt x="4525" y="2263"/>
                  </a:cubicBezTo>
                  <a:cubicBezTo>
                    <a:pt x="4489" y="1013"/>
                    <a:pt x="3477" y="1"/>
                    <a:pt x="22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2" name="Google Shape;10463;p79">
              <a:extLst>
                <a:ext uri="{FF2B5EF4-FFF2-40B4-BE49-F238E27FC236}">
                  <a16:creationId xmlns:a16="http://schemas.microsoft.com/office/drawing/2014/main" id="{E74FF28C-F7C4-9727-C6F9-A7056ED95769}"/>
                </a:ext>
              </a:extLst>
            </p:cNvPr>
            <p:cNvSpPr/>
            <p:nvPr/>
          </p:nvSpPr>
          <p:spPr>
            <a:xfrm>
              <a:off x="3696761" y="3794099"/>
              <a:ext cx="82653" cy="78661"/>
            </a:xfrm>
            <a:custGeom>
              <a:avLst/>
              <a:gdLst/>
              <a:ahLst/>
              <a:cxnLst/>
              <a:rect l="l" t="t" r="r" b="b"/>
              <a:pathLst>
                <a:path w="2609" h="2483" extrusionOk="0">
                  <a:moveTo>
                    <a:pt x="1584" y="328"/>
                  </a:moveTo>
                  <a:cubicBezTo>
                    <a:pt x="1727" y="328"/>
                    <a:pt x="1882" y="387"/>
                    <a:pt x="2001" y="506"/>
                  </a:cubicBezTo>
                  <a:cubicBezTo>
                    <a:pt x="2239" y="732"/>
                    <a:pt x="2239" y="1102"/>
                    <a:pt x="2001" y="1340"/>
                  </a:cubicBezTo>
                  <a:cubicBezTo>
                    <a:pt x="1888" y="1453"/>
                    <a:pt x="1736" y="1509"/>
                    <a:pt x="1584" y="1509"/>
                  </a:cubicBezTo>
                  <a:cubicBezTo>
                    <a:pt x="1433" y="1509"/>
                    <a:pt x="1281" y="1453"/>
                    <a:pt x="1168" y="1340"/>
                  </a:cubicBezTo>
                  <a:cubicBezTo>
                    <a:pt x="941" y="1113"/>
                    <a:pt x="941" y="732"/>
                    <a:pt x="1168" y="506"/>
                  </a:cubicBezTo>
                  <a:cubicBezTo>
                    <a:pt x="1287" y="387"/>
                    <a:pt x="1430" y="328"/>
                    <a:pt x="1584" y="328"/>
                  </a:cubicBezTo>
                  <a:close/>
                  <a:moveTo>
                    <a:pt x="1584" y="0"/>
                  </a:moveTo>
                  <a:cubicBezTo>
                    <a:pt x="1346" y="0"/>
                    <a:pt x="1108" y="89"/>
                    <a:pt x="929" y="268"/>
                  </a:cubicBezTo>
                  <a:cubicBezTo>
                    <a:pt x="596" y="590"/>
                    <a:pt x="572" y="1090"/>
                    <a:pt x="822" y="1447"/>
                  </a:cubicBezTo>
                  <a:lnTo>
                    <a:pt x="60" y="2197"/>
                  </a:lnTo>
                  <a:cubicBezTo>
                    <a:pt x="1" y="2256"/>
                    <a:pt x="1" y="2375"/>
                    <a:pt x="60" y="2435"/>
                  </a:cubicBezTo>
                  <a:cubicBezTo>
                    <a:pt x="96" y="2471"/>
                    <a:pt x="144" y="2483"/>
                    <a:pt x="179" y="2483"/>
                  </a:cubicBezTo>
                  <a:cubicBezTo>
                    <a:pt x="227" y="2483"/>
                    <a:pt x="275" y="2471"/>
                    <a:pt x="298" y="2435"/>
                  </a:cubicBezTo>
                  <a:lnTo>
                    <a:pt x="1060" y="1685"/>
                  </a:lnTo>
                  <a:cubicBezTo>
                    <a:pt x="1227" y="1780"/>
                    <a:pt x="1406" y="1840"/>
                    <a:pt x="1584" y="1840"/>
                  </a:cubicBezTo>
                  <a:cubicBezTo>
                    <a:pt x="1822" y="1840"/>
                    <a:pt x="2061" y="1756"/>
                    <a:pt x="2239" y="1578"/>
                  </a:cubicBezTo>
                  <a:cubicBezTo>
                    <a:pt x="2608" y="1209"/>
                    <a:pt x="2608" y="625"/>
                    <a:pt x="2239" y="268"/>
                  </a:cubicBezTo>
                  <a:cubicBezTo>
                    <a:pt x="2061" y="89"/>
                    <a:pt x="1822" y="0"/>
                    <a:pt x="15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3" name="Google Shape;10464;p79">
              <a:extLst>
                <a:ext uri="{FF2B5EF4-FFF2-40B4-BE49-F238E27FC236}">
                  <a16:creationId xmlns:a16="http://schemas.microsoft.com/office/drawing/2014/main" id="{93CA8ADA-5100-4257-66A9-AB95330C6E91}"/>
                </a:ext>
              </a:extLst>
            </p:cNvPr>
            <p:cNvSpPr/>
            <p:nvPr/>
          </p:nvSpPr>
          <p:spPr>
            <a:xfrm>
              <a:off x="3560600" y="3916574"/>
              <a:ext cx="352345" cy="210419"/>
            </a:xfrm>
            <a:custGeom>
              <a:avLst/>
              <a:gdLst/>
              <a:ahLst/>
              <a:cxnLst/>
              <a:rect l="l" t="t" r="r" b="b"/>
              <a:pathLst>
                <a:path w="11122" h="6642" extrusionOk="0">
                  <a:moveTo>
                    <a:pt x="3037" y="391"/>
                  </a:moveTo>
                  <a:lnTo>
                    <a:pt x="5394" y="1176"/>
                  </a:lnTo>
                  <a:lnTo>
                    <a:pt x="5394" y="1296"/>
                  </a:lnTo>
                  <a:lnTo>
                    <a:pt x="3037" y="510"/>
                  </a:lnTo>
                  <a:lnTo>
                    <a:pt x="3037" y="391"/>
                  </a:lnTo>
                  <a:close/>
                  <a:moveTo>
                    <a:pt x="8085" y="391"/>
                  </a:moveTo>
                  <a:lnTo>
                    <a:pt x="8085" y="510"/>
                  </a:lnTo>
                  <a:lnTo>
                    <a:pt x="5728" y="1296"/>
                  </a:lnTo>
                  <a:lnTo>
                    <a:pt x="5728" y="1176"/>
                  </a:lnTo>
                  <a:lnTo>
                    <a:pt x="8085" y="391"/>
                  </a:lnTo>
                  <a:close/>
                  <a:moveTo>
                    <a:pt x="2691" y="855"/>
                  </a:moveTo>
                  <a:lnTo>
                    <a:pt x="2691" y="4975"/>
                  </a:lnTo>
                  <a:lnTo>
                    <a:pt x="2680" y="4975"/>
                  </a:lnTo>
                  <a:lnTo>
                    <a:pt x="786" y="5594"/>
                  </a:lnTo>
                  <a:lnTo>
                    <a:pt x="786" y="1486"/>
                  </a:lnTo>
                  <a:lnTo>
                    <a:pt x="2691" y="855"/>
                  </a:lnTo>
                  <a:close/>
                  <a:moveTo>
                    <a:pt x="8085" y="867"/>
                  </a:moveTo>
                  <a:lnTo>
                    <a:pt x="8085" y="4975"/>
                  </a:lnTo>
                  <a:lnTo>
                    <a:pt x="8049" y="4975"/>
                  </a:lnTo>
                  <a:lnTo>
                    <a:pt x="5728" y="5748"/>
                  </a:lnTo>
                  <a:lnTo>
                    <a:pt x="5728" y="1641"/>
                  </a:lnTo>
                  <a:lnTo>
                    <a:pt x="5763" y="1641"/>
                  </a:lnTo>
                  <a:lnTo>
                    <a:pt x="8085" y="867"/>
                  </a:lnTo>
                  <a:close/>
                  <a:moveTo>
                    <a:pt x="3037" y="879"/>
                  </a:moveTo>
                  <a:lnTo>
                    <a:pt x="5358" y="1653"/>
                  </a:lnTo>
                  <a:lnTo>
                    <a:pt x="5394" y="1653"/>
                  </a:lnTo>
                  <a:lnTo>
                    <a:pt x="5394" y="5760"/>
                  </a:lnTo>
                  <a:lnTo>
                    <a:pt x="3072" y="4986"/>
                  </a:lnTo>
                  <a:lnTo>
                    <a:pt x="3037" y="4986"/>
                  </a:lnTo>
                  <a:lnTo>
                    <a:pt x="3037" y="879"/>
                  </a:lnTo>
                  <a:close/>
                  <a:moveTo>
                    <a:pt x="3037" y="5320"/>
                  </a:moveTo>
                  <a:lnTo>
                    <a:pt x="5394" y="6106"/>
                  </a:lnTo>
                  <a:lnTo>
                    <a:pt x="5394" y="6225"/>
                  </a:lnTo>
                  <a:lnTo>
                    <a:pt x="3037" y="5439"/>
                  </a:lnTo>
                  <a:lnTo>
                    <a:pt x="3037" y="5320"/>
                  </a:lnTo>
                  <a:close/>
                  <a:moveTo>
                    <a:pt x="8085" y="5320"/>
                  </a:moveTo>
                  <a:lnTo>
                    <a:pt x="8085" y="5439"/>
                  </a:lnTo>
                  <a:lnTo>
                    <a:pt x="5728" y="6225"/>
                  </a:lnTo>
                  <a:lnTo>
                    <a:pt x="5728" y="6106"/>
                  </a:lnTo>
                  <a:lnTo>
                    <a:pt x="8085" y="5320"/>
                  </a:lnTo>
                  <a:close/>
                  <a:moveTo>
                    <a:pt x="2715" y="414"/>
                  </a:moveTo>
                  <a:lnTo>
                    <a:pt x="2715" y="510"/>
                  </a:lnTo>
                  <a:lnTo>
                    <a:pt x="584" y="1224"/>
                  </a:lnTo>
                  <a:cubicBezTo>
                    <a:pt x="513" y="1248"/>
                    <a:pt x="465" y="1307"/>
                    <a:pt x="465" y="1391"/>
                  </a:cubicBezTo>
                  <a:lnTo>
                    <a:pt x="465" y="5856"/>
                  </a:lnTo>
                  <a:cubicBezTo>
                    <a:pt x="465" y="5915"/>
                    <a:pt x="489" y="5951"/>
                    <a:pt x="536" y="5987"/>
                  </a:cubicBezTo>
                  <a:cubicBezTo>
                    <a:pt x="571" y="6004"/>
                    <a:pt x="613" y="6015"/>
                    <a:pt x="651" y="6015"/>
                  </a:cubicBezTo>
                  <a:cubicBezTo>
                    <a:pt x="665" y="6015"/>
                    <a:pt x="678" y="6014"/>
                    <a:pt x="691" y="6010"/>
                  </a:cubicBezTo>
                  <a:lnTo>
                    <a:pt x="2715" y="5344"/>
                  </a:lnTo>
                  <a:lnTo>
                    <a:pt x="2715" y="5463"/>
                  </a:lnTo>
                  <a:lnTo>
                    <a:pt x="358" y="6249"/>
                  </a:lnTo>
                  <a:lnTo>
                    <a:pt x="358" y="1200"/>
                  </a:lnTo>
                  <a:lnTo>
                    <a:pt x="2715" y="414"/>
                  </a:lnTo>
                  <a:close/>
                  <a:moveTo>
                    <a:pt x="2864" y="1"/>
                  </a:moveTo>
                  <a:cubicBezTo>
                    <a:pt x="2846" y="1"/>
                    <a:pt x="2828" y="4"/>
                    <a:pt x="2811" y="10"/>
                  </a:cubicBezTo>
                  <a:lnTo>
                    <a:pt x="120" y="903"/>
                  </a:lnTo>
                  <a:cubicBezTo>
                    <a:pt x="48" y="938"/>
                    <a:pt x="1" y="998"/>
                    <a:pt x="1" y="1069"/>
                  </a:cubicBezTo>
                  <a:lnTo>
                    <a:pt x="1" y="6475"/>
                  </a:lnTo>
                  <a:cubicBezTo>
                    <a:pt x="1" y="6534"/>
                    <a:pt x="36" y="6582"/>
                    <a:pt x="72" y="6606"/>
                  </a:cubicBezTo>
                  <a:cubicBezTo>
                    <a:pt x="108" y="6618"/>
                    <a:pt x="132" y="6641"/>
                    <a:pt x="179" y="6641"/>
                  </a:cubicBezTo>
                  <a:cubicBezTo>
                    <a:pt x="191" y="6641"/>
                    <a:pt x="215" y="6641"/>
                    <a:pt x="239" y="6618"/>
                  </a:cubicBezTo>
                  <a:lnTo>
                    <a:pt x="2870" y="5748"/>
                  </a:lnTo>
                  <a:lnTo>
                    <a:pt x="5513" y="6618"/>
                  </a:lnTo>
                  <a:cubicBezTo>
                    <a:pt x="5525" y="6630"/>
                    <a:pt x="5543" y="6635"/>
                    <a:pt x="5561" y="6635"/>
                  </a:cubicBezTo>
                  <a:cubicBezTo>
                    <a:pt x="5579" y="6635"/>
                    <a:pt x="5597" y="6630"/>
                    <a:pt x="5608" y="6618"/>
                  </a:cubicBezTo>
                  <a:lnTo>
                    <a:pt x="8252" y="5737"/>
                  </a:lnTo>
                  <a:lnTo>
                    <a:pt x="10883" y="6606"/>
                  </a:lnTo>
                  <a:cubicBezTo>
                    <a:pt x="10895" y="6606"/>
                    <a:pt x="10907" y="6630"/>
                    <a:pt x="10942" y="6630"/>
                  </a:cubicBezTo>
                  <a:cubicBezTo>
                    <a:pt x="10966" y="6630"/>
                    <a:pt x="11014" y="6606"/>
                    <a:pt x="11050" y="6594"/>
                  </a:cubicBezTo>
                  <a:cubicBezTo>
                    <a:pt x="11085" y="6558"/>
                    <a:pt x="11121" y="6510"/>
                    <a:pt x="11121" y="6463"/>
                  </a:cubicBezTo>
                  <a:lnTo>
                    <a:pt x="11121" y="3510"/>
                  </a:lnTo>
                  <a:cubicBezTo>
                    <a:pt x="11121" y="3427"/>
                    <a:pt x="11050" y="3355"/>
                    <a:pt x="10954" y="3355"/>
                  </a:cubicBezTo>
                  <a:cubicBezTo>
                    <a:pt x="10871" y="3355"/>
                    <a:pt x="10788" y="3427"/>
                    <a:pt x="10788" y="3510"/>
                  </a:cubicBezTo>
                  <a:lnTo>
                    <a:pt x="10788" y="6225"/>
                  </a:lnTo>
                  <a:lnTo>
                    <a:pt x="8442" y="5439"/>
                  </a:lnTo>
                  <a:lnTo>
                    <a:pt x="8442" y="5320"/>
                  </a:lnTo>
                  <a:lnTo>
                    <a:pt x="10466" y="5987"/>
                  </a:lnTo>
                  <a:cubicBezTo>
                    <a:pt x="10482" y="5991"/>
                    <a:pt x="10499" y="5993"/>
                    <a:pt x="10516" y="5993"/>
                  </a:cubicBezTo>
                  <a:cubicBezTo>
                    <a:pt x="10551" y="5993"/>
                    <a:pt x="10585" y="5983"/>
                    <a:pt x="10609" y="5951"/>
                  </a:cubicBezTo>
                  <a:cubicBezTo>
                    <a:pt x="10657" y="5927"/>
                    <a:pt x="10692" y="5868"/>
                    <a:pt x="10692" y="5820"/>
                  </a:cubicBezTo>
                  <a:lnTo>
                    <a:pt x="10692" y="3486"/>
                  </a:lnTo>
                  <a:cubicBezTo>
                    <a:pt x="10692" y="3391"/>
                    <a:pt x="10609" y="3320"/>
                    <a:pt x="10526" y="3320"/>
                  </a:cubicBezTo>
                  <a:cubicBezTo>
                    <a:pt x="10431" y="3320"/>
                    <a:pt x="10359" y="3391"/>
                    <a:pt x="10359" y="3486"/>
                  </a:cubicBezTo>
                  <a:lnTo>
                    <a:pt x="10359" y="5582"/>
                  </a:lnTo>
                  <a:lnTo>
                    <a:pt x="8466" y="4963"/>
                  </a:lnTo>
                  <a:lnTo>
                    <a:pt x="8442" y="4963"/>
                  </a:lnTo>
                  <a:lnTo>
                    <a:pt x="8442" y="855"/>
                  </a:lnTo>
                  <a:lnTo>
                    <a:pt x="10347" y="1486"/>
                  </a:lnTo>
                  <a:lnTo>
                    <a:pt x="10347" y="2843"/>
                  </a:lnTo>
                  <a:cubicBezTo>
                    <a:pt x="10347" y="2939"/>
                    <a:pt x="10419" y="3010"/>
                    <a:pt x="10514" y="3010"/>
                  </a:cubicBezTo>
                  <a:cubicBezTo>
                    <a:pt x="10597" y="3010"/>
                    <a:pt x="10669" y="2939"/>
                    <a:pt x="10669" y="2843"/>
                  </a:cubicBezTo>
                  <a:lnTo>
                    <a:pt x="10669" y="1367"/>
                  </a:lnTo>
                  <a:cubicBezTo>
                    <a:pt x="10669" y="1296"/>
                    <a:pt x="10633" y="1236"/>
                    <a:pt x="10550" y="1212"/>
                  </a:cubicBezTo>
                  <a:lnTo>
                    <a:pt x="8430" y="498"/>
                  </a:lnTo>
                  <a:lnTo>
                    <a:pt x="8430" y="379"/>
                  </a:lnTo>
                  <a:lnTo>
                    <a:pt x="10776" y="1165"/>
                  </a:lnTo>
                  <a:lnTo>
                    <a:pt x="10776" y="2831"/>
                  </a:lnTo>
                  <a:cubicBezTo>
                    <a:pt x="10776" y="2939"/>
                    <a:pt x="10847" y="3022"/>
                    <a:pt x="10942" y="3022"/>
                  </a:cubicBezTo>
                  <a:cubicBezTo>
                    <a:pt x="11026" y="3022"/>
                    <a:pt x="11109" y="2951"/>
                    <a:pt x="11109" y="2855"/>
                  </a:cubicBezTo>
                  <a:lnTo>
                    <a:pt x="11109" y="1069"/>
                  </a:lnTo>
                  <a:cubicBezTo>
                    <a:pt x="11109" y="998"/>
                    <a:pt x="11062" y="938"/>
                    <a:pt x="10990" y="903"/>
                  </a:cubicBezTo>
                  <a:lnTo>
                    <a:pt x="8287" y="10"/>
                  </a:lnTo>
                  <a:cubicBezTo>
                    <a:pt x="8275" y="4"/>
                    <a:pt x="8258" y="1"/>
                    <a:pt x="8240" y="1"/>
                  </a:cubicBezTo>
                  <a:cubicBezTo>
                    <a:pt x="8222" y="1"/>
                    <a:pt x="8204" y="4"/>
                    <a:pt x="8192" y="10"/>
                  </a:cubicBezTo>
                  <a:lnTo>
                    <a:pt x="5549" y="891"/>
                  </a:lnTo>
                  <a:lnTo>
                    <a:pt x="2918" y="10"/>
                  </a:lnTo>
                  <a:cubicBezTo>
                    <a:pt x="2900" y="4"/>
                    <a:pt x="2882" y="1"/>
                    <a:pt x="28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54" name="Google Shape;10465;p79">
            <a:extLst>
              <a:ext uri="{FF2B5EF4-FFF2-40B4-BE49-F238E27FC236}">
                <a16:creationId xmlns:a16="http://schemas.microsoft.com/office/drawing/2014/main" id="{CD1B81B6-5E2B-967D-6D33-75AEA0E40403}"/>
              </a:ext>
            </a:extLst>
          </p:cNvPr>
          <p:cNvGrpSpPr/>
          <p:nvPr/>
        </p:nvGrpSpPr>
        <p:grpSpPr>
          <a:xfrm>
            <a:off x="10815264" y="7349873"/>
            <a:ext cx="559026" cy="712166"/>
            <a:chOff x="5790556" y="4261252"/>
            <a:chExt cx="279513" cy="356083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55" name="Google Shape;10466;p79">
              <a:extLst>
                <a:ext uri="{FF2B5EF4-FFF2-40B4-BE49-F238E27FC236}">
                  <a16:creationId xmlns:a16="http://schemas.microsoft.com/office/drawing/2014/main" id="{8EACDFA8-9E38-09CD-9A58-BA0212EC8E93}"/>
                </a:ext>
              </a:extLst>
            </p:cNvPr>
            <p:cNvSpPr/>
            <p:nvPr/>
          </p:nvSpPr>
          <p:spPr>
            <a:xfrm>
              <a:off x="5892027" y="4400423"/>
              <a:ext cx="10581" cy="1587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84" y="501"/>
                    <a:pt x="167" y="501"/>
                  </a:cubicBezTo>
                  <a:cubicBezTo>
                    <a:pt x="262" y="501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6" name="Google Shape;10467;p79">
              <a:extLst>
                <a:ext uri="{FF2B5EF4-FFF2-40B4-BE49-F238E27FC236}">
                  <a16:creationId xmlns:a16="http://schemas.microsoft.com/office/drawing/2014/main" id="{5EC0B032-D0BD-3AC5-A24D-6751FF13FE5D}"/>
                </a:ext>
              </a:extLst>
            </p:cNvPr>
            <p:cNvSpPr/>
            <p:nvPr/>
          </p:nvSpPr>
          <p:spPr>
            <a:xfrm>
              <a:off x="5959157" y="4400423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2" y="501"/>
                    <a:pt x="167" y="501"/>
                  </a:cubicBezTo>
                  <a:cubicBezTo>
                    <a:pt x="251" y="501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7" name="Google Shape;10468;p79">
              <a:extLst>
                <a:ext uri="{FF2B5EF4-FFF2-40B4-BE49-F238E27FC236}">
                  <a16:creationId xmlns:a16="http://schemas.microsoft.com/office/drawing/2014/main" id="{13481A28-5340-F6B3-BF2C-5CB2F81B0E48}"/>
                </a:ext>
              </a:extLst>
            </p:cNvPr>
            <p:cNvSpPr/>
            <p:nvPr/>
          </p:nvSpPr>
          <p:spPr>
            <a:xfrm>
              <a:off x="5907867" y="4450667"/>
              <a:ext cx="45651" cy="16157"/>
            </a:xfrm>
            <a:custGeom>
              <a:avLst/>
              <a:gdLst/>
              <a:ahLst/>
              <a:cxnLst/>
              <a:rect l="l" t="t" r="r" b="b"/>
              <a:pathLst>
                <a:path w="1441" h="510" extrusionOk="0">
                  <a:moveTo>
                    <a:pt x="183" y="1"/>
                  </a:moveTo>
                  <a:cubicBezTo>
                    <a:pt x="140" y="1"/>
                    <a:pt x="95" y="16"/>
                    <a:pt x="60" y="46"/>
                  </a:cubicBezTo>
                  <a:cubicBezTo>
                    <a:pt x="0" y="105"/>
                    <a:pt x="0" y="212"/>
                    <a:pt x="60" y="284"/>
                  </a:cubicBezTo>
                  <a:cubicBezTo>
                    <a:pt x="203" y="427"/>
                    <a:pt x="441" y="510"/>
                    <a:pt x="691" y="510"/>
                  </a:cubicBezTo>
                  <a:cubicBezTo>
                    <a:pt x="965" y="510"/>
                    <a:pt x="1203" y="427"/>
                    <a:pt x="1334" y="284"/>
                  </a:cubicBezTo>
                  <a:cubicBezTo>
                    <a:pt x="1441" y="212"/>
                    <a:pt x="1441" y="105"/>
                    <a:pt x="1358" y="46"/>
                  </a:cubicBezTo>
                  <a:cubicBezTo>
                    <a:pt x="1328" y="16"/>
                    <a:pt x="1289" y="1"/>
                    <a:pt x="1249" y="1"/>
                  </a:cubicBezTo>
                  <a:cubicBezTo>
                    <a:pt x="1209" y="1"/>
                    <a:pt x="1167" y="16"/>
                    <a:pt x="1131" y="46"/>
                  </a:cubicBezTo>
                  <a:cubicBezTo>
                    <a:pt x="1060" y="105"/>
                    <a:pt x="917" y="188"/>
                    <a:pt x="715" y="188"/>
                  </a:cubicBezTo>
                  <a:cubicBezTo>
                    <a:pt x="500" y="188"/>
                    <a:pt x="357" y="105"/>
                    <a:pt x="298" y="46"/>
                  </a:cubicBezTo>
                  <a:cubicBezTo>
                    <a:pt x="268" y="16"/>
                    <a:pt x="226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8" name="Google Shape;10469;p79">
              <a:extLst>
                <a:ext uri="{FF2B5EF4-FFF2-40B4-BE49-F238E27FC236}">
                  <a16:creationId xmlns:a16="http://schemas.microsoft.com/office/drawing/2014/main" id="{665BA8D9-F69B-D69D-BE22-702B4AF70EAA}"/>
                </a:ext>
              </a:extLst>
            </p:cNvPr>
            <p:cNvSpPr/>
            <p:nvPr/>
          </p:nvSpPr>
          <p:spPr>
            <a:xfrm>
              <a:off x="5790556" y="4261252"/>
              <a:ext cx="279513" cy="356083"/>
            </a:xfrm>
            <a:custGeom>
              <a:avLst/>
              <a:gdLst/>
              <a:ahLst/>
              <a:cxnLst/>
              <a:rect l="l" t="t" r="r" b="b"/>
              <a:pathLst>
                <a:path w="8823" h="11240" extrusionOk="0">
                  <a:moveTo>
                    <a:pt x="4441" y="2893"/>
                  </a:moveTo>
                  <a:cubicBezTo>
                    <a:pt x="4608" y="3048"/>
                    <a:pt x="4787" y="3203"/>
                    <a:pt x="4965" y="3334"/>
                  </a:cubicBezTo>
                  <a:lnTo>
                    <a:pt x="3906" y="3334"/>
                  </a:lnTo>
                  <a:cubicBezTo>
                    <a:pt x="4084" y="3203"/>
                    <a:pt x="4251" y="3048"/>
                    <a:pt x="4441" y="2893"/>
                  </a:cubicBezTo>
                  <a:close/>
                  <a:moveTo>
                    <a:pt x="6215" y="810"/>
                  </a:moveTo>
                  <a:cubicBezTo>
                    <a:pt x="6954" y="1262"/>
                    <a:pt x="7430" y="1976"/>
                    <a:pt x="7430" y="2798"/>
                  </a:cubicBezTo>
                  <a:cubicBezTo>
                    <a:pt x="7430" y="3310"/>
                    <a:pt x="7251" y="3798"/>
                    <a:pt x="6894" y="4203"/>
                  </a:cubicBezTo>
                  <a:cubicBezTo>
                    <a:pt x="6632" y="4060"/>
                    <a:pt x="5727" y="3608"/>
                    <a:pt x="4668" y="2655"/>
                  </a:cubicBezTo>
                  <a:cubicBezTo>
                    <a:pt x="5192" y="2155"/>
                    <a:pt x="5727" y="1548"/>
                    <a:pt x="6215" y="810"/>
                  </a:cubicBezTo>
                  <a:close/>
                  <a:moveTo>
                    <a:pt x="4430" y="333"/>
                  </a:moveTo>
                  <a:cubicBezTo>
                    <a:pt x="4977" y="333"/>
                    <a:pt x="5477" y="441"/>
                    <a:pt x="5930" y="667"/>
                  </a:cubicBezTo>
                  <a:cubicBezTo>
                    <a:pt x="4322" y="3012"/>
                    <a:pt x="2346" y="4036"/>
                    <a:pt x="1953" y="4215"/>
                  </a:cubicBezTo>
                  <a:cubicBezTo>
                    <a:pt x="1620" y="3786"/>
                    <a:pt x="1417" y="3310"/>
                    <a:pt x="1417" y="2798"/>
                  </a:cubicBezTo>
                  <a:cubicBezTo>
                    <a:pt x="1417" y="1429"/>
                    <a:pt x="2763" y="333"/>
                    <a:pt x="4430" y="333"/>
                  </a:cubicBezTo>
                  <a:close/>
                  <a:moveTo>
                    <a:pt x="5370" y="3643"/>
                  </a:moveTo>
                  <a:cubicBezTo>
                    <a:pt x="6037" y="4143"/>
                    <a:pt x="6561" y="4393"/>
                    <a:pt x="6739" y="4477"/>
                  </a:cubicBezTo>
                  <a:cubicBezTo>
                    <a:pt x="6799" y="4513"/>
                    <a:pt x="6858" y="4524"/>
                    <a:pt x="6930" y="4524"/>
                  </a:cubicBezTo>
                  <a:cubicBezTo>
                    <a:pt x="7073" y="4524"/>
                    <a:pt x="7216" y="4632"/>
                    <a:pt x="7227" y="4774"/>
                  </a:cubicBezTo>
                  <a:cubicBezTo>
                    <a:pt x="7239" y="4858"/>
                    <a:pt x="7216" y="4929"/>
                    <a:pt x="7156" y="4989"/>
                  </a:cubicBezTo>
                  <a:cubicBezTo>
                    <a:pt x="7097" y="5048"/>
                    <a:pt x="7013" y="5072"/>
                    <a:pt x="6942" y="5072"/>
                  </a:cubicBezTo>
                  <a:lnTo>
                    <a:pt x="6835" y="5072"/>
                  </a:lnTo>
                  <a:lnTo>
                    <a:pt x="6835" y="5060"/>
                  </a:lnTo>
                  <a:cubicBezTo>
                    <a:pt x="6835" y="4977"/>
                    <a:pt x="6763" y="4894"/>
                    <a:pt x="6680" y="4894"/>
                  </a:cubicBezTo>
                  <a:cubicBezTo>
                    <a:pt x="6585" y="4894"/>
                    <a:pt x="6513" y="4977"/>
                    <a:pt x="6513" y="5060"/>
                  </a:cubicBezTo>
                  <a:lnTo>
                    <a:pt x="6513" y="5251"/>
                  </a:lnTo>
                  <a:lnTo>
                    <a:pt x="6323" y="5251"/>
                  </a:lnTo>
                  <a:cubicBezTo>
                    <a:pt x="6227" y="5251"/>
                    <a:pt x="6156" y="5334"/>
                    <a:pt x="6156" y="5417"/>
                  </a:cubicBezTo>
                  <a:cubicBezTo>
                    <a:pt x="6156" y="5513"/>
                    <a:pt x="6227" y="5584"/>
                    <a:pt x="6323" y="5584"/>
                  </a:cubicBezTo>
                  <a:lnTo>
                    <a:pt x="6513" y="5584"/>
                  </a:lnTo>
                  <a:lnTo>
                    <a:pt x="6513" y="6656"/>
                  </a:lnTo>
                  <a:cubicBezTo>
                    <a:pt x="6549" y="7834"/>
                    <a:pt x="5608" y="8787"/>
                    <a:pt x="4430" y="8787"/>
                  </a:cubicBezTo>
                  <a:cubicBezTo>
                    <a:pt x="3251" y="8787"/>
                    <a:pt x="2298" y="7834"/>
                    <a:pt x="2298" y="6656"/>
                  </a:cubicBezTo>
                  <a:lnTo>
                    <a:pt x="2298" y="5584"/>
                  </a:lnTo>
                  <a:lnTo>
                    <a:pt x="5644" y="5584"/>
                  </a:lnTo>
                  <a:cubicBezTo>
                    <a:pt x="5739" y="5584"/>
                    <a:pt x="5811" y="5513"/>
                    <a:pt x="5811" y="5417"/>
                  </a:cubicBezTo>
                  <a:cubicBezTo>
                    <a:pt x="5811" y="5334"/>
                    <a:pt x="5739" y="5251"/>
                    <a:pt x="5644" y="5251"/>
                  </a:cubicBezTo>
                  <a:lnTo>
                    <a:pt x="2298" y="5251"/>
                  </a:lnTo>
                  <a:lnTo>
                    <a:pt x="2298" y="5060"/>
                  </a:lnTo>
                  <a:cubicBezTo>
                    <a:pt x="2298" y="4977"/>
                    <a:pt x="2227" y="4894"/>
                    <a:pt x="2132" y="4894"/>
                  </a:cubicBezTo>
                  <a:cubicBezTo>
                    <a:pt x="2048" y="4894"/>
                    <a:pt x="1977" y="4977"/>
                    <a:pt x="1977" y="5060"/>
                  </a:cubicBezTo>
                  <a:lnTo>
                    <a:pt x="1977" y="5072"/>
                  </a:lnTo>
                  <a:lnTo>
                    <a:pt x="1870" y="5072"/>
                  </a:lnTo>
                  <a:cubicBezTo>
                    <a:pt x="1798" y="5072"/>
                    <a:pt x="1715" y="5048"/>
                    <a:pt x="1655" y="4989"/>
                  </a:cubicBezTo>
                  <a:cubicBezTo>
                    <a:pt x="1596" y="4929"/>
                    <a:pt x="1584" y="4858"/>
                    <a:pt x="1584" y="4774"/>
                  </a:cubicBezTo>
                  <a:cubicBezTo>
                    <a:pt x="1596" y="4643"/>
                    <a:pt x="1739" y="4524"/>
                    <a:pt x="1882" y="4524"/>
                  </a:cubicBezTo>
                  <a:cubicBezTo>
                    <a:pt x="1953" y="4524"/>
                    <a:pt x="2013" y="4513"/>
                    <a:pt x="2072" y="4477"/>
                  </a:cubicBezTo>
                  <a:cubicBezTo>
                    <a:pt x="2251" y="4393"/>
                    <a:pt x="2775" y="4143"/>
                    <a:pt x="3441" y="3643"/>
                  </a:cubicBezTo>
                  <a:close/>
                  <a:moveTo>
                    <a:pt x="4418" y="0"/>
                  </a:moveTo>
                  <a:cubicBezTo>
                    <a:pt x="2584" y="0"/>
                    <a:pt x="1084" y="1250"/>
                    <a:pt x="1084" y="2798"/>
                  </a:cubicBezTo>
                  <a:cubicBezTo>
                    <a:pt x="1084" y="3334"/>
                    <a:pt x="1262" y="3846"/>
                    <a:pt x="1584" y="4286"/>
                  </a:cubicBezTo>
                  <a:cubicBezTo>
                    <a:pt x="1405" y="4382"/>
                    <a:pt x="1274" y="4560"/>
                    <a:pt x="1262" y="4763"/>
                  </a:cubicBezTo>
                  <a:cubicBezTo>
                    <a:pt x="1239" y="4929"/>
                    <a:pt x="1298" y="5108"/>
                    <a:pt x="1405" y="5227"/>
                  </a:cubicBezTo>
                  <a:cubicBezTo>
                    <a:pt x="1524" y="5346"/>
                    <a:pt x="1691" y="5417"/>
                    <a:pt x="1858" y="5417"/>
                  </a:cubicBezTo>
                  <a:lnTo>
                    <a:pt x="1953" y="5417"/>
                  </a:lnTo>
                  <a:lnTo>
                    <a:pt x="1953" y="6668"/>
                  </a:lnTo>
                  <a:cubicBezTo>
                    <a:pt x="1953" y="7144"/>
                    <a:pt x="2096" y="7596"/>
                    <a:pt x="2334" y="7977"/>
                  </a:cubicBezTo>
                  <a:lnTo>
                    <a:pt x="881" y="8394"/>
                  </a:lnTo>
                  <a:cubicBezTo>
                    <a:pt x="369" y="8537"/>
                    <a:pt x="0" y="9037"/>
                    <a:pt x="0" y="9573"/>
                  </a:cubicBezTo>
                  <a:lnTo>
                    <a:pt x="0" y="11073"/>
                  </a:lnTo>
                  <a:cubicBezTo>
                    <a:pt x="0" y="11156"/>
                    <a:pt x="84" y="11240"/>
                    <a:pt x="167" y="11240"/>
                  </a:cubicBezTo>
                  <a:cubicBezTo>
                    <a:pt x="262" y="11240"/>
                    <a:pt x="334" y="11156"/>
                    <a:pt x="334" y="11073"/>
                  </a:cubicBezTo>
                  <a:lnTo>
                    <a:pt x="334" y="9573"/>
                  </a:lnTo>
                  <a:cubicBezTo>
                    <a:pt x="334" y="9180"/>
                    <a:pt x="596" y="8823"/>
                    <a:pt x="977" y="8715"/>
                  </a:cubicBezTo>
                  <a:lnTo>
                    <a:pt x="1405" y="8584"/>
                  </a:lnTo>
                  <a:lnTo>
                    <a:pt x="1405" y="11073"/>
                  </a:lnTo>
                  <a:cubicBezTo>
                    <a:pt x="1405" y="11156"/>
                    <a:pt x="1477" y="11240"/>
                    <a:pt x="1572" y="11240"/>
                  </a:cubicBezTo>
                  <a:cubicBezTo>
                    <a:pt x="1655" y="11240"/>
                    <a:pt x="1727" y="11156"/>
                    <a:pt x="1727" y="11073"/>
                  </a:cubicBezTo>
                  <a:lnTo>
                    <a:pt x="1727" y="8501"/>
                  </a:lnTo>
                  <a:lnTo>
                    <a:pt x="2525" y="8263"/>
                  </a:lnTo>
                  <a:cubicBezTo>
                    <a:pt x="2560" y="8299"/>
                    <a:pt x="2596" y="8346"/>
                    <a:pt x="2644" y="8394"/>
                  </a:cubicBezTo>
                  <a:lnTo>
                    <a:pt x="2644" y="8954"/>
                  </a:lnTo>
                  <a:cubicBezTo>
                    <a:pt x="2644" y="9049"/>
                    <a:pt x="2715" y="9120"/>
                    <a:pt x="2798" y="9120"/>
                  </a:cubicBezTo>
                  <a:cubicBezTo>
                    <a:pt x="2894" y="9120"/>
                    <a:pt x="2965" y="9049"/>
                    <a:pt x="2965" y="8954"/>
                  </a:cubicBezTo>
                  <a:lnTo>
                    <a:pt x="2965" y="8680"/>
                  </a:lnTo>
                  <a:cubicBezTo>
                    <a:pt x="3370" y="8954"/>
                    <a:pt x="3858" y="9120"/>
                    <a:pt x="4382" y="9120"/>
                  </a:cubicBezTo>
                  <a:cubicBezTo>
                    <a:pt x="4906" y="9120"/>
                    <a:pt x="5394" y="8954"/>
                    <a:pt x="5799" y="8680"/>
                  </a:cubicBezTo>
                  <a:lnTo>
                    <a:pt x="5799" y="11073"/>
                  </a:lnTo>
                  <a:cubicBezTo>
                    <a:pt x="5799" y="11156"/>
                    <a:pt x="5870" y="11240"/>
                    <a:pt x="5954" y="11240"/>
                  </a:cubicBezTo>
                  <a:cubicBezTo>
                    <a:pt x="6049" y="11240"/>
                    <a:pt x="6120" y="11156"/>
                    <a:pt x="6120" y="11073"/>
                  </a:cubicBezTo>
                  <a:lnTo>
                    <a:pt x="6120" y="8394"/>
                  </a:lnTo>
                  <a:cubicBezTo>
                    <a:pt x="6168" y="8346"/>
                    <a:pt x="6192" y="8299"/>
                    <a:pt x="6239" y="8263"/>
                  </a:cubicBezTo>
                  <a:lnTo>
                    <a:pt x="7025" y="8477"/>
                  </a:lnTo>
                  <a:lnTo>
                    <a:pt x="7025" y="11061"/>
                  </a:lnTo>
                  <a:cubicBezTo>
                    <a:pt x="7025" y="11144"/>
                    <a:pt x="7108" y="11216"/>
                    <a:pt x="7192" y="11216"/>
                  </a:cubicBezTo>
                  <a:cubicBezTo>
                    <a:pt x="7287" y="11216"/>
                    <a:pt x="7358" y="11144"/>
                    <a:pt x="7358" y="11061"/>
                  </a:cubicBezTo>
                  <a:lnTo>
                    <a:pt x="7358" y="8573"/>
                  </a:lnTo>
                  <a:lnTo>
                    <a:pt x="7787" y="8704"/>
                  </a:lnTo>
                  <a:cubicBezTo>
                    <a:pt x="8156" y="8811"/>
                    <a:pt x="8430" y="9168"/>
                    <a:pt x="8430" y="9549"/>
                  </a:cubicBezTo>
                  <a:lnTo>
                    <a:pt x="8430" y="11061"/>
                  </a:lnTo>
                  <a:cubicBezTo>
                    <a:pt x="8430" y="11144"/>
                    <a:pt x="8501" y="11216"/>
                    <a:pt x="8597" y="11216"/>
                  </a:cubicBezTo>
                  <a:cubicBezTo>
                    <a:pt x="8680" y="11216"/>
                    <a:pt x="8751" y="11144"/>
                    <a:pt x="8751" y="11061"/>
                  </a:cubicBezTo>
                  <a:lnTo>
                    <a:pt x="8751" y="9549"/>
                  </a:lnTo>
                  <a:cubicBezTo>
                    <a:pt x="8823" y="9037"/>
                    <a:pt x="8466" y="8549"/>
                    <a:pt x="7942" y="8394"/>
                  </a:cubicBezTo>
                  <a:lnTo>
                    <a:pt x="6501" y="7977"/>
                  </a:lnTo>
                  <a:cubicBezTo>
                    <a:pt x="6739" y="7608"/>
                    <a:pt x="6870" y="7144"/>
                    <a:pt x="6870" y="6668"/>
                  </a:cubicBezTo>
                  <a:lnTo>
                    <a:pt x="6870" y="5417"/>
                  </a:lnTo>
                  <a:lnTo>
                    <a:pt x="6977" y="5417"/>
                  </a:lnTo>
                  <a:cubicBezTo>
                    <a:pt x="7132" y="5417"/>
                    <a:pt x="7299" y="5346"/>
                    <a:pt x="7418" y="5227"/>
                  </a:cubicBezTo>
                  <a:cubicBezTo>
                    <a:pt x="7537" y="5108"/>
                    <a:pt x="7585" y="4929"/>
                    <a:pt x="7573" y="4763"/>
                  </a:cubicBezTo>
                  <a:cubicBezTo>
                    <a:pt x="7549" y="4560"/>
                    <a:pt x="7418" y="4393"/>
                    <a:pt x="7239" y="4286"/>
                  </a:cubicBezTo>
                  <a:cubicBezTo>
                    <a:pt x="7573" y="3846"/>
                    <a:pt x="7751" y="3334"/>
                    <a:pt x="7751" y="2798"/>
                  </a:cubicBezTo>
                  <a:cubicBezTo>
                    <a:pt x="7751" y="1250"/>
                    <a:pt x="6263" y="0"/>
                    <a:pt x="4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9" name="Google Shape;10470;p79">
              <a:extLst>
                <a:ext uri="{FF2B5EF4-FFF2-40B4-BE49-F238E27FC236}">
                  <a16:creationId xmlns:a16="http://schemas.microsoft.com/office/drawing/2014/main" id="{ECFF064F-86DA-9E57-A223-FE29EB226632}"/>
                </a:ext>
              </a:extLst>
            </p:cNvPr>
            <p:cNvSpPr/>
            <p:nvPr/>
          </p:nvSpPr>
          <p:spPr>
            <a:xfrm>
              <a:off x="5875807" y="4562244"/>
              <a:ext cx="10201" cy="55092"/>
            </a:xfrm>
            <a:custGeom>
              <a:avLst/>
              <a:gdLst/>
              <a:ahLst/>
              <a:cxnLst/>
              <a:rect l="l" t="t" r="r" b="b"/>
              <a:pathLst>
                <a:path w="322" h="1739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1572"/>
                  </a:lnTo>
                  <a:cubicBezTo>
                    <a:pt x="0" y="1667"/>
                    <a:pt x="72" y="1739"/>
                    <a:pt x="155" y="1739"/>
                  </a:cubicBezTo>
                  <a:cubicBezTo>
                    <a:pt x="250" y="1739"/>
                    <a:pt x="322" y="1667"/>
                    <a:pt x="322" y="1572"/>
                  </a:cubicBezTo>
                  <a:lnTo>
                    <a:pt x="322" y="155"/>
                  </a:lnTo>
                  <a:cubicBezTo>
                    <a:pt x="322" y="72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0" name="Google Shape;10471;p79">
              <a:extLst>
                <a:ext uri="{FF2B5EF4-FFF2-40B4-BE49-F238E27FC236}">
                  <a16:creationId xmlns:a16="http://schemas.microsoft.com/office/drawing/2014/main" id="{54192C09-ADCD-62BD-33A6-F64B9E01806E}"/>
                </a:ext>
              </a:extLst>
            </p:cNvPr>
            <p:cNvSpPr/>
            <p:nvPr/>
          </p:nvSpPr>
          <p:spPr>
            <a:xfrm>
              <a:off x="5925576" y="4567883"/>
              <a:ext cx="10613" cy="10233"/>
            </a:xfrm>
            <a:custGeom>
              <a:avLst/>
              <a:gdLst/>
              <a:ahLst/>
              <a:cxnLst/>
              <a:rect l="l" t="t" r="r" b="b"/>
              <a:pathLst>
                <a:path w="335" h="323" extrusionOk="0">
                  <a:moveTo>
                    <a:pt x="168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8" y="322"/>
                  </a:cubicBezTo>
                  <a:cubicBezTo>
                    <a:pt x="251" y="322"/>
                    <a:pt x="322" y="251"/>
                    <a:pt x="322" y="156"/>
                  </a:cubicBezTo>
                  <a:cubicBezTo>
                    <a:pt x="334" y="60"/>
                    <a:pt x="251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1" name="Google Shape;10472;p79">
              <a:extLst>
                <a:ext uri="{FF2B5EF4-FFF2-40B4-BE49-F238E27FC236}">
                  <a16:creationId xmlns:a16="http://schemas.microsoft.com/office/drawing/2014/main" id="{58161A3A-4893-D102-A194-AB694D72B783}"/>
                </a:ext>
              </a:extLst>
            </p:cNvPr>
            <p:cNvSpPr/>
            <p:nvPr/>
          </p:nvSpPr>
          <p:spPr>
            <a:xfrm>
              <a:off x="5925576" y="4600703"/>
              <a:ext cx="10613" cy="10613"/>
            </a:xfrm>
            <a:custGeom>
              <a:avLst/>
              <a:gdLst/>
              <a:ahLst/>
              <a:cxnLst/>
              <a:rect l="l" t="t" r="r" b="b"/>
              <a:pathLst>
                <a:path w="335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8" y="334"/>
                  </a:cubicBezTo>
                  <a:cubicBezTo>
                    <a:pt x="251" y="334"/>
                    <a:pt x="322" y="251"/>
                    <a:pt x="322" y="167"/>
                  </a:cubicBezTo>
                  <a:cubicBezTo>
                    <a:pt x="334" y="72"/>
                    <a:pt x="251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62" name="Google Shape;10473;p79">
            <a:extLst>
              <a:ext uri="{FF2B5EF4-FFF2-40B4-BE49-F238E27FC236}">
                <a16:creationId xmlns:a16="http://schemas.microsoft.com/office/drawing/2014/main" id="{F913AC50-D59D-D695-69A8-D330157D210E}"/>
              </a:ext>
            </a:extLst>
          </p:cNvPr>
          <p:cNvGrpSpPr/>
          <p:nvPr/>
        </p:nvGrpSpPr>
        <p:grpSpPr>
          <a:xfrm>
            <a:off x="9916817" y="7349873"/>
            <a:ext cx="557504" cy="712926"/>
            <a:chOff x="5341333" y="4261252"/>
            <a:chExt cx="278752" cy="356463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63" name="Google Shape;10474;p79">
              <a:extLst>
                <a:ext uri="{FF2B5EF4-FFF2-40B4-BE49-F238E27FC236}">
                  <a16:creationId xmlns:a16="http://schemas.microsoft.com/office/drawing/2014/main" id="{3C3BE4B6-E91F-AA03-F195-2C39A86EA353}"/>
                </a:ext>
              </a:extLst>
            </p:cNvPr>
            <p:cNvSpPr/>
            <p:nvPr/>
          </p:nvSpPr>
          <p:spPr>
            <a:xfrm>
              <a:off x="5442773" y="4383442"/>
              <a:ext cx="10613" cy="15872"/>
            </a:xfrm>
            <a:custGeom>
              <a:avLst/>
              <a:gdLst/>
              <a:ahLst/>
              <a:cxnLst/>
              <a:rect l="l" t="t" r="r" b="b"/>
              <a:pathLst>
                <a:path w="335" h="501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01"/>
                    <a:pt x="168" y="501"/>
                  </a:cubicBezTo>
                  <a:cubicBezTo>
                    <a:pt x="251" y="501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51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4" name="Google Shape;10475;p79">
              <a:extLst>
                <a:ext uri="{FF2B5EF4-FFF2-40B4-BE49-F238E27FC236}">
                  <a16:creationId xmlns:a16="http://schemas.microsoft.com/office/drawing/2014/main" id="{BC8BBF17-46EE-C017-83BF-6A40110D9579}"/>
                </a:ext>
              </a:extLst>
            </p:cNvPr>
            <p:cNvSpPr/>
            <p:nvPr/>
          </p:nvSpPr>
          <p:spPr>
            <a:xfrm>
              <a:off x="5509174" y="4383442"/>
              <a:ext cx="10581" cy="1587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1"/>
                  </a:moveTo>
                  <a:cubicBezTo>
                    <a:pt x="84" y="1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84" y="501"/>
                    <a:pt x="167" y="501"/>
                  </a:cubicBezTo>
                  <a:cubicBezTo>
                    <a:pt x="250" y="501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5" name="Google Shape;10476;p79">
              <a:extLst>
                <a:ext uri="{FF2B5EF4-FFF2-40B4-BE49-F238E27FC236}">
                  <a16:creationId xmlns:a16="http://schemas.microsoft.com/office/drawing/2014/main" id="{A3FAC0F0-6354-3F7E-9DC7-9C9B2BA9D7E4}"/>
                </a:ext>
              </a:extLst>
            </p:cNvPr>
            <p:cNvSpPr/>
            <p:nvPr/>
          </p:nvSpPr>
          <p:spPr>
            <a:xfrm>
              <a:off x="5458232" y="4422377"/>
              <a:ext cx="45302" cy="16157"/>
            </a:xfrm>
            <a:custGeom>
              <a:avLst/>
              <a:gdLst/>
              <a:ahLst/>
              <a:cxnLst/>
              <a:rect l="l" t="t" r="r" b="b"/>
              <a:pathLst>
                <a:path w="1430" h="510" extrusionOk="0">
                  <a:moveTo>
                    <a:pt x="189" y="1"/>
                  </a:moveTo>
                  <a:cubicBezTo>
                    <a:pt x="147" y="1"/>
                    <a:pt x="102" y="16"/>
                    <a:pt x="61" y="46"/>
                  </a:cubicBezTo>
                  <a:cubicBezTo>
                    <a:pt x="1" y="105"/>
                    <a:pt x="1" y="212"/>
                    <a:pt x="61" y="284"/>
                  </a:cubicBezTo>
                  <a:cubicBezTo>
                    <a:pt x="215" y="427"/>
                    <a:pt x="453" y="510"/>
                    <a:pt x="703" y="510"/>
                  </a:cubicBezTo>
                  <a:cubicBezTo>
                    <a:pt x="953" y="510"/>
                    <a:pt x="1215" y="427"/>
                    <a:pt x="1346" y="284"/>
                  </a:cubicBezTo>
                  <a:cubicBezTo>
                    <a:pt x="1430" y="224"/>
                    <a:pt x="1430" y="129"/>
                    <a:pt x="1370" y="46"/>
                  </a:cubicBezTo>
                  <a:cubicBezTo>
                    <a:pt x="1340" y="16"/>
                    <a:pt x="1302" y="1"/>
                    <a:pt x="1260" y="1"/>
                  </a:cubicBezTo>
                  <a:cubicBezTo>
                    <a:pt x="1218" y="1"/>
                    <a:pt x="1174" y="16"/>
                    <a:pt x="1132" y="46"/>
                  </a:cubicBezTo>
                  <a:cubicBezTo>
                    <a:pt x="1073" y="105"/>
                    <a:pt x="930" y="189"/>
                    <a:pt x="715" y="189"/>
                  </a:cubicBezTo>
                  <a:cubicBezTo>
                    <a:pt x="513" y="189"/>
                    <a:pt x="358" y="105"/>
                    <a:pt x="299" y="46"/>
                  </a:cubicBezTo>
                  <a:cubicBezTo>
                    <a:pt x="269" y="16"/>
                    <a:pt x="230" y="1"/>
                    <a:pt x="1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6" name="Google Shape;10477;p79">
              <a:extLst>
                <a:ext uri="{FF2B5EF4-FFF2-40B4-BE49-F238E27FC236}">
                  <a16:creationId xmlns:a16="http://schemas.microsoft.com/office/drawing/2014/main" id="{A62EE77F-FFCC-8CA1-B1B9-B4453985A300}"/>
                </a:ext>
              </a:extLst>
            </p:cNvPr>
            <p:cNvSpPr/>
            <p:nvPr/>
          </p:nvSpPr>
          <p:spPr>
            <a:xfrm>
              <a:off x="5437134" y="4572793"/>
              <a:ext cx="10581" cy="44162"/>
            </a:xfrm>
            <a:custGeom>
              <a:avLst/>
              <a:gdLst/>
              <a:ahLst/>
              <a:cxnLst/>
              <a:rect l="l" t="t" r="r" b="b"/>
              <a:pathLst>
                <a:path w="334" h="139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1227"/>
                  </a:lnTo>
                  <a:cubicBezTo>
                    <a:pt x="0" y="1310"/>
                    <a:pt x="72" y="1394"/>
                    <a:pt x="167" y="1394"/>
                  </a:cubicBezTo>
                  <a:cubicBezTo>
                    <a:pt x="250" y="1394"/>
                    <a:pt x="334" y="1310"/>
                    <a:pt x="334" y="1227"/>
                  </a:cubicBezTo>
                  <a:lnTo>
                    <a:pt x="334" y="167"/>
                  </a:lnTo>
                  <a:cubicBezTo>
                    <a:pt x="334" y="84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7" name="Google Shape;10478;p79">
              <a:extLst>
                <a:ext uri="{FF2B5EF4-FFF2-40B4-BE49-F238E27FC236}">
                  <a16:creationId xmlns:a16="http://schemas.microsoft.com/office/drawing/2014/main" id="{CF72EDEE-1D96-77B4-14EA-D46CA0F7ABC8}"/>
                </a:ext>
              </a:extLst>
            </p:cNvPr>
            <p:cNvSpPr/>
            <p:nvPr/>
          </p:nvSpPr>
          <p:spPr>
            <a:xfrm>
              <a:off x="5341333" y="4261252"/>
              <a:ext cx="278752" cy="356463"/>
            </a:xfrm>
            <a:custGeom>
              <a:avLst/>
              <a:gdLst/>
              <a:ahLst/>
              <a:cxnLst/>
              <a:rect l="l" t="t" r="r" b="b"/>
              <a:pathLst>
                <a:path w="8799" h="11252" extrusionOk="0">
                  <a:moveTo>
                    <a:pt x="4941" y="333"/>
                  </a:moveTo>
                  <a:cubicBezTo>
                    <a:pt x="4941" y="333"/>
                    <a:pt x="4953" y="333"/>
                    <a:pt x="4953" y="345"/>
                  </a:cubicBezTo>
                  <a:lnTo>
                    <a:pt x="4953" y="1084"/>
                  </a:lnTo>
                  <a:cubicBezTo>
                    <a:pt x="4953" y="1250"/>
                    <a:pt x="4894" y="1417"/>
                    <a:pt x="4798" y="1536"/>
                  </a:cubicBezTo>
                  <a:lnTo>
                    <a:pt x="4429" y="2000"/>
                  </a:lnTo>
                  <a:lnTo>
                    <a:pt x="4393" y="2000"/>
                  </a:lnTo>
                  <a:lnTo>
                    <a:pt x="4024" y="1536"/>
                  </a:lnTo>
                  <a:cubicBezTo>
                    <a:pt x="3917" y="1417"/>
                    <a:pt x="3858" y="1250"/>
                    <a:pt x="3858" y="1084"/>
                  </a:cubicBezTo>
                  <a:lnTo>
                    <a:pt x="3893" y="333"/>
                  </a:lnTo>
                  <a:close/>
                  <a:moveTo>
                    <a:pt x="2310" y="3143"/>
                  </a:moveTo>
                  <a:lnTo>
                    <a:pt x="2310" y="3500"/>
                  </a:lnTo>
                  <a:cubicBezTo>
                    <a:pt x="2310" y="3608"/>
                    <a:pt x="2227" y="3691"/>
                    <a:pt x="2119" y="3691"/>
                  </a:cubicBezTo>
                  <a:lnTo>
                    <a:pt x="1941" y="3691"/>
                  </a:lnTo>
                  <a:lnTo>
                    <a:pt x="1941" y="3143"/>
                  </a:lnTo>
                  <a:close/>
                  <a:moveTo>
                    <a:pt x="6894" y="3143"/>
                  </a:moveTo>
                  <a:lnTo>
                    <a:pt x="6894" y="3691"/>
                  </a:lnTo>
                  <a:lnTo>
                    <a:pt x="6703" y="3691"/>
                  </a:lnTo>
                  <a:cubicBezTo>
                    <a:pt x="6596" y="3691"/>
                    <a:pt x="6513" y="3608"/>
                    <a:pt x="6513" y="3500"/>
                  </a:cubicBezTo>
                  <a:lnTo>
                    <a:pt x="6513" y="3143"/>
                  </a:lnTo>
                  <a:close/>
                  <a:moveTo>
                    <a:pt x="1607" y="3191"/>
                  </a:moveTo>
                  <a:lnTo>
                    <a:pt x="1607" y="3751"/>
                  </a:lnTo>
                  <a:cubicBezTo>
                    <a:pt x="1417" y="3846"/>
                    <a:pt x="1286" y="4012"/>
                    <a:pt x="1274" y="4227"/>
                  </a:cubicBezTo>
                  <a:cubicBezTo>
                    <a:pt x="1250" y="4393"/>
                    <a:pt x="1310" y="4572"/>
                    <a:pt x="1417" y="4691"/>
                  </a:cubicBezTo>
                  <a:cubicBezTo>
                    <a:pt x="1536" y="4810"/>
                    <a:pt x="1703" y="4882"/>
                    <a:pt x="1869" y="4882"/>
                  </a:cubicBezTo>
                  <a:lnTo>
                    <a:pt x="1976" y="4882"/>
                  </a:lnTo>
                  <a:cubicBezTo>
                    <a:pt x="2012" y="5132"/>
                    <a:pt x="2096" y="5394"/>
                    <a:pt x="2203" y="5608"/>
                  </a:cubicBezTo>
                  <a:lnTo>
                    <a:pt x="1953" y="5608"/>
                  </a:lnTo>
                  <a:lnTo>
                    <a:pt x="1953" y="5632"/>
                  </a:lnTo>
                  <a:cubicBezTo>
                    <a:pt x="1274" y="5632"/>
                    <a:pt x="703" y="5072"/>
                    <a:pt x="703" y="4382"/>
                  </a:cubicBezTo>
                  <a:cubicBezTo>
                    <a:pt x="703" y="3810"/>
                    <a:pt x="1084" y="3334"/>
                    <a:pt x="1607" y="3191"/>
                  </a:cubicBezTo>
                  <a:close/>
                  <a:moveTo>
                    <a:pt x="7239" y="3194"/>
                  </a:moveTo>
                  <a:cubicBezTo>
                    <a:pt x="7745" y="3341"/>
                    <a:pt x="8132" y="3814"/>
                    <a:pt x="8132" y="4382"/>
                  </a:cubicBezTo>
                  <a:cubicBezTo>
                    <a:pt x="8132" y="5060"/>
                    <a:pt x="7572" y="5632"/>
                    <a:pt x="6882" y="5632"/>
                  </a:cubicBezTo>
                  <a:lnTo>
                    <a:pt x="6620" y="5632"/>
                  </a:lnTo>
                  <a:cubicBezTo>
                    <a:pt x="6727" y="5405"/>
                    <a:pt x="6799" y="5155"/>
                    <a:pt x="6846" y="4894"/>
                  </a:cubicBezTo>
                  <a:lnTo>
                    <a:pt x="6953" y="4894"/>
                  </a:lnTo>
                  <a:cubicBezTo>
                    <a:pt x="7275" y="4894"/>
                    <a:pt x="7549" y="4655"/>
                    <a:pt x="7572" y="4358"/>
                  </a:cubicBezTo>
                  <a:cubicBezTo>
                    <a:pt x="7596" y="4203"/>
                    <a:pt x="7537" y="4024"/>
                    <a:pt x="7430" y="3905"/>
                  </a:cubicBezTo>
                  <a:cubicBezTo>
                    <a:pt x="7370" y="3846"/>
                    <a:pt x="7310" y="3798"/>
                    <a:pt x="7239" y="3751"/>
                  </a:cubicBezTo>
                  <a:lnTo>
                    <a:pt x="7239" y="3194"/>
                  </a:lnTo>
                  <a:close/>
                  <a:moveTo>
                    <a:pt x="5239" y="655"/>
                  </a:moveTo>
                  <a:cubicBezTo>
                    <a:pt x="5703" y="822"/>
                    <a:pt x="6096" y="1084"/>
                    <a:pt x="6406" y="1465"/>
                  </a:cubicBezTo>
                  <a:cubicBezTo>
                    <a:pt x="6727" y="1846"/>
                    <a:pt x="6929" y="2322"/>
                    <a:pt x="7001" y="2810"/>
                  </a:cubicBezTo>
                  <a:lnTo>
                    <a:pt x="5953" y="2810"/>
                  </a:lnTo>
                  <a:cubicBezTo>
                    <a:pt x="5870" y="2810"/>
                    <a:pt x="5798" y="2893"/>
                    <a:pt x="5798" y="2977"/>
                  </a:cubicBezTo>
                  <a:cubicBezTo>
                    <a:pt x="5798" y="3072"/>
                    <a:pt x="5870" y="3143"/>
                    <a:pt x="5953" y="3143"/>
                  </a:cubicBezTo>
                  <a:lnTo>
                    <a:pt x="6144" y="3143"/>
                  </a:lnTo>
                  <a:lnTo>
                    <a:pt x="6144" y="3500"/>
                  </a:lnTo>
                  <a:cubicBezTo>
                    <a:pt x="6144" y="3786"/>
                    <a:pt x="6382" y="4024"/>
                    <a:pt x="6668" y="4024"/>
                  </a:cubicBezTo>
                  <a:lnTo>
                    <a:pt x="6941" y="4024"/>
                  </a:lnTo>
                  <a:cubicBezTo>
                    <a:pt x="7013" y="4024"/>
                    <a:pt x="7084" y="4048"/>
                    <a:pt x="7144" y="4108"/>
                  </a:cubicBezTo>
                  <a:cubicBezTo>
                    <a:pt x="7203" y="4167"/>
                    <a:pt x="7227" y="4239"/>
                    <a:pt x="7227" y="4322"/>
                  </a:cubicBezTo>
                  <a:cubicBezTo>
                    <a:pt x="7203" y="4453"/>
                    <a:pt x="7072" y="4572"/>
                    <a:pt x="6929" y="4572"/>
                  </a:cubicBezTo>
                  <a:lnTo>
                    <a:pt x="6846" y="4572"/>
                  </a:lnTo>
                  <a:lnTo>
                    <a:pt x="6846" y="4560"/>
                  </a:lnTo>
                  <a:cubicBezTo>
                    <a:pt x="6846" y="4465"/>
                    <a:pt x="6775" y="4393"/>
                    <a:pt x="6691" y="4393"/>
                  </a:cubicBezTo>
                  <a:cubicBezTo>
                    <a:pt x="6596" y="4393"/>
                    <a:pt x="6525" y="4465"/>
                    <a:pt x="6525" y="4560"/>
                  </a:cubicBezTo>
                  <a:cubicBezTo>
                    <a:pt x="6537" y="5727"/>
                    <a:pt x="5584" y="6679"/>
                    <a:pt x="4405" y="6679"/>
                  </a:cubicBezTo>
                  <a:cubicBezTo>
                    <a:pt x="3239" y="6679"/>
                    <a:pt x="2286" y="5727"/>
                    <a:pt x="2286" y="4560"/>
                  </a:cubicBezTo>
                  <a:cubicBezTo>
                    <a:pt x="2286" y="4465"/>
                    <a:pt x="2203" y="4393"/>
                    <a:pt x="2119" y="4393"/>
                  </a:cubicBezTo>
                  <a:cubicBezTo>
                    <a:pt x="2024" y="4393"/>
                    <a:pt x="1953" y="4465"/>
                    <a:pt x="1953" y="4560"/>
                  </a:cubicBezTo>
                  <a:lnTo>
                    <a:pt x="1953" y="4572"/>
                  </a:lnTo>
                  <a:lnTo>
                    <a:pt x="1846" y="4572"/>
                  </a:lnTo>
                  <a:cubicBezTo>
                    <a:pt x="1774" y="4572"/>
                    <a:pt x="1703" y="4536"/>
                    <a:pt x="1643" y="4477"/>
                  </a:cubicBezTo>
                  <a:cubicBezTo>
                    <a:pt x="1584" y="4417"/>
                    <a:pt x="1572" y="4346"/>
                    <a:pt x="1572" y="4274"/>
                  </a:cubicBezTo>
                  <a:cubicBezTo>
                    <a:pt x="1584" y="4143"/>
                    <a:pt x="1715" y="4024"/>
                    <a:pt x="1869" y="4024"/>
                  </a:cubicBezTo>
                  <a:lnTo>
                    <a:pt x="2107" y="4024"/>
                  </a:lnTo>
                  <a:cubicBezTo>
                    <a:pt x="2381" y="4024"/>
                    <a:pt x="2619" y="3786"/>
                    <a:pt x="2619" y="3500"/>
                  </a:cubicBezTo>
                  <a:lnTo>
                    <a:pt x="2619" y="3143"/>
                  </a:lnTo>
                  <a:lnTo>
                    <a:pt x="5275" y="3143"/>
                  </a:lnTo>
                  <a:cubicBezTo>
                    <a:pt x="5358" y="3143"/>
                    <a:pt x="5441" y="3072"/>
                    <a:pt x="5441" y="2977"/>
                  </a:cubicBezTo>
                  <a:cubicBezTo>
                    <a:pt x="5441" y="2893"/>
                    <a:pt x="5358" y="2810"/>
                    <a:pt x="5275" y="2810"/>
                  </a:cubicBezTo>
                  <a:lnTo>
                    <a:pt x="1762" y="2810"/>
                  </a:lnTo>
                  <a:cubicBezTo>
                    <a:pt x="1822" y="2310"/>
                    <a:pt x="2024" y="1846"/>
                    <a:pt x="2357" y="1465"/>
                  </a:cubicBezTo>
                  <a:cubicBezTo>
                    <a:pt x="2667" y="1084"/>
                    <a:pt x="3072" y="810"/>
                    <a:pt x="3512" y="655"/>
                  </a:cubicBezTo>
                  <a:lnTo>
                    <a:pt x="3512" y="1084"/>
                  </a:lnTo>
                  <a:cubicBezTo>
                    <a:pt x="3512" y="1322"/>
                    <a:pt x="3596" y="1548"/>
                    <a:pt x="3739" y="1738"/>
                  </a:cubicBezTo>
                  <a:lnTo>
                    <a:pt x="4108" y="2203"/>
                  </a:lnTo>
                  <a:cubicBezTo>
                    <a:pt x="4167" y="2274"/>
                    <a:pt x="4274" y="2334"/>
                    <a:pt x="4382" y="2334"/>
                  </a:cubicBezTo>
                  <a:cubicBezTo>
                    <a:pt x="4489" y="2334"/>
                    <a:pt x="4572" y="2298"/>
                    <a:pt x="4643" y="2203"/>
                  </a:cubicBezTo>
                  <a:lnTo>
                    <a:pt x="5024" y="1738"/>
                  </a:lnTo>
                  <a:cubicBezTo>
                    <a:pt x="5167" y="1560"/>
                    <a:pt x="5239" y="1322"/>
                    <a:pt x="5239" y="1084"/>
                  </a:cubicBezTo>
                  <a:lnTo>
                    <a:pt x="5239" y="655"/>
                  </a:lnTo>
                  <a:close/>
                  <a:moveTo>
                    <a:pt x="5477" y="6763"/>
                  </a:moveTo>
                  <a:lnTo>
                    <a:pt x="5477" y="7953"/>
                  </a:lnTo>
                  <a:cubicBezTo>
                    <a:pt x="5215" y="8263"/>
                    <a:pt x="4822" y="8442"/>
                    <a:pt x="4405" y="8442"/>
                  </a:cubicBezTo>
                  <a:cubicBezTo>
                    <a:pt x="3989" y="8442"/>
                    <a:pt x="3608" y="8263"/>
                    <a:pt x="3334" y="7953"/>
                  </a:cubicBezTo>
                  <a:lnTo>
                    <a:pt x="3334" y="6763"/>
                  </a:lnTo>
                  <a:cubicBezTo>
                    <a:pt x="3667" y="6918"/>
                    <a:pt x="4024" y="7001"/>
                    <a:pt x="4405" y="7001"/>
                  </a:cubicBezTo>
                  <a:cubicBezTo>
                    <a:pt x="4798" y="7001"/>
                    <a:pt x="5155" y="6906"/>
                    <a:pt x="5477" y="6763"/>
                  </a:cubicBezTo>
                  <a:close/>
                  <a:moveTo>
                    <a:pt x="5477" y="8406"/>
                  </a:moveTo>
                  <a:lnTo>
                    <a:pt x="5477" y="8858"/>
                  </a:lnTo>
                  <a:cubicBezTo>
                    <a:pt x="5155" y="9049"/>
                    <a:pt x="4798" y="9144"/>
                    <a:pt x="4405" y="9144"/>
                  </a:cubicBezTo>
                  <a:cubicBezTo>
                    <a:pt x="4024" y="9144"/>
                    <a:pt x="3667" y="9037"/>
                    <a:pt x="3334" y="8858"/>
                  </a:cubicBezTo>
                  <a:lnTo>
                    <a:pt x="3334" y="8406"/>
                  </a:lnTo>
                  <a:cubicBezTo>
                    <a:pt x="3631" y="8644"/>
                    <a:pt x="4001" y="8763"/>
                    <a:pt x="4405" y="8763"/>
                  </a:cubicBezTo>
                  <a:cubicBezTo>
                    <a:pt x="4810" y="8763"/>
                    <a:pt x="5167" y="8632"/>
                    <a:pt x="5477" y="8406"/>
                  </a:cubicBezTo>
                  <a:close/>
                  <a:moveTo>
                    <a:pt x="3870" y="0"/>
                  </a:moveTo>
                  <a:cubicBezTo>
                    <a:pt x="3691" y="0"/>
                    <a:pt x="3548" y="131"/>
                    <a:pt x="3536" y="298"/>
                  </a:cubicBezTo>
                  <a:cubicBezTo>
                    <a:pt x="2977" y="464"/>
                    <a:pt x="2488" y="786"/>
                    <a:pt x="2107" y="1238"/>
                  </a:cubicBezTo>
                  <a:cubicBezTo>
                    <a:pt x="1715" y="1715"/>
                    <a:pt x="1476" y="2274"/>
                    <a:pt x="1417" y="2893"/>
                  </a:cubicBezTo>
                  <a:cubicBezTo>
                    <a:pt x="798" y="3096"/>
                    <a:pt x="345" y="3691"/>
                    <a:pt x="345" y="4382"/>
                  </a:cubicBezTo>
                  <a:cubicBezTo>
                    <a:pt x="345" y="5239"/>
                    <a:pt x="1048" y="5953"/>
                    <a:pt x="1929" y="5953"/>
                  </a:cubicBezTo>
                  <a:lnTo>
                    <a:pt x="2369" y="5953"/>
                  </a:lnTo>
                  <a:lnTo>
                    <a:pt x="2500" y="6132"/>
                  </a:lnTo>
                  <a:lnTo>
                    <a:pt x="1298" y="6846"/>
                  </a:lnTo>
                  <a:cubicBezTo>
                    <a:pt x="1167" y="6918"/>
                    <a:pt x="1072" y="7060"/>
                    <a:pt x="1060" y="7203"/>
                  </a:cubicBezTo>
                  <a:cubicBezTo>
                    <a:pt x="1036" y="7358"/>
                    <a:pt x="1072" y="7501"/>
                    <a:pt x="1167" y="7620"/>
                  </a:cubicBezTo>
                  <a:lnTo>
                    <a:pt x="1512" y="8037"/>
                  </a:lnTo>
                  <a:lnTo>
                    <a:pt x="1000" y="8192"/>
                  </a:lnTo>
                  <a:cubicBezTo>
                    <a:pt x="405" y="8370"/>
                    <a:pt x="0" y="8918"/>
                    <a:pt x="0" y="9525"/>
                  </a:cubicBezTo>
                  <a:lnTo>
                    <a:pt x="0" y="11073"/>
                  </a:lnTo>
                  <a:cubicBezTo>
                    <a:pt x="0" y="11168"/>
                    <a:pt x="83" y="11240"/>
                    <a:pt x="167" y="11240"/>
                  </a:cubicBezTo>
                  <a:cubicBezTo>
                    <a:pt x="262" y="11240"/>
                    <a:pt x="333" y="11168"/>
                    <a:pt x="333" y="11073"/>
                  </a:cubicBezTo>
                  <a:lnTo>
                    <a:pt x="333" y="9525"/>
                  </a:lnTo>
                  <a:cubicBezTo>
                    <a:pt x="333" y="9049"/>
                    <a:pt x="643" y="8632"/>
                    <a:pt x="1095" y="8501"/>
                  </a:cubicBezTo>
                  <a:lnTo>
                    <a:pt x="1726" y="8311"/>
                  </a:lnTo>
                  <a:lnTo>
                    <a:pt x="2203" y="8906"/>
                  </a:lnTo>
                  <a:cubicBezTo>
                    <a:pt x="2250" y="8965"/>
                    <a:pt x="2286" y="9049"/>
                    <a:pt x="2286" y="9120"/>
                  </a:cubicBezTo>
                  <a:lnTo>
                    <a:pt x="2286" y="11049"/>
                  </a:lnTo>
                  <a:cubicBezTo>
                    <a:pt x="2286" y="11132"/>
                    <a:pt x="2357" y="11204"/>
                    <a:pt x="2441" y="11204"/>
                  </a:cubicBezTo>
                  <a:cubicBezTo>
                    <a:pt x="2536" y="11204"/>
                    <a:pt x="2608" y="11132"/>
                    <a:pt x="2608" y="11049"/>
                  </a:cubicBezTo>
                  <a:lnTo>
                    <a:pt x="2608" y="9144"/>
                  </a:lnTo>
                  <a:cubicBezTo>
                    <a:pt x="2608" y="8977"/>
                    <a:pt x="2548" y="8823"/>
                    <a:pt x="2465" y="8704"/>
                  </a:cubicBezTo>
                  <a:lnTo>
                    <a:pt x="1417" y="7418"/>
                  </a:lnTo>
                  <a:cubicBezTo>
                    <a:pt x="1393" y="7370"/>
                    <a:pt x="1369" y="7322"/>
                    <a:pt x="1369" y="7263"/>
                  </a:cubicBezTo>
                  <a:cubicBezTo>
                    <a:pt x="1393" y="7203"/>
                    <a:pt x="1417" y="7156"/>
                    <a:pt x="1465" y="7132"/>
                  </a:cubicBezTo>
                  <a:lnTo>
                    <a:pt x="2727" y="6370"/>
                  </a:lnTo>
                  <a:cubicBezTo>
                    <a:pt x="2798" y="6441"/>
                    <a:pt x="2893" y="6501"/>
                    <a:pt x="2977" y="6560"/>
                  </a:cubicBezTo>
                  <a:lnTo>
                    <a:pt x="2977" y="9299"/>
                  </a:lnTo>
                  <a:cubicBezTo>
                    <a:pt x="2977" y="9394"/>
                    <a:pt x="3060" y="9466"/>
                    <a:pt x="3143" y="9466"/>
                  </a:cubicBezTo>
                  <a:cubicBezTo>
                    <a:pt x="3239" y="9466"/>
                    <a:pt x="3310" y="9394"/>
                    <a:pt x="3310" y="9299"/>
                  </a:cubicBezTo>
                  <a:lnTo>
                    <a:pt x="3310" y="9227"/>
                  </a:lnTo>
                  <a:cubicBezTo>
                    <a:pt x="3631" y="9394"/>
                    <a:pt x="4012" y="9477"/>
                    <a:pt x="4382" y="9477"/>
                  </a:cubicBezTo>
                  <a:cubicBezTo>
                    <a:pt x="4751" y="9477"/>
                    <a:pt x="5108" y="9394"/>
                    <a:pt x="5453" y="9227"/>
                  </a:cubicBezTo>
                  <a:lnTo>
                    <a:pt x="5453" y="11073"/>
                  </a:lnTo>
                  <a:cubicBezTo>
                    <a:pt x="5453" y="11156"/>
                    <a:pt x="5525" y="11240"/>
                    <a:pt x="5620" y="11240"/>
                  </a:cubicBezTo>
                  <a:cubicBezTo>
                    <a:pt x="5703" y="11240"/>
                    <a:pt x="5775" y="11156"/>
                    <a:pt x="5775" y="11073"/>
                  </a:cubicBezTo>
                  <a:lnTo>
                    <a:pt x="5775" y="6572"/>
                  </a:lnTo>
                  <a:cubicBezTo>
                    <a:pt x="5870" y="6513"/>
                    <a:pt x="5953" y="6441"/>
                    <a:pt x="6037" y="6382"/>
                  </a:cubicBezTo>
                  <a:lnTo>
                    <a:pt x="7299" y="7144"/>
                  </a:lnTo>
                  <a:cubicBezTo>
                    <a:pt x="7334" y="7180"/>
                    <a:pt x="7370" y="7215"/>
                    <a:pt x="7382" y="7275"/>
                  </a:cubicBezTo>
                  <a:cubicBezTo>
                    <a:pt x="7394" y="7334"/>
                    <a:pt x="7382" y="7382"/>
                    <a:pt x="7334" y="7430"/>
                  </a:cubicBezTo>
                  <a:lnTo>
                    <a:pt x="6298" y="8727"/>
                  </a:lnTo>
                  <a:cubicBezTo>
                    <a:pt x="6191" y="8834"/>
                    <a:pt x="6144" y="9001"/>
                    <a:pt x="6144" y="9156"/>
                  </a:cubicBezTo>
                  <a:lnTo>
                    <a:pt x="6144" y="11073"/>
                  </a:lnTo>
                  <a:cubicBezTo>
                    <a:pt x="6144" y="11156"/>
                    <a:pt x="6227" y="11240"/>
                    <a:pt x="6310" y="11240"/>
                  </a:cubicBezTo>
                  <a:cubicBezTo>
                    <a:pt x="6406" y="11240"/>
                    <a:pt x="6477" y="11156"/>
                    <a:pt x="6477" y="11073"/>
                  </a:cubicBezTo>
                  <a:lnTo>
                    <a:pt x="6477" y="9144"/>
                  </a:lnTo>
                  <a:cubicBezTo>
                    <a:pt x="6477" y="9049"/>
                    <a:pt x="6501" y="8977"/>
                    <a:pt x="6548" y="8918"/>
                  </a:cubicBezTo>
                  <a:lnTo>
                    <a:pt x="7025" y="8323"/>
                  </a:lnTo>
                  <a:lnTo>
                    <a:pt x="7668" y="8513"/>
                  </a:lnTo>
                  <a:cubicBezTo>
                    <a:pt x="8108" y="8644"/>
                    <a:pt x="8430" y="9061"/>
                    <a:pt x="8430" y="9537"/>
                  </a:cubicBezTo>
                  <a:lnTo>
                    <a:pt x="8430" y="11085"/>
                  </a:lnTo>
                  <a:cubicBezTo>
                    <a:pt x="8430" y="11180"/>
                    <a:pt x="8501" y="11251"/>
                    <a:pt x="8584" y="11251"/>
                  </a:cubicBezTo>
                  <a:cubicBezTo>
                    <a:pt x="8680" y="11251"/>
                    <a:pt x="8751" y="11180"/>
                    <a:pt x="8751" y="11085"/>
                  </a:cubicBezTo>
                  <a:lnTo>
                    <a:pt x="8751" y="9537"/>
                  </a:lnTo>
                  <a:cubicBezTo>
                    <a:pt x="8799" y="8906"/>
                    <a:pt x="8394" y="8346"/>
                    <a:pt x="7799" y="8192"/>
                  </a:cubicBezTo>
                  <a:lnTo>
                    <a:pt x="7299" y="8037"/>
                  </a:lnTo>
                  <a:lnTo>
                    <a:pt x="7632" y="7620"/>
                  </a:lnTo>
                  <a:cubicBezTo>
                    <a:pt x="7727" y="7501"/>
                    <a:pt x="7775" y="7358"/>
                    <a:pt x="7739" y="7203"/>
                  </a:cubicBezTo>
                  <a:cubicBezTo>
                    <a:pt x="7715" y="7060"/>
                    <a:pt x="7620" y="6941"/>
                    <a:pt x="7501" y="6846"/>
                  </a:cubicBezTo>
                  <a:lnTo>
                    <a:pt x="6298" y="6132"/>
                  </a:lnTo>
                  <a:lnTo>
                    <a:pt x="6429" y="5953"/>
                  </a:lnTo>
                  <a:lnTo>
                    <a:pt x="6882" y="5953"/>
                  </a:lnTo>
                  <a:cubicBezTo>
                    <a:pt x="7739" y="5953"/>
                    <a:pt x="8453" y="5251"/>
                    <a:pt x="8453" y="4382"/>
                  </a:cubicBezTo>
                  <a:cubicBezTo>
                    <a:pt x="8453" y="3691"/>
                    <a:pt x="8013" y="3096"/>
                    <a:pt x="7382" y="2893"/>
                  </a:cubicBezTo>
                  <a:cubicBezTo>
                    <a:pt x="7346" y="2274"/>
                    <a:pt x="7108" y="1715"/>
                    <a:pt x="6703" y="1238"/>
                  </a:cubicBezTo>
                  <a:cubicBezTo>
                    <a:pt x="6334" y="786"/>
                    <a:pt x="5834" y="464"/>
                    <a:pt x="5275" y="298"/>
                  </a:cubicBezTo>
                  <a:cubicBezTo>
                    <a:pt x="5263" y="131"/>
                    <a:pt x="5108" y="0"/>
                    <a:pt x="4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8" name="Google Shape;10479;p79">
              <a:extLst>
                <a:ext uri="{FF2B5EF4-FFF2-40B4-BE49-F238E27FC236}">
                  <a16:creationId xmlns:a16="http://schemas.microsoft.com/office/drawing/2014/main" id="{0D2C22E9-BD85-DD80-88E2-C7A80B35EEB2}"/>
                </a:ext>
              </a:extLst>
            </p:cNvPr>
            <p:cNvSpPr/>
            <p:nvPr/>
          </p:nvSpPr>
          <p:spPr>
            <a:xfrm>
              <a:off x="5436753" y="4366842"/>
              <a:ext cx="21511" cy="10613"/>
            </a:xfrm>
            <a:custGeom>
              <a:avLst/>
              <a:gdLst/>
              <a:ahLst/>
              <a:cxnLst/>
              <a:rect l="l" t="t" r="r" b="b"/>
              <a:pathLst>
                <a:path w="679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55" y="334"/>
                  </a:cubicBezTo>
                  <a:lnTo>
                    <a:pt x="524" y="334"/>
                  </a:lnTo>
                  <a:cubicBezTo>
                    <a:pt x="608" y="334"/>
                    <a:pt x="679" y="251"/>
                    <a:pt x="679" y="167"/>
                  </a:cubicBezTo>
                  <a:cubicBezTo>
                    <a:pt x="679" y="72"/>
                    <a:pt x="608" y="1"/>
                    <a:pt x="5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9" name="Google Shape;10480;p79">
              <a:extLst>
                <a:ext uri="{FF2B5EF4-FFF2-40B4-BE49-F238E27FC236}">
                  <a16:creationId xmlns:a16="http://schemas.microsoft.com/office/drawing/2014/main" id="{35FB6221-C41E-7D74-A984-02A52CC9CD83}"/>
                </a:ext>
              </a:extLst>
            </p:cNvPr>
            <p:cNvSpPr/>
            <p:nvPr/>
          </p:nvSpPr>
          <p:spPr>
            <a:xfrm>
              <a:off x="5503503" y="4366842"/>
              <a:ext cx="21923" cy="10613"/>
            </a:xfrm>
            <a:custGeom>
              <a:avLst/>
              <a:gdLst/>
              <a:ahLst/>
              <a:cxnLst/>
              <a:rect l="l" t="t" r="r" b="b"/>
              <a:pathLst>
                <a:path w="692" h="335" extrusionOk="0"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cubicBezTo>
                    <a:pt x="1" y="251"/>
                    <a:pt x="84" y="334"/>
                    <a:pt x="167" y="334"/>
                  </a:cubicBezTo>
                  <a:lnTo>
                    <a:pt x="525" y="334"/>
                  </a:lnTo>
                  <a:cubicBezTo>
                    <a:pt x="620" y="334"/>
                    <a:pt x="691" y="251"/>
                    <a:pt x="691" y="167"/>
                  </a:cubicBezTo>
                  <a:cubicBezTo>
                    <a:pt x="691" y="72"/>
                    <a:pt x="620" y="1"/>
                    <a:pt x="5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sp>
        <p:nvSpPr>
          <p:cNvPr id="70" name="Google Shape;10481;p79">
            <a:extLst>
              <a:ext uri="{FF2B5EF4-FFF2-40B4-BE49-F238E27FC236}">
                <a16:creationId xmlns:a16="http://schemas.microsoft.com/office/drawing/2014/main" id="{F5491B94-D91E-C34C-3AF0-B92F9B00196C}"/>
              </a:ext>
            </a:extLst>
          </p:cNvPr>
          <p:cNvSpPr/>
          <p:nvPr/>
        </p:nvSpPr>
        <p:spPr>
          <a:xfrm>
            <a:off x="1878842" y="6500533"/>
            <a:ext cx="735610" cy="519742"/>
          </a:xfrm>
          <a:custGeom>
            <a:avLst/>
            <a:gdLst/>
            <a:ahLst/>
            <a:cxnLst/>
            <a:rect l="l" t="t" r="r" b="b"/>
            <a:pathLst>
              <a:path w="11610" h="8203" extrusionOk="0">
                <a:moveTo>
                  <a:pt x="8950" y="1"/>
                </a:moveTo>
                <a:cubicBezTo>
                  <a:pt x="8803" y="1"/>
                  <a:pt x="8662" y="36"/>
                  <a:pt x="8597" y="153"/>
                </a:cubicBezTo>
                <a:cubicBezTo>
                  <a:pt x="8276" y="749"/>
                  <a:pt x="7228" y="1975"/>
                  <a:pt x="6633" y="2642"/>
                </a:cubicBezTo>
                <a:cubicBezTo>
                  <a:pt x="6359" y="2939"/>
                  <a:pt x="5978" y="3118"/>
                  <a:pt x="5573" y="3154"/>
                </a:cubicBezTo>
                <a:lnTo>
                  <a:pt x="4978" y="3154"/>
                </a:lnTo>
                <a:lnTo>
                  <a:pt x="4978" y="2999"/>
                </a:lnTo>
                <a:cubicBezTo>
                  <a:pt x="4978" y="2916"/>
                  <a:pt x="4906" y="2832"/>
                  <a:pt x="4811" y="2832"/>
                </a:cubicBezTo>
                <a:lnTo>
                  <a:pt x="3263" y="2832"/>
                </a:lnTo>
                <a:lnTo>
                  <a:pt x="3263" y="2749"/>
                </a:lnTo>
                <a:cubicBezTo>
                  <a:pt x="3263" y="2666"/>
                  <a:pt x="3192" y="2582"/>
                  <a:pt x="3097" y="2582"/>
                </a:cubicBezTo>
                <a:lnTo>
                  <a:pt x="168" y="2582"/>
                </a:lnTo>
                <a:cubicBezTo>
                  <a:pt x="72" y="2582"/>
                  <a:pt x="1" y="2666"/>
                  <a:pt x="1" y="2749"/>
                </a:cubicBezTo>
                <a:lnTo>
                  <a:pt x="1" y="5440"/>
                </a:lnTo>
                <a:cubicBezTo>
                  <a:pt x="1" y="5535"/>
                  <a:pt x="72" y="5606"/>
                  <a:pt x="168" y="5606"/>
                </a:cubicBezTo>
                <a:cubicBezTo>
                  <a:pt x="263" y="5606"/>
                  <a:pt x="334" y="5535"/>
                  <a:pt x="334" y="5440"/>
                </a:cubicBezTo>
                <a:lnTo>
                  <a:pt x="334" y="2916"/>
                </a:lnTo>
                <a:lnTo>
                  <a:pt x="2894" y="2916"/>
                </a:lnTo>
                <a:lnTo>
                  <a:pt x="2894" y="7857"/>
                </a:lnTo>
                <a:lnTo>
                  <a:pt x="334" y="7857"/>
                </a:lnTo>
                <a:lnTo>
                  <a:pt x="334" y="6118"/>
                </a:lnTo>
                <a:cubicBezTo>
                  <a:pt x="334" y="6023"/>
                  <a:pt x="263" y="5952"/>
                  <a:pt x="168" y="5952"/>
                </a:cubicBezTo>
                <a:cubicBezTo>
                  <a:pt x="72" y="5952"/>
                  <a:pt x="1" y="6023"/>
                  <a:pt x="1" y="6118"/>
                </a:cubicBezTo>
                <a:lnTo>
                  <a:pt x="1" y="8035"/>
                </a:lnTo>
                <a:cubicBezTo>
                  <a:pt x="1" y="8119"/>
                  <a:pt x="72" y="8202"/>
                  <a:pt x="168" y="8202"/>
                </a:cubicBezTo>
                <a:lnTo>
                  <a:pt x="3073" y="8202"/>
                </a:lnTo>
                <a:cubicBezTo>
                  <a:pt x="3156" y="8202"/>
                  <a:pt x="3239" y="8119"/>
                  <a:pt x="3239" y="8035"/>
                </a:cubicBezTo>
                <a:lnTo>
                  <a:pt x="3239" y="7964"/>
                </a:lnTo>
                <a:lnTo>
                  <a:pt x="4787" y="7964"/>
                </a:lnTo>
                <a:cubicBezTo>
                  <a:pt x="4871" y="7964"/>
                  <a:pt x="4942" y="7881"/>
                  <a:pt x="4942" y="7797"/>
                </a:cubicBezTo>
                <a:lnTo>
                  <a:pt x="4942" y="7642"/>
                </a:lnTo>
                <a:lnTo>
                  <a:pt x="5859" y="7642"/>
                </a:lnTo>
                <a:cubicBezTo>
                  <a:pt x="5954" y="7642"/>
                  <a:pt x="6061" y="7690"/>
                  <a:pt x="6156" y="7750"/>
                </a:cubicBezTo>
                <a:cubicBezTo>
                  <a:pt x="6287" y="7869"/>
                  <a:pt x="6430" y="7964"/>
                  <a:pt x="6597" y="8023"/>
                </a:cubicBezTo>
                <a:cubicBezTo>
                  <a:pt x="6764" y="8083"/>
                  <a:pt x="6930" y="8107"/>
                  <a:pt x="7109" y="8107"/>
                </a:cubicBezTo>
                <a:lnTo>
                  <a:pt x="7776" y="8107"/>
                </a:lnTo>
                <a:cubicBezTo>
                  <a:pt x="7859" y="8107"/>
                  <a:pt x="7942" y="8035"/>
                  <a:pt x="7942" y="7940"/>
                </a:cubicBezTo>
                <a:cubicBezTo>
                  <a:pt x="7942" y="7857"/>
                  <a:pt x="7859" y="7785"/>
                  <a:pt x="7776" y="7785"/>
                </a:cubicBezTo>
                <a:lnTo>
                  <a:pt x="7109" y="7785"/>
                </a:lnTo>
                <a:cubicBezTo>
                  <a:pt x="6966" y="7785"/>
                  <a:pt x="6835" y="7750"/>
                  <a:pt x="6716" y="7702"/>
                </a:cubicBezTo>
                <a:cubicBezTo>
                  <a:pt x="6597" y="7666"/>
                  <a:pt x="6478" y="7583"/>
                  <a:pt x="6371" y="7500"/>
                </a:cubicBezTo>
                <a:cubicBezTo>
                  <a:pt x="6228" y="7381"/>
                  <a:pt x="6049" y="7309"/>
                  <a:pt x="5859" y="7309"/>
                </a:cubicBezTo>
                <a:lnTo>
                  <a:pt x="4942" y="7309"/>
                </a:lnTo>
                <a:lnTo>
                  <a:pt x="4942" y="4987"/>
                </a:lnTo>
                <a:cubicBezTo>
                  <a:pt x="4942" y="4892"/>
                  <a:pt x="4871" y="4821"/>
                  <a:pt x="4775" y="4821"/>
                </a:cubicBezTo>
                <a:cubicBezTo>
                  <a:pt x="4692" y="4821"/>
                  <a:pt x="4621" y="4892"/>
                  <a:pt x="4621" y="4987"/>
                </a:cubicBezTo>
                <a:lnTo>
                  <a:pt x="4621" y="7619"/>
                </a:lnTo>
                <a:lnTo>
                  <a:pt x="3251" y="7619"/>
                </a:lnTo>
                <a:lnTo>
                  <a:pt x="3251" y="3166"/>
                </a:lnTo>
                <a:lnTo>
                  <a:pt x="4621" y="3166"/>
                </a:lnTo>
                <a:lnTo>
                  <a:pt x="4621" y="4309"/>
                </a:lnTo>
                <a:cubicBezTo>
                  <a:pt x="4621" y="4404"/>
                  <a:pt x="4692" y="4475"/>
                  <a:pt x="4775" y="4475"/>
                </a:cubicBezTo>
                <a:cubicBezTo>
                  <a:pt x="4871" y="4475"/>
                  <a:pt x="4942" y="4404"/>
                  <a:pt x="4942" y="4309"/>
                </a:cubicBezTo>
                <a:lnTo>
                  <a:pt x="4942" y="3475"/>
                </a:lnTo>
                <a:lnTo>
                  <a:pt x="5561" y="3475"/>
                </a:lnTo>
                <a:cubicBezTo>
                  <a:pt x="6049" y="3451"/>
                  <a:pt x="6526" y="3225"/>
                  <a:pt x="6847" y="2868"/>
                </a:cubicBezTo>
                <a:cubicBezTo>
                  <a:pt x="7597" y="2047"/>
                  <a:pt x="8538" y="951"/>
                  <a:pt x="8859" y="344"/>
                </a:cubicBezTo>
                <a:cubicBezTo>
                  <a:pt x="8877" y="337"/>
                  <a:pt x="8900" y="334"/>
                  <a:pt x="8928" y="334"/>
                </a:cubicBezTo>
                <a:cubicBezTo>
                  <a:pt x="8994" y="334"/>
                  <a:pt x="9085" y="351"/>
                  <a:pt x="9169" y="368"/>
                </a:cubicBezTo>
                <a:cubicBezTo>
                  <a:pt x="9443" y="534"/>
                  <a:pt x="9574" y="856"/>
                  <a:pt x="9502" y="1177"/>
                </a:cubicBezTo>
                <a:lnTo>
                  <a:pt x="8812" y="2797"/>
                </a:lnTo>
                <a:cubicBezTo>
                  <a:pt x="8800" y="2856"/>
                  <a:pt x="8800" y="2916"/>
                  <a:pt x="8835" y="2963"/>
                </a:cubicBezTo>
                <a:cubicBezTo>
                  <a:pt x="8859" y="2999"/>
                  <a:pt x="8919" y="3035"/>
                  <a:pt x="8978" y="3035"/>
                </a:cubicBezTo>
                <a:lnTo>
                  <a:pt x="10836" y="3035"/>
                </a:lnTo>
                <a:cubicBezTo>
                  <a:pt x="11074" y="3035"/>
                  <a:pt x="11276" y="3225"/>
                  <a:pt x="11276" y="3463"/>
                </a:cubicBezTo>
                <a:lnTo>
                  <a:pt x="11276" y="3523"/>
                </a:lnTo>
                <a:cubicBezTo>
                  <a:pt x="11276" y="3761"/>
                  <a:pt x="11074" y="3952"/>
                  <a:pt x="10836" y="3952"/>
                </a:cubicBezTo>
                <a:lnTo>
                  <a:pt x="9859" y="3952"/>
                </a:lnTo>
                <a:cubicBezTo>
                  <a:pt x="9764" y="3952"/>
                  <a:pt x="9693" y="4035"/>
                  <a:pt x="9693" y="4118"/>
                </a:cubicBezTo>
                <a:cubicBezTo>
                  <a:pt x="9693" y="4213"/>
                  <a:pt x="9764" y="4285"/>
                  <a:pt x="9859" y="4285"/>
                </a:cubicBezTo>
                <a:lnTo>
                  <a:pt x="10621" y="4285"/>
                </a:lnTo>
                <a:cubicBezTo>
                  <a:pt x="10859" y="4285"/>
                  <a:pt x="11038" y="4475"/>
                  <a:pt x="11038" y="4702"/>
                </a:cubicBezTo>
                <a:lnTo>
                  <a:pt x="11038" y="4785"/>
                </a:lnTo>
                <a:cubicBezTo>
                  <a:pt x="11038" y="5023"/>
                  <a:pt x="10836" y="5202"/>
                  <a:pt x="10621" y="5202"/>
                </a:cubicBezTo>
                <a:lnTo>
                  <a:pt x="9859" y="5202"/>
                </a:lnTo>
                <a:cubicBezTo>
                  <a:pt x="9764" y="5202"/>
                  <a:pt x="9693" y="5285"/>
                  <a:pt x="9693" y="5368"/>
                </a:cubicBezTo>
                <a:cubicBezTo>
                  <a:pt x="9693" y="5464"/>
                  <a:pt x="9764" y="5535"/>
                  <a:pt x="9859" y="5535"/>
                </a:cubicBezTo>
                <a:lnTo>
                  <a:pt x="10443" y="5535"/>
                </a:lnTo>
                <a:cubicBezTo>
                  <a:pt x="10657" y="5535"/>
                  <a:pt x="10859" y="5714"/>
                  <a:pt x="10859" y="5952"/>
                </a:cubicBezTo>
                <a:lnTo>
                  <a:pt x="10859" y="6071"/>
                </a:lnTo>
                <a:cubicBezTo>
                  <a:pt x="10859" y="6297"/>
                  <a:pt x="10681" y="6488"/>
                  <a:pt x="10443" y="6488"/>
                </a:cubicBezTo>
                <a:lnTo>
                  <a:pt x="9859" y="6488"/>
                </a:lnTo>
                <a:cubicBezTo>
                  <a:pt x="9764" y="6488"/>
                  <a:pt x="9693" y="6559"/>
                  <a:pt x="9693" y="6654"/>
                </a:cubicBezTo>
                <a:cubicBezTo>
                  <a:pt x="9693" y="6738"/>
                  <a:pt x="9764" y="6809"/>
                  <a:pt x="9859" y="6809"/>
                </a:cubicBezTo>
                <a:lnTo>
                  <a:pt x="10086" y="6809"/>
                </a:lnTo>
                <a:cubicBezTo>
                  <a:pt x="10288" y="6809"/>
                  <a:pt x="10467" y="6988"/>
                  <a:pt x="10467" y="7202"/>
                </a:cubicBezTo>
                <a:lnTo>
                  <a:pt x="10467" y="7369"/>
                </a:lnTo>
                <a:cubicBezTo>
                  <a:pt x="10467" y="7571"/>
                  <a:pt x="10288" y="7750"/>
                  <a:pt x="10086" y="7750"/>
                </a:cubicBezTo>
                <a:lnTo>
                  <a:pt x="8442" y="7750"/>
                </a:lnTo>
                <a:cubicBezTo>
                  <a:pt x="8359" y="7750"/>
                  <a:pt x="8276" y="7821"/>
                  <a:pt x="8276" y="7916"/>
                </a:cubicBezTo>
                <a:cubicBezTo>
                  <a:pt x="8276" y="8000"/>
                  <a:pt x="8359" y="8083"/>
                  <a:pt x="8442" y="8083"/>
                </a:cubicBezTo>
                <a:lnTo>
                  <a:pt x="10086" y="8083"/>
                </a:lnTo>
                <a:cubicBezTo>
                  <a:pt x="10478" y="8083"/>
                  <a:pt x="10812" y="7750"/>
                  <a:pt x="10812" y="7345"/>
                </a:cubicBezTo>
                <a:lnTo>
                  <a:pt x="10812" y="7214"/>
                </a:lnTo>
                <a:cubicBezTo>
                  <a:pt x="10812" y="7047"/>
                  <a:pt x="10764" y="6904"/>
                  <a:pt x="10681" y="6785"/>
                </a:cubicBezTo>
                <a:cubicBezTo>
                  <a:pt x="10979" y="6678"/>
                  <a:pt x="11181" y="6392"/>
                  <a:pt x="11181" y="6071"/>
                </a:cubicBezTo>
                <a:lnTo>
                  <a:pt x="11181" y="5952"/>
                </a:lnTo>
                <a:cubicBezTo>
                  <a:pt x="11181" y="5761"/>
                  <a:pt x="11109" y="5583"/>
                  <a:pt x="10990" y="5440"/>
                </a:cubicBezTo>
                <a:cubicBezTo>
                  <a:pt x="11217" y="5309"/>
                  <a:pt x="11371" y="5071"/>
                  <a:pt x="11371" y="4785"/>
                </a:cubicBezTo>
                <a:lnTo>
                  <a:pt x="11371" y="4702"/>
                </a:lnTo>
                <a:cubicBezTo>
                  <a:pt x="11371" y="4511"/>
                  <a:pt x="11300" y="4333"/>
                  <a:pt x="11181" y="4190"/>
                </a:cubicBezTo>
                <a:cubicBezTo>
                  <a:pt x="11431" y="4059"/>
                  <a:pt x="11598" y="3809"/>
                  <a:pt x="11598" y="3511"/>
                </a:cubicBezTo>
                <a:lnTo>
                  <a:pt x="11598" y="3451"/>
                </a:lnTo>
                <a:cubicBezTo>
                  <a:pt x="11610" y="3023"/>
                  <a:pt x="11276" y="2678"/>
                  <a:pt x="10836" y="2678"/>
                </a:cubicBezTo>
                <a:lnTo>
                  <a:pt x="9228" y="2678"/>
                </a:lnTo>
                <a:lnTo>
                  <a:pt x="9824" y="1273"/>
                </a:lnTo>
                <a:cubicBezTo>
                  <a:pt x="9824" y="1273"/>
                  <a:pt x="9824" y="1261"/>
                  <a:pt x="9847" y="1261"/>
                </a:cubicBezTo>
                <a:cubicBezTo>
                  <a:pt x="9978" y="784"/>
                  <a:pt x="9764" y="296"/>
                  <a:pt x="9335" y="58"/>
                </a:cubicBezTo>
                <a:cubicBezTo>
                  <a:pt x="9324" y="46"/>
                  <a:pt x="9312" y="46"/>
                  <a:pt x="9288" y="46"/>
                </a:cubicBezTo>
                <a:cubicBezTo>
                  <a:pt x="9196" y="25"/>
                  <a:pt x="9071" y="1"/>
                  <a:pt x="8950" y="1"/>
                </a:cubicBezTo>
                <a:close/>
              </a:path>
            </a:pathLst>
          </a:custGeo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</a:endParaRPr>
          </a:p>
        </p:txBody>
      </p:sp>
      <p:grpSp>
        <p:nvGrpSpPr>
          <p:cNvPr id="71" name="Google Shape;10482;p79">
            <a:extLst>
              <a:ext uri="{FF2B5EF4-FFF2-40B4-BE49-F238E27FC236}">
                <a16:creationId xmlns:a16="http://schemas.microsoft.com/office/drawing/2014/main" id="{C30B9118-3FF1-3DF3-DE45-530CDFD84ADC}"/>
              </a:ext>
            </a:extLst>
          </p:cNvPr>
          <p:cNvGrpSpPr/>
          <p:nvPr/>
        </p:nvGrpSpPr>
        <p:grpSpPr>
          <a:xfrm>
            <a:off x="5441444" y="6359521"/>
            <a:ext cx="720466" cy="724902"/>
            <a:chOff x="3107608" y="3763401"/>
            <a:chExt cx="360233" cy="362451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72" name="Google Shape;10483;p79">
              <a:extLst>
                <a:ext uri="{FF2B5EF4-FFF2-40B4-BE49-F238E27FC236}">
                  <a16:creationId xmlns:a16="http://schemas.microsoft.com/office/drawing/2014/main" id="{E11FAE4C-6FA8-8BD2-B35A-7560E25D38E0}"/>
                </a:ext>
              </a:extLst>
            </p:cNvPr>
            <p:cNvSpPr/>
            <p:nvPr/>
          </p:nvSpPr>
          <p:spPr>
            <a:xfrm>
              <a:off x="3323349" y="3763401"/>
              <a:ext cx="144492" cy="152729"/>
            </a:xfrm>
            <a:custGeom>
              <a:avLst/>
              <a:gdLst/>
              <a:ahLst/>
              <a:cxnLst/>
              <a:rect l="l" t="t" r="r" b="b"/>
              <a:pathLst>
                <a:path w="4561" h="4821" extrusionOk="0">
                  <a:moveTo>
                    <a:pt x="2354" y="0"/>
                  </a:moveTo>
                  <a:cubicBezTo>
                    <a:pt x="1649" y="0"/>
                    <a:pt x="958" y="340"/>
                    <a:pt x="524" y="975"/>
                  </a:cubicBezTo>
                  <a:cubicBezTo>
                    <a:pt x="1" y="1761"/>
                    <a:pt x="36" y="2761"/>
                    <a:pt x="584" y="3511"/>
                  </a:cubicBezTo>
                  <a:lnTo>
                    <a:pt x="536" y="4642"/>
                  </a:lnTo>
                  <a:cubicBezTo>
                    <a:pt x="536" y="4702"/>
                    <a:pt x="572" y="4761"/>
                    <a:pt x="620" y="4797"/>
                  </a:cubicBezTo>
                  <a:cubicBezTo>
                    <a:pt x="644" y="4809"/>
                    <a:pt x="679" y="4821"/>
                    <a:pt x="703" y="4821"/>
                  </a:cubicBezTo>
                  <a:cubicBezTo>
                    <a:pt x="739" y="4821"/>
                    <a:pt x="751" y="4821"/>
                    <a:pt x="775" y="4809"/>
                  </a:cubicBezTo>
                  <a:lnTo>
                    <a:pt x="1810" y="4333"/>
                  </a:lnTo>
                  <a:cubicBezTo>
                    <a:pt x="1987" y="4375"/>
                    <a:pt x="2166" y="4395"/>
                    <a:pt x="2342" y="4395"/>
                  </a:cubicBezTo>
                  <a:cubicBezTo>
                    <a:pt x="3067" y="4395"/>
                    <a:pt x="3756" y="4048"/>
                    <a:pt x="4168" y="3416"/>
                  </a:cubicBezTo>
                  <a:cubicBezTo>
                    <a:pt x="4323" y="3214"/>
                    <a:pt x="4430" y="2975"/>
                    <a:pt x="4489" y="2725"/>
                  </a:cubicBezTo>
                  <a:cubicBezTo>
                    <a:pt x="4501" y="2630"/>
                    <a:pt x="4454" y="2547"/>
                    <a:pt x="4370" y="2511"/>
                  </a:cubicBezTo>
                  <a:cubicBezTo>
                    <a:pt x="4360" y="2510"/>
                    <a:pt x="4351" y="2509"/>
                    <a:pt x="4341" y="2509"/>
                  </a:cubicBezTo>
                  <a:cubicBezTo>
                    <a:pt x="4258" y="2509"/>
                    <a:pt x="4188" y="2555"/>
                    <a:pt x="4156" y="2630"/>
                  </a:cubicBezTo>
                  <a:cubicBezTo>
                    <a:pt x="4108" y="2844"/>
                    <a:pt x="4025" y="3035"/>
                    <a:pt x="3906" y="3225"/>
                  </a:cubicBezTo>
                  <a:cubicBezTo>
                    <a:pt x="3551" y="3749"/>
                    <a:pt x="2961" y="4059"/>
                    <a:pt x="2349" y="4059"/>
                  </a:cubicBezTo>
                  <a:cubicBezTo>
                    <a:pt x="2182" y="4059"/>
                    <a:pt x="2013" y="4036"/>
                    <a:pt x="1846" y="3987"/>
                  </a:cubicBezTo>
                  <a:cubicBezTo>
                    <a:pt x="1831" y="3982"/>
                    <a:pt x="1816" y="3980"/>
                    <a:pt x="1801" y="3980"/>
                  </a:cubicBezTo>
                  <a:cubicBezTo>
                    <a:pt x="1779" y="3980"/>
                    <a:pt x="1755" y="3985"/>
                    <a:pt x="1727" y="3999"/>
                  </a:cubicBezTo>
                  <a:lnTo>
                    <a:pt x="894" y="4392"/>
                  </a:lnTo>
                  <a:lnTo>
                    <a:pt x="941" y="3464"/>
                  </a:lnTo>
                  <a:cubicBezTo>
                    <a:pt x="941" y="3416"/>
                    <a:pt x="929" y="3392"/>
                    <a:pt x="917" y="3344"/>
                  </a:cubicBezTo>
                  <a:cubicBezTo>
                    <a:pt x="405" y="2713"/>
                    <a:pt x="382" y="1832"/>
                    <a:pt x="822" y="1154"/>
                  </a:cubicBezTo>
                  <a:cubicBezTo>
                    <a:pt x="1096" y="749"/>
                    <a:pt x="1513" y="475"/>
                    <a:pt x="2001" y="368"/>
                  </a:cubicBezTo>
                  <a:cubicBezTo>
                    <a:pt x="2120" y="348"/>
                    <a:pt x="2239" y="337"/>
                    <a:pt x="2357" y="337"/>
                  </a:cubicBezTo>
                  <a:cubicBezTo>
                    <a:pt x="2723" y="337"/>
                    <a:pt x="3079" y="438"/>
                    <a:pt x="3394" y="654"/>
                  </a:cubicBezTo>
                  <a:cubicBezTo>
                    <a:pt x="3870" y="963"/>
                    <a:pt x="4168" y="1475"/>
                    <a:pt x="4215" y="2035"/>
                  </a:cubicBezTo>
                  <a:cubicBezTo>
                    <a:pt x="4226" y="2123"/>
                    <a:pt x="4299" y="2191"/>
                    <a:pt x="4376" y="2191"/>
                  </a:cubicBezTo>
                  <a:cubicBezTo>
                    <a:pt x="4382" y="2191"/>
                    <a:pt x="4388" y="2190"/>
                    <a:pt x="4394" y="2190"/>
                  </a:cubicBezTo>
                  <a:cubicBezTo>
                    <a:pt x="4489" y="2166"/>
                    <a:pt x="4561" y="2094"/>
                    <a:pt x="4549" y="2011"/>
                  </a:cubicBezTo>
                  <a:cubicBezTo>
                    <a:pt x="4489" y="1332"/>
                    <a:pt x="4132" y="737"/>
                    <a:pt x="3572" y="368"/>
                  </a:cubicBezTo>
                  <a:cubicBezTo>
                    <a:pt x="3196" y="120"/>
                    <a:pt x="2773" y="0"/>
                    <a:pt x="2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3" name="Google Shape;10484;p79">
              <a:extLst>
                <a:ext uri="{FF2B5EF4-FFF2-40B4-BE49-F238E27FC236}">
                  <a16:creationId xmlns:a16="http://schemas.microsoft.com/office/drawing/2014/main" id="{DF7C6C70-4C18-D661-23BB-0E0AB8115575}"/>
                </a:ext>
              </a:extLst>
            </p:cNvPr>
            <p:cNvSpPr/>
            <p:nvPr/>
          </p:nvSpPr>
          <p:spPr>
            <a:xfrm>
              <a:off x="3107608" y="3863256"/>
              <a:ext cx="333844" cy="262596"/>
            </a:xfrm>
            <a:custGeom>
              <a:avLst/>
              <a:gdLst/>
              <a:ahLst/>
              <a:cxnLst/>
              <a:rect l="l" t="t" r="r" b="b"/>
              <a:pathLst>
                <a:path w="10538" h="8289" extrusionOk="0">
                  <a:moveTo>
                    <a:pt x="4894" y="2121"/>
                  </a:moveTo>
                  <a:lnTo>
                    <a:pt x="5108" y="2324"/>
                  </a:lnTo>
                  <a:lnTo>
                    <a:pt x="4822" y="2609"/>
                  </a:lnTo>
                  <a:lnTo>
                    <a:pt x="4537" y="2883"/>
                  </a:lnTo>
                  <a:lnTo>
                    <a:pt x="4334" y="2681"/>
                  </a:lnTo>
                  <a:lnTo>
                    <a:pt x="4894" y="2121"/>
                  </a:lnTo>
                  <a:close/>
                  <a:moveTo>
                    <a:pt x="5894" y="3431"/>
                  </a:moveTo>
                  <a:cubicBezTo>
                    <a:pt x="5965" y="3431"/>
                    <a:pt x="6025" y="3455"/>
                    <a:pt x="6084" y="3502"/>
                  </a:cubicBezTo>
                  <a:lnTo>
                    <a:pt x="6275" y="3693"/>
                  </a:lnTo>
                  <a:cubicBezTo>
                    <a:pt x="6382" y="3800"/>
                    <a:pt x="6382" y="3967"/>
                    <a:pt x="6275" y="4062"/>
                  </a:cubicBezTo>
                  <a:cubicBezTo>
                    <a:pt x="6227" y="4110"/>
                    <a:pt x="6156" y="4145"/>
                    <a:pt x="6084" y="4145"/>
                  </a:cubicBezTo>
                  <a:cubicBezTo>
                    <a:pt x="6013" y="4145"/>
                    <a:pt x="5953" y="4110"/>
                    <a:pt x="5894" y="4062"/>
                  </a:cubicBezTo>
                  <a:lnTo>
                    <a:pt x="5703" y="3872"/>
                  </a:lnTo>
                  <a:cubicBezTo>
                    <a:pt x="5596" y="3764"/>
                    <a:pt x="5596" y="3586"/>
                    <a:pt x="5703" y="3502"/>
                  </a:cubicBezTo>
                  <a:cubicBezTo>
                    <a:pt x="5739" y="3455"/>
                    <a:pt x="5810" y="3431"/>
                    <a:pt x="5894" y="3431"/>
                  </a:cubicBezTo>
                  <a:close/>
                  <a:moveTo>
                    <a:pt x="6453" y="1955"/>
                  </a:moveTo>
                  <a:lnTo>
                    <a:pt x="8085" y="3919"/>
                  </a:lnTo>
                  <a:cubicBezTo>
                    <a:pt x="8406" y="4324"/>
                    <a:pt x="8454" y="4812"/>
                    <a:pt x="8192" y="5062"/>
                  </a:cubicBezTo>
                  <a:lnTo>
                    <a:pt x="7275" y="5991"/>
                  </a:lnTo>
                  <a:cubicBezTo>
                    <a:pt x="7159" y="6102"/>
                    <a:pt x="7004" y="6155"/>
                    <a:pt x="6835" y="6155"/>
                  </a:cubicBezTo>
                  <a:cubicBezTo>
                    <a:pt x="6606" y="6155"/>
                    <a:pt x="6351" y="6057"/>
                    <a:pt x="6132" y="5872"/>
                  </a:cubicBezTo>
                  <a:lnTo>
                    <a:pt x="4167" y="4241"/>
                  </a:lnTo>
                  <a:lnTo>
                    <a:pt x="4167" y="4062"/>
                  </a:lnTo>
                  <a:cubicBezTo>
                    <a:pt x="4191" y="3824"/>
                    <a:pt x="4298" y="3610"/>
                    <a:pt x="4465" y="3443"/>
                  </a:cubicBezTo>
                  <a:lnTo>
                    <a:pt x="4941" y="2967"/>
                  </a:lnTo>
                  <a:lnTo>
                    <a:pt x="5358" y="3383"/>
                  </a:lnTo>
                  <a:cubicBezTo>
                    <a:pt x="5239" y="3610"/>
                    <a:pt x="5263" y="3907"/>
                    <a:pt x="5453" y="4098"/>
                  </a:cubicBezTo>
                  <a:lnTo>
                    <a:pt x="5656" y="4288"/>
                  </a:lnTo>
                  <a:cubicBezTo>
                    <a:pt x="5775" y="4407"/>
                    <a:pt x="5918" y="4467"/>
                    <a:pt x="6084" y="4467"/>
                  </a:cubicBezTo>
                  <a:cubicBezTo>
                    <a:pt x="6191" y="4467"/>
                    <a:pt x="6287" y="4431"/>
                    <a:pt x="6370" y="4395"/>
                  </a:cubicBezTo>
                  <a:lnTo>
                    <a:pt x="7239" y="5265"/>
                  </a:lnTo>
                  <a:cubicBezTo>
                    <a:pt x="7275" y="5300"/>
                    <a:pt x="7323" y="5312"/>
                    <a:pt x="7358" y="5312"/>
                  </a:cubicBezTo>
                  <a:cubicBezTo>
                    <a:pt x="7406" y="5312"/>
                    <a:pt x="7454" y="5300"/>
                    <a:pt x="7477" y="5265"/>
                  </a:cubicBezTo>
                  <a:cubicBezTo>
                    <a:pt x="7537" y="5217"/>
                    <a:pt x="7537" y="5086"/>
                    <a:pt x="7477" y="5026"/>
                  </a:cubicBezTo>
                  <a:lnTo>
                    <a:pt x="6608" y="4157"/>
                  </a:lnTo>
                  <a:cubicBezTo>
                    <a:pt x="6727" y="3931"/>
                    <a:pt x="6692" y="3633"/>
                    <a:pt x="6501" y="3443"/>
                  </a:cubicBezTo>
                  <a:lnTo>
                    <a:pt x="6311" y="3252"/>
                  </a:lnTo>
                  <a:cubicBezTo>
                    <a:pt x="6188" y="3130"/>
                    <a:pt x="6032" y="3073"/>
                    <a:pt x="5880" y="3073"/>
                  </a:cubicBezTo>
                  <a:cubicBezTo>
                    <a:pt x="5779" y="3073"/>
                    <a:pt x="5681" y="3098"/>
                    <a:pt x="5596" y="3145"/>
                  </a:cubicBezTo>
                  <a:lnTo>
                    <a:pt x="5179" y="2729"/>
                  </a:lnTo>
                  <a:lnTo>
                    <a:pt x="5453" y="2443"/>
                  </a:lnTo>
                  <a:lnTo>
                    <a:pt x="5656" y="2252"/>
                  </a:lnTo>
                  <a:cubicBezTo>
                    <a:pt x="5834" y="2074"/>
                    <a:pt x="6084" y="1967"/>
                    <a:pt x="6334" y="1955"/>
                  </a:cubicBezTo>
                  <a:close/>
                  <a:moveTo>
                    <a:pt x="1928" y="1"/>
                  </a:moveTo>
                  <a:cubicBezTo>
                    <a:pt x="1921" y="1"/>
                    <a:pt x="1913" y="1"/>
                    <a:pt x="1905" y="2"/>
                  </a:cubicBezTo>
                  <a:cubicBezTo>
                    <a:pt x="1477" y="62"/>
                    <a:pt x="1072" y="252"/>
                    <a:pt x="762" y="550"/>
                  </a:cubicBezTo>
                  <a:cubicBezTo>
                    <a:pt x="0" y="1312"/>
                    <a:pt x="0" y="2562"/>
                    <a:pt x="762" y="3324"/>
                  </a:cubicBezTo>
                  <a:lnTo>
                    <a:pt x="1393" y="3967"/>
                  </a:lnTo>
                  <a:cubicBezTo>
                    <a:pt x="1750" y="4324"/>
                    <a:pt x="1810" y="4884"/>
                    <a:pt x="1524" y="5300"/>
                  </a:cubicBezTo>
                  <a:cubicBezTo>
                    <a:pt x="1489" y="5360"/>
                    <a:pt x="1500" y="5455"/>
                    <a:pt x="1548" y="5515"/>
                  </a:cubicBezTo>
                  <a:lnTo>
                    <a:pt x="2131" y="6086"/>
                  </a:lnTo>
                  <a:cubicBezTo>
                    <a:pt x="2155" y="6122"/>
                    <a:pt x="2203" y="6134"/>
                    <a:pt x="2239" y="6134"/>
                  </a:cubicBezTo>
                  <a:lnTo>
                    <a:pt x="2262" y="6134"/>
                  </a:lnTo>
                  <a:cubicBezTo>
                    <a:pt x="2298" y="6134"/>
                    <a:pt x="2346" y="6110"/>
                    <a:pt x="2381" y="6074"/>
                  </a:cubicBezTo>
                  <a:cubicBezTo>
                    <a:pt x="3084" y="5193"/>
                    <a:pt x="3001" y="3931"/>
                    <a:pt x="2215" y="3145"/>
                  </a:cubicBezTo>
                  <a:lnTo>
                    <a:pt x="1572" y="2502"/>
                  </a:lnTo>
                  <a:cubicBezTo>
                    <a:pt x="1429" y="2359"/>
                    <a:pt x="1334" y="2145"/>
                    <a:pt x="1334" y="1919"/>
                  </a:cubicBezTo>
                  <a:cubicBezTo>
                    <a:pt x="1334" y="1705"/>
                    <a:pt x="1429" y="1502"/>
                    <a:pt x="1572" y="1347"/>
                  </a:cubicBezTo>
                  <a:cubicBezTo>
                    <a:pt x="1727" y="1193"/>
                    <a:pt x="1929" y="1109"/>
                    <a:pt x="2155" y="1109"/>
                  </a:cubicBezTo>
                  <a:cubicBezTo>
                    <a:pt x="2381" y="1109"/>
                    <a:pt x="2572" y="1193"/>
                    <a:pt x="2739" y="1347"/>
                  </a:cubicBezTo>
                  <a:lnTo>
                    <a:pt x="3965" y="2574"/>
                  </a:lnTo>
                  <a:cubicBezTo>
                    <a:pt x="3941" y="2609"/>
                    <a:pt x="3929" y="2657"/>
                    <a:pt x="3929" y="2693"/>
                  </a:cubicBezTo>
                  <a:cubicBezTo>
                    <a:pt x="3929" y="2740"/>
                    <a:pt x="3941" y="2788"/>
                    <a:pt x="3965" y="2812"/>
                  </a:cubicBezTo>
                  <a:lnTo>
                    <a:pt x="4298" y="3145"/>
                  </a:lnTo>
                  <a:lnTo>
                    <a:pt x="4227" y="3217"/>
                  </a:lnTo>
                  <a:cubicBezTo>
                    <a:pt x="3929" y="3514"/>
                    <a:pt x="3775" y="3931"/>
                    <a:pt x="3834" y="4348"/>
                  </a:cubicBezTo>
                  <a:cubicBezTo>
                    <a:pt x="3870" y="4586"/>
                    <a:pt x="3965" y="4812"/>
                    <a:pt x="4120" y="5003"/>
                  </a:cubicBezTo>
                  <a:lnTo>
                    <a:pt x="6275" y="7777"/>
                  </a:lnTo>
                  <a:cubicBezTo>
                    <a:pt x="6513" y="8086"/>
                    <a:pt x="6870" y="8265"/>
                    <a:pt x="7263" y="8289"/>
                  </a:cubicBezTo>
                  <a:lnTo>
                    <a:pt x="7346" y="8289"/>
                  </a:lnTo>
                  <a:cubicBezTo>
                    <a:pt x="7704" y="8289"/>
                    <a:pt x="8049" y="8146"/>
                    <a:pt x="8311" y="7896"/>
                  </a:cubicBezTo>
                  <a:lnTo>
                    <a:pt x="9549" y="6658"/>
                  </a:lnTo>
                  <a:cubicBezTo>
                    <a:pt x="9609" y="6598"/>
                    <a:pt x="9609" y="6479"/>
                    <a:pt x="9549" y="6419"/>
                  </a:cubicBezTo>
                  <a:cubicBezTo>
                    <a:pt x="9519" y="6390"/>
                    <a:pt x="9475" y="6375"/>
                    <a:pt x="9430" y="6375"/>
                  </a:cubicBezTo>
                  <a:cubicBezTo>
                    <a:pt x="9385" y="6375"/>
                    <a:pt x="9341" y="6390"/>
                    <a:pt x="9311" y="6419"/>
                  </a:cubicBezTo>
                  <a:lnTo>
                    <a:pt x="8073" y="7658"/>
                  </a:lnTo>
                  <a:cubicBezTo>
                    <a:pt x="7880" y="7850"/>
                    <a:pt x="7613" y="7956"/>
                    <a:pt x="7332" y="7956"/>
                  </a:cubicBezTo>
                  <a:cubicBezTo>
                    <a:pt x="7317" y="7956"/>
                    <a:pt x="7302" y="7956"/>
                    <a:pt x="7287" y="7955"/>
                  </a:cubicBezTo>
                  <a:cubicBezTo>
                    <a:pt x="6989" y="7932"/>
                    <a:pt x="6727" y="7789"/>
                    <a:pt x="6549" y="7562"/>
                  </a:cubicBezTo>
                  <a:lnTo>
                    <a:pt x="4501" y="4943"/>
                  </a:lnTo>
                  <a:lnTo>
                    <a:pt x="5918" y="6122"/>
                  </a:lnTo>
                  <a:cubicBezTo>
                    <a:pt x="6203" y="6360"/>
                    <a:pt x="6525" y="6479"/>
                    <a:pt x="6846" y="6479"/>
                  </a:cubicBezTo>
                  <a:cubicBezTo>
                    <a:pt x="7108" y="6479"/>
                    <a:pt x="7346" y="6384"/>
                    <a:pt x="7525" y="6205"/>
                  </a:cubicBezTo>
                  <a:lnTo>
                    <a:pt x="8454" y="5288"/>
                  </a:lnTo>
                  <a:cubicBezTo>
                    <a:pt x="8835" y="4895"/>
                    <a:pt x="8787" y="4217"/>
                    <a:pt x="8358" y="3681"/>
                  </a:cubicBezTo>
                  <a:lnTo>
                    <a:pt x="7192" y="2264"/>
                  </a:lnTo>
                  <a:lnTo>
                    <a:pt x="9811" y="4300"/>
                  </a:lnTo>
                  <a:cubicBezTo>
                    <a:pt x="10049" y="4479"/>
                    <a:pt x="10180" y="4753"/>
                    <a:pt x="10192" y="5050"/>
                  </a:cubicBezTo>
                  <a:cubicBezTo>
                    <a:pt x="10204" y="5348"/>
                    <a:pt x="10109" y="5634"/>
                    <a:pt x="9894" y="5836"/>
                  </a:cubicBezTo>
                  <a:cubicBezTo>
                    <a:pt x="9835" y="5896"/>
                    <a:pt x="9835" y="6015"/>
                    <a:pt x="9894" y="6074"/>
                  </a:cubicBezTo>
                  <a:cubicBezTo>
                    <a:pt x="9924" y="6104"/>
                    <a:pt x="9969" y="6119"/>
                    <a:pt x="10013" y="6119"/>
                  </a:cubicBezTo>
                  <a:cubicBezTo>
                    <a:pt x="10058" y="6119"/>
                    <a:pt x="10103" y="6104"/>
                    <a:pt x="10132" y="6074"/>
                  </a:cubicBezTo>
                  <a:cubicBezTo>
                    <a:pt x="10382" y="5824"/>
                    <a:pt x="10537" y="5455"/>
                    <a:pt x="10502" y="5062"/>
                  </a:cubicBezTo>
                  <a:cubicBezTo>
                    <a:pt x="10478" y="4681"/>
                    <a:pt x="10299" y="4324"/>
                    <a:pt x="9990" y="4086"/>
                  </a:cubicBezTo>
                  <a:lnTo>
                    <a:pt x="7227" y="1943"/>
                  </a:lnTo>
                  <a:lnTo>
                    <a:pt x="7215" y="1919"/>
                  </a:lnTo>
                  <a:cubicBezTo>
                    <a:pt x="7025" y="1776"/>
                    <a:pt x="6799" y="1669"/>
                    <a:pt x="6561" y="1645"/>
                  </a:cubicBezTo>
                  <a:cubicBezTo>
                    <a:pt x="6498" y="1636"/>
                    <a:pt x="6436" y="1632"/>
                    <a:pt x="6374" y="1632"/>
                  </a:cubicBezTo>
                  <a:cubicBezTo>
                    <a:pt x="6022" y="1632"/>
                    <a:pt x="5683" y="1773"/>
                    <a:pt x="5429" y="2026"/>
                  </a:cubicBezTo>
                  <a:lnTo>
                    <a:pt x="5358" y="2097"/>
                  </a:lnTo>
                  <a:lnTo>
                    <a:pt x="5025" y="1776"/>
                  </a:lnTo>
                  <a:cubicBezTo>
                    <a:pt x="5001" y="1740"/>
                    <a:pt x="4953" y="1728"/>
                    <a:pt x="4906" y="1728"/>
                  </a:cubicBezTo>
                  <a:cubicBezTo>
                    <a:pt x="4870" y="1728"/>
                    <a:pt x="4822" y="1740"/>
                    <a:pt x="4787" y="1776"/>
                  </a:cubicBezTo>
                  <a:lnTo>
                    <a:pt x="3560" y="538"/>
                  </a:lnTo>
                  <a:cubicBezTo>
                    <a:pt x="3298" y="288"/>
                    <a:pt x="2989" y="109"/>
                    <a:pt x="2643" y="38"/>
                  </a:cubicBezTo>
                  <a:cubicBezTo>
                    <a:pt x="2627" y="31"/>
                    <a:pt x="2610" y="27"/>
                    <a:pt x="2593" y="27"/>
                  </a:cubicBezTo>
                  <a:cubicBezTo>
                    <a:pt x="2525" y="27"/>
                    <a:pt x="2460" y="81"/>
                    <a:pt x="2441" y="157"/>
                  </a:cubicBezTo>
                  <a:cubicBezTo>
                    <a:pt x="2405" y="240"/>
                    <a:pt x="2465" y="335"/>
                    <a:pt x="2560" y="359"/>
                  </a:cubicBezTo>
                  <a:cubicBezTo>
                    <a:pt x="2846" y="431"/>
                    <a:pt x="3096" y="585"/>
                    <a:pt x="3298" y="788"/>
                  </a:cubicBezTo>
                  <a:lnTo>
                    <a:pt x="4537" y="2026"/>
                  </a:lnTo>
                  <a:lnTo>
                    <a:pt x="4215" y="2359"/>
                  </a:lnTo>
                  <a:lnTo>
                    <a:pt x="2977" y="1121"/>
                  </a:lnTo>
                  <a:cubicBezTo>
                    <a:pt x="2751" y="895"/>
                    <a:pt x="2465" y="776"/>
                    <a:pt x="2155" y="776"/>
                  </a:cubicBezTo>
                  <a:cubicBezTo>
                    <a:pt x="1846" y="776"/>
                    <a:pt x="1560" y="895"/>
                    <a:pt x="1334" y="1121"/>
                  </a:cubicBezTo>
                  <a:cubicBezTo>
                    <a:pt x="1119" y="1347"/>
                    <a:pt x="1000" y="1621"/>
                    <a:pt x="1000" y="1943"/>
                  </a:cubicBezTo>
                  <a:cubicBezTo>
                    <a:pt x="1000" y="2252"/>
                    <a:pt x="1119" y="2538"/>
                    <a:pt x="1334" y="2752"/>
                  </a:cubicBezTo>
                  <a:lnTo>
                    <a:pt x="1977" y="3395"/>
                  </a:lnTo>
                  <a:cubicBezTo>
                    <a:pt x="2608" y="4026"/>
                    <a:pt x="2703" y="4991"/>
                    <a:pt x="2227" y="5729"/>
                  </a:cubicBezTo>
                  <a:lnTo>
                    <a:pt x="1893" y="5396"/>
                  </a:lnTo>
                  <a:cubicBezTo>
                    <a:pt x="2167" y="4860"/>
                    <a:pt x="2084" y="4181"/>
                    <a:pt x="1655" y="3741"/>
                  </a:cubicBezTo>
                  <a:lnTo>
                    <a:pt x="1012" y="3098"/>
                  </a:lnTo>
                  <a:cubicBezTo>
                    <a:pt x="381" y="2478"/>
                    <a:pt x="381" y="1431"/>
                    <a:pt x="1012" y="812"/>
                  </a:cubicBezTo>
                  <a:cubicBezTo>
                    <a:pt x="1262" y="550"/>
                    <a:pt x="1596" y="395"/>
                    <a:pt x="1953" y="347"/>
                  </a:cubicBezTo>
                  <a:cubicBezTo>
                    <a:pt x="2036" y="335"/>
                    <a:pt x="2108" y="252"/>
                    <a:pt x="2096" y="157"/>
                  </a:cubicBezTo>
                  <a:cubicBezTo>
                    <a:pt x="2085" y="69"/>
                    <a:pt x="2023" y="1"/>
                    <a:pt x="19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4" name="Google Shape;10485;p79">
              <a:extLst>
                <a:ext uri="{FF2B5EF4-FFF2-40B4-BE49-F238E27FC236}">
                  <a16:creationId xmlns:a16="http://schemas.microsoft.com/office/drawing/2014/main" id="{EB358456-E4B2-F019-A9F0-4FCEBB985458}"/>
                </a:ext>
              </a:extLst>
            </p:cNvPr>
            <p:cNvSpPr/>
            <p:nvPr/>
          </p:nvSpPr>
          <p:spPr>
            <a:xfrm>
              <a:off x="3361840" y="3799453"/>
              <a:ext cx="74701" cy="71438"/>
            </a:xfrm>
            <a:custGeom>
              <a:avLst/>
              <a:gdLst/>
              <a:ahLst/>
              <a:cxnLst/>
              <a:rect l="l" t="t" r="r" b="b"/>
              <a:pathLst>
                <a:path w="2358" h="2255" extrusionOk="0">
                  <a:moveTo>
                    <a:pt x="1441" y="337"/>
                  </a:moveTo>
                  <a:cubicBezTo>
                    <a:pt x="1572" y="337"/>
                    <a:pt x="1691" y="385"/>
                    <a:pt x="1798" y="480"/>
                  </a:cubicBezTo>
                  <a:cubicBezTo>
                    <a:pt x="1988" y="682"/>
                    <a:pt x="1988" y="1004"/>
                    <a:pt x="1798" y="1194"/>
                  </a:cubicBezTo>
                  <a:cubicBezTo>
                    <a:pt x="1703" y="1296"/>
                    <a:pt x="1572" y="1346"/>
                    <a:pt x="1441" y="1346"/>
                  </a:cubicBezTo>
                  <a:cubicBezTo>
                    <a:pt x="1310" y="1346"/>
                    <a:pt x="1179" y="1296"/>
                    <a:pt x="1084" y="1194"/>
                  </a:cubicBezTo>
                  <a:cubicBezTo>
                    <a:pt x="893" y="1004"/>
                    <a:pt x="893" y="682"/>
                    <a:pt x="1084" y="480"/>
                  </a:cubicBezTo>
                  <a:cubicBezTo>
                    <a:pt x="1191" y="385"/>
                    <a:pt x="1310" y="337"/>
                    <a:pt x="1441" y="337"/>
                  </a:cubicBezTo>
                  <a:close/>
                  <a:moveTo>
                    <a:pt x="1424" y="1"/>
                  </a:moveTo>
                  <a:cubicBezTo>
                    <a:pt x="1209" y="1"/>
                    <a:pt x="994" y="81"/>
                    <a:pt x="833" y="242"/>
                  </a:cubicBezTo>
                  <a:cubicBezTo>
                    <a:pt x="548" y="528"/>
                    <a:pt x="500" y="980"/>
                    <a:pt x="726" y="1302"/>
                  </a:cubicBezTo>
                  <a:lnTo>
                    <a:pt x="60" y="1968"/>
                  </a:lnTo>
                  <a:cubicBezTo>
                    <a:pt x="0" y="2028"/>
                    <a:pt x="0" y="2147"/>
                    <a:pt x="60" y="2206"/>
                  </a:cubicBezTo>
                  <a:cubicBezTo>
                    <a:pt x="83" y="2242"/>
                    <a:pt x="131" y="2254"/>
                    <a:pt x="167" y="2254"/>
                  </a:cubicBezTo>
                  <a:cubicBezTo>
                    <a:pt x="214" y="2254"/>
                    <a:pt x="262" y="2242"/>
                    <a:pt x="286" y="2206"/>
                  </a:cubicBezTo>
                  <a:lnTo>
                    <a:pt x="964" y="1540"/>
                  </a:lnTo>
                  <a:cubicBezTo>
                    <a:pt x="1095" y="1635"/>
                    <a:pt x="1262" y="1671"/>
                    <a:pt x="1417" y="1671"/>
                  </a:cubicBezTo>
                  <a:cubicBezTo>
                    <a:pt x="1643" y="1671"/>
                    <a:pt x="1857" y="1587"/>
                    <a:pt x="2012" y="1421"/>
                  </a:cubicBezTo>
                  <a:cubicBezTo>
                    <a:pt x="2357" y="1111"/>
                    <a:pt x="2357" y="575"/>
                    <a:pt x="2024" y="242"/>
                  </a:cubicBezTo>
                  <a:cubicBezTo>
                    <a:pt x="1857" y="81"/>
                    <a:pt x="1640" y="1"/>
                    <a:pt x="14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75" name="Google Shape;10486;p79">
            <a:extLst>
              <a:ext uri="{FF2B5EF4-FFF2-40B4-BE49-F238E27FC236}">
                <a16:creationId xmlns:a16="http://schemas.microsoft.com/office/drawing/2014/main" id="{A90BD402-FF63-49CA-8CD8-CA038F472567}"/>
              </a:ext>
            </a:extLst>
          </p:cNvPr>
          <p:cNvGrpSpPr/>
          <p:nvPr/>
        </p:nvGrpSpPr>
        <p:grpSpPr>
          <a:xfrm>
            <a:off x="1012838" y="6429823"/>
            <a:ext cx="703170" cy="679410"/>
            <a:chOff x="889343" y="3801227"/>
            <a:chExt cx="351585" cy="339705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76" name="Google Shape;10487;p79">
              <a:extLst>
                <a:ext uri="{FF2B5EF4-FFF2-40B4-BE49-F238E27FC236}">
                  <a16:creationId xmlns:a16="http://schemas.microsoft.com/office/drawing/2014/main" id="{C54F27B8-E667-7CAB-3400-7745D7001333}"/>
                </a:ext>
              </a:extLst>
            </p:cNvPr>
            <p:cNvSpPr/>
            <p:nvPr/>
          </p:nvSpPr>
          <p:spPr>
            <a:xfrm>
              <a:off x="1014954" y="4068479"/>
              <a:ext cx="35862" cy="10233"/>
            </a:xfrm>
            <a:custGeom>
              <a:avLst/>
              <a:gdLst/>
              <a:ahLst/>
              <a:cxnLst/>
              <a:rect l="l" t="t" r="r" b="b"/>
              <a:pathLst>
                <a:path w="1132" h="323" extrusionOk="0">
                  <a:moveTo>
                    <a:pt x="167" y="1"/>
                  </a:moveTo>
                  <a:cubicBezTo>
                    <a:pt x="84" y="1"/>
                    <a:pt x="0" y="72"/>
                    <a:pt x="0" y="168"/>
                  </a:cubicBezTo>
                  <a:cubicBezTo>
                    <a:pt x="0" y="251"/>
                    <a:pt x="84" y="322"/>
                    <a:pt x="167" y="322"/>
                  </a:cubicBezTo>
                  <a:lnTo>
                    <a:pt x="977" y="322"/>
                  </a:lnTo>
                  <a:cubicBezTo>
                    <a:pt x="1060" y="322"/>
                    <a:pt x="1131" y="251"/>
                    <a:pt x="1131" y="168"/>
                  </a:cubicBezTo>
                  <a:cubicBezTo>
                    <a:pt x="1131" y="72"/>
                    <a:pt x="1060" y="1"/>
                    <a:pt x="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7" name="Google Shape;10488;p79">
              <a:extLst>
                <a:ext uri="{FF2B5EF4-FFF2-40B4-BE49-F238E27FC236}">
                  <a16:creationId xmlns:a16="http://schemas.microsoft.com/office/drawing/2014/main" id="{7026D997-7A94-7767-24C2-E31F68A09541}"/>
                </a:ext>
              </a:extLst>
            </p:cNvPr>
            <p:cNvSpPr/>
            <p:nvPr/>
          </p:nvSpPr>
          <p:spPr>
            <a:xfrm>
              <a:off x="889343" y="3801227"/>
              <a:ext cx="351585" cy="339705"/>
            </a:xfrm>
            <a:custGeom>
              <a:avLst/>
              <a:gdLst/>
              <a:ahLst/>
              <a:cxnLst/>
              <a:rect l="l" t="t" r="r" b="b"/>
              <a:pathLst>
                <a:path w="11098" h="10723" extrusionOk="0">
                  <a:moveTo>
                    <a:pt x="3894" y="746"/>
                  </a:moveTo>
                  <a:lnTo>
                    <a:pt x="3894" y="746"/>
                  </a:lnTo>
                  <a:cubicBezTo>
                    <a:pt x="3763" y="1079"/>
                    <a:pt x="3572" y="1281"/>
                    <a:pt x="3418" y="1400"/>
                  </a:cubicBezTo>
                  <a:cubicBezTo>
                    <a:pt x="3465" y="1115"/>
                    <a:pt x="3644" y="865"/>
                    <a:pt x="3894" y="746"/>
                  </a:cubicBezTo>
                  <a:close/>
                  <a:moveTo>
                    <a:pt x="4823" y="662"/>
                  </a:moveTo>
                  <a:cubicBezTo>
                    <a:pt x="5275" y="662"/>
                    <a:pt x="5656" y="1043"/>
                    <a:pt x="5656" y="1496"/>
                  </a:cubicBezTo>
                  <a:lnTo>
                    <a:pt x="5656" y="2008"/>
                  </a:lnTo>
                  <a:cubicBezTo>
                    <a:pt x="4715" y="1912"/>
                    <a:pt x="4418" y="1067"/>
                    <a:pt x="4323" y="662"/>
                  </a:cubicBezTo>
                  <a:close/>
                  <a:moveTo>
                    <a:pt x="3108" y="2377"/>
                  </a:moveTo>
                  <a:lnTo>
                    <a:pt x="3108" y="2508"/>
                  </a:lnTo>
                  <a:cubicBezTo>
                    <a:pt x="3108" y="2591"/>
                    <a:pt x="3108" y="2674"/>
                    <a:pt x="3120" y="2746"/>
                  </a:cubicBezTo>
                  <a:cubicBezTo>
                    <a:pt x="3060" y="2710"/>
                    <a:pt x="3037" y="2651"/>
                    <a:pt x="3037" y="2555"/>
                  </a:cubicBezTo>
                  <a:cubicBezTo>
                    <a:pt x="3037" y="2484"/>
                    <a:pt x="3060" y="2424"/>
                    <a:pt x="3108" y="2377"/>
                  </a:cubicBezTo>
                  <a:close/>
                  <a:moveTo>
                    <a:pt x="5966" y="2377"/>
                  </a:moveTo>
                  <a:cubicBezTo>
                    <a:pt x="6013" y="2424"/>
                    <a:pt x="6037" y="2484"/>
                    <a:pt x="6037" y="2555"/>
                  </a:cubicBezTo>
                  <a:cubicBezTo>
                    <a:pt x="6037" y="2627"/>
                    <a:pt x="5989" y="2710"/>
                    <a:pt x="5954" y="2746"/>
                  </a:cubicBezTo>
                  <a:cubicBezTo>
                    <a:pt x="5966" y="2674"/>
                    <a:pt x="5966" y="2603"/>
                    <a:pt x="5966" y="2508"/>
                  </a:cubicBezTo>
                  <a:lnTo>
                    <a:pt x="5966" y="2377"/>
                  </a:lnTo>
                  <a:close/>
                  <a:moveTo>
                    <a:pt x="6870" y="3460"/>
                  </a:moveTo>
                  <a:lnTo>
                    <a:pt x="6870" y="3746"/>
                  </a:lnTo>
                  <a:lnTo>
                    <a:pt x="5430" y="3746"/>
                  </a:lnTo>
                  <a:cubicBezTo>
                    <a:pt x="5513" y="3651"/>
                    <a:pt x="5608" y="3567"/>
                    <a:pt x="5680" y="3460"/>
                  </a:cubicBezTo>
                  <a:close/>
                  <a:moveTo>
                    <a:pt x="4108" y="1055"/>
                  </a:moveTo>
                  <a:cubicBezTo>
                    <a:pt x="4323" y="1698"/>
                    <a:pt x="4823" y="2258"/>
                    <a:pt x="5656" y="2317"/>
                  </a:cubicBezTo>
                  <a:lnTo>
                    <a:pt x="5656" y="2508"/>
                  </a:lnTo>
                  <a:cubicBezTo>
                    <a:pt x="5656" y="2984"/>
                    <a:pt x="5394" y="3424"/>
                    <a:pt x="5001" y="3663"/>
                  </a:cubicBezTo>
                  <a:lnTo>
                    <a:pt x="4799" y="3758"/>
                  </a:lnTo>
                  <a:cubicBezTo>
                    <a:pt x="4721" y="3811"/>
                    <a:pt x="4629" y="3838"/>
                    <a:pt x="4535" y="3838"/>
                  </a:cubicBezTo>
                  <a:cubicBezTo>
                    <a:pt x="4442" y="3838"/>
                    <a:pt x="4346" y="3811"/>
                    <a:pt x="4263" y="3758"/>
                  </a:cubicBezTo>
                  <a:lnTo>
                    <a:pt x="4073" y="3663"/>
                  </a:lnTo>
                  <a:cubicBezTo>
                    <a:pt x="3668" y="3424"/>
                    <a:pt x="3418" y="2984"/>
                    <a:pt x="3418" y="2508"/>
                  </a:cubicBezTo>
                  <a:lnTo>
                    <a:pt x="3418" y="2174"/>
                  </a:lnTo>
                  <a:lnTo>
                    <a:pt x="3418" y="1769"/>
                  </a:lnTo>
                  <a:cubicBezTo>
                    <a:pt x="3584" y="1698"/>
                    <a:pt x="3882" y="1484"/>
                    <a:pt x="4108" y="1055"/>
                  </a:cubicBezTo>
                  <a:close/>
                  <a:moveTo>
                    <a:pt x="4977" y="4055"/>
                  </a:moveTo>
                  <a:lnTo>
                    <a:pt x="4977" y="4591"/>
                  </a:lnTo>
                  <a:lnTo>
                    <a:pt x="4537" y="4913"/>
                  </a:lnTo>
                  <a:lnTo>
                    <a:pt x="4084" y="4591"/>
                  </a:lnTo>
                  <a:lnTo>
                    <a:pt x="4084" y="4055"/>
                  </a:lnTo>
                  <a:lnTo>
                    <a:pt x="4120" y="4055"/>
                  </a:lnTo>
                  <a:cubicBezTo>
                    <a:pt x="4251" y="4139"/>
                    <a:pt x="4382" y="4163"/>
                    <a:pt x="4537" y="4163"/>
                  </a:cubicBezTo>
                  <a:cubicBezTo>
                    <a:pt x="4680" y="4163"/>
                    <a:pt x="4823" y="4139"/>
                    <a:pt x="4954" y="4055"/>
                  </a:cubicBezTo>
                  <a:close/>
                  <a:moveTo>
                    <a:pt x="4084" y="4972"/>
                  </a:moveTo>
                  <a:lnTo>
                    <a:pt x="4299" y="5115"/>
                  </a:lnTo>
                  <a:lnTo>
                    <a:pt x="4084" y="5365"/>
                  </a:lnTo>
                  <a:lnTo>
                    <a:pt x="4084" y="4972"/>
                  </a:lnTo>
                  <a:close/>
                  <a:moveTo>
                    <a:pt x="4977" y="4984"/>
                  </a:moveTo>
                  <a:lnTo>
                    <a:pt x="4977" y="5389"/>
                  </a:lnTo>
                  <a:lnTo>
                    <a:pt x="4775" y="5127"/>
                  </a:lnTo>
                  <a:lnTo>
                    <a:pt x="4977" y="4984"/>
                  </a:lnTo>
                  <a:close/>
                  <a:moveTo>
                    <a:pt x="4977" y="5925"/>
                  </a:moveTo>
                  <a:lnTo>
                    <a:pt x="4977" y="6330"/>
                  </a:lnTo>
                  <a:lnTo>
                    <a:pt x="4942" y="6008"/>
                  </a:lnTo>
                  <a:lnTo>
                    <a:pt x="4977" y="5925"/>
                  </a:lnTo>
                  <a:close/>
                  <a:moveTo>
                    <a:pt x="4084" y="5925"/>
                  </a:moveTo>
                  <a:lnTo>
                    <a:pt x="4144" y="6008"/>
                  </a:lnTo>
                  <a:lnTo>
                    <a:pt x="4084" y="6353"/>
                  </a:lnTo>
                  <a:lnTo>
                    <a:pt x="4084" y="5925"/>
                  </a:lnTo>
                  <a:close/>
                  <a:moveTo>
                    <a:pt x="3775" y="4889"/>
                  </a:moveTo>
                  <a:lnTo>
                    <a:pt x="3775" y="7139"/>
                  </a:lnTo>
                  <a:lnTo>
                    <a:pt x="1632" y="7139"/>
                  </a:lnTo>
                  <a:lnTo>
                    <a:pt x="1632" y="6615"/>
                  </a:lnTo>
                  <a:cubicBezTo>
                    <a:pt x="1632" y="6044"/>
                    <a:pt x="1977" y="5520"/>
                    <a:pt x="2513" y="5306"/>
                  </a:cubicBezTo>
                  <a:cubicBezTo>
                    <a:pt x="2537" y="5294"/>
                    <a:pt x="2584" y="5282"/>
                    <a:pt x="2620" y="5270"/>
                  </a:cubicBezTo>
                  <a:lnTo>
                    <a:pt x="3775" y="4889"/>
                  </a:lnTo>
                  <a:close/>
                  <a:moveTo>
                    <a:pt x="4537" y="5341"/>
                  </a:moveTo>
                  <a:lnTo>
                    <a:pt x="4775" y="5627"/>
                  </a:lnTo>
                  <a:lnTo>
                    <a:pt x="4620" y="5901"/>
                  </a:lnTo>
                  <a:cubicBezTo>
                    <a:pt x="4608" y="5937"/>
                    <a:pt x="4596" y="5960"/>
                    <a:pt x="4608" y="6008"/>
                  </a:cubicBezTo>
                  <a:lnTo>
                    <a:pt x="4787" y="7139"/>
                  </a:lnTo>
                  <a:lnTo>
                    <a:pt x="4299" y="7139"/>
                  </a:lnTo>
                  <a:lnTo>
                    <a:pt x="4477" y="6008"/>
                  </a:lnTo>
                  <a:cubicBezTo>
                    <a:pt x="4477" y="5984"/>
                    <a:pt x="4465" y="5937"/>
                    <a:pt x="4442" y="5901"/>
                  </a:cubicBezTo>
                  <a:lnTo>
                    <a:pt x="4299" y="5627"/>
                  </a:lnTo>
                  <a:lnTo>
                    <a:pt x="4537" y="5341"/>
                  </a:lnTo>
                  <a:close/>
                  <a:moveTo>
                    <a:pt x="6882" y="4044"/>
                  </a:moveTo>
                  <a:lnTo>
                    <a:pt x="6859" y="4591"/>
                  </a:lnTo>
                  <a:cubicBezTo>
                    <a:pt x="6859" y="4651"/>
                    <a:pt x="6882" y="4698"/>
                    <a:pt x="6930" y="4734"/>
                  </a:cubicBezTo>
                  <a:cubicBezTo>
                    <a:pt x="6966" y="4746"/>
                    <a:pt x="6990" y="4758"/>
                    <a:pt x="7025" y="4758"/>
                  </a:cubicBezTo>
                  <a:cubicBezTo>
                    <a:pt x="7049" y="4758"/>
                    <a:pt x="7061" y="4758"/>
                    <a:pt x="7085" y="4746"/>
                  </a:cubicBezTo>
                  <a:lnTo>
                    <a:pt x="8109" y="4270"/>
                  </a:lnTo>
                  <a:cubicBezTo>
                    <a:pt x="8156" y="4282"/>
                    <a:pt x="8180" y="4282"/>
                    <a:pt x="8228" y="4294"/>
                  </a:cubicBezTo>
                  <a:lnTo>
                    <a:pt x="8192" y="7985"/>
                  </a:lnTo>
                  <a:lnTo>
                    <a:pt x="870" y="7985"/>
                  </a:lnTo>
                  <a:lnTo>
                    <a:pt x="870" y="4055"/>
                  </a:lnTo>
                  <a:lnTo>
                    <a:pt x="3775" y="4055"/>
                  </a:lnTo>
                  <a:lnTo>
                    <a:pt x="3775" y="4567"/>
                  </a:lnTo>
                  <a:lnTo>
                    <a:pt x="2525" y="4972"/>
                  </a:lnTo>
                  <a:cubicBezTo>
                    <a:pt x="2275" y="5044"/>
                    <a:pt x="2060" y="5175"/>
                    <a:pt x="1870" y="5341"/>
                  </a:cubicBezTo>
                  <a:cubicBezTo>
                    <a:pt x="1525" y="5663"/>
                    <a:pt x="1322" y="6115"/>
                    <a:pt x="1322" y="6615"/>
                  </a:cubicBezTo>
                  <a:lnTo>
                    <a:pt x="1322" y="7294"/>
                  </a:lnTo>
                  <a:cubicBezTo>
                    <a:pt x="1322" y="7377"/>
                    <a:pt x="1394" y="7449"/>
                    <a:pt x="1477" y="7449"/>
                  </a:cubicBezTo>
                  <a:lnTo>
                    <a:pt x="7621" y="7449"/>
                  </a:lnTo>
                  <a:cubicBezTo>
                    <a:pt x="7704" y="7449"/>
                    <a:pt x="7775" y="7377"/>
                    <a:pt x="7775" y="7294"/>
                  </a:cubicBezTo>
                  <a:lnTo>
                    <a:pt x="7775" y="6711"/>
                  </a:lnTo>
                  <a:cubicBezTo>
                    <a:pt x="7775" y="6615"/>
                    <a:pt x="7704" y="6544"/>
                    <a:pt x="7621" y="6544"/>
                  </a:cubicBezTo>
                  <a:cubicBezTo>
                    <a:pt x="7525" y="6544"/>
                    <a:pt x="7454" y="6615"/>
                    <a:pt x="7454" y="6711"/>
                  </a:cubicBezTo>
                  <a:lnTo>
                    <a:pt x="7454" y="7139"/>
                  </a:lnTo>
                  <a:lnTo>
                    <a:pt x="5311" y="7139"/>
                  </a:lnTo>
                  <a:lnTo>
                    <a:pt x="5311" y="4889"/>
                  </a:lnTo>
                  <a:lnTo>
                    <a:pt x="6466" y="5270"/>
                  </a:lnTo>
                  <a:cubicBezTo>
                    <a:pt x="6882" y="5401"/>
                    <a:pt x="7228" y="5722"/>
                    <a:pt x="7382" y="6139"/>
                  </a:cubicBezTo>
                  <a:cubicBezTo>
                    <a:pt x="7401" y="6212"/>
                    <a:pt x="7461" y="6243"/>
                    <a:pt x="7525" y="6243"/>
                  </a:cubicBezTo>
                  <a:cubicBezTo>
                    <a:pt x="7545" y="6243"/>
                    <a:pt x="7565" y="6240"/>
                    <a:pt x="7585" y="6234"/>
                  </a:cubicBezTo>
                  <a:cubicBezTo>
                    <a:pt x="7680" y="6199"/>
                    <a:pt x="7704" y="6115"/>
                    <a:pt x="7680" y="6020"/>
                  </a:cubicBezTo>
                  <a:cubicBezTo>
                    <a:pt x="7502" y="5520"/>
                    <a:pt x="7085" y="5115"/>
                    <a:pt x="6573" y="4948"/>
                  </a:cubicBezTo>
                  <a:lnTo>
                    <a:pt x="5323" y="4556"/>
                  </a:lnTo>
                  <a:lnTo>
                    <a:pt x="5323" y="4044"/>
                  </a:lnTo>
                  <a:close/>
                  <a:moveTo>
                    <a:pt x="4787" y="9199"/>
                  </a:moveTo>
                  <a:lnTo>
                    <a:pt x="4918" y="9818"/>
                  </a:lnTo>
                  <a:lnTo>
                    <a:pt x="4120" y="9818"/>
                  </a:lnTo>
                  <a:lnTo>
                    <a:pt x="4263" y="9199"/>
                  </a:lnTo>
                  <a:close/>
                  <a:moveTo>
                    <a:pt x="5858" y="10128"/>
                  </a:moveTo>
                  <a:lnTo>
                    <a:pt x="5858" y="10425"/>
                  </a:lnTo>
                  <a:lnTo>
                    <a:pt x="3227" y="10425"/>
                  </a:lnTo>
                  <a:lnTo>
                    <a:pt x="3227" y="10128"/>
                  </a:lnTo>
                  <a:close/>
                  <a:moveTo>
                    <a:pt x="8622" y="1"/>
                  </a:moveTo>
                  <a:cubicBezTo>
                    <a:pt x="8115" y="1"/>
                    <a:pt x="7612" y="175"/>
                    <a:pt x="7216" y="519"/>
                  </a:cubicBezTo>
                  <a:cubicBezTo>
                    <a:pt x="7156" y="579"/>
                    <a:pt x="7144" y="686"/>
                    <a:pt x="7204" y="746"/>
                  </a:cubicBezTo>
                  <a:cubicBezTo>
                    <a:pt x="7237" y="778"/>
                    <a:pt x="7280" y="797"/>
                    <a:pt x="7322" y="797"/>
                  </a:cubicBezTo>
                  <a:cubicBezTo>
                    <a:pt x="7357" y="797"/>
                    <a:pt x="7391" y="784"/>
                    <a:pt x="7418" y="757"/>
                  </a:cubicBezTo>
                  <a:cubicBezTo>
                    <a:pt x="7764" y="464"/>
                    <a:pt x="8195" y="314"/>
                    <a:pt x="8630" y="314"/>
                  </a:cubicBezTo>
                  <a:cubicBezTo>
                    <a:pt x="8989" y="314"/>
                    <a:pt x="9351" y="416"/>
                    <a:pt x="9668" y="626"/>
                  </a:cubicBezTo>
                  <a:cubicBezTo>
                    <a:pt x="10514" y="1186"/>
                    <a:pt x="10752" y="2353"/>
                    <a:pt x="10180" y="3198"/>
                  </a:cubicBezTo>
                  <a:cubicBezTo>
                    <a:pt x="9883" y="3639"/>
                    <a:pt x="9430" y="3925"/>
                    <a:pt x="8930" y="3996"/>
                  </a:cubicBezTo>
                  <a:lnTo>
                    <a:pt x="8883" y="3996"/>
                  </a:lnTo>
                  <a:cubicBezTo>
                    <a:pt x="8799" y="4014"/>
                    <a:pt x="8716" y="4023"/>
                    <a:pt x="8631" y="4023"/>
                  </a:cubicBezTo>
                  <a:cubicBezTo>
                    <a:pt x="8546" y="4023"/>
                    <a:pt x="8460" y="4014"/>
                    <a:pt x="8371" y="3996"/>
                  </a:cubicBezTo>
                  <a:cubicBezTo>
                    <a:pt x="8287" y="3984"/>
                    <a:pt x="8192" y="3972"/>
                    <a:pt x="8109" y="3936"/>
                  </a:cubicBezTo>
                  <a:cubicBezTo>
                    <a:pt x="8099" y="3933"/>
                    <a:pt x="8089" y="3932"/>
                    <a:pt x="8078" y="3932"/>
                  </a:cubicBezTo>
                  <a:cubicBezTo>
                    <a:pt x="8049" y="3932"/>
                    <a:pt x="8019" y="3943"/>
                    <a:pt x="8002" y="3960"/>
                  </a:cubicBezTo>
                  <a:lnTo>
                    <a:pt x="7156" y="4341"/>
                  </a:lnTo>
                  <a:lnTo>
                    <a:pt x="7204" y="3401"/>
                  </a:lnTo>
                  <a:cubicBezTo>
                    <a:pt x="7204" y="3365"/>
                    <a:pt x="7180" y="3329"/>
                    <a:pt x="7168" y="3305"/>
                  </a:cubicBezTo>
                  <a:cubicBezTo>
                    <a:pt x="6680" y="2686"/>
                    <a:pt x="6632" y="1829"/>
                    <a:pt x="7049" y="1174"/>
                  </a:cubicBezTo>
                  <a:cubicBezTo>
                    <a:pt x="7097" y="1103"/>
                    <a:pt x="7085" y="996"/>
                    <a:pt x="7001" y="948"/>
                  </a:cubicBezTo>
                  <a:cubicBezTo>
                    <a:pt x="6976" y="931"/>
                    <a:pt x="6946" y="923"/>
                    <a:pt x="6917" y="923"/>
                  </a:cubicBezTo>
                  <a:cubicBezTo>
                    <a:pt x="6863" y="923"/>
                    <a:pt x="6810" y="949"/>
                    <a:pt x="6787" y="996"/>
                  </a:cubicBezTo>
                  <a:cubicBezTo>
                    <a:pt x="6382" y="1650"/>
                    <a:pt x="6347" y="2448"/>
                    <a:pt x="6692" y="3103"/>
                  </a:cubicBezTo>
                  <a:lnTo>
                    <a:pt x="5858" y="3103"/>
                  </a:lnTo>
                  <a:cubicBezTo>
                    <a:pt x="5858" y="3091"/>
                    <a:pt x="5870" y="3091"/>
                    <a:pt x="5870" y="3079"/>
                  </a:cubicBezTo>
                  <a:cubicBezTo>
                    <a:pt x="6156" y="3043"/>
                    <a:pt x="6382" y="2805"/>
                    <a:pt x="6382" y="2531"/>
                  </a:cubicBezTo>
                  <a:cubicBezTo>
                    <a:pt x="6382" y="2270"/>
                    <a:pt x="6216" y="2067"/>
                    <a:pt x="5978" y="1996"/>
                  </a:cubicBezTo>
                  <a:lnTo>
                    <a:pt x="5978" y="1460"/>
                  </a:lnTo>
                  <a:cubicBezTo>
                    <a:pt x="5978" y="817"/>
                    <a:pt x="5454" y="305"/>
                    <a:pt x="4835" y="305"/>
                  </a:cubicBezTo>
                  <a:lnTo>
                    <a:pt x="4263" y="305"/>
                  </a:lnTo>
                  <a:cubicBezTo>
                    <a:pt x="4227" y="305"/>
                    <a:pt x="4180" y="305"/>
                    <a:pt x="4132" y="329"/>
                  </a:cubicBezTo>
                  <a:cubicBezTo>
                    <a:pt x="3549" y="400"/>
                    <a:pt x="3120" y="888"/>
                    <a:pt x="3120" y="1472"/>
                  </a:cubicBezTo>
                  <a:lnTo>
                    <a:pt x="3120" y="2008"/>
                  </a:lnTo>
                  <a:cubicBezTo>
                    <a:pt x="2894" y="2079"/>
                    <a:pt x="2715" y="2293"/>
                    <a:pt x="2715" y="2543"/>
                  </a:cubicBezTo>
                  <a:cubicBezTo>
                    <a:pt x="2715" y="2829"/>
                    <a:pt x="2941" y="3079"/>
                    <a:pt x="3227" y="3091"/>
                  </a:cubicBezTo>
                  <a:cubicBezTo>
                    <a:pt x="3227" y="3103"/>
                    <a:pt x="3239" y="3103"/>
                    <a:pt x="3239" y="3127"/>
                  </a:cubicBezTo>
                  <a:lnTo>
                    <a:pt x="155" y="3127"/>
                  </a:lnTo>
                  <a:cubicBezTo>
                    <a:pt x="72" y="3127"/>
                    <a:pt x="1" y="3198"/>
                    <a:pt x="1" y="3282"/>
                  </a:cubicBezTo>
                  <a:lnTo>
                    <a:pt x="1" y="9020"/>
                  </a:lnTo>
                  <a:cubicBezTo>
                    <a:pt x="1" y="9104"/>
                    <a:pt x="72" y="9175"/>
                    <a:pt x="155" y="9175"/>
                  </a:cubicBezTo>
                  <a:lnTo>
                    <a:pt x="1441" y="9175"/>
                  </a:lnTo>
                  <a:cubicBezTo>
                    <a:pt x="1525" y="9175"/>
                    <a:pt x="1608" y="9104"/>
                    <a:pt x="1608" y="9020"/>
                  </a:cubicBezTo>
                  <a:cubicBezTo>
                    <a:pt x="1608" y="8925"/>
                    <a:pt x="1525" y="8854"/>
                    <a:pt x="1441" y="8854"/>
                  </a:cubicBezTo>
                  <a:lnTo>
                    <a:pt x="322" y="8854"/>
                  </a:lnTo>
                  <a:lnTo>
                    <a:pt x="322" y="3436"/>
                  </a:lnTo>
                  <a:lnTo>
                    <a:pt x="3418" y="3436"/>
                  </a:lnTo>
                  <a:cubicBezTo>
                    <a:pt x="3489" y="3544"/>
                    <a:pt x="3572" y="3627"/>
                    <a:pt x="3668" y="3722"/>
                  </a:cubicBezTo>
                  <a:lnTo>
                    <a:pt x="739" y="3722"/>
                  </a:lnTo>
                  <a:cubicBezTo>
                    <a:pt x="655" y="3722"/>
                    <a:pt x="572" y="3794"/>
                    <a:pt x="572" y="3877"/>
                  </a:cubicBezTo>
                  <a:lnTo>
                    <a:pt x="572" y="8127"/>
                  </a:lnTo>
                  <a:cubicBezTo>
                    <a:pt x="572" y="8211"/>
                    <a:pt x="655" y="8282"/>
                    <a:pt x="739" y="8282"/>
                  </a:cubicBezTo>
                  <a:lnTo>
                    <a:pt x="8394" y="8282"/>
                  </a:lnTo>
                  <a:cubicBezTo>
                    <a:pt x="8478" y="8282"/>
                    <a:pt x="8549" y="8211"/>
                    <a:pt x="8549" y="8127"/>
                  </a:cubicBezTo>
                  <a:lnTo>
                    <a:pt x="8549" y="4317"/>
                  </a:lnTo>
                  <a:lnTo>
                    <a:pt x="8787" y="4317"/>
                  </a:lnTo>
                  <a:lnTo>
                    <a:pt x="8787" y="8842"/>
                  </a:lnTo>
                  <a:lnTo>
                    <a:pt x="2096" y="8842"/>
                  </a:lnTo>
                  <a:cubicBezTo>
                    <a:pt x="2001" y="8842"/>
                    <a:pt x="1929" y="8913"/>
                    <a:pt x="1929" y="8997"/>
                  </a:cubicBezTo>
                  <a:cubicBezTo>
                    <a:pt x="1929" y="9092"/>
                    <a:pt x="2001" y="9163"/>
                    <a:pt x="2096" y="9163"/>
                  </a:cubicBezTo>
                  <a:lnTo>
                    <a:pt x="3989" y="9163"/>
                  </a:lnTo>
                  <a:lnTo>
                    <a:pt x="3846" y="9794"/>
                  </a:lnTo>
                  <a:lnTo>
                    <a:pt x="3108" y="9794"/>
                  </a:lnTo>
                  <a:cubicBezTo>
                    <a:pt x="3013" y="9794"/>
                    <a:pt x="2941" y="9866"/>
                    <a:pt x="2941" y="9949"/>
                  </a:cubicBezTo>
                  <a:lnTo>
                    <a:pt x="2941" y="10568"/>
                  </a:lnTo>
                  <a:cubicBezTo>
                    <a:pt x="2941" y="10652"/>
                    <a:pt x="3013" y="10723"/>
                    <a:pt x="3108" y="10723"/>
                  </a:cubicBezTo>
                  <a:lnTo>
                    <a:pt x="6049" y="10723"/>
                  </a:lnTo>
                  <a:cubicBezTo>
                    <a:pt x="6144" y="10723"/>
                    <a:pt x="6216" y="10652"/>
                    <a:pt x="6216" y="10568"/>
                  </a:cubicBezTo>
                  <a:lnTo>
                    <a:pt x="6216" y="9973"/>
                  </a:lnTo>
                  <a:cubicBezTo>
                    <a:pt x="6216" y="9878"/>
                    <a:pt x="6144" y="9806"/>
                    <a:pt x="6049" y="9806"/>
                  </a:cubicBezTo>
                  <a:lnTo>
                    <a:pt x="5311" y="9806"/>
                  </a:lnTo>
                  <a:lnTo>
                    <a:pt x="5180" y="9175"/>
                  </a:lnTo>
                  <a:lnTo>
                    <a:pt x="8930" y="9175"/>
                  </a:lnTo>
                  <a:cubicBezTo>
                    <a:pt x="9014" y="9175"/>
                    <a:pt x="9085" y="9104"/>
                    <a:pt x="9085" y="9008"/>
                  </a:cubicBezTo>
                  <a:lnTo>
                    <a:pt x="9085" y="4282"/>
                  </a:lnTo>
                  <a:cubicBezTo>
                    <a:pt x="9621" y="4163"/>
                    <a:pt x="10121" y="3853"/>
                    <a:pt x="10442" y="3353"/>
                  </a:cubicBezTo>
                  <a:cubicBezTo>
                    <a:pt x="11097" y="2377"/>
                    <a:pt x="10835" y="1019"/>
                    <a:pt x="9835" y="365"/>
                  </a:cubicBezTo>
                  <a:cubicBezTo>
                    <a:pt x="9467" y="121"/>
                    <a:pt x="9043" y="1"/>
                    <a:pt x="86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8" name="Google Shape;10489;p79">
              <a:extLst>
                <a:ext uri="{FF2B5EF4-FFF2-40B4-BE49-F238E27FC236}">
                  <a16:creationId xmlns:a16="http://schemas.microsoft.com/office/drawing/2014/main" id="{5260C298-DB70-D760-E997-759CB29EA9C8}"/>
                </a:ext>
              </a:extLst>
            </p:cNvPr>
            <p:cNvSpPr/>
            <p:nvPr/>
          </p:nvSpPr>
          <p:spPr>
            <a:xfrm>
              <a:off x="1148865" y="3851598"/>
              <a:ext cx="27181" cy="51733"/>
            </a:xfrm>
            <a:custGeom>
              <a:avLst/>
              <a:gdLst/>
              <a:ahLst/>
              <a:cxnLst/>
              <a:rect l="l" t="t" r="r" b="b"/>
              <a:pathLst>
                <a:path w="858" h="1633" extrusionOk="0">
                  <a:moveTo>
                    <a:pt x="179" y="1"/>
                  </a:moveTo>
                  <a:cubicBezTo>
                    <a:pt x="95" y="1"/>
                    <a:pt x="24" y="72"/>
                    <a:pt x="24" y="168"/>
                  </a:cubicBezTo>
                  <a:cubicBezTo>
                    <a:pt x="24" y="251"/>
                    <a:pt x="95" y="322"/>
                    <a:pt x="179" y="322"/>
                  </a:cubicBezTo>
                  <a:lnTo>
                    <a:pt x="274" y="322"/>
                  </a:lnTo>
                  <a:lnTo>
                    <a:pt x="274" y="1311"/>
                  </a:lnTo>
                  <a:lnTo>
                    <a:pt x="167" y="1311"/>
                  </a:lnTo>
                  <a:cubicBezTo>
                    <a:pt x="83" y="1311"/>
                    <a:pt x="0" y="1382"/>
                    <a:pt x="0" y="1477"/>
                  </a:cubicBezTo>
                  <a:cubicBezTo>
                    <a:pt x="0" y="1561"/>
                    <a:pt x="83" y="1632"/>
                    <a:pt x="167" y="1632"/>
                  </a:cubicBezTo>
                  <a:lnTo>
                    <a:pt x="691" y="1632"/>
                  </a:lnTo>
                  <a:cubicBezTo>
                    <a:pt x="774" y="1632"/>
                    <a:pt x="857" y="1561"/>
                    <a:pt x="857" y="1477"/>
                  </a:cubicBezTo>
                  <a:cubicBezTo>
                    <a:pt x="857" y="1358"/>
                    <a:pt x="774" y="1299"/>
                    <a:pt x="691" y="1299"/>
                  </a:cubicBezTo>
                  <a:lnTo>
                    <a:pt x="583" y="1299"/>
                  </a:lnTo>
                  <a:lnTo>
                    <a:pt x="583" y="168"/>
                  </a:lnTo>
                  <a:cubicBezTo>
                    <a:pt x="583" y="72"/>
                    <a:pt x="512" y="1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9" name="Google Shape;10490;p79">
              <a:extLst>
                <a:ext uri="{FF2B5EF4-FFF2-40B4-BE49-F238E27FC236}">
                  <a16:creationId xmlns:a16="http://schemas.microsoft.com/office/drawing/2014/main" id="{C6D55A66-5A6C-4206-8E04-527490945016}"/>
                </a:ext>
              </a:extLst>
            </p:cNvPr>
            <p:cNvSpPr/>
            <p:nvPr/>
          </p:nvSpPr>
          <p:spPr>
            <a:xfrm>
              <a:off x="1152255" y="3836138"/>
              <a:ext cx="15111" cy="15111"/>
            </a:xfrm>
            <a:custGeom>
              <a:avLst/>
              <a:gdLst/>
              <a:ahLst/>
              <a:cxnLst/>
              <a:rect l="l" t="t" r="r" b="b"/>
              <a:pathLst>
                <a:path w="477" h="477" extrusionOk="0">
                  <a:moveTo>
                    <a:pt x="238" y="1"/>
                  </a:moveTo>
                  <a:cubicBezTo>
                    <a:pt x="107" y="1"/>
                    <a:pt x="0" y="96"/>
                    <a:pt x="0" y="239"/>
                  </a:cubicBezTo>
                  <a:cubicBezTo>
                    <a:pt x="0" y="370"/>
                    <a:pt x="107" y="477"/>
                    <a:pt x="238" y="477"/>
                  </a:cubicBezTo>
                  <a:cubicBezTo>
                    <a:pt x="369" y="477"/>
                    <a:pt x="476" y="370"/>
                    <a:pt x="476" y="239"/>
                  </a:cubicBezTo>
                  <a:cubicBezTo>
                    <a:pt x="476" y="96"/>
                    <a:pt x="369" y="1"/>
                    <a:pt x="2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0" name="Google Shape;10491;p79">
              <a:extLst>
                <a:ext uri="{FF2B5EF4-FFF2-40B4-BE49-F238E27FC236}">
                  <a16:creationId xmlns:a16="http://schemas.microsoft.com/office/drawing/2014/main" id="{E4A5E7C4-B2AD-2E55-6782-DBB8F564A9DA}"/>
                </a:ext>
              </a:extLst>
            </p:cNvPr>
            <p:cNvSpPr/>
            <p:nvPr/>
          </p:nvSpPr>
          <p:spPr>
            <a:xfrm>
              <a:off x="1022494" y="3867438"/>
              <a:ext cx="19642" cy="29843"/>
            </a:xfrm>
            <a:custGeom>
              <a:avLst/>
              <a:gdLst/>
              <a:ahLst/>
              <a:cxnLst/>
              <a:rect l="l" t="t" r="r" b="b"/>
              <a:pathLst>
                <a:path w="620" h="942" extrusionOk="0">
                  <a:moveTo>
                    <a:pt x="167" y="1"/>
                  </a:moveTo>
                  <a:cubicBezTo>
                    <a:pt x="84" y="1"/>
                    <a:pt x="0" y="84"/>
                    <a:pt x="0" y="168"/>
                  </a:cubicBezTo>
                  <a:lnTo>
                    <a:pt x="0" y="775"/>
                  </a:lnTo>
                  <a:cubicBezTo>
                    <a:pt x="0" y="870"/>
                    <a:pt x="84" y="942"/>
                    <a:pt x="167" y="942"/>
                  </a:cubicBezTo>
                  <a:lnTo>
                    <a:pt x="441" y="942"/>
                  </a:lnTo>
                  <a:cubicBezTo>
                    <a:pt x="524" y="942"/>
                    <a:pt x="596" y="870"/>
                    <a:pt x="596" y="775"/>
                  </a:cubicBezTo>
                  <a:cubicBezTo>
                    <a:pt x="620" y="692"/>
                    <a:pt x="536" y="620"/>
                    <a:pt x="453" y="620"/>
                  </a:cubicBezTo>
                  <a:lnTo>
                    <a:pt x="334" y="620"/>
                  </a:lnTo>
                  <a:lnTo>
                    <a:pt x="334" y="168"/>
                  </a:lnTo>
                  <a:cubicBezTo>
                    <a:pt x="334" y="84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81" name="Google Shape;10492;p79">
            <a:extLst>
              <a:ext uri="{FF2B5EF4-FFF2-40B4-BE49-F238E27FC236}">
                <a16:creationId xmlns:a16="http://schemas.microsoft.com/office/drawing/2014/main" id="{91A370CD-04B3-1F8A-16E4-642BB54DA9A6}"/>
              </a:ext>
            </a:extLst>
          </p:cNvPr>
          <p:cNvGrpSpPr/>
          <p:nvPr/>
        </p:nvGrpSpPr>
        <p:grpSpPr>
          <a:xfrm>
            <a:off x="9027369" y="7349113"/>
            <a:ext cx="557568" cy="710646"/>
            <a:chOff x="4896609" y="4260872"/>
            <a:chExt cx="278784" cy="355323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82" name="Google Shape;10493;p79">
              <a:extLst>
                <a:ext uri="{FF2B5EF4-FFF2-40B4-BE49-F238E27FC236}">
                  <a16:creationId xmlns:a16="http://schemas.microsoft.com/office/drawing/2014/main" id="{9129BBDB-4BF5-88F7-8601-768D7AB440EA}"/>
                </a:ext>
              </a:extLst>
            </p:cNvPr>
            <p:cNvSpPr/>
            <p:nvPr/>
          </p:nvSpPr>
          <p:spPr>
            <a:xfrm>
              <a:off x="4997700" y="4378151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346"/>
                  </a:lnTo>
                  <a:cubicBezTo>
                    <a:pt x="0" y="430"/>
                    <a:pt x="72" y="513"/>
                    <a:pt x="167" y="513"/>
                  </a:cubicBezTo>
                  <a:cubicBezTo>
                    <a:pt x="250" y="513"/>
                    <a:pt x="322" y="430"/>
                    <a:pt x="322" y="346"/>
                  </a:cubicBezTo>
                  <a:lnTo>
                    <a:pt x="322" y="168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3" name="Google Shape;10494;p79">
              <a:extLst>
                <a:ext uri="{FF2B5EF4-FFF2-40B4-BE49-F238E27FC236}">
                  <a16:creationId xmlns:a16="http://schemas.microsoft.com/office/drawing/2014/main" id="{A81D7AE4-C597-6C4A-9A72-B23569DF88B1}"/>
                </a:ext>
              </a:extLst>
            </p:cNvPr>
            <p:cNvSpPr/>
            <p:nvPr/>
          </p:nvSpPr>
          <p:spPr>
            <a:xfrm>
              <a:off x="5064830" y="4378151"/>
              <a:ext cx="10233" cy="16252"/>
            </a:xfrm>
            <a:custGeom>
              <a:avLst/>
              <a:gdLst/>
              <a:ahLst/>
              <a:cxnLst/>
              <a:rect l="l" t="t" r="r" b="b"/>
              <a:pathLst>
                <a:path w="323" h="513" extrusionOk="0">
                  <a:moveTo>
                    <a:pt x="156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346"/>
                  </a:lnTo>
                  <a:cubicBezTo>
                    <a:pt x="1" y="430"/>
                    <a:pt x="72" y="513"/>
                    <a:pt x="156" y="513"/>
                  </a:cubicBezTo>
                  <a:cubicBezTo>
                    <a:pt x="251" y="513"/>
                    <a:pt x="322" y="430"/>
                    <a:pt x="322" y="346"/>
                  </a:cubicBezTo>
                  <a:lnTo>
                    <a:pt x="322" y="168"/>
                  </a:lnTo>
                  <a:cubicBezTo>
                    <a:pt x="322" y="72"/>
                    <a:pt x="251" y="1"/>
                    <a:pt x="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4" name="Google Shape;10495;p79">
              <a:extLst>
                <a:ext uri="{FF2B5EF4-FFF2-40B4-BE49-F238E27FC236}">
                  <a16:creationId xmlns:a16="http://schemas.microsoft.com/office/drawing/2014/main" id="{F55FF54A-F3F4-B5E2-6EC3-CE69F8368FF6}"/>
                </a:ext>
              </a:extLst>
            </p:cNvPr>
            <p:cNvSpPr/>
            <p:nvPr/>
          </p:nvSpPr>
          <p:spPr>
            <a:xfrm>
              <a:off x="5013160" y="4417498"/>
              <a:ext cx="46063" cy="15777"/>
            </a:xfrm>
            <a:custGeom>
              <a:avLst/>
              <a:gdLst/>
              <a:ahLst/>
              <a:cxnLst/>
              <a:rect l="l" t="t" r="r" b="b"/>
              <a:pathLst>
                <a:path w="1454" h="498" extrusionOk="0">
                  <a:moveTo>
                    <a:pt x="188" y="0"/>
                  </a:moveTo>
                  <a:cubicBezTo>
                    <a:pt x="146" y="0"/>
                    <a:pt x="102" y="15"/>
                    <a:pt x="60" y="45"/>
                  </a:cubicBezTo>
                  <a:cubicBezTo>
                    <a:pt x="1" y="104"/>
                    <a:pt x="1" y="200"/>
                    <a:pt x="60" y="283"/>
                  </a:cubicBezTo>
                  <a:cubicBezTo>
                    <a:pt x="215" y="414"/>
                    <a:pt x="453" y="497"/>
                    <a:pt x="703" y="497"/>
                  </a:cubicBezTo>
                  <a:cubicBezTo>
                    <a:pt x="953" y="497"/>
                    <a:pt x="1215" y="414"/>
                    <a:pt x="1346" y="283"/>
                  </a:cubicBezTo>
                  <a:cubicBezTo>
                    <a:pt x="1453" y="200"/>
                    <a:pt x="1453" y="104"/>
                    <a:pt x="1370" y="45"/>
                  </a:cubicBezTo>
                  <a:cubicBezTo>
                    <a:pt x="1340" y="15"/>
                    <a:pt x="1301" y="0"/>
                    <a:pt x="1260" y="0"/>
                  </a:cubicBezTo>
                  <a:cubicBezTo>
                    <a:pt x="1218" y="0"/>
                    <a:pt x="1173" y="15"/>
                    <a:pt x="1132" y="45"/>
                  </a:cubicBezTo>
                  <a:cubicBezTo>
                    <a:pt x="1072" y="104"/>
                    <a:pt x="929" y="176"/>
                    <a:pt x="715" y="176"/>
                  </a:cubicBezTo>
                  <a:cubicBezTo>
                    <a:pt x="513" y="176"/>
                    <a:pt x="358" y="104"/>
                    <a:pt x="298" y="45"/>
                  </a:cubicBezTo>
                  <a:cubicBezTo>
                    <a:pt x="268" y="15"/>
                    <a:pt x="230" y="0"/>
                    <a:pt x="1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5" name="Google Shape;10496;p79">
              <a:extLst>
                <a:ext uri="{FF2B5EF4-FFF2-40B4-BE49-F238E27FC236}">
                  <a16:creationId xmlns:a16="http://schemas.microsoft.com/office/drawing/2014/main" id="{FBB1CDE8-1524-CDB9-1CFB-F1FA4832A9ED}"/>
                </a:ext>
              </a:extLst>
            </p:cNvPr>
            <p:cNvSpPr/>
            <p:nvPr/>
          </p:nvSpPr>
          <p:spPr>
            <a:xfrm>
              <a:off x="4896609" y="4260872"/>
              <a:ext cx="278784" cy="355323"/>
            </a:xfrm>
            <a:custGeom>
              <a:avLst/>
              <a:gdLst/>
              <a:ahLst/>
              <a:cxnLst/>
              <a:rect l="l" t="t" r="r" b="b"/>
              <a:pathLst>
                <a:path w="8800" h="11216" extrusionOk="0">
                  <a:moveTo>
                    <a:pt x="4418" y="322"/>
                  </a:moveTo>
                  <a:cubicBezTo>
                    <a:pt x="5108" y="322"/>
                    <a:pt x="5751" y="441"/>
                    <a:pt x="6299" y="655"/>
                  </a:cubicBezTo>
                  <a:cubicBezTo>
                    <a:pt x="6454" y="715"/>
                    <a:pt x="6537" y="845"/>
                    <a:pt x="6537" y="1000"/>
                  </a:cubicBezTo>
                  <a:lnTo>
                    <a:pt x="6537" y="1441"/>
                  </a:lnTo>
                  <a:cubicBezTo>
                    <a:pt x="5978" y="1203"/>
                    <a:pt x="5227" y="1048"/>
                    <a:pt x="4418" y="1048"/>
                  </a:cubicBezTo>
                  <a:cubicBezTo>
                    <a:pt x="3596" y="1048"/>
                    <a:pt x="2870" y="1203"/>
                    <a:pt x="2287" y="1441"/>
                  </a:cubicBezTo>
                  <a:lnTo>
                    <a:pt x="2287" y="1000"/>
                  </a:lnTo>
                  <a:cubicBezTo>
                    <a:pt x="2287" y="845"/>
                    <a:pt x="2394" y="715"/>
                    <a:pt x="2525" y="655"/>
                  </a:cubicBezTo>
                  <a:cubicBezTo>
                    <a:pt x="3060" y="441"/>
                    <a:pt x="3715" y="322"/>
                    <a:pt x="4418" y="322"/>
                  </a:cubicBezTo>
                  <a:close/>
                  <a:moveTo>
                    <a:pt x="1870" y="4715"/>
                  </a:moveTo>
                  <a:cubicBezTo>
                    <a:pt x="1929" y="4715"/>
                    <a:pt x="1977" y="4763"/>
                    <a:pt x="1977" y="4822"/>
                  </a:cubicBezTo>
                  <a:cubicBezTo>
                    <a:pt x="1953" y="4882"/>
                    <a:pt x="1917" y="4929"/>
                    <a:pt x="1870" y="4929"/>
                  </a:cubicBezTo>
                  <a:cubicBezTo>
                    <a:pt x="1810" y="4929"/>
                    <a:pt x="1763" y="4882"/>
                    <a:pt x="1763" y="4822"/>
                  </a:cubicBezTo>
                  <a:cubicBezTo>
                    <a:pt x="1763" y="4763"/>
                    <a:pt x="1810" y="4715"/>
                    <a:pt x="1870" y="4715"/>
                  </a:cubicBezTo>
                  <a:close/>
                  <a:moveTo>
                    <a:pt x="6954" y="4715"/>
                  </a:moveTo>
                  <a:cubicBezTo>
                    <a:pt x="7013" y="4715"/>
                    <a:pt x="7061" y="4763"/>
                    <a:pt x="7061" y="4822"/>
                  </a:cubicBezTo>
                  <a:cubicBezTo>
                    <a:pt x="7061" y="4882"/>
                    <a:pt x="7013" y="4929"/>
                    <a:pt x="6954" y="4929"/>
                  </a:cubicBezTo>
                  <a:cubicBezTo>
                    <a:pt x="6894" y="4929"/>
                    <a:pt x="6859" y="4882"/>
                    <a:pt x="6859" y="4822"/>
                  </a:cubicBezTo>
                  <a:cubicBezTo>
                    <a:pt x="6859" y="4763"/>
                    <a:pt x="6894" y="4715"/>
                    <a:pt x="6954" y="4715"/>
                  </a:cubicBezTo>
                  <a:close/>
                  <a:moveTo>
                    <a:pt x="4382" y="1417"/>
                  </a:moveTo>
                  <a:cubicBezTo>
                    <a:pt x="6001" y="1417"/>
                    <a:pt x="7394" y="2072"/>
                    <a:pt x="7394" y="2822"/>
                  </a:cubicBezTo>
                  <a:cubicBezTo>
                    <a:pt x="7394" y="3143"/>
                    <a:pt x="7168" y="3382"/>
                    <a:pt x="6954" y="3536"/>
                  </a:cubicBezTo>
                  <a:lnTo>
                    <a:pt x="6656" y="3536"/>
                  </a:lnTo>
                  <a:cubicBezTo>
                    <a:pt x="6561" y="3536"/>
                    <a:pt x="6466" y="3453"/>
                    <a:pt x="6466" y="3346"/>
                  </a:cubicBezTo>
                  <a:lnTo>
                    <a:pt x="6466" y="2643"/>
                  </a:lnTo>
                  <a:cubicBezTo>
                    <a:pt x="6466" y="2500"/>
                    <a:pt x="6394" y="2286"/>
                    <a:pt x="6025" y="2096"/>
                  </a:cubicBezTo>
                  <a:cubicBezTo>
                    <a:pt x="6000" y="2081"/>
                    <a:pt x="5973" y="2074"/>
                    <a:pt x="5947" y="2074"/>
                  </a:cubicBezTo>
                  <a:cubicBezTo>
                    <a:pt x="5888" y="2074"/>
                    <a:pt x="5832" y="2109"/>
                    <a:pt x="5799" y="2167"/>
                  </a:cubicBezTo>
                  <a:cubicBezTo>
                    <a:pt x="5751" y="2250"/>
                    <a:pt x="5787" y="2346"/>
                    <a:pt x="5870" y="2393"/>
                  </a:cubicBezTo>
                  <a:cubicBezTo>
                    <a:pt x="6037" y="2489"/>
                    <a:pt x="6144" y="2572"/>
                    <a:pt x="6144" y="2643"/>
                  </a:cubicBezTo>
                  <a:lnTo>
                    <a:pt x="6144" y="3346"/>
                  </a:lnTo>
                  <a:cubicBezTo>
                    <a:pt x="6144" y="3632"/>
                    <a:pt x="6382" y="3870"/>
                    <a:pt x="6656" y="3870"/>
                  </a:cubicBezTo>
                  <a:lnTo>
                    <a:pt x="6930" y="3870"/>
                  </a:lnTo>
                  <a:cubicBezTo>
                    <a:pt x="7001" y="3870"/>
                    <a:pt x="7073" y="3893"/>
                    <a:pt x="7132" y="3953"/>
                  </a:cubicBezTo>
                  <a:cubicBezTo>
                    <a:pt x="7192" y="4013"/>
                    <a:pt x="7216" y="4096"/>
                    <a:pt x="7216" y="4167"/>
                  </a:cubicBezTo>
                  <a:cubicBezTo>
                    <a:pt x="7192" y="4298"/>
                    <a:pt x="7061" y="4417"/>
                    <a:pt x="6918" y="4417"/>
                  </a:cubicBezTo>
                  <a:lnTo>
                    <a:pt x="6835" y="4417"/>
                  </a:lnTo>
                  <a:lnTo>
                    <a:pt x="6835" y="4394"/>
                  </a:lnTo>
                  <a:cubicBezTo>
                    <a:pt x="6835" y="4298"/>
                    <a:pt x="6763" y="4227"/>
                    <a:pt x="6680" y="4227"/>
                  </a:cubicBezTo>
                  <a:cubicBezTo>
                    <a:pt x="6585" y="4227"/>
                    <a:pt x="6513" y="4298"/>
                    <a:pt x="6513" y="4394"/>
                  </a:cubicBezTo>
                  <a:cubicBezTo>
                    <a:pt x="6537" y="5227"/>
                    <a:pt x="6049" y="5977"/>
                    <a:pt x="5287" y="6322"/>
                  </a:cubicBezTo>
                  <a:lnTo>
                    <a:pt x="4573" y="6037"/>
                  </a:lnTo>
                  <a:lnTo>
                    <a:pt x="4573" y="5977"/>
                  </a:lnTo>
                  <a:cubicBezTo>
                    <a:pt x="4573" y="5894"/>
                    <a:pt x="4501" y="5822"/>
                    <a:pt x="4418" y="5822"/>
                  </a:cubicBezTo>
                  <a:cubicBezTo>
                    <a:pt x="4323" y="5822"/>
                    <a:pt x="4251" y="5894"/>
                    <a:pt x="4251" y="5977"/>
                  </a:cubicBezTo>
                  <a:lnTo>
                    <a:pt x="4251" y="6037"/>
                  </a:lnTo>
                  <a:lnTo>
                    <a:pt x="3537" y="6322"/>
                  </a:lnTo>
                  <a:cubicBezTo>
                    <a:pt x="2775" y="5977"/>
                    <a:pt x="2287" y="5227"/>
                    <a:pt x="2287" y="4394"/>
                  </a:cubicBezTo>
                  <a:cubicBezTo>
                    <a:pt x="2287" y="4298"/>
                    <a:pt x="2215" y="4227"/>
                    <a:pt x="2120" y="4227"/>
                  </a:cubicBezTo>
                  <a:cubicBezTo>
                    <a:pt x="2037" y="4227"/>
                    <a:pt x="1953" y="4298"/>
                    <a:pt x="1953" y="4394"/>
                  </a:cubicBezTo>
                  <a:lnTo>
                    <a:pt x="1953" y="4405"/>
                  </a:lnTo>
                  <a:lnTo>
                    <a:pt x="1858" y="4405"/>
                  </a:lnTo>
                  <a:cubicBezTo>
                    <a:pt x="1775" y="4405"/>
                    <a:pt x="1703" y="4370"/>
                    <a:pt x="1644" y="4310"/>
                  </a:cubicBezTo>
                  <a:cubicBezTo>
                    <a:pt x="1584" y="4251"/>
                    <a:pt x="1572" y="4179"/>
                    <a:pt x="1572" y="4108"/>
                  </a:cubicBezTo>
                  <a:cubicBezTo>
                    <a:pt x="1584" y="3977"/>
                    <a:pt x="1715" y="3858"/>
                    <a:pt x="1870" y="3858"/>
                  </a:cubicBezTo>
                  <a:lnTo>
                    <a:pt x="2108" y="3858"/>
                  </a:lnTo>
                  <a:cubicBezTo>
                    <a:pt x="2394" y="3858"/>
                    <a:pt x="2632" y="3620"/>
                    <a:pt x="2632" y="3334"/>
                  </a:cubicBezTo>
                  <a:lnTo>
                    <a:pt x="2632" y="2631"/>
                  </a:lnTo>
                  <a:cubicBezTo>
                    <a:pt x="2632" y="2560"/>
                    <a:pt x="2751" y="2405"/>
                    <a:pt x="3084" y="2286"/>
                  </a:cubicBezTo>
                  <a:cubicBezTo>
                    <a:pt x="3430" y="2155"/>
                    <a:pt x="3906" y="2096"/>
                    <a:pt x="4394" y="2096"/>
                  </a:cubicBezTo>
                  <a:cubicBezTo>
                    <a:pt x="4692" y="2096"/>
                    <a:pt x="4989" y="2131"/>
                    <a:pt x="5251" y="2167"/>
                  </a:cubicBezTo>
                  <a:cubicBezTo>
                    <a:pt x="5264" y="2171"/>
                    <a:pt x="5276" y="2172"/>
                    <a:pt x="5289" y="2172"/>
                  </a:cubicBezTo>
                  <a:cubicBezTo>
                    <a:pt x="5361" y="2172"/>
                    <a:pt x="5432" y="2117"/>
                    <a:pt x="5442" y="2036"/>
                  </a:cubicBezTo>
                  <a:cubicBezTo>
                    <a:pt x="5454" y="1953"/>
                    <a:pt x="5394" y="1858"/>
                    <a:pt x="5299" y="1846"/>
                  </a:cubicBezTo>
                  <a:cubicBezTo>
                    <a:pt x="5025" y="1786"/>
                    <a:pt x="4704" y="1774"/>
                    <a:pt x="4394" y="1774"/>
                  </a:cubicBezTo>
                  <a:cubicBezTo>
                    <a:pt x="3858" y="1774"/>
                    <a:pt x="3358" y="1846"/>
                    <a:pt x="2965" y="1988"/>
                  </a:cubicBezTo>
                  <a:cubicBezTo>
                    <a:pt x="2418" y="2203"/>
                    <a:pt x="2298" y="2453"/>
                    <a:pt x="2298" y="2643"/>
                  </a:cubicBezTo>
                  <a:lnTo>
                    <a:pt x="2298" y="3346"/>
                  </a:lnTo>
                  <a:cubicBezTo>
                    <a:pt x="2298" y="3453"/>
                    <a:pt x="2215" y="3536"/>
                    <a:pt x="2108" y="3536"/>
                  </a:cubicBezTo>
                  <a:lnTo>
                    <a:pt x="1810" y="3536"/>
                  </a:lnTo>
                  <a:cubicBezTo>
                    <a:pt x="1596" y="3382"/>
                    <a:pt x="1382" y="3143"/>
                    <a:pt x="1382" y="2822"/>
                  </a:cubicBezTo>
                  <a:cubicBezTo>
                    <a:pt x="1382" y="2048"/>
                    <a:pt x="2751" y="1417"/>
                    <a:pt x="4382" y="1417"/>
                  </a:cubicBezTo>
                  <a:close/>
                  <a:moveTo>
                    <a:pt x="4394" y="6322"/>
                  </a:moveTo>
                  <a:lnTo>
                    <a:pt x="4977" y="6560"/>
                  </a:lnTo>
                  <a:lnTo>
                    <a:pt x="4668" y="6894"/>
                  </a:lnTo>
                  <a:cubicBezTo>
                    <a:pt x="4590" y="6965"/>
                    <a:pt x="4498" y="7001"/>
                    <a:pt x="4406" y="7001"/>
                  </a:cubicBezTo>
                  <a:cubicBezTo>
                    <a:pt x="4314" y="7001"/>
                    <a:pt x="4221" y="6965"/>
                    <a:pt x="4144" y="6894"/>
                  </a:cubicBezTo>
                  <a:lnTo>
                    <a:pt x="3811" y="6560"/>
                  </a:lnTo>
                  <a:lnTo>
                    <a:pt x="4394" y="6322"/>
                  </a:lnTo>
                  <a:close/>
                  <a:moveTo>
                    <a:pt x="4406" y="0"/>
                  </a:moveTo>
                  <a:cubicBezTo>
                    <a:pt x="3680" y="0"/>
                    <a:pt x="2989" y="119"/>
                    <a:pt x="2406" y="345"/>
                  </a:cubicBezTo>
                  <a:cubicBezTo>
                    <a:pt x="2132" y="441"/>
                    <a:pt x="1953" y="703"/>
                    <a:pt x="1953" y="1000"/>
                  </a:cubicBezTo>
                  <a:lnTo>
                    <a:pt x="1953" y="1607"/>
                  </a:lnTo>
                  <a:cubicBezTo>
                    <a:pt x="1406" y="1917"/>
                    <a:pt x="1072" y="2334"/>
                    <a:pt x="1072" y="2798"/>
                  </a:cubicBezTo>
                  <a:cubicBezTo>
                    <a:pt x="1072" y="3096"/>
                    <a:pt x="1215" y="3393"/>
                    <a:pt x="1489" y="3643"/>
                  </a:cubicBezTo>
                  <a:cubicBezTo>
                    <a:pt x="1358" y="3751"/>
                    <a:pt x="1286" y="3882"/>
                    <a:pt x="1275" y="4048"/>
                  </a:cubicBezTo>
                  <a:cubicBezTo>
                    <a:pt x="1251" y="4215"/>
                    <a:pt x="1310" y="4394"/>
                    <a:pt x="1417" y="4513"/>
                  </a:cubicBezTo>
                  <a:cubicBezTo>
                    <a:pt x="1453" y="4536"/>
                    <a:pt x="1477" y="4572"/>
                    <a:pt x="1513" y="4584"/>
                  </a:cubicBezTo>
                  <a:cubicBezTo>
                    <a:pt x="1465" y="4644"/>
                    <a:pt x="1453" y="4715"/>
                    <a:pt x="1453" y="4810"/>
                  </a:cubicBezTo>
                  <a:cubicBezTo>
                    <a:pt x="1453" y="5048"/>
                    <a:pt x="1644" y="5239"/>
                    <a:pt x="1882" y="5239"/>
                  </a:cubicBezTo>
                  <a:cubicBezTo>
                    <a:pt x="1965" y="5239"/>
                    <a:pt x="2048" y="5203"/>
                    <a:pt x="2120" y="5167"/>
                  </a:cubicBezTo>
                  <a:cubicBezTo>
                    <a:pt x="2346" y="5798"/>
                    <a:pt x="2822" y="6334"/>
                    <a:pt x="3453" y="6620"/>
                  </a:cubicBezTo>
                  <a:lnTo>
                    <a:pt x="3930" y="7096"/>
                  </a:lnTo>
                  <a:cubicBezTo>
                    <a:pt x="4073" y="7227"/>
                    <a:pt x="4251" y="7311"/>
                    <a:pt x="4430" y="7311"/>
                  </a:cubicBezTo>
                  <a:cubicBezTo>
                    <a:pt x="4608" y="7311"/>
                    <a:pt x="4787" y="7227"/>
                    <a:pt x="4918" y="7096"/>
                  </a:cubicBezTo>
                  <a:lnTo>
                    <a:pt x="5394" y="6620"/>
                  </a:lnTo>
                  <a:lnTo>
                    <a:pt x="5477" y="6572"/>
                  </a:lnTo>
                  <a:lnTo>
                    <a:pt x="5477" y="7144"/>
                  </a:lnTo>
                  <a:cubicBezTo>
                    <a:pt x="5477" y="7442"/>
                    <a:pt x="5692" y="7727"/>
                    <a:pt x="5978" y="7811"/>
                  </a:cubicBezTo>
                  <a:lnTo>
                    <a:pt x="6942" y="8096"/>
                  </a:lnTo>
                  <a:cubicBezTo>
                    <a:pt x="6573" y="8513"/>
                    <a:pt x="5537" y="9597"/>
                    <a:pt x="4406" y="10180"/>
                  </a:cubicBezTo>
                  <a:cubicBezTo>
                    <a:pt x="3275" y="9608"/>
                    <a:pt x="2251" y="8525"/>
                    <a:pt x="1882" y="8096"/>
                  </a:cubicBezTo>
                  <a:lnTo>
                    <a:pt x="2846" y="7811"/>
                  </a:lnTo>
                  <a:cubicBezTo>
                    <a:pt x="3144" y="7727"/>
                    <a:pt x="3334" y="7453"/>
                    <a:pt x="3334" y="7144"/>
                  </a:cubicBezTo>
                  <a:lnTo>
                    <a:pt x="3334" y="7013"/>
                  </a:lnTo>
                  <a:cubicBezTo>
                    <a:pt x="3334" y="6918"/>
                    <a:pt x="3263" y="6846"/>
                    <a:pt x="3180" y="6846"/>
                  </a:cubicBezTo>
                  <a:cubicBezTo>
                    <a:pt x="3084" y="6846"/>
                    <a:pt x="3013" y="6918"/>
                    <a:pt x="3013" y="7013"/>
                  </a:cubicBezTo>
                  <a:lnTo>
                    <a:pt x="3013" y="7144"/>
                  </a:lnTo>
                  <a:cubicBezTo>
                    <a:pt x="3013" y="7311"/>
                    <a:pt x="2906" y="7442"/>
                    <a:pt x="2739" y="7489"/>
                  </a:cubicBezTo>
                  <a:lnTo>
                    <a:pt x="882" y="8037"/>
                  </a:lnTo>
                  <a:cubicBezTo>
                    <a:pt x="358" y="8180"/>
                    <a:pt x="1" y="8680"/>
                    <a:pt x="1" y="9216"/>
                  </a:cubicBezTo>
                  <a:lnTo>
                    <a:pt x="1" y="11061"/>
                  </a:lnTo>
                  <a:cubicBezTo>
                    <a:pt x="1" y="11144"/>
                    <a:pt x="84" y="11216"/>
                    <a:pt x="167" y="11216"/>
                  </a:cubicBezTo>
                  <a:cubicBezTo>
                    <a:pt x="263" y="11216"/>
                    <a:pt x="334" y="11144"/>
                    <a:pt x="334" y="11061"/>
                  </a:cubicBezTo>
                  <a:lnTo>
                    <a:pt x="334" y="9216"/>
                  </a:lnTo>
                  <a:cubicBezTo>
                    <a:pt x="334" y="8823"/>
                    <a:pt x="596" y="8465"/>
                    <a:pt x="977" y="8358"/>
                  </a:cubicBezTo>
                  <a:lnTo>
                    <a:pt x="1513" y="8192"/>
                  </a:lnTo>
                  <a:cubicBezTo>
                    <a:pt x="1775" y="8525"/>
                    <a:pt x="2965" y="9847"/>
                    <a:pt x="4323" y="10501"/>
                  </a:cubicBezTo>
                  <a:cubicBezTo>
                    <a:pt x="4346" y="10525"/>
                    <a:pt x="4370" y="10525"/>
                    <a:pt x="4394" y="10525"/>
                  </a:cubicBezTo>
                  <a:cubicBezTo>
                    <a:pt x="4430" y="10525"/>
                    <a:pt x="4442" y="10525"/>
                    <a:pt x="4465" y="10501"/>
                  </a:cubicBezTo>
                  <a:cubicBezTo>
                    <a:pt x="5823" y="9847"/>
                    <a:pt x="7013" y="8525"/>
                    <a:pt x="7287" y="8192"/>
                  </a:cubicBezTo>
                  <a:lnTo>
                    <a:pt x="7823" y="8358"/>
                  </a:lnTo>
                  <a:cubicBezTo>
                    <a:pt x="8192" y="8465"/>
                    <a:pt x="8454" y="8823"/>
                    <a:pt x="8454" y="9216"/>
                  </a:cubicBezTo>
                  <a:lnTo>
                    <a:pt x="8454" y="11061"/>
                  </a:lnTo>
                  <a:cubicBezTo>
                    <a:pt x="8454" y="11144"/>
                    <a:pt x="8537" y="11216"/>
                    <a:pt x="8621" y="11216"/>
                  </a:cubicBezTo>
                  <a:cubicBezTo>
                    <a:pt x="8716" y="11216"/>
                    <a:pt x="8787" y="11144"/>
                    <a:pt x="8787" y="11061"/>
                  </a:cubicBezTo>
                  <a:lnTo>
                    <a:pt x="8787" y="9216"/>
                  </a:lnTo>
                  <a:cubicBezTo>
                    <a:pt x="8799" y="8692"/>
                    <a:pt x="8442" y="8215"/>
                    <a:pt x="7930" y="8049"/>
                  </a:cubicBezTo>
                  <a:lnTo>
                    <a:pt x="6061" y="7501"/>
                  </a:lnTo>
                  <a:cubicBezTo>
                    <a:pt x="5918" y="7453"/>
                    <a:pt x="5799" y="7311"/>
                    <a:pt x="5799" y="7156"/>
                  </a:cubicBezTo>
                  <a:lnTo>
                    <a:pt x="5799" y="6394"/>
                  </a:lnTo>
                  <a:cubicBezTo>
                    <a:pt x="6228" y="6096"/>
                    <a:pt x="6561" y="5668"/>
                    <a:pt x="6716" y="5179"/>
                  </a:cubicBezTo>
                  <a:cubicBezTo>
                    <a:pt x="6799" y="5215"/>
                    <a:pt x="6870" y="5251"/>
                    <a:pt x="6954" y="5251"/>
                  </a:cubicBezTo>
                  <a:cubicBezTo>
                    <a:pt x="7192" y="5251"/>
                    <a:pt x="7394" y="5060"/>
                    <a:pt x="7394" y="4822"/>
                  </a:cubicBezTo>
                  <a:cubicBezTo>
                    <a:pt x="7394" y="4727"/>
                    <a:pt x="7359" y="4655"/>
                    <a:pt x="7335" y="4596"/>
                  </a:cubicBezTo>
                  <a:cubicBezTo>
                    <a:pt x="7466" y="4489"/>
                    <a:pt x="7549" y="4346"/>
                    <a:pt x="7573" y="4179"/>
                  </a:cubicBezTo>
                  <a:cubicBezTo>
                    <a:pt x="7585" y="4013"/>
                    <a:pt x="7525" y="3834"/>
                    <a:pt x="7418" y="3715"/>
                  </a:cubicBezTo>
                  <a:cubicBezTo>
                    <a:pt x="7406" y="3691"/>
                    <a:pt x="7371" y="3679"/>
                    <a:pt x="7347" y="3643"/>
                  </a:cubicBezTo>
                  <a:cubicBezTo>
                    <a:pt x="7609" y="3393"/>
                    <a:pt x="7752" y="3096"/>
                    <a:pt x="7752" y="2798"/>
                  </a:cubicBezTo>
                  <a:cubicBezTo>
                    <a:pt x="7752" y="2334"/>
                    <a:pt x="7418" y="1917"/>
                    <a:pt x="6870" y="1607"/>
                  </a:cubicBezTo>
                  <a:lnTo>
                    <a:pt x="6870" y="1000"/>
                  </a:lnTo>
                  <a:cubicBezTo>
                    <a:pt x="6870" y="715"/>
                    <a:pt x="6692" y="453"/>
                    <a:pt x="6418" y="345"/>
                  </a:cubicBezTo>
                  <a:cubicBezTo>
                    <a:pt x="5835" y="119"/>
                    <a:pt x="5144" y="0"/>
                    <a:pt x="4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6" name="Google Shape;10497;p79">
              <a:extLst>
                <a:ext uri="{FF2B5EF4-FFF2-40B4-BE49-F238E27FC236}">
                  <a16:creationId xmlns:a16="http://schemas.microsoft.com/office/drawing/2014/main" id="{80E776EB-2BB4-A693-86B0-393E79B7463A}"/>
                </a:ext>
              </a:extLst>
            </p:cNvPr>
            <p:cNvSpPr/>
            <p:nvPr/>
          </p:nvSpPr>
          <p:spPr>
            <a:xfrm>
              <a:off x="4992030" y="4361203"/>
              <a:ext cx="21923" cy="10581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8" y="334"/>
                  </a:cubicBezTo>
                  <a:lnTo>
                    <a:pt x="525" y="334"/>
                  </a:lnTo>
                  <a:cubicBezTo>
                    <a:pt x="608" y="334"/>
                    <a:pt x="691" y="250"/>
                    <a:pt x="691" y="167"/>
                  </a:cubicBezTo>
                  <a:cubicBezTo>
                    <a:pt x="691" y="72"/>
                    <a:pt x="608" y="0"/>
                    <a:pt x="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87" name="Google Shape;10498;p79">
              <a:extLst>
                <a:ext uri="{FF2B5EF4-FFF2-40B4-BE49-F238E27FC236}">
                  <a16:creationId xmlns:a16="http://schemas.microsoft.com/office/drawing/2014/main" id="{7B097E8A-029A-F982-0C56-CCA8FEA8D5D1}"/>
                </a:ext>
              </a:extLst>
            </p:cNvPr>
            <p:cNvSpPr/>
            <p:nvPr/>
          </p:nvSpPr>
          <p:spPr>
            <a:xfrm>
              <a:off x="5059191" y="4361203"/>
              <a:ext cx="21511" cy="10581"/>
            </a:xfrm>
            <a:custGeom>
              <a:avLst/>
              <a:gdLst/>
              <a:ahLst/>
              <a:cxnLst/>
              <a:rect l="l" t="t" r="r" b="b"/>
              <a:pathLst>
                <a:path w="679" h="334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lnTo>
                    <a:pt x="512" y="334"/>
                  </a:lnTo>
                  <a:cubicBezTo>
                    <a:pt x="607" y="334"/>
                    <a:pt x="679" y="250"/>
                    <a:pt x="679" y="167"/>
                  </a:cubicBezTo>
                  <a:cubicBezTo>
                    <a:pt x="679" y="72"/>
                    <a:pt x="607" y="0"/>
                    <a:pt x="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88" name="Google Shape;10499;p79">
            <a:extLst>
              <a:ext uri="{FF2B5EF4-FFF2-40B4-BE49-F238E27FC236}">
                <a16:creationId xmlns:a16="http://schemas.microsoft.com/office/drawing/2014/main" id="{37C8E487-68AE-4835-B05E-A7D9BC4809EF}"/>
              </a:ext>
            </a:extLst>
          </p:cNvPr>
          <p:cNvGrpSpPr/>
          <p:nvPr/>
        </p:nvGrpSpPr>
        <p:grpSpPr>
          <a:xfrm>
            <a:off x="14431028" y="7359630"/>
            <a:ext cx="520566" cy="691828"/>
            <a:chOff x="7598438" y="4266131"/>
            <a:chExt cx="260283" cy="345914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89" name="Google Shape;10500;p79">
              <a:extLst>
                <a:ext uri="{FF2B5EF4-FFF2-40B4-BE49-F238E27FC236}">
                  <a16:creationId xmlns:a16="http://schemas.microsoft.com/office/drawing/2014/main" id="{C22D9E7D-D694-80E0-AC32-595496EDA0AA}"/>
                </a:ext>
              </a:extLst>
            </p:cNvPr>
            <p:cNvSpPr/>
            <p:nvPr/>
          </p:nvSpPr>
          <p:spPr>
            <a:xfrm>
              <a:off x="7598438" y="4266131"/>
              <a:ext cx="260283" cy="345914"/>
            </a:xfrm>
            <a:custGeom>
              <a:avLst/>
              <a:gdLst/>
              <a:ahLst/>
              <a:cxnLst/>
              <a:rect l="l" t="t" r="r" b="b"/>
              <a:pathLst>
                <a:path w="8216" h="10919" extrusionOk="0">
                  <a:moveTo>
                    <a:pt x="6525" y="3477"/>
                  </a:moveTo>
                  <a:cubicBezTo>
                    <a:pt x="6644" y="3513"/>
                    <a:pt x="6763" y="3525"/>
                    <a:pt x="6882" y="3537"/>
                  </a:cubicBezTo>
                  <a:lnTo>
                    <a:pt x="6882" y="4430"/>
                  </a:lnTo>
                  <a:cubicBezTo>
                    <a:pt x="6882" y="4882"/>
                    <a:pt x="6941" y="5251"/>
                    <a:pt x="7060" y="5549"/>
                  </a:cubicBezTo>
                  <a:cubicBezTo>
                    <a:pt x="7072" y="5597"/>
                    <a:pt x="7072" y="5656"/>
                    <a:pt x="7060" y="5692"/>
                  </a:cubicBezTo>
                  <a:cubicBezTo>
                    <a:pt x="7037" y="5740"/>
                    <a:pt x="7001" y="5775"/>
                    <a:pt x="6953" y="5787"/>
                  </a:cubicBezTo>
                  <a:cubicBezTo>
                    <a:pt x="6608" y="5906"/>
                    <a:pt x="6120" y="6049"/>
                    <a:pt x="5572" y="6156"/>
                  </a:cubicBezTo>
                  <a:cubicBezTo>
                    <a:pt x="6144" y="5728"/>
                    <a:pt x="6525" y="5025"/>
                    <a:pt x="6525" y="4251"/>
                  </a:cubicBezTo>
                  <a:lnTo>
                    <a:pt x="6525" y="3477"/>
                  </a:lnTo>
                  <a:close/>
                  <a:moveTo>
                    <a:pt x="4120" y="334"/>
                  </a:moveTo>
                  <a:cubicBezTo>
                    <a:pt x="5644" y="334"/>
                    <a:pt x="6882" y="1572"/>
                    <a:pt x="6882" y="3096"/>
                  </a:cubicBezTo>
                  <a:lnTo>
                    <a:pt x="6882" y="3239"/>
                  </a:lnTo>
                  <a:cubicBezTo>
                    <a:pt x="6596" y="3192"/>
                    <a:pt x="6322" y="3132"/>
                    <a:pt x="6060" y="3061"/>
                  </a:cubicBezTo>
                  <a:cubicBezTo>
                    <a:pt x="6043" y="3054"/>
                    <a:pt x="6026" y="3051"/>
                    <a:pt x="6010" y="3051"/>
                  </a:cubicBezTo>
                  <a:cubicBezTo>
                    <a:pt x="5937" y="3051"/>
                    <a:pt x="5880" y="3112"/>
                    <a:pt x="5870" y="3180"/>
                  </a:cubicBezTo>
                  <a:cubicBezTo>
                    <a:pt x="5834" y="3263"/>
                    <a:pt x="5894" y="3358"/>
                    <a:pt x="5989" y="3370"/>
                  </a:cubicBezTo>
                  <a:cubicBezTo>
                    <a:pt x="6060" y="3382"/>
                    <a:pt x="6132" y="3418"/>
                    <a:pt x="6203" y="3430"/>
                  </a:cubicBezTo>
                  <a:lnTo>
                    <a:pt x="6203" y="4275"/>
                  </a:lnTo>
                  <a:cubicBezTo>
                    <a:pt x="6191" y="5394"/>
                    <a:pt x="5275" y="6323"/>
                    <a:pt x="4120" y="6323"/>
                  </a:cubicBezTo>
                  <a:cubicBezTo>
                    <a:pt x="2989" y="6323"/>
                    <a:pt x="2060" y="5394"/>
                    <a:pt x="2060" y="4251"/>
                  </a:cubicBezTo>
                  <a:lnTo>
                    <a:pt x="2060" y="3573"/>
                  </a:lnTo>
                  <a:cubicBezTo>
                    <a:pt x="2060" y="3477"/>
                    <a:pt x="1976" y="3406"/>
                    <a:pt x="1893" y="3406"/>
                  </a:cubicBezTo>
                  <a:cubicBezTo>
                    <a:pt x="1798" y="3406"/>
                    <a:pt x="1726" y="3477"/>
                    <a:pt x="1726" y="3573"/>
                  </a:cubicBezTo>
                  <a:lnTo>
                    <a:pt x="1726" y="4251"/>
                  </a:lnTo>
                  <a:cubicBezTo>
                    <a:pt x="1726" y="5025"/>
                    <a:pt x="2096" y="5716"/>
                    <a:pt x="2679" y="6156"/>
                  </a:cubicBezTo>
                  <a:cubicBezTo>
                    <a:pt x="2131" y="6037"/>
                    <a:pt x="1643" y="5906"/>
                    <a:pt x="1298" y="5787"/>
                  </a:cubicBezTo>
                  <a:cubicBezTo>
                    <a:pt x="1250" y="5775"/>
                    <a:pt x="1203" y="5740"/>
                    <a:pt x="1191" y="5692"/>
                  </a:cubicBezTo>
                  <a:cubicBezTo>
                    <a:pt x="1179" y="5656"/>
                    <a:pt x="1179" y="5609"/>
                    <a:pt x="1191" y="5561"/>
                  </a:cubicBezTo>
                  <a:cubicBezTo>
                    <a:pt x="1310" y="5263"/>
                    <a:pt x="1369" y="4882"/>
                    <a:pt x="1369" y="4442"/>
                  </a:cubicBezTo>
                  <a:lnTo>
                    <a:pt x="1369" y="3239"/>
                  </a:lnTo>
                  <a:cubicBezTo>
                    <a:pt x="1405" y="3239"/>
                    <a:pt x="1417" y="3227"/>
                    <a:pt x="1429" y="3227"/>
                  </a:cubicBezTo>
                  <a:cubicBezTo>
                    <a:pt x="1476" y="3216"/>
                    <a:pt x="2417" y="2942"/>
                    <a:pt x="3227" y="2275"/>
                  </a:cubicBezTo>
                  <a:cubicBezTo>
                    <a:pt x="3286" y="2221"/>
                    <a:pt x="3361" y="2195"/>
                    <a:pt x="3435" y="2195"/>
                  </a:cubicBezTo>
                  <a:cubicBezTo>
                    <a:pt x="3509" y="2195"/>
                    <a:pt x="3584" y="2221"/>
                    <a:pt x="3643" y="2275"/>
                  </a:cubicBezTo>
                  <a:cubicBezTo>
                    <a:pt x="3965" y="2513"/>
                    <a:pt x="4501" y="2858"/>
                    <a:pt x="5251" y="3132"/>
                  </a:cubicBezTo>
                  <a:cubicBezTo>
                    <a:pt x="5273" y="3141"/>
                    <a:pt x="5295" y="3144"/>
                    <a:pt x="5315" y="3144"/>
                  </a:cubicBezTo>
                  <a:cubicBezTo>
                    <a:pt x="5382" y="3144"/>
                    <a:pt x="5438" y="3104"/>
                    <a:pt x="5465" y="3049"/>
                  </a:cubicBezTo>
                  <a:cubicBezTo>
                    <a:pt x="5489" y="2954"/>
                    <a:pt x="5453" y="2870"/>
                    <a:pt x="5370" y="2835"/>
                  </a:cubicBezTo>
                  <a:cubicBezTo>
                    <a:pt x="4655" y="2573"/>
                    <a:pt x="4155" y="2239"/>
                    <a:pt x="3858" y="2025"/>
                  </a:cubicBezTo>
                  <a:cubicBezTo>
                    <a:pt x="3735" y="1931"/>
                    <a:pt x="3591" y="1883"/>
                    <a:pt x="3449" y="1883"/>
                  </a:cubicBezTo>
                  <a:cubicBezTo>
                    <a:pt x="3302" y="1883"/>
                    <a:pt x="3157" y="1934"/>
                    <a:pt x="3036" y="2037"/>
                  </a:cubicBezTo>
                  <a:cubicBezTo>
                    <a:pt x="2357" y="2584"/>
                    <a:pt x="1560" y="2870"/>
                    <a:pt x="1381" y="2918"/>
                  </a:cubicBezTo>
                  <a:cubicBezTo>
                    <a:pt x="1476" y="1465"/>
                    <a:pt x="2667" y="334"/>
                    <a:pt x="4120" y="334"/>
                  </a:cubicBezTo>
                  <a:close/>
                  <a:moveTo>
                    <a:pt x="4989" y="6466"/>
                  </a:moveTo>
                  <a:lnTo>
                    <a:pt x="4989" y="6823"/>
                  </a:lnTo>
                  <a:lnTo>
                    <a:pt x="4715" y="7871"/>
                  </a:lnTo>
                  <a:cubicBezTo>
                    <a:pt x="4536" y="7978"/>
                    <a:pt x="4334" y="8014"/>
                    <a:pt x="4120" y="8014"/>
                  </a:cubicBezTo>
                  <a:cubicBezTo>
                    <a:pt x="3917" y="8014"/>
                    <a:pt x="3703" y="7954"/>
                    <a:pt x="3524" y="7871"/>
                  </a:cubicBezTo>
                  <a:lnTo>
                    <a:pt x="3262" y="6823"/>
                  </a:lnTo>
                  <a:lnTo>
                    <a:pt x="3262" y="6466"/>
                  </a:lnTo>
                  <a:cubicBezTo>
                    <a:pt x="3524" y="6573"/>
                    <a:pt x="3822" y="6633"/>
                    <a:pt x="4120" y="6633"/>
                  </a:cubicBezTo>
                  <a:cubicBezTo>
                    <a:pt x="4417" y="6633"/>
                    <a:pt x="4715" y="6573"/>
                    <a:pt x="4989" y="6466"/>
                  </a:cubicBezTo>
                  <a:close/>
                  <a:moveTo>
                    <a:pt x="2619" y="9895"/>
                  </a:moveTo>
                  <a:lnTo>
                    <a:pt x="2619" y="10597"/>
                  </a:lnTo>
                  <a:lnTo>
                    <a:pt x="1226" y="10597"/>
                  </a:lnTo>
                  <a:lnTo>
                    <a:pt x="1226" y="9895"/>
                  </a:lnTo>
                  <a:lnTo>
                    <a:pt x="1762" y="9895"/>
                  </a:lnTo>
                  <a:lnTo>
                    <a:pt x="1762" y="9907"/>
                  </a:lnTo>
                  <a:cubicBezTo>
                    <a:pt x="1762" y="10002"/>
                    <a:pt x="1834" y="10074"/>
                    <a:pt x="1917" y="10074"/>
                  </a:cubicBezTo>
                  <a:cubicBezTo>
                    <a:pt x="2012" y="10074"/>
                    <a:pt x="2084" y="10002"/>
                    <a:pt x="2084" y="9907"/>
                  </a:cubicBezTo>
                  <a:lnTo>
                    <a:pt x="2084" y="9895"/>
                  </a:lnTo>
                  <a:close/>
                  <a:moveTo>
                    <a:pt x="4108" y="1"/>
                  </a:moveTo>
                  <a:cubicBezTo>
                    <a:pt x="2417" y="1"/>
                    <a:pt x="1048" y="1370"/>
                    <a:pt x="1048" y="3061"/>
                  </a:cubicBezTo>
                  <a:lnTo>
                    <a:pt x="1048" y="4430"/>
                  </a:lnTo>
                  <a:cubicBezTo>
                    <a:pt x="1048" y="4942"/>
                    <a:pt x="953" y="5251"/>
                    <a:pt x="881" y="5430"/>
                  </a:cubicBezTo>
                  <a:cubicBezTo>
                    <a:pt x="833" y="5561"/>
                    <a:pt x="833" y="5692"/>
                    <a:pt x="893" y="5811"/>
                  </a:cubicBezTo>
                  <a:cubicBezTo>
                    <a:pt x="953" y="5930"/>
                    <a:pt x="1060" y="6037"/>
                    <a:pt x="1191" y="6085"/>
                  </a:cubicBezTo>
                  <a:cubicBezTo>
                    <a:pt x="1607" y="6216"/>
                    <a:pt x="2238" y="6406"/>
                    <a:pt x="2917" y="6525"/>
                  </a:cubicBezTo>
                  <a:lnTo>
                    <a:pt x="2917" y="6752"/>
                  </a:lnTo>
                  <a:lnTo>
                    <a:pt x="2250" y="7061"/>
                  </a:lnTo>
                  <a:cubicBezTo>
                    <a:pt x="2143" y="7109"/>
                    <a:pt x="2060" y="7216"/>
                    <a:pt x="2024" y="7335"/>
                  </a:cubicBezTo>
                  <a:cubicBezTo>
                    <a:pt x="2012" y="7407"/>
                    <a:pt x="2012" y="7466"/>
                    <a:pt x="2024" y="7537"/>
                  </a:cubicBezTo>
                  <a:lnTo>
                    <a:pt x="786" y="7978"/>
                  </a:lnTo>
                  <a:cubicBezTo>
                    <a:pt x="310" y="8133"/>
                    <a:pt x="0" y="8585"/>
                    <a:pt x="0" y="9085"/>
                  </a:cubicBezTo>
                  <a:lnTo>
                    <a:pt x="0" y="10752"/>
                  </a:lnTo>
                  <a:cubicBezTo>
                    <a:pt x="0" y="10847"/>
                    <a:pt x="71" y="10919"/>
                    <a:pt x="167" y="10919"/>
                  </a:cubicBezTo>
                  <a:cubicBezTo>
                    <a:pt x="250" y="10919"/>
                    <a:pt x="333" y="10847"/>
                    <a:pt x="333" y="10752"/>
                  </a:cubicBezTo>
                  <a:lnTo>
                    <a:pt x="333" y="9085"/>
                  </a:lnTo>
                  <a:cubicBezTo>
                    <a:pt x="333" y="8716"/>
                    <a:pt x="572" y="8395"/>
                    <a:pt x="905" y="8276"/>
                  </a:cubicBezTo>
                  <a:lnTo>
                    <a:pt x="2203" y="7811"/>
                  </a:lnTo>
                  <a:lnTo>
                    <a:pt x="2369" y="8014"/>
                  </a:lnTo>
                  <a:lnTo>
                    <a:pt x="2191" y="8276"/>
                  </a:lnTo>
                  <a:cubicBezTo>
                    <a:pt x="2096" y="8419"/>
                    <a:pt x="2084" y="8597"/>
                    <a:pt x="2143" y="8764"/>
                  </a:cubicBezTo>
                  <a:lnTo>
                    <a:pt x="2512" y="9550"/>
                  </a:lnTo>
                  <a:lnTo>
                    <a:pt x="2024" y="9550"/>
                  </a:lnTo>
                  <a:lnTo>
                    <a:pt x="2024" y="9371"/>
                  </a:lnTo>
                  <a:cubicBezTo>
                    <a:pt x="2024" y="9276"/>
                    <a:pt x="1953" y="9204"/>
                    <a:pt x="1857" y="9204"/>
                  </a:cubicBezTo>
                  <a:cubicBezTo>
                    <a:pt x="1774" y="9204"/>
                    <a:pt x="1703" y="9276"/>
                    <a:pt x="1703" y="9371"/>
                  </a:cubicBezTo>
                  <a:lnTo>
                    <a:pt x="1703" y="9550"/>
                  </a:lnTo>
                  <a:lnTo>
                    <a:pt x="1000" y="9550"/>
                  </a:lnTo>
                  <a:cubicBezTo>
                    <a:pt x="905" y="9550"/>
                    <a:pt x="833" y="9621"/>
                    <a:pt x="833" y="9716"/>
                  </a:cubicBezTo>
                  <a:lnTo>
                    <a:pt x="833" y="10740"/>
                  </a:lnTo>
                  <a:cubicBezTo>
                    <a:pt x="833" y="10836"/>
                    <a:pt x="905" y="10907"/>
                    <a:pt x="1000" y="10907"/>
                  </a:cubicBezTo>
                  <a:lnTo>
                    <a:pt x="2715" y="10907"/>
                  </a:lnTo>
                  <a:cubicBezTo>
                    <a:pt x="2798" y="10907"/>
                    <a:pt x="2869" y="10836"/>
                    <a:pt x="2869" y="10740"/>
                  </a:cubicBezTo>
                  <a:lnTo>
                    <a:pt x="2869" y="10359"/>
                  </a:lnTo>
                  <a:lnTo>
                    <a:pt x="3084" y="10800"/>
                  </a:lnTo>
                  <a:cubicBezTo>
                    <a:pt x="3108" y="10859"/>
                    <a:pt x="3167" y="10895"/>
                    <a:pt x="3227" y="10895"/>
                  </a:cubicBezTo>
                  <a:cubicBezTo>
                    <a:pt x="3262" y="10895"/>
                    <a:pt x="3274" y="10895"/>
                    <a:pt x="3286" y="10871"/>
                  </a:cubicBezTo>
                  <a:cubicBezTo>
                    <a:pt x="3370" y="10847"/>
                    <a:pt x="3405" y="10740"/>
                    <a:pt x="3370" y="10669"/>
                  </a:cubicBezTo>
                  <a:lnTo>
                    <a:pt x="2417" y="8609"/>
                  </a:lnTo>
                  <a:cubicBezTo>
                    <a:pt x="2381" y="8550"/>
                    <a:pt x="2393" y="8490"/>
                    <a:pt x="2429" y="8430"/>
                  </a:cubicBezTo>
                  <a:lnTo>
                    <a:pt x="2667" y="8073"/>
                  </a:lnTo>
                  <a:cubicBezTo>
                    <a:pt x="2715" y="8014"/>
                    <a:pt x="2691" y="7942"/>
                    <a:pt x="2667" y="7895"/>
                  </a:cubicBezTo>
                  <a:lnTo>
                    <a:pt x="2334" y="7454"/>
                  </a:lnTo>
                  <a:cubicBezTo>
                    <a:pt x="2322" y="7418"/>
                    <a:pt x="2322" y="7395"/>
                    <a:pt x="2322" y="7383"/>
                  </a:cubicBezTo>
                  <a:cubicBezTo>
                    <a:pt x="2322" y="7359"/>
                    <a:pt x="2334" y="7335"/>
                    <a:pt x="2369" y="7323"/>
                  </a:cubicBezTo>
                  <a:lnTo>
                    <a:pt x="2953" y="7049"/>
                  </a:lnTo>
                  <a:lnTo>
                    <a:pt x="3286" y="8371"/>
                  </a:lnTo>
                  <a:cubicBezTo>
                    <a:pt x="3316" y="8450"/>
                    <a:pt x="3370" y="8496"/>
                    <a:pt x="3442" y="8496"/>
                  </a:cubicBezTo>
                  <a:cubicBezTo>
                    <a:pt x="3457" y="8496"/>
                    <a:pt x="3472" y="8494"/>
                    <a:pt x="3489" y="8490"/>
                  </a:cubicBezTo>
                  <a:cubicBezTo>
                    <a:pt x="3572" y="8466"/>
                    <a:pt x="3620" y="8383"/>
                    <a:pt x="3608" y="8299"/>
                  </a:cubicBezTo>
                  <a:lnTo>
                    <a:pt x="3584" y="8252"/>
                  </a:lnTo>
                  <a:lnTo>
                    <a:pt x="3584" y="8252"/>
                  </a:lnTo>
                  <a:cubicBezTo>
                    <a:pt x="3751" y="8311"/>
                    <a:pt x="3917" y="8335"/>
                    <a:pt x="4084" y="8335"/>
                  </a:cubicBezTo>
                  <a:cubicBezTo>
                    <a:pt x="4239" y="8335"/>
                    <a:pt x="4405" y="8299"/>
                    <a:pt x="4572" y="8252"/>
                  </a:cubicBezTo>
                  <a:lnTo>
                    <a:pt x="4572" y="8252"/>
                  </a:lnTo>
                  <a:lnTo>
                    <a:pt x="4084" y="10121"/>
                  </a:lnTo>
                  <a:lnTo>
                    <a:pt x="3786" y="9002"/>
                  </a:lnTo>
                  <a:cubicBezTo>
                    <a:pt x="3755" y="8918"/>
                    <a:pt x="3696" y="8881"/>
                    <a:pt x="3618" y="8881"/>
                  </a:cubicBezTo>
                  <a:cubicBezTo>
                    <a:pt x="3607" y="8881"/>
                    <a:pt x="3596" y="8881"/>
                    <a:pt x="3584" y="8883"/>
                  </a:cubicBezTo>
                  <a:cubicBezTo>
                    <a:pt x="3500" y="8907"/>
                    <a:pt x="3453" y="8990"/>
                    <a:pt x="3465" y="9073"/>
                  </a:cubicBezTo>
                  <a:lnTo>
                    <a:pt x="3917" y="10788"/>
                  </a:lnTo>
                  <a:cubicBezTo>
                    <a:pt x="3929" y="10859"/>
                    <a:pt x="4001" y="10907"/>
                    <a:pt x="4060" y="10907"/>
                  </a:cubicBezTo>
                  <a:cubicBezTo>
                    <a:pt x="4143" y="10907"/>
                    <a:pt x="4203" y="10859"/>
                    <a:pt x="4215" y="10788"/>
                  </a:cubicBezTo>
                  <a:lnTo>
                    <a:pt x="5191" y="7061"/>
                  </a:lnTo>
                  <a:lnTo>
                    <a:pt x="5775" y="7335"/>
                  </a:lnTo>
                  <a:cubicBezTo>
                    <a:pt x="5810" y="7347"/>
                    <a:pt x="5822" y="7383"/>
                    <a:pt x="5822" y="7395"/>
                  </a:cubicBezTo>
                  <a:cubicBezTo>
                    <a:pt x="5822" y="7407"/>
                    <a:pt x="5822" y="7430"/>
                    <a:pt x="5810" y="7466"/>
                  </a:cubicBezTo>
                  <a:lnTo>
                    <a:pt x="5477" y="7918"/>
                  </a:lnTo>
                  <a:cubicBezTo>
                    <a:pt x="5429" y="7978"/>
                    <a:pt x="5429" y="8049"/>
                    <a:pt x="5477" y="8097"/>
                  </a:cubicBezTo>
                  <a:lnTo>
                    <a:pt x="5715" y="8454"/>
                  </a:lnTo>
                  <a:cubicBezTo>
                    <a:pt x="5751" y="8514"/>
                    <a:pt x="5763" y="8573"/>
                    <a:pt x="5727" y="8633"/>
                  </a:cubicBezTo>
                  <a:lnTo>
                    <a:pt x="4774" y="10681"/>
                  </a:lnTo>
                  <a:cubicBezTo>
                    <a:pt x="4751" y="10752"/>
                    <a:pt x="4774" y="10859"/>
                    <a:pt x="4858" y="10895"/>
                  </a:cubicBezTo>
                  <a:cubicBezTo>
                    <a:pt x="4870" y="10907"/>
                    <a:pt x="4894" y="10907"/>
                    <a:pt x="4917" y="10907"/>
                  </a:cubicBezTo>
                  <a:cubicBezTo>
                    <a:pt x="4977" y="10907"/>
                    <a:pt x="5036" y="10871"/>
                    <a:pt x="5060" y="10812"/>
                  </a:cubicBezTo>
                  <a:lnTo>
                    <a:pt x="6013" y="8764"/>
                  </a:lnTo>
                  <a:cubicBezTo>
                    <a:pt x="6084" y="8597"/>
                    <a:pt x="6072" y="8419"/>
                    <a:pt x="5965" y="8276"/>
                  </a:cubicBezTo>
                  <a:lnTo>
                    <a:pt x="5786" y="8014"/>
                  </a:lnTo>
                  <a:lnTo>
                    <a:pt x="5953" y="7811"/>
                  </a:lnTo>
                  <a:lnTo>
                    <a:pt x="7251" y="8276"/>
                  </a:lnTo>
                  <a:cubicBezTo>
                    <a:pt x="7596" y="8395"/>
                    <a:pt x="7834" y="8716"/>
                    <a:pt x="7834" y="9085"/>
                  </a:cubicBezTo>
                  <a:lnTo>
                    <a:pt x="7834" y="10752"/>
                  </a:lnTo>
                  <a:cubicBezTo>
                    <a:pt x="7834" y="10847"/>
                    <a:pt x="7906" y="10919"/>
                    <a:pt x="7989" y="10919"/>
                  </a:cubicBezTo>
                  <a:cubicBezTo>
                    <a:pt x="8084" y="10919"/>
                    <a:pt x="8156" y="10847"/>
                    <a:pt x="8156" y="10752"/>
                  </a:cubicBezTo>
                  <a:lnTo>
                    <a:pt x="8156" y="9085"/>
                  </a:lnTo>
                  <a:cubicBezTo>
                    <a:pt x="8215" y="8585"/>
                    <a:pt x="7906" y="8133"/>
                    <a:pt x="7430" y="7978"/>
                  </a:cubicBezTo>
                  <a:lnTo>
                    <a:pt x="6191" y="7537"/>
                  </a:lnTo>
                  <a:cubicBezTo>
                    <a:pt x="6203" y="7478"/>
                    <a:pt x="6203" y="7407"/>
                    <a:pt x="6191" y="7335"/>
                  </a:cubicBezTo>
                  <a:cubicBezTo>
                    <a:pt x="6167" y="7216"/>
                    <a:pt x="6084" y="7121"/>
                    <a:pt x="5965" y="7061"/>
                  </a:cubicBezTo>
                  <a:lnTo>
                    <a:pt x="5298" y="6752"/>
                  </a:lnTo>
                  <a:lnTo>
                    <a:pt x="5298" y="6525"/>
                  </a:lnTo>
                  <a:cubicBezTo>
                    <a:pt x="5989" y="6406"/>
                    <a:pt x="6608" y="6228"/>
                    <a:pt x="7025" y="6085"/>
                  </a:cubicBezTo>
                  <a:cubicBezTo>
                    <a:pt x="7156" y="6037"/>
                    <a:pt x="7263" y="5954"/>
                    <a:pt x="7322" y="5811"/>
                  </a:cubicBezTo>
                  <a:cubicBezTo>
                    <a:pt x="7382" y="5692"/>
                    <a:pt x="7382" y="5549"/>
                    <a:pt x="7334" y="5430"/>
                  </a:cubicBezTo>
                  <a:cubicBezTo>
                    <a:pt x="7263" y="5251"/>
                    <a:pt x="7180" y="4918"/>
                    <a:pt x="7180" y="4430"/>
                  </a:cubicBezTo>
                  <a:lnTo>
                    <a:pt x="7180" y="3061"/>
                  </a:lnTo>
                  <a:cubicBezTo>
                    <a:pt x="7180" y="1370"/>
                    <a:pt x="5810" y="1"/>
                    <a:pt x="41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0" name="Google Shape;10501;p79">
              <a:extLst>
                <a:ext uri="{FF2B5EF4-FFF2-40B4-BE49-F238E27FC236}">
                  <a16:creationId xmlns:a16="http://schemas.microsoft.com/office/drawing/2014/main" id="{5ED15C44-FD2F-58B6-8578-0DC21533E144}"/>
                </a:ext>
              </a:extLst>
            </p:cNvPr>
            <p:cNvSpPr/>
            <p:nvPr/>
          </p:nvSpPr>
          <p:spPr>
            <a:xfrm>
              <a:off x="7686319" y="4368743"/>
              <a:ext cx="21131" cy="10581"/>
            </a:xfrm>
            <a:custGeom>
              <a:avLst/>
              <a:gdLst/>
              <a:ahLst/>
              <a:cxnLst/>
              <a:rect l="l" t="t" r="r" b="b"/>
              <a:pathLst>
                <a:path w="667" h="334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55" y="334"/>
                  </a:cubicBezTo>
                  <a:lnTo>
                    <a:pt x="500" y="334"/>
                  </a:lnTo>
                  <a:cubicBezTo>
                    <a:pt x="596" y="334"/>
                    <a:pt x="667" y="250"/>
                    <a:pt x="667" y="167"/>
                  </a:cubicBezTo>
                  <a:cubicBezTo>
                    <a:pt x="667" y="72"/>
                    <a:pt x="596" y="0"/>
                    <a:pt x="5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1" name="Google Shape;10502;p79">
              <a:extLst>
                <a:ext uri="{FF2B5EF4-FFF2-40B4-BE49-F238E27FC236}">
                  <a16:creationId xmlns:a16="http://schemas.microsoft.com/office/drawing/2014/main" id="{9B87FEFC-4A41-5311-F49A-854BCA87C8F3}"/>
                </a:ext>
              </a:extLst>
            </p:cNvPr>
            <p:cNvSpPr/>
            <p:nvPr/>
          </p:nvSpPr>
          <p:spPr>
            <a:xfrm>
              <a:off x="7751199" y="4368743"/>
              <a:ext cx="21131" cy="10581"/>
            </a:xfrm>
            <a:custGeom>
              <a:avLst/>
              <a:gdLst/>
              <a:ahLst/>
              <a:cxnLst/>
              <a:rect l="l" t="t" r="r" b="b"/>
              <a:pathLst>
                <a:path w="667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34"/>
                    <a:pt x="167" y="334"/>
                  </a:cubicBezTo>
                  <a:lnTo>
                    <a:pt x="512" y="334"/>
                  </a:lnTo>
                  <a:cubicBezTo>
                    <a:pt x="595" y="334"/>
                    <a:pt x="667" y="250"/>
                    <a:pt x="667" y="167"/>
                  </a:cubicBezTo>
                  <a:cubicBezTo>
                    <a:pt x="667" y="72"/>
                    <a:pt x="595" y="0"/>
                    <a:pt x="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2" name="Google Shape;10503;p79">
              <a:extLst>
                <a:ext uri="{FF2B5EF4-FFF2-40B4-BE49-F238E27FC236}">
                  <a16:creationId xmlns:a16="http://schemas.microsoft.com/office/drawing/2014/main" id="{CBEE3A18-B259-A40C-AC97-61EB94C980E2}"/>
                </a:ext>
              </a:extLst>
            </p:cNvPr>
            <p:cNvSpPr/>
            <p:nvPr/>
          </p:nvSpPr>
          <p:spPr>
            <a:xfrm>
              <a:off x="7794189" y="4558474"/>
              <a:ext cx="37731" cy="37731"/>
            </a:xfrm>
            <a:custGeom>
              <a:avLst/>
              <a:gdLst/>
              <a:ahLst/>
              <a:cxnLst/>
              <a:rect l="l" t="t" r="r" b="b"/>
              <a:pathLst>
                <a:path w="1191" h="1191" extrusionOk="0">
                  <a:moveTo>
                    <a:pt x="596" y="0"/>
                  </a:moveTo>
                  <a:cubicBezTo>
                    <a:pt x="500" y="0"/>
                    <a:pt x="429" y="72"/>
                    <a:pt x="429" y="155"/>
                  </a:cubicBezTo>
                  <a:lnTo>
                    <a:pt x="429" y="429"/>
                  </a:lnTo>
                  <a:lnTo>
                    <a:pt x="167" y="429"/>
                  </a:lnTo>
                  <a:cubicBezTo>
                    <a:pt x="72" y="429"/>
                    <a:pt x="0" y="500"/>
                    <a:pt x="0" y="595"/>
                  </a:cubicBezTo>
                  <a:cubicBezTo>
                    <a:pt x="0" y="679"/>
                    <a:pt x="72" y="750"/>
                    <a:pt x="167" y="750"/>
                  </a:cubicBezTo>
                  <a:lnTo>
                    <a:pt x="429" y="750"/>
                  </a:lnTo>
                  <a:lnTo>
                    <a:pt x="429" y="1024"/>
                  </a:lnTo>
                  <a:cubicBezTo>
                    <a:pt x="429" y="1107"/>
                    <a:pt x="500" y="1191"/>
                    <a:pt x="596" y="1191"/>
                  </a:cubicBezTo>
                  <a:cubicBezTo>
                    <a:pt x="679" y="1191"/>
                    <a:pt x="762" y="1107"/>
                    <a:pt x="762" y="1024"/>
                  </a:cubicBezTo>
                  <a:lnTo>
                    <a:pt x="762" y="750"/>
                  </a:lnTo>
                  <a:lnTo>
                    <a:pt x="1024" y="750"/>
                  </a:lnTo>
                  <a:cubicBezTo>
                    <a:pt x="1120" y="750"/>
                    <a:pt x="1191" y="679"/>
                    <a:pt x="1191" y="595"/>
                  </a:cubicBezTo>
                  <a:cubicBezTo>
                    <a:pt x="1191" y="500"/>
                    <a:pt x="1120" y="429"/>
                    <a:pt x="1024" y="429"/>
                  </a:cubicBezTo>
                  <a:lnTo>
                    <a:pt x="762" y="429"/>
                  </a:lnTo>
                  <a:lnTo>
                    <a:pt x="762" y="155"/>
                  </a:lnTo>
                  <a:cubicBezTo>
                    <a:pt x="762" y="72"/>
                    <a:pt x="679" y="0"/>
                    <a:pt x="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3" name="Google Shape;10504;p79">
              <a:extLst>
                <a:ext uri="{FF2B5EF4-FFF2-40B4-BE49-F238E27FC236}">
                  <a16:creationId xmlns:a16="http://schemas.microsoft.com/office/drawing/2014/main" id="{4A8EAB59-0C96-A559-4765-08189CEC2AAE}"/>
                </a:ext>
              </a:extLst>
            </p:cNvPr>
            <p:cNvSpPr/>
            <p:nvPr/>
          </p:nvSpPr>
          <p:spPr>
            <a:xfrm>
              <a:off x="7691197" y="4385343"/>
              <a:ext cx="10613" cy="15492"/>
            </a:xfrm>
            <a:custGeom>
              <a:avLst/>
              <a:gdLst/>
              <a:ahLst/>
              <a:cxnLst/>
              <a:rect l="l" t="t" r="r" b="b"/>
              <a:pathLst>
                <a:path w="335" h="489" extrusionOk="0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322"/>
                  </a:lnTo>
                  <a:cubicBezTo>
                    <a:pt x="1" y="417"/>
                    <a:pt x="84" y="488"/>
                    <a:pt x="168" y="488"/>
                  </a:cubicBezTo>
                  <a:cubicBezTo>
                    <a:pt x="263" y="488"/>
                    <a:pt x="334" y="417"/>
                    <a:pt x="334" y="322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4" name="Google Shape;10505;p79">
              <a:extLst>
                <a:ext uri="{FF2B5EF4-FFF2-40B4-BE49-F238E27FC236}">
                  <a16:creationId xmlns:a16="http://schemas.microsoft.com/office/drawing/2014/main" id="{9BF1FE46-AB0B-7D46-13B4-6ED07E2F29DF}"/>
                </a:ext>
              </a:extLst>
            </p:cNvPr>
            <p:cNvSpPr/>
            <p:nvPr/>
          </p:nvSpPr>
          <p:spPr>
            <a:xfrm>
              <a:off x="7756458" y="4385343"/>
              <a:ext cx="10233" cy="15492"/>
            </a:xfrm>
            <a:custGeom>
              <a:avLst/>
              <a:gdLst/>
              <a:ahLst/>
              <a:cxnLst/>
              <a:rect l="l" t="t" r="r" b="b"/>
              <a:pathLst>
                <a:path w="323" h="489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322"/>
                  </a:lnTo>
                  <a:cubicBezTo>
                    <a:pt x="1" y="417"/>
                    <a:pt x="72" y="488"/>
                    <a:pt x="167" y="488"/>
                  </a:cubicBezTo>
                  <a:cubicBezTo>
                    <a:pt x="251" y="488"/>
                    <a:pt x="322" y="417"/>
                    <a:pt x="322" y="322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5" name="Google Shape;10506;p79">
              <a:extLst>
                <a:ext uri="{FF2B5EF4-FFF2-40B4-BE49-F238E27FC236}">
                  <a16:creationId xmlns:a16="http://schemas.microsoft.com/office/drawing/2014/main" id="{E5348AAA-2ECD-2D4F-DE87-AF01DFE3ED19}"/>
                </a:ext>
              </a:extLst>
            </p:cNvPr>
            <p:cNvSpPr/>
            <p:nvPr/>
          </p:nvSpPr>
          <p:spPr>
            <a:xfrm>
              <a:off x="7699878" y="4415122"/>
              <a:ext cx="58893" cy="32092"/>
            </a:xfrm>
            <a:custGeom>
              <a:avLst/>
              <a:gdLst/>
              <a:ahLst/>
              <a:cxnLst/>
              <a:rect l="l" t="t" r="r" b="b"/>
              <a:pathLst>
                <a:path w="1859" h="1013" extrusionOk="0">
                  <a:moveTo>
                    <a:pt x="1501" y="322"/>
                  </a:moveTo>
                  <a:cubicBezTo>
                    <a:pt x="1430" y="537"/>
                    <a:pt x="1191" y="679"/>
                    <a:pt x="918" y="679"/>
                  </a:cubicBezTo>
                  <a:cubicBezTo>
                    <a:pt x="656" y="679"/>
                    <a:pt x="418" y="537"/>
                    <a:pt x="346" y="322"/>
                  </a:cubicBezTo>
                  <a:close/>
                  <a:moveTo>
                    <a:pt x="168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620"/>
                    <a:pt x="418" y="1013"/>
                    <a:pt x="918" y="1013"/>
                  </a:cubicBezTo>
                  <a:cubicBezTo>
                    <a:pt x="1430" y="1013"/>
                    <a:pt x="1846" y="632"/>
                    <a:pt x="1846" y="156"/>
                  </a:cubicBezTo>
                  <a:cubicBezTo>
                    <a:pt x="1858" y="72"/>
                    <a:pt x="1787" y="1"/>
                    <a:pt x="16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96" name="Google Shape;10507;p79">
            <a:extLst>
              <a:ext uri="{FF2B5EF4-FFF2-40B4-BE49-F238E27FC236}">
                <a16:creationId xmlns:a16="http://schemas.microsoft.com/office/drawing/2014/main" id="{F4133E3C-1093-FC98-257D-801D36825092}"/>
              </a:ext>
            </a:extLst>
          </p:cNvPr>
          <p:cNvGrpSpPr/>
          <p:nvPr/>
        </p:nvGrpSpPr>
        <p:grpSpPr>
          <a:xfrm>
            <a:off x="2768289" y="5547661"/>
            <a:ext cx="572648" cy="696326"/>
            <a:chOff x="1767069" y="3360146"/>
            <a:chExt cx="286324" cy="348163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97" name="Google Shape;10508;p79">
              <a:extLst>
                <a:ext uri="{FF2B5EF4-FFF2-40B4-BE49-F238E27FC236}">
                  <a16:creationId xmlns:a16="http://schemas.microsoft.com/office/drawing/2014/main" id="{828335F7-89DF-4C1C-66D8-7427E7DEBCC5}"/>
                </a:ext>
              </a:extLst>
            </p:cNvPr>
            <p:cNvSpPr/>
            <p:nvPr/>
          </p:nvSpPr>
          <p:spPr>
            <a:xfrm>
              <a:off x="1767069" y="3404277"/>
              <a:ext cx="228223" cy="304033"/>
            </a:xfrm>
            <a:custGeom>
              <a:avLst/>
              <a:gdLst/>
              <a:ahLst/>
              <a:cxnLst/>
              <a:rect l="l" t="t" r="r" b="b"/>
              <a:pathLst>
                <a:path w="7204" h="9597" extrusionOk="0">
                  <a:moveTo>
                    <a:pt x="2072" y="7537"/>
                  </a:moveTo>
                  <a:lnTo>
                    <a:pt x="2072" y="9049"/>
                  </a:lnTo>
                  <a:lnTo>
                    <a:pt x="572" y="7537"/>
                  </a:lnTo>
                  <a:close/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7382"/>
                  </a:lnTo>
                  <a:cubicBezTo>
                    <a:pt x="0" y="7418"/>
                    <a:pt x="12" y="7465"/>
                    <a:pt x="48" y="7501"/>
                  </a:cubicBezTo>
                  <a:lnTo>
                    <a:pt x="2096" y="9549"/>
                  </a:lnTo>
                  <a:cubicBezTo>
                    <a:pt x="2132" y="9585"/>
                    <a:pt x="2179" y="9597"/>
                    <a:pt x="2215" y="9597"/>
                  </a:cubicBezTo>
                  <a:lnTo>
                    <a:pt x="7025" y="9597"/>
                  </a:lnTo>
                  <a:cubicBezTo>
                    <a:pt x="7120" y="9597"/>
                    <a:pt x="7192" y="9513"/>
                    <a:pt x="7192" y="9430"/>
                  </a:cubicBezTo>
                  <a:lnTo>
                    <a:pt x="7192" y="7811"/>
                  </a:lnTo>
                  <a:cubicBezTo>
                    <a:pt x="7204" y="7715"/>
                    <a:pt x="7132" y="7644"/>
                    <a:pt x="7037" y="7644"/>
                  </a:cubicBezTo>
                  <a:cubicBezTo>
                    <a:pt x="6954" y="7644"/>
                    <a:pt x="6882" y="7715"/>
                    <a:pt x="6882" y="7811"/>
                  </a:cubicBezTo>
                  <a:lnTo>
                    <a:pt x="6882" y="9263"/>
                  </a:lnTo>
                  <a:lnTo>
                    <a:pt x="2382" y="9263"/>
                  </a:lnTo>
                  <a:lnTo>
                    <a:pt x="2382" y="7382"/>
                  </a:lnTo>
                  <a:cubicBezTo>
                    <a:pt x="2382" y="7287"/>
                    <a:pt x="2310" y="7215"/>
                    <a:pt x="2215" y="7215"/>
                  </a:cubicBezTo>
                  <a:lnTo>
                    <a:pt x="334" y="7215"/>
                  </a:lnTo>
                  <a:lnTo>
                    <a:pt x="334" y="322"/>
                  </a:lnTo>
                  <a:lnTo>
                    <a:pt x="1858" y="322"/>
                  </a:lnTo>
                  <a:cubicBezTo>
                    <a:pt x="1953" y="322"/>
                    <a:pt x="2024" y="250"/>
                    <a:pt x="2024" y="155"/>
                  </a:cubicBezTo>
                  <a:cubicBezTo>
                    <a:pt x="2024" y="72"/>
                    <a:pt x="1953" y="0"/>
                    <a:pt x="18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8" name="Google Shape;10509;p79">
              <a:extLst>
                <a:ext uri="{FF2B5EF4-FFF2-40B4-BE49-F238E27FC236}">
                  <a16:creationId xmlns:a16="http://schemas.microsoft.com/office/drawing/2014/main" id="{D870B61A-756D-171B-F5EB-5F0FCB0A5AB9}"/>
                </a:ext>
              </a:extLst>
            </p:cNvPr>
            <p:cNvSpPr/>
            <p:nvPr/>
          </p:nvSpPr>
          <p:spPr>
            <a:xfrm>
              <a:off x="1799509" y="3360146"/>
              <a:ext cx="253884" cy="276883"/>
            </a:xfrm>
            <a:custGeom>
              <a:avLst/>
              <a:gdLst/>
              <a:ahLst/>
              <a:cxnLst/>
              <a:rect l="l" t="t" r="r" b="b"/>
              <a:pathLst>
                <a:path w="8014" h="8740" extrusionOk="0">
                  <a:moveTo>
                    <a:pt x="4406" y="3751"/>
                  </a:moveTo>
                  <a:cubicBezTo>
                    <a:pt x="4525" y="3870"/>
                    <a:pt x="4680" y="3965"/>
                    <a:pt x="4822" y="4048"/>
                  </a:cubicBezTo>
                  <a:lnTo>
                    <a:pt x="4822" y="4132"/>
                  </a:lnTo>
                  <a:lnTo>
                    <a:pt x="334" y="4132"/>
                  </a:lnTo>
                  <a:lnTo>
                    <a:pt x="334" y="3751"/>
                  </a:lnTo>
                  <a:close/>
                  <a:moveTo>
                    <a:pt x="5870" y="0"/>
                  </a:moveTo>
                  <a:cubicBezTo>
                    <a:pt x="4941" y="0"/>
                    <a:pt x="4156" y="583"/>
                    <a:pt x="3846" y="1405"/>
                  </a:cubicBezTo>
                  <a:lnTo>
                    <a:pt x="1477" y="1405"/>
                  </a:lnTo>
                  <a:cubicBezTo>
                    <a:pt x="1393" y="1405"/>
                    <a:pt x="1310" y="1476"/>
                    <a:pt x="1310" y="1572"/>
                  </a:cubicBezTo>
                  <a:cubicBezTo>
                    <a:pt x="1310" y="1655"/>
                    <a:pt x="1393" y="1726"/>
                    <a:pt x="1477" y="1726"/>
                  </a:cubicBezTo>
                  <a:lnTo>
                    <a:pt x="3739" y="1726"/>
                  </a:lnTo>
                  <a:cubicBezTo>
                    <a:pt x="3715" y="1869"/>
                    <a:pt x="3691" y="2012"/>
                    <a:pt x="3691" y="2167"/>
                  </a:cubicBezTo>
                  <a:cubicBezTo>
                    <a:pt x="3691" y="2643"/>
                    <a:pt x="3858" y="3084"/>
                    <a:pt x="4108" y="3441"/>
                  </a:cubicBezTo>
                  <a:lnTo>
                    <a:pt x="167" y="3441"/>
                  </a:lnTo>
                  <a:cubicBezTo>
                    <a:pt x="84" y="3441"/>
                    <a:pt x="0" y="3512"/>
                    <a:pt x="0" y="3608"/>
                  </a:cubicBezTo>
                  <a:lnTo>
                    <a:pt x="0" y="4310"/>
                  </a:lnTo>
                  <a:cubicBezTo>
                    <a:pt x="0" y="4393"/>
                    <a:pt x="84" y="4465"/>
                    <a:pt x="167" y="4465"/>
                  </a:cubicBezTo>
                  <a:lnTo>
                    <a:pt x="4977" y="4465"/>
                  </a:lnTo>
                  <a:cubicBezTo>
                    <a:pt x="5061" y="4465"/>
                    <a:pt x="5144" y="4393"/>
                    <a:pt x="5144" y="4310"/>
                  </a:cubicBezTo>
                  <a:lnTo>
                    <a:pt x="5144" y="4203"/>
                  </a:lnTo>
                  <a:cubicBezTo>
                    <a:pt x="5358" y="4274"/>
                    <a:pt x="5596" y="4322"/>
                    <a:pt x="5834" y="4322"/>
                  </a:cubicBezTo>
                  <a:lnTo>
                    <a:pt x="5834" y="8573"/>
                  </a:lnTo>
                  <a:cubicBezTo>
                    <a:pt x="5834" y="8668"/>
                    <a:pt x="5918" y="8739"/>
                    <a:pt x="6001" y="8739"/>
                  </a:cubicBezTo>
                  <a:cubicBezTo>
                    <a:pt x="6096" y="8739"/>
                    <a:pt x="6168" y="8668"/>
                    <a:pt x="6168" y="8573"/>
                  </a:cubicBezTo>
                  <a:lnTo>
                    <a:pt x="6168" y="4286"/>
                  </a:lnTo>
                  <a:cubicBezTo>
                    <a:pt x="6549" y="4227"/>
                    <a:pt x="6906" y="4084"/>
                    <a:pt x="7204" y="3834"/>
                  </a:cubicBezTo>
                  <a:cubicBezTo>
                    <a:pt x="7585" y="3512"/>
                    <a:pt x="7847" y="3096"/>
                    <a:pt x="7954" y="2619"/>
                  </a:cubicBezTo>
                  <a:cubicBezTo>
                    <a:pt x="7978" y="2536"/>
                    <a:pt x="7918" y="2441"/>
                    <a:pt x="7835" y="2429"/>
                  </a:cubicBezTo>
                  <a:cubicBezTo>
                    <a:pt x="7825" y="2428"/>
                    <a:pt x="7815" y="2427"/>
                    <a:pt x="7806" y="2427"/>
                  </a:cubicBezTo>
                  <a:cubicBezTo>
                    <a:pt x="7723" y="2427"/>
                    <a:pt x="7655" y="2473"/>
                    <a:pt x="7644" y="2548"/>
                  </a:cubicBezTo>
                  <a:cubicBezTo>
                    <a:pt x="7466" y="3381"/>
                    <a:pt x="6704" y="3989"/>
                    <a:pt x="5858" y="3989"/>
                  </a:cubicBezTo>
                  <a:cubicBezTo>
                    <a:pt x="4846" y="3989"/>
                    <a:pt x="4025" y="3179"/>
                    <a:pt x="4025" y="2167"/>
                  </a:cubicBezTo>
                  <a:cubicBezTo>
                    <a:pt x="4025" y="1155"/>
                    <a:pt x="4846" y="333"/>
                    <a:pt x="5858" y="333"/>
                  </a:cubicBezTo>
                  <a:cubicBezTo>
                    <a:pt x="6787" y="333"/>
                    <a:pt x="7585" y="1048"/>
                    <a:pt x="7680" y="1965"/>
                  </a:cubicBezTo>
                  <a:cubicBezTo>
                    <a:pt x="7704" y="2060"/>
                    <a:pt x="7775" y="2119"/>
                    <a:pt x="7858" y="2119"/>
                  </a:cubicBezTo>
                  <a:cubicBezTo>
                    <a:pt x="7954" y="2107"/>
                    <a:pt x="8013" y="2024"/>
                    <a:pt x="8013" y="1941"/>
                  </a:cubicBezTo>
                  <a:cubicBezTo>
                    <a:pt x="7954" y="1417"/>
                    <a:pt x="7716" y="929"/>
                    <a:pt x="7311" y="572"/>
                  </a:cubicBezTo>
                  <a:cubicBezTo>
                    <a:pt x="6906" y="214"/>
                    <a:pt x="6406" y="0"/>
                    <a:pt x="5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99" name="Google Shape;10510;p79">
              <a:extLst>
                <a:ext uri="{FF2B5EF4-FFF2-40B4-BE49-F238E27FC236}">
                  <a16:creationId xmlns:a16="http://schemas.microsoft.com/office/drawing/2014/main" id="{A607B488-EF26-8C0B-3A3A-096201F18456}"/>
                </a:ext>
              </a:extLst>
            </p:cNvPr>
            <p:cNvSpPr/>
            <p:nvPr/>
          </p:nvSpPr>
          <p:spPr>
            <a:xfrm>
              <a:off x="1948120" y="3388532"/>
              <a:ext cx="78852" cy="75367"/>
            </a:xfrm>
            <a:custGeom>
              <a:avLst/>
              <a:gdLst/>
              <a:ahLst/>
              <a:cxnLst/>
              <a:rect l="l" t="t" r="r" b="b"/>
              <a:pathLst>
                <a:path w="2489" h="2379" extrusionOk="0">
                  <a:moveTo>
                    <a:pt x="1513" y="330"/>
                  </a:moveTo>
                  <a:cubicBezTo>
                    <a:pt x="1667" y="330"/>
                    <a:pt x="1798" y="390"/>
                    <a:pt x="1917" y="497"/>
                  </a:cubicBezTo>
                  <a:cubicBezTo>
                    <a:pt x="2132" y="700"/>
                    <a:pt x="2132" y="1057"/>
                    <a:pt x="1905" y="1283"/>
                  </a:cubicBezTo>
                  <a:cubicBezTo>
                    <a:pt x="1792" y="1396"/>
                    <a:pt x="1646" y="1453"/>
                    <a:pt x="1504" y="1453"/>
                  </a:cubicBezTo>
                  <a:cubicBezTo>
                    <a:pt x="1361" y="1453"/>
                    <a:pt x="1221" y="1396"/>
                    <a:pt x="1120" y="1283"/>
                  </a:cubicBezTo>
                  <a:cubicBezTo>
                    <a:pt x="893" y="1057"/>
                    <a:pt x="893" y="700"/>
                    <a:pt x="1120" y="497"/>
                  </a:cubicBezTo>
                  <a:cubicBezTo>
                    <a:pt x="1215" y="390"/>
                    <a:pt x="1370" y="330"/>
                    <a:pt x="1513" y="330"/>
                  </a:cubicBezTo>
                  <a:close/>
                  <a:moveTo>
                    <a:pt x="1518" y="0"/>
                  </a:moveTo>
                  <a:cubicBezTo>
                    <a:pt x="1292" y="0"/>
                    <a:pt x="1066" y="86"/>
                    <a:pt x="893" y="259"/>
                  </a:cubicBezTo>
                  <a:cubicBezTo>
                    <a:pt x="584" y="569"/>
                    <a:pt x="548" y="1033"/>
                    <a:pt x="786" y="1390"/>
                  </a:cubicBezTo>
                  <a:lnTo>
                    <a:pt x="60" y="2116"/>
                  </a:lnTo>
                  <a:cubicBezTo>
                    <a:pt x="0" y="2176"/>
                    <a:pt x="0" y="2283"/>
                    <a:pt x="60" y="2343"/>
                  </a:cubicBezTo>
                  <a:cubicBezTo>
                    <a:pt x="96" y="2366"/>
                    <a:pt x="131" y="2378"/>
                    <a:pt x="179" y="2378"/>
                  </a:cubicBezTo>
                  <a:cubicBezTo>
                    <a:pt x="227" y="2378"/>
                    <a:pt x="274" y="2366"/>
                    <a:pt x="298" y="2343"/>
                  </a:cubicBezTo>
                  <a:lnTo>
                    <a:pt x="1024" y="1604"/>
                  </a:lnTo>
                  <a:cubicBezTo>
                    <a:pt x="1179" y="1712"/>
                    <a:pt x="1358" y="1759"/>
                    <a:pt x="1536" y="1759"/>
                  </a:cubicBezTo>
                  <a:cubicBezTo>
                    <a:pt x="1763" y="1759"/>
                    <a:pt x="1977" y="1664"/>
                    <a:pt x="2155" y="1509"/>
                  </a:cubicBezTo>
                  <a:cubicBezTo>
                    <a:pt x="2489" y="1164"/>
                    <a:pt x="2489" y="592"/>
                    <a:pt x="2144" y="259"/>
                  </a:cubicBezTo>
                  <a:cubicBezTo>
                    <a:pt x="1971" y="86"/>
                    <a:pt x="1745" y="0"/>
                    <a:pt x="15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0" name="Google Shape;10511;p79">
              <a:extLst>
                <a:ext uri="{FF2B5EF4-FFF2-40B4-BE49-F238E27FC236}">
                  <a16:creationId xmlns:a16="http://schemas.microsoft.com/office/drawing/2014/main" id="{23DE4132-13F0-2CCD-181F-F383547B612E}"/>
                </a:ext>
              </a:extLst>
            </p:cNvPr>
            <p:cNvSpPr/>
            <p:nvPr/>
          </p:nvSpPr>
          <p:spPr>
            <a:xfrm>
              <a:off x="1800270" y="3513636"/>
              <a:ext cx="162582" cy="10233"/>
            </a:xfrm>
            <a:custGeom>
              <a:avLst/>
              <a:gdLst/>
              <a:ahLst/>
              <a:cxnLst/>
              <a:rect l="l" t="t" r="r" b="b"/>
              <a:pathLst>
                <a:path w="5132" h="323" extrusionOk="0">
                  <a:moveTo>
                    <a:pt x="155" y="1"/>
                  </a:moveTo>
                  <a:cubicBezTo>
                    <a:pt x="72" y="1"/>
                    <a:pt x="0" y="72"/>
                    <a:pt x="0" y="156"/>
                  </a:cubicBezTo>
                  <a:cubicBezTo>
                    <a:pt x="0" y="251"/>
                    <a:pt x="72" y="322"/>
                    <a:pt x="155" y="322"/>
                  </a:cubicBezTo>
                  <a:lnTo>
                    <a:pt x="4965" y="322"/>
                  </a:lnTo>
                  <a:cubicBezTo>
                    <a:pt x="5060" y="322"/>
                    <a:pt x="5132" y="251"/>
                    <a:pt x="5132" y="156"/>
                  </a:cubicBezTo>
                  <a:cubicBezTo>
                    <a:pt x="5132" y="72"/>
                    <a:pt x="5060" y="1"/>
                    <a:pt x="49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1" name="Google Shape;10512;p79">
              <a:extLst>
                <a:ext uri="{FF2B5EF4-FFF2-40B4-BE49-F238E27FC236}">
                  <a16:creationId xmlns:a16="http://schemas.microsoft.com/office/drawing/2014/main" id="{9D13BEBA-9EA4-989C-9835-9765C8F2A4F0}"/>
                </a:ext>
              </a:extLst>
            </p:cNvPr>
            <p:cNvSpPr/>
            <p:nvPr/>
          </p:nvSpPr>
          <p:spPr>
            <a:xfrm>
              <a:off x="1800270" y="3536287"/>
              <a:ext cx="162582" cy="10201"/>
            </a:xfrm>
            <a:custGeom>
              <a:avLst/>
              <a:gdLst/>
              <a:ahLst/>
              <a:cxnLst/>
              <a:rect l="l" t="t" r="r" b="b"/>
              <a:pathLst>
                <a:path w="5132" h="322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55" y="322"/>
                  </a:cubicBezTo>
                  <a:lnTo>
                    <a:pt x="4965" y="322"/>
                  </a:lnTo>
                  <a:cubicBezTo>
                    <a:pt x="5060" y="322"/>
                    <a:pt x="5132" y="250"/>
                    <a:pt x="5132" y="155"/>
                  </a:cubicBezTo>
                  <a:cubicBezTo>
                    <a:pt x="5132" y="72"/>
                    <a:pt x="5060" y="0"/>
                    <a:pt x="49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2" name="Google Shape;10513;p79">
              <a:extLst>
                <a:ext uri="{FF2B5EF4-FFF2-40B4-BE49-F238E27FC236}">
                  <a16:creationId xmlns:a16="http://schemas.microsoft.com/office/drawing/2014/main" id="{6745EB44-CFA7-BCA1-5CB6-CD3798B6C9B7}"/>
                </a:ext>
              </a:extLst>
            </p:cNvPr>
            <p:cNvSpPr/>
            <p:nvPr/>
          </p:nvSpPr>
          <p:spPr>
            <a:xfrm>
              <a:off x="1800270" y="3558146"/>
              <a:ext cx="162582" cy="10613"/>
            </a:xfrm>
            <a:custGeom>
              <a:avLst/>
              <a:gdLst/>
              <a:ahLst/>
              <a:cxnLst/>
              <a:rect l="l" t="t" r="r" b="b"/>
              <a:pathLst>
                <a:path w="5132" h="335" extrusionOk="0">
                  <a:moveTo>
                    <a:pt x="155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55" y="334"/>
                  </a:cubicBezTo>
                  <a:lnTo>
                    <a:pt x="4965" y="334"/>
                  </a:lnTo>
                  <a:cubicBezTo>
                    <a:pt x="5060" y="334"/>
                    <a:pt x="5132" y="263"/>
                    <a:pt x="5132" y="168"/>
                  </a:cubicBezTo>
                  <a:cubicBezTo>
                    <a:pt x="5132" y="84"/>
                    <a:pt x="5060" y="1"/>
                    <a:pt x="49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3" name="Google Shape;10514;p79">
              <a:extLst>
                <a:ext uri="{FF2B5EF4-FFF2-40B4-BE49-F238E27FC236}">
                  <a16:creationId xmlns:a16="http://schemas.microsoft.com/office/drawing/2014/main" id="{85959427-C98D-3E69-0D45-1D4CC7A7D48A}"/>
                </a:ext>
              </a:extLst>
            </p:cNvPr>
            <p:cNvSpPr/>
            <p:nvPr/>
          </p:nvSpPr>
          <p:spPr>
            <a:xfrm>
              <a:off x="1800270" y="3580798"/>
              <a:ext cx="162582" cy="10581"/>
            </a:xfrm>
            <a:custGeom>
              <a:avLst/>
              <a:gdLst/>
              <a:ahLst/>
              <a:cxnLst/>
              <a:rect l="l" t="t" r="r" b="b"/>
              <a:pathLst>
                <a:path w="5132" h="334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55" y="334"/>
                  </a:cubicBezTo>
                  <a:lnTo>
                    <a:pt x="4965" y="334"/>
                  </a:lnTo>
                  <a:cubicBezTo>
                    <a:pt x="5060" y="334"/>
                    <a:pt x="5132" y="262"/>
                    <a:pt x="5132" y="167"/>
                  </a:cubicBezTo>
                  <a:cubicBezTo>
                    <a:pt x="5132" y="84"/>
                    <a:pt x="5060" y="0"/>
                    <a:pt x="49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04" name="Google Shape;10515;p79">
            <a:extLst>
              <a:ext uri="{FF2B5EF4-FFF2-40B4-BE49-F238E27FC236}">
                <a16:creationId xmlns:a16="http://schemas.microsoft.com/office/drawing/2014/main" id="{5C6144A7-0566-41AE-106E-33AD3DE50BD9}"/>
              </a:ext>
            </a:extLst>
          </p:cNvPr>
          <p:cNvGrpSpPr/>
          <p:nvPr/>
        </p:nvGrpSpPr>
        <p:grpSpPr>
          <a:xfrm>
            <a:off x="13534040" y="7359630"/>
            <a:ext cx="520566" cy="691828"/>
            <a:chOff x="7149944" y="4266131"/>
            <a:chExt cx="260283" cy="345914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05" name="Google Shape;10516;p79">
              <a:extLst>
                <a:ext uri="{FF2B5EF4-FFF2-40B4-BE49-F238E27FC236}">
                  <a16:creationId xmlns:a16="http://schemas.microsoft.com/office/drawing/2014/main" id="{A1A2B491-E1E5-AC2A-7B7D-094392F84032}"/>
                </a:ext>
              </a:extLst>
            </p:cNvPr>
            <p:cNvSpPr/>
            <p:nvPr/>
          </p:nvSpPr>
          <p:spPr>
            <a:xfrm>
              <a:off x="7149944" y="4266131"/>
              <a:ext cx="260283" cy="345914"/>
            </a:xfrm>
            <a:custGeom>
              <a:avLst/>
              <a:gdLst/>
              <a:ahLst/>
              <a:cxnLst/>
              <a:rect l="l" t="t" r="r" b="b"/>
              <a:pathLst>
                <a:path w="8216" h="10919" extrusionOk="0">
                  <a:moveTo>
                    <a:pt x="4096" y="1025"/>
                  </a:moveTo>
                  <a:cubicBezTo>
                    <a:pt x="5001" y="1025"/>
                    <a:pt x="5775" y="1608"/>
                    <a:pt x="6049" y="2442"/>
                  </a:cubicBezTo>
                  <a:cubicBezTo>
                    <a:pt x="5882" y="2358"/>
                    <a:pt x="5704" y="2299"/>
                    <a:pt x="5489" y="2239"/>
                  </a:cubicBezTo>
                  <a:cubicBezTo>
                    <a:pt x="5477" y="2236"/>
                    <a:pt x="5464" y="2234"/>
                    <a:pt x="5451" y="2234"/>
                  </a:cubicBezTo>
                  <a:cubicBezTo>
                    <a:pt x="5379" y="2234"/>
                    <a:pt x="5309" y="2288"/>
                    <a:pt x="5299" y="2358"/>
                  </a:cubicBezTo>
                  <a:cubicBezTo>
                    <a:pt x="5275" y="2454"/>
                    <a:pt x="5335" y="2537"/>
                    <a:pt x="5418" y="2561"/>
                  </a:cubicBezTo>
                  <a:cubicBezTo>
                    <a:pt x="5704" y="2632"/>
                    <a:pt x="5942" y="2739"/>
                    <a:pt x="6132" y="2835"/>
                  </a:cubicBezTo>
                  <a:cubicBezTo>
                    <a:pt x="6144" y="2930"/>
                    <a:pt x="6144" y="3013"/>
                    <a:pt x="6144" y="3108"/>
                  </a:cubicBezTo>
                  <a:lnTo>
                    <a:pt x="6144" y="4442"/>
                  </a:lnTo>
                  <a:cubicBezTo>
                    <a:pt x="6156" y="5561"/>
                    <a:pt x="5227" y="6502"/>
                    <a:pt x="4096" y="6502"/>
                  </a:cubicBezTo>
                  <a:cubicBezTo>
                    <a:pt x="2965" y="6502"/>
                    <a:pt x="2025" y="5573"/>
                    <a:pt x="2025" y="4430"/>
                  </a:cubicBezTo>
                  <a:lnTo>
                    <a:pt x="2025" y="3096"/>
                  </a:lnTo>
                  <a:cubicBezTo>
                    <a:pt x="2025" y="3001"/>
                    <a:pt x="2025" y="2918"/>
                    <a:pt x="2048" y="2823"/>
                  </a:cubicBezTo>
                  <a:cubicBezTo>
                    <a:pt x="2525" y="2537"/>
                    <a:pt x="3275" y="2382"/>
                    <a:pt x="4084" y="2382"/>
                  </a:cubicBezTo>
                  <a:cubicBezTo>
                    <a:pt x="4311" y="2382"/>
                    <a:pt x="4525" y="2394"/>
                    <a:pt x="4751" y="2418"/>
                  </a:cubicBezTo>
                  <a:cubicBezTo>
                    <a:pt x="4762" y="2421"/>
                    <a:pt x="4773" y="2422"/>
                    <a:pt x="4784" y="2422"/>
                  </a:cubicBezTo>
                  <a:cubicBezTo>
                    <a:pt x="4863" y="2422"/>
                    <a:pt x="4919" y="2350"/>
                    <a:pt x="4930" y="2287"/>
                  </a:cubicBezTo>
                  <a:cubicBezTo>
                    <a:pt x="4942" y="2203"/>
                    <a:pt x="4870" y="2120"/>
                    <a:pt x="4799" y="2108"/>
                  </a:cubicBezTo>
                  <a:cubicBezTo>
                    <a:pt x="4573" y="2073"/>
                    <a:pt x="4334" y="2061"/>
                    <a:pt x="4096" y="2061"/>
                  </a:cubicBezTo>
                  <a:cubicBezTo>
                    <a:pt x="3358" y="2061"/>
                    <a:pt x="2656" y="2203"/>
                    <a:pt x="2144" y="2442"/>
                  </a:cubicBezTo>
                  <a:cubicBezTo>
                    <a:pt x="2417" y="1608"/>
                    <a:pt x="3203" y="1025"/>
                    <a:pt x="4096" y="1025"/>
                  </a:cubicBezTo>
                  <a:close/>
                  <a:moveTo>
                    <a:pt x="4132" y="322"/>
                  </a:moveTo>
                  <a:cubicBezTo>
                    <a:pt x="5442" y="322"/>
                    <a:pt x="6549" y="1263"/>
                    <a:pt x="6775" y="2537"/>
                  </a:cubicBezTo>
                  <a:lnTo>
                    <a:pt x="7680" y="7645"/>
                  </a:lnTo>
                  <a:cubicBezTo>
                    <a:pt x="7692" y="7716"/>
                    <a:pt x="7668" y="7799"/>
                    <a:pt x="7597" y="7835"/>
                  </a:cubicBezTo>
                  <a:lnTo>
                    <a:pt x="7001" y="8180"/>
                  </a:lnTo>
                  <a:lnTo>
                    <a:pt x="5632" y="7692"/>
                  </a:lnTo>
                  <a:cubicBezTo>
                    <a:pt x="5418" y="7621"/>
                    <a:pt x="5287" y="7418"/>
                    <a:pt x="5287" y="7204"/>
                  </a:cubicBezTo>
                  <a:lnTo>
                    <a:pt x="5287" y="6502"/>
                  </a:lnTo>
                  <a:cubicBezTo>
                    <a:pt x="6001" y="6085"/>
                    <a:pt x="6478" y="5311"/>
                    <a:pt x="6478" y="4430"/>
                  </a:cubicBezTo>
                  <a:lnTo>
                    <a:pt x="6478" y="3096"/>
                  </a:lnTo>
                  <a:cubicBezTo>
                    <a:pt x="6478" y="2954"/>
                    <a:pt x="6466" y="2811"/>
                    <a:pt x="6454" y="2680"/>
                  </a:cubicBezTo>
                  <a:cubicBezTo>
                    <a:pt x="6358" y="2120"/>
                    <a:pt x="6061" y="1620"/>
                    <a:pt x="5644" y="1251"/>
                  </a:cubicBezTo>
                  <a:cubicBezTo>
                    <a:pt x="5215" y="894"/>
                    <a:pt x="4668" y="679"/>
                    <a:pt x="4108" y="679"/>
                  </a:cubicBezTo>
                  <a:cubicBezTo>
                    <a:pt x="3549" y="679"/>
                    <a:pt x="3001" y="870"/>
                    <a:pt x="2584" y="1251"/>
                  </a:cubicBezTo>
                  <a:cubicBezTo>
                    <a:pt x="2144" y="1608"/>
                    <a:pt x="1870" y="2108"/>
                    <a:pt x="1775" y="2680"/>
                  </a:cubicBezTo>
                  <a:cubicBezTo>
                    <a:pt x="1751" y="2811"/>
                    <a:pt x="1751" y="2954"/>
                    <a:pt x="1751" y="3096"/>
                  </a:cubicBezTo>
                  <a:lnTo>
                    <a:pt x="1751" y="4430"/>
                  </a:lnTo>
                  <a:cubicBezTo>
                    <a:pt x="1751" y="5311"/>
                    <a:pt x="2227" y="6085"/>
                    <a:pt x="2941" y="6502"/>
                  </a:cubicBezTo>
                  <a:lnTo>
                    <a:pt x="2941" y="7204"/>
                  </a:lnTo>
                  <a:cubicBezTo>
                    <a:pt x="2941" y="7418"/>
                    <a:pt x="2798" y="7621"/>
                    <a:pt x="2596" y="7692"/>
                  </a:cubicBezTo>
                  <a:lnTo>
                    <a:pt x="1227" y="8180"/>
                  </a:lnTo>
                  <a:lnTo>
                    <a:pt x="655" y="7835"/>
                  </a:lnTo>
                  <a:cubicBezTo>
                    <a:pt x="596" y="7799"/>
                    <a:pt x="560" y="7716"/>
                    <a:pt x="572" y="7645"/>
                  </a:cubicBezTo>
                  <a:lnTo>
                    <a:pt x="1477" y="2537"/>
                  </a:lnTo>
                  <a:cubicBezTo>
                    <a:pt x="1703" y="1251"/>
                    <a:pt x="2822" y="322"/>
                    <a:pt x="4132" y="322"/>
                  </a:cubicBezTo>
                  <a:close/>
                  <a:moveTo>
                    <a:pt x="4096" y="1"/>
                  </a:moveTo>
                  <a:cubicBezTo>
                    <a:pt x="2644" y="1"/>
                    <a:pt x="1382" y="1037"/>
                    <a:pt x="1120" y="2477"/>
                  </a:cubicBezTo>
                  <a:lnTo>
                    <a:pt x="215" y="7585"/>
                  </a:lnTo>
                  <a:cubicBezTo>
                    <a:pt x="179" y="7799"/>
                    <a:pt x="274" y="8002"/>
                    <a:pt x="453" y="8109"/>
                  </a:cubicBezTo>
                  <a:lnTo>
                    <a:pt x="786" y="8311"/>
                  </a:lnTo>
                  <a:cubicBezTo>
                    <a:pt x="310" y="8478"/>
                    <a:pt x="1" y="8931"/>
                    <a:pt x="1" y="9431"/>
                  </a:cubicBezTo>
                  <a:lnTo>
                    <a:pt x="1" y="10752"/>
                  </a:lnTo>
                  <a:cubicBezTo>
                    <a:pt x="1" y="10847"/>
                    <a:pt x="84" y="10919"/>
                    <a:pt x="167" y="10919"/>
                  </a:cubicBezTo>
                  <a:cubicBezTo>
                    <a:pt x="251" y="10919"/>
                    <a:pt x="334" y="10847"/>
                    <a:pt x="334" y="10752"/>
                  </a:cubicBezTo>
                  <a:lnTo>
                    <a:pt x="334" y="9431"/>
                  </a:lnTo>
                  <a:cubicBezTo>
                    <a:pt x="334" y="9121"/>
                    <a:pt x="489" y="8835"/>
                    <a:pt x="763" y="8669"/>
                  </a:cubicBezTo>
                  <a:cubicBezTo>
                    <a:pt x="1024" y="8931"/>
                    <a:pt x="1382" y="9133"/>
                    <a:pt x="1822" y="9300"/>
                  </a:cubicBezTo>
                  <a:cubicBezTo>
                    <a:pt x="1834" y="9312"/>
                    <a:pt x="1858" y="9312"/>
                    <a:pt x="1882" y="9312"/>
                  </a:cubicBezTo>
                  <a:cubicBezTo>
                    <a:pt x="1941" y="9312"/>
                    <a:pt x="2001" y="9264"/>
                    <a:pt x="2025" y="9204"/>
                  </a:cubicBezTo>
                  <a:cubicBezTo>
                    <a:pt x="2060" y="9121"/>
                    <a:pt x="2025" y="9026"/>
                    <a:pt x="1941" y="9002"/>
                  </a:cubicBezTo>
                  <a:cubicBezTo>
                    <a:pt x="1608" y="8871"/>
                    <a:pt x="1334" y="8716"/>
                    <a:pt x="1108" y="8538"/>
                  </a:cubicBezTo>
                  <a:lnTo>
                    <a:pt x="2679" y="7990"/>
                  </a:lnTo>
                  <a:cubicBezTo>
                    <a:pt x="3025" y="7871"/>
                    <a:pt x="3251" y="7561"/>
                    <a:pt x="3251" y="7204"/>
                  </a:cubicBezTo>
                  <a:lnTo>
                    <a:pt x="3251" y="6645"/>
                  </a:lnTo>
                  <a:cubicBezTo>
                    <a:pt x="3513" y="6752"/>
                    <a:pt x="3811" y="6811"/>
                    <a:pt x="4108" y="6811"/>
                  </a:cubicBezTo>
                  <a:cubicBezTo>
                    <a:pt x="4406" y="6811"/>
                    <a:pt x="4703" y="6752"/>
                    <a:pt x="4977" y="6645"/>
                  </a:cubicBezTo>
                  <a:lnTo>
                    <a:pt x="4977" y="7204"/>
                  </a:lnTo>
                  <a:cubicBezTo>
                    <a:pt x="4977" y="7561"/>
                    <a:pt x="5192" y="7871"/>
                    <a:pt x="5537" y="7990"/>
                  </a:cubicBezTo>
                  <a:lnTo>
                    <a:pt x="7120" y="8538"/>
                  </a:lnTo>
                  <a:cubicBezTo>
                    <a:pt x="6442" y="9073"/>
                    <a:pt x="5335" y="9383"/>
                    <a:pt x="4108" y="9383"/>
                  </a:cubicBezTo>
                  <a:cubicBezTo>
                    <a:pt x="3572" y="9383"/>
                    <a:pt x="3072" y="9323"/>
                    <a:pt x="2596" y="9204"/>
                  </a:cubicBezTo>
                  <a:cubicBezTo>
                    <a:pt x="2586" y="9203"/>
                    <a:pt x="2577" y="9203"/>
                    <a:pt x="2567" y="9203"/>
                  </a:cubicBezTo>
                  <a:cubicBezTo>
                    <a:pt x="2484" y="9203"/>
                    <a:pt x="2415" y="9249"/>
                    <a:pt x="2394" y="9323"/>
                  </a:cubicBezTo>
                  <a:cubicBezTo>
                    <a:pt x="2382" y="9419"/>
                    <a:pt x="2429" y="9502"/>
                    <a:pt x="2513" y="9514"/>
                  </a:cubicBezTo>
                  <a:cubicBezTo>
                    <a:pt x="2775" y="9573"/>
                    <a:pt x="3037" y="9621"/>
                    <a:pt x="3310" y="9669"/>
                  </a:cubicBezTo>
                  <a:lnTo>
                    <a:pt x="3632" y="10800"/>
                  </a:lnTo>
                  <a:cubicBezTo>
                    <a:pt x="3644" y="10871"/>
                    <a:pt x="3727" y="10919"/>
                    <a:pt x="3787" y="10919"/>
                  </a:cubicBezTo>
                  <a:lnTo>
                    <a:pt x="3822" y="10919"/>
                  </a:lnTo>
                  <a:cubicBezTo>
                    <a:pt x="3918" y="10883"/>
                    <a:pt x="3965" y="10800"/>
                    <a:pt x="3930" y="10728"/>
                  </a:cubicBezTo>
                  <a:lnTo>
                    <a:pt x="3644" y="9716"/>
                  </a:lnTo>
                  <a:lnTo>
                    <a:pt x="3644" y="9716"/>
                  </a:lnTo>
                  <a:cubicBezTo>
                    <a:pt x="3811" y="9728"/>
                    <a:pt x="3965" y="9728"/>
                    <a:pt x="4120" y="9728"/>
                  </a:cubicBezTo>
                  <a:cubicBezTo>
                    <a:pt x="4287" y="9728"/>
                    <a:pt x="4442" y="9728"/>
                    <a:pt x="4596" y="9716"/>
                  </a:cubicBezTo>
                  <a:lnTo>
                    <a:pt x="4596" y="9716"/>
                  </a:lnTo>
                  <a:lnTo>
                    <a:pt x="4322" y="10728"/>
                  </a:lnTo>
                  <a:cubicBezTo>
                    <a:pt x="4287" y="10812"/>
                    <a:pt x="4346" y="10907"/>
                    <a:pt x="4418" y="10919"/>
                  </a:cubicBezTo>
                  <a:lnTo>
                    <a:pt x="4465" y="10919"/>
                  </a:lnTo>
                  <a:cubicBezTo>
                    <a:pt x="4537" y="10919"/>
                    <a:pt x="4596" y="10871"/>
                    <a:pt x="4620" y="10800"/>
                  </a:cubicBezTo>
                  <a:lnTo>
                    <a:pt x="4942" y="9669"/>
                  </a:lnTo>
                  <a:cubicBezTo>
                    <a:pt x="5989" y="9550"/>
                    <a:pt x="6894" y="9192"/>
                    <a:pt x="7454" y="8669"/>
                  </a:cubicBezTo>
                  <a:cubicBezTo>
                    <a:pt x="7728" y="8823"/>
                    <a:pt x="7894" y="9097"/>
                    <a:pt x="7894" y="9419"/>
                  </a:cubicBezTo>
                  <a:lnTo>
                    <a:pt x="7894" y="10740"/>
                  </a:lnTo>
                  <a:cubicBezTo>
                    <a:pt x="7894" y="10824"/>
                    <a:pt x="7966" y="10907"/>
                    <a:pt x="8049" y="10907"/>
                  </a:cubicBezTo>
                  <a:cubicBezTo>
                    <a:pt x="8144" y="10907"/>
                    <a:pt x="8216" y="10824"/>
                    <a:pt x="8216" y="10740"/>
                  </a:cubicBezTo>
                  <a:lnTo>
                    <a:pt x="8216" y="9431"/>
                  </a:lnTo>
                  <a:cubicBezTo>
                    <a:pt x="8192" y="8931"/>
                    <a:pt x="7859" y="8478"/>
                    <a:pt x="7406" y="8311"/>
                  </a:cubicBezTo>
                  <a:lnTo>
                    <a:pt x="7740" y="8109"/>
                  </a:lnTo>
                  <a:cubicBezTo>
                    <a:pt x="7918" y="8002"/>
                    <a:pt x="8013" y="7799"/>
                    <a:pt x="7978" y="7585"/>
                  </a:cubicBezTo>
                  <a:lnTo>
                    <a:pt x="7073" y="2477"/>
                  </a:lnTo>
                  <a:cubicBezTo>
                    <a:pt x="6823" y="1037"/>
                    <a:pt x="5573" y="1"/>
                    <a:pt x="4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6" name="Google Shape;10517;p79">
              <a:extLst>
                <a:ext uri="{FF2B5EF4-FFF2-40B4-BE49-F238E27FC236}">
                  <a16:creationId xmlns:a16="http://schemas.microsoft.com/office/drawing/2014/main" id="{D47C34B5-B92C-8F3A-7085-8E9AD99AA184}"/>
                </a:ext>
              </a:extLst>
            </p:cNvPr>
            <p:cNvSpPr/>
            <p:nvPr/>
          </p:nvSpPr>
          <p:spPr>
            <a:xfrm>
              <a:off x="7257815" y="4428808"/>
              <a:ext cx="43782" cy="15396"/>
            </a:xfrm>
            <a:custGeom>
              <a:avLst/>
              <a:gdLst/>
              <a:ahLst/>
              <a:cxnLst/>
              <a:rect l="l" t="t" r="r" b="b"/>
              <a:pathLst>
                <a:path w="1382" h="486" extrusionOk="0">
                  <a:moveTo>
                    <a:pt x="178" y="0"/>
                  </a:moveTo>
                  <a:cubicBezTo>
                    <a:pt x="138" y="0"/>
                    <a:pt x="96" y="15"/>
                    <a:pt x="60" y="45"/>
                  </a:cubicBezTo>
                  <a:cubicBezTo>
                    <a:pt x="1" y="105"/>
                    <a:pt x="1" y="200"/>
                    <a:pt x="60" y="259"/>
                  </a:cubicBezTo>
                  <a:cubicBezTo>
                    <a:pt x="203" y="402"/>
                    <a:pt x="441" y="486"/>
                    <a:pt x="691" y="486"/>
                  </a:cubicBezTo>
                  <a:cubicBezTo>
                    <a:pt x="941" y="486"/>
                    <a:pt x="1179" y="414"/>
                    <a:pt x="1322" y="259"/>
                  </a:cubicBezTo>
                  <a:cubicBezTo>
                    <a:pt x="1382" y="200"/>
                    <a:pt x="1382" y="105"/>
                    <a:pt x="1322" y="45"/>
                  </a:cubicBezTo>
                  <a:cubicBezTo>
                    <a:pt x="1287" y="15"/>
                    <a:pt x="1245" y="0"/>
                    <a:pt x="1205" y="0"/>
                  </a:cubicBezTo>
                  <a:cubicBezTo>
                    <a:pt x="1165" y="0"/>
                    <a:pt x="1126" y="15"/>
                    <a:pt x="1096" y="45"/>
                  </a:cubicBezTo>
                  <a:cubicBezTo>
                    <a:pt x="1037" y="105"/>
                    <a:pt x="906" y="164"/>
                    <a:pt x="691" y="164"/>
                  </a:cubicBezTo>
                  <a:cubicBezTo>
                    <a:pt x="477" y="164"/>
                    <a:pt x="346" y="81"/>
                    <a:pt x="286" y="45"/>
                  </a:cubicBezTo>
                  <a:cubicBezTo>
                    <a:pt x="257" y="15"/>
                    <a:pt x="218" y="0"/>
                    <a:pt x="1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7" name="Google Shape;10518;p79">
              <a:extLst>
                <a:ext uri="{FF2B5EF4-FFF2-40B4-BE49-F238E27FC236}">
                  <a16:creationId xmlns:a16="http://schemas.microsoft.com/office/drawing/2014/main" id="{013DB343-BA65-3ABD-8EFD-002707B67A20}"/>
                </a:ext>
              </a:extLst>
            </p:cNvPr>
            <p:cNvSpPr/>
            <p:nvPr/>
          </p:nvSpPr>
          <p:spPr>
            <a:xfrm>
              <a:off x="7241975" y="4390602"/>
              <a:ext cx="10581" cy="15523"/>
            </a:xfrm>
            <a:custGeom>
              <a:avLst/>
              <a:gdLst/>
              <a:ahLst/>
              <a:cxnLst/>
              <a:rect l="l" t="t" r="r" b="b"/>
              <a:pathLst>
                <a:path w="334" h="490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lnTo>
                    <a:pt x="1" y="322"/>
                  </a:lnTo>
                  <a:cubicBezTo>
                    <a:pt x="1" y="418"/>
                    <a:pt x="72" y="489"/>
                    <a:pt x="167" y="489"/>
                  </a:cubicBezTo>
                  <a:cubicBezTo>
                    <a:pt x="251" y="489"/>
                    <a:pt x="334" y="418"/>
                    <a:pt x="334" y="322"/>
                  </a:cubicBezTo>
                  <a:lnTo>
                    <a:pt x="334" y="156"/>
                  </a:lnTo>
                  <a:cubicBezTo>
                    <a:pt x="310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8" name="Google Shape;10519;p79">
              <a:extLst>
                <a:ext uri="{FF2B5EF4-FFF2-40B4-BE49-F238E27FC236}">
                  <a16:creationId xmlns:a16="http://schemas.microsoft.com/office/drawing/2014/main" id="{99EE4446-883A-F93E-A3FA-EFBD27C3A7C0}"/>
                </a:ext>
              </a:extLst>
            </p:cNvPr>
            <p:cNvSpPr/>
            <p:nvPr/>
          </p:nvSpPr>
          <p:spPr>
            <a:xfrm>
              <a:off x="7307236" y="4390602"/>
              <a:ext cx="10201" cy="15523"/>
            </a:xfrm>
            <a:custGeom>
              <a:avLst/>
              <a:gdLst/>
              <a:ahLst/>
              <a:cxnLst/>
              <a:rect l="l" t="t" r="r" b="b"/>
              <a:pathLst>
                <a:path w="322" h="490" extrusionOk="0">
                  <a:moveTo>
                    <a:pt x="155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322"/>
                  </a:lnTo>
                  <a:cubicBezTo>
                    <a:pt x="0" y="418"/>
                    <a:pt x="72" y="489"/>
                    <a:pt x="155" y="489"/>
                  </a:cubicBezTo>
                  <a:cubicBezTo>
                    <a:pt x="250" y="489"/>
                    <a:pt x="322" y="418"/>
                    <a:pt x="322" y="322"/>
                  </a:cubicBezTo>
                  <a:lnTo>
                    <a:pt x="322" y="156"/>
                  </a:lnTo>
                  <a:cubicBezTo>
                    <a:pt x="310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09" name="Google Shape;10520;p79">
              <a:extLst>
                <a:ext uri="{FF2B5EF4-FFF2-40B4-BE49-F238E27FC236}">
                  <a16:creationId xmlns:a16="http://schemas.microsoft.com/office/drawing/2014/main" id="{4E45D170-0A66-89DF-131E-51CB1943CB97}"/>
                </a:ext>
              </a:extLst>
            </p:cNvPr>
            <p:cNvSpPr/>
            <p:nvPr/>
          </p:nvSpPr>
          <p:spPr>
            <a:xfrm>
              <a:off x="7236336" y="4374382"/>
              <a:ext cx="21131" cy="10613"/>
            </a:xfrm>
            <a:custGeom>
              <a:avLst/>
              <a:gdLst/>
              <a:ahLst/>
              <a:cxnLst/>
              <a:rect l="l" t="t" r="r" b="b"/>
              <a:pathLst>
                <a:path w="667" h="335" extrusionOk="0">
                  <a:moveTo>
                    <a:pt x="167" y="1"/>
                  </a:moveTo>
                  <a:cubicBezTo>
                    <a:pt x="71" y="1"/>
                    <a:pt x="0" y="72"/>
                    <a:pt x="0" y="168"/>
                  </a:cubicBezTo>
                  <a:cubicBezTo>
                    <a:pt x="0" y="251"/>
                    <a:pt x="71" y="334"/>
                    <a:pt x="167" y="334"/>
                  </a:cubicBezTo>
                  <a:lnTo>
                    <a:pt x="512" y="334"/>
                  </a:lnTo>
                  <a:cubicBezTo>
                    <a:pt x="595" y="334"/>
                    <a:pt x="667" y="251"/>
                    <a:pt x="667" y="168"/>
                  </a:cubicBezTo>
                  <a:cubicBezTo>
                    <a:pt x="667" y="72"/>
                    <a:pt x="595" y="1"/>
                    <a:pt x="5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0" name="Google Shape;10521;p79">
              <a:extLst>
                <a:ext uri="{FF2B5EF4-FFF2-40B4-BE49-F238E27FC236}">
                  <a16:creationId xmlns:a16="http://schemas.microsoft.com/office/drawing/2014/main" id="{84758EF4-ED35-26B8-431F-6372747FE934}"/>
                </a:ext>
              </a:extLst>
            </p:cNvPr>
            <p:cNvSpPr/>
            <p:nvPr/>
          </p:nvSpPr>
          <p:spPr>
            <a:xfrm>
              <a:off x="7301565" y="4374382"/>
              <a:ext cx="21162" cy="10613"/>
            </a:xfrm>
            <a:custGeom>
              <a:avLst/>
              <a:gdLst/>
              <a:ahLst/>
              <a:cxnLst/>
              <a:rect l="l" t="t" r="r" b="b"/>
              <a:pathLst>
                <a:path w="668" h="335" extrusionOk="0">
                  <a:moveTo>
                    <a:pt x="156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34"/>
                    <a:pt x="156" y="334"/>
                  </a:cubicBezTo>
                  <a:lnTo>
                    <a:pt x="501" y="334"/>
                  </a:lnTo>
                  <a:cubicBezTo>
                    <a:pt x="596" y="334"/>
                    <a:pt x="668" y="251"/>
                    <a:pt x="668" y="168"/>
                  </a:cubicBezTo>
                  <a:cubicBezTo>
                    <a:pt x="668" y="72"/>
                    <a:pt x="596" y="1"/>
                    <a:pt x="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11" name="Google Shape;10522;p79">
            <a:extLst>
              <a:ext uri="{FF2B5EF4-FFF2-40B4-BE49-F238E27FC236}">
                <a16:creationId xmlns:a16="http://schemas.microsoft.com/office/drawing/2014/main" id="{85991805-72DF-6239-4496-4A598B47250C}"/>
              </a:ext>
            </a:extLst>
          </p:cNvPr>
          <p:cNvGrpSpPr/>
          <p:nvPr/>
        </p:nvGrpSpPr>
        <p:grpSpPr>
          <a:xfrm>
            <a:off x="12624253" y="7346071"/>
            <a:ext cx="540208" cy="720466"/>
            <a:chOff x="6695051" y="4259351"/>
            <a:chExt cx="270104" cy="360233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12" name="Google Shape;10523;p79">
              <a:extLst>
                <a:ext uri="{FF2B5EF4-FFF2-40B4-BE49-F238E27FC236}">
                  <a16:creationId xmlns:a16="http://schemas.microsoft.com/office/drawing/2014/main" id="{1AE98E5D-5DC1-D9FB-E611-AD85F0FDFC68}"/>
                </a:ext>
              </a:extLst>
            </p:cNvPr>
            <p:cNvSpPr/>
            <p:nvPr/>
          </p:nvSpPr>
          <p:spPr>
            <a:xfrm>
              <a:off x="6790852" y="4383442"/>
              <a:ext cx="10233" cy="15872"/>
            </a:xfrm>
            <a:custGeom>
              <a:avLst/>
              <a:gdLst/>
              <a:ahLst/>
              <a:cxnLst/>
              <a:rect l="l" t="t" r="r" b="b"/>
              <a:pathLst>
                <a:path w="323" h="501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01"/>
                    <a:pt x="167" y="501"/>
                  </a:cubicBezTo>
                  <a:cubicBezTo>
                    <a:pt x="251" y="501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3" name="Google Shape;10524;p79">
              <a:extLst>
                <a:ext uri="{FF2B5EF4-FFF2-40B4-BE49-F238E27FC236}">
                  <a16:creationId xmlns:a16="http://schemas.microsoft.com/office/drawing/2014/main" id="{C390D9E1-B0C8-87DB-E0C5-BA3D73565AFD}"/>
                </a:ext>
              </a:extLst>
            </p:cNvPr>
            <p:cNvSpPr/>
            <p:nvPr/>
          </p:nvSpPr>
          <p:spPr>
            <a:xfrm>
              <a:off x="6858742" y="4383442"/>
              <a:ext cx="10233" cy="15872"/>
            </a:xfrm>
            <a:custGeom>
              <a:avLst/>
              <a:gdLst/>
              <a:ahLst/>
              <a:cxnLst/>
              <a:rect l="l" t="t" r="r" b="b"/>
              <a:pathLst>
                <a:path w="323" h="501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01"/>
                    <a:pt x="168" y="501"/>
                  </a:cubicBezTo>
                  <a:cubicBezTo>
                    <a:pt x="251" y="501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4" name="Google Shape;10525;p79">
              <a:extLst>
                <a:ext uri="{FF2B5EF4-FFF2-40B4-BE49-F238E27FC236}">
                  <a16:creationId xmlns:a16="http://schemas.microsoft.com/office/drawing/2014/main" id="{3D6C7D50-54CD-6AA2-755A-BCBEA0CE218D}"/>
                </a:ext>
              </a:extLst>
            </p:cNvPr>
            <p:cNvSpPr/>
            <p:nvPr/>
          </p:nvSpPr>
          <p:spPr>
            <a:xfrm>
              <a:off x="6695051" y="4259351"/>
              <a:ext cx="270104" cy="360233"/>
            </a:xfrm>
            <a:custGeom>
              <a:avLst/>
              <a:gdLst/>
              <a:ahLst/>
              <a:cxnLst/>
              <a:rect l="l" t="t" r="r" b="b"/>
              <a:pathLst>
                <a:path w="8526" h="11371" extrusionOk="0">
                  <a:moveTo>
                    <a:pt x="4263" y="310"/>
                  </a:moveTo>
                  <a:cubicBezTo>
                    <a:pt x="5835" y="310"/>
                    <a:pt x="7121" y="1596"/>
                    <a:pt x="7121" y="3168"/>
                  </a:cubicBezTo>
                  <a:lnTo>
                    <a:pt x="7121" y="3781"/>
                  </a:lnTo>
                  <a:lnTo>
                    <a:pt x="7121" y="3781"/>
                  </a:lnTo>
                  <a:cubicBezTo>
                    <a:pt x="7030" y="3736"/>
                    <a:pt x="6949" y="3703"/>
                    <a:pt x="6847" y="3703"/>
                  </a:cubicBezTo>
                  <a:lnTo>
                    <a:pt x="6763" y="3703"/>
                  </a:lnTo>
                  <a:cubicBezTo>
                    <a:pt x="6597" y="3703"/>
                    <a:pt x="6430" y="3680"/>
                    <a:pt x="6263" y="3632"/>
                  </a:cubicBezTo>
                  <a:cubicBezTo>
                    <a:pt x="6251" y="3628"/>
                    <a:pt x="6238" y="3627"/>
                    <a:pt x="6225" y="3627"/>
                  </a:cubicBezTo>
                  <a:cubicBezTo>
                    <a:pt x="6153" y="3627"/>
                    <a:pt x="6081" y="3680"/>
                    <a:pt x="6061" y="3751"/>
                  </a:cubicBezTo>
                  <a:cubicBezTo>
                    <a:pt x="6025" y="3846"/>
                    <a:pt x="6085" y="3930"/>
                    <a:pt x="6180" y="3965"/>
                  </a:cubicBezTo>
                  <a:cubicBezTo>
                    <a:pt x="6370" y="4025"/>
                    <a:pt x="6561" y="4037"/>
                    <a:pt x="6763" y="4037"/>
                  </a:cubicBezTo>
                  <a:lnTo>
                    <a:pt x="6847" y="4037"/>
                  </a:lnTo>
                  <a:cubicBezTo>
                    <a:pt x="7001" y="4037"/>
                    <a:pt x="7132" y="4156"/>
                    <a:pt x="7132" y="4322"/>
                  </a:cubicBezTo>
                  <a:cubicBezTo>
                    <a:pt x="7132" y="4477"/>
                    <a:pt x="7013" y="4596"/>
                    <a:pt x="6847" y="4596"/>
                  </a:cubicBezTo>
                  <a:lnTo>
                    <a:pt x="6740" y="4596"/>
                  </a:lnTo>
                  <a:lnTo>
                    <a:pt x="6740" y="4584"/>
                  </a:lnTo>
                  <a:cubicBezTo>
                    <a:pt x="6740" y="4489"/>
                    <a:pt x="6668" y="4418"/>
                    <a:pt x="6585" y="4418"/>
                  </a:cubicBezTo>
                  <a:cubicBezTo>
                    <a:pt x="6489" y="4418"/>
                    <a:pt x="6418" y="4489"/>
                    <a:pt x="6418" y="4584"/>
                  </a:cubicBezTo>
                  <a:cubicBezTo>
                    <a:pt x="6418" y="5775"/>
                    <a:pt x="5454" y="6739"/>
                    <a:pt x="4263" y="6739"/>
                  </a:cubicBezTo>
                  <a:cubicBezTo>
                    <a:pt x="3072" y="6739"/>
                    <a:pt x="2096" y="5775"/>
                    <a:pt x="2096" y="4584"/>
                  </a:cubicBezTo>
                  <a:cubicBezTo>
                    <a:pt x="2096" y="4489"/>
                    <a:pt x="2025" y="4418"/>
                    <a:pt x="1941" y="4418"/>
                  </a:cubicBezTo>
                  <a:cubicBezTo>
                    <a:pt x="1846" y="4418"/>
                    <a:pt x="1775" y="4489"/>
                    <a:pt x="1775" y="4584"/>
                  </a:cubicBezTo>
                  <a:lnTo>
                    <a:pt x="1775" y="4596"/>
                  </a:lnTo>
                  <a:lnTo>
                    <a:pt x="1667" y="4596"/>
                  </a:lnTo>
                  <a:cubicBezTo>
                    <a:pt x="1525" y="4596"/>
                    <a:pt x="1382" y="4477"/>
                    <a:pt x="1382" y="4322"/>
                  </a:cubicBezTo>
                  <a:cubicBezTo>
                    <a:pt x="1382" y="4168"/>
                    <a:pt x="1501" y="4037"/>
                    <a:pt x="1667" y="4037"/>
                  </a:cubicBezTo>
                  <a:lnTo>
                    <a:pt x="1763" y="4037"/>
                  </a:lnTo>
                  <a:cubicBezTo>
                    <a:pt x="2953" y="4037"/>
                    <a:pt x="3906" y="3013"/>
                    <a:pt x="4239" y="2560"/>
                  </a:cubicBezTo>
                  <a:lnTo>
                    <a:pt x="4275" y="2560"/>
                  </a:lnTo>
                  <a:cubicBezTo>
                    <a:pt x="4477" y="2834"/>
                    <a:pt x="4930" y="3334"/>
                    <a:pt x="5525" y="3680"/>
                  </a:cubicBezTo>
                  <a:cubicBezTo>
                    <a:pt x="5547" y="3694"/>
                    <a:pt x="5573" y="3701"/>
                    <a:pt x="5600" y="3701"/>
                  </a:cubicBezTo>
                  <a:cubicBezTo>
                    <a:pt x="5658" y="3701"/>
                    <a:pt x="5719" y="3669"/>
                    <a:pt x="5751" y="3620"/>
                  </a:cubicBezTo>
                  <a:cubicBezTo>
                    <a:pt x="5787" y="3549"/>
                    <a:pt x="5763" y="3441"/>
                    <a:pt x="5692" y="3394"/>
                  </a:cubicBezTo>
                  <a:cubicBezTo>
                    <a:pt x="5156" y="3084"/>
                    <a:pt x="4727" y="2608"/>
                    <a:pt x="4525" y="2358"/>
                  </a:cubicBezTo>
                  <a:cubicBezTo>
                    <a:pt x="4465" y="2263"/>
                    <a:pt x="4358" y="2215"/>
                    <a:pt x="4263" y="2215"/>
                  </a:cubicBezTo>
                  <a:cubicBezTo>
                    <a:pt x="4156" y="2215"/>
                    <a:pt x="4049" y="2263"/>
                    <a:pt x="3989" y="2358"/>
                  </a:cubicBezTo>
                  <a:cubicBezTo>
                    <a:pt x="3025" y="3572"/>
                    <a:pt x="2120" y="3703"/>
                    <a:pt x="1775" y="3703"/>
                  </a:cubicBezTo>
                  <a:lnTo>
                    <a:pt x="1679" y="3703"/>
                  </a:lnTo>
                  <a:cubicBezTo>
                    <a:pt x="1584" y="3703"/>
                    <a:pt x="1489" y="3739"/>
                    <a:pt x="1406" y="3787"/>
                  </a:cubicBezTo>
                  <a:lnTo>
                    <a:pt x="1406" y="3168"/>
                  </a:lnTo>
                  <a:cubicBezTo>
                    <a:pt x="1406" y="1596"/>
                    <a:pt x="2679" y="310"/>
                    <a:pt x="4263" y="310"/>
                  </a:cubicBezTo>
                  <a:close/>
                  <a:moveTo>
                    <a:pt x="6120" y="6239"/>
                  </a:moveTo>
                  <a:cubicBezTo>
                    <a:pt x="6144" y="6323"/>
                    <a:pt x="6192" y="6418"/>
                    <a:pt x="6251" y="6489"/>
                  </a:cubicBezTo>
                  <a:cubicBezTo>
                    <a:pt x="6263" y="6501"/>
                    <a:pt x="6263" y="6537"/>
                    <a:pt x="6251" y="6549"/>
                  </a:cubicBezTo>
                  <a:cubicBezTo>
                    <a:pt x="6120" y="6716"/>
                    <a:pt x="6061" y="6906"/>
                    <a:pt x="6061" y="7120"/>
                  </a:cubicBezTo>
                  <a:cubicBezTo>
                    <a:pt x="6061" y="7335"/>
                    <a:pt x="6132" y="7549"/>
                    <a:pt x="6263" y="7716"/>
                  </a:cubicBezTo>
                  <a:cubicBezTo>
                    <a:pt x="6287" y="7740"/>
                    <a:pt x="6287" y="7751"/>
                    <a:pt x="6263" y="7787"/>
                  </a:cubicBezTo>
                  <a:cubicBezTo>
                    <a:pt x="6192" y="7871"/>
                    <a:pt x="6132" y="7978"/>
                    <a:pt x="6108" y="8085"/>
                  </a:cubicBezTo>
                  <a:lnTo>
                    <a:pt x="5870" y="7990"/>
                  </a:lnTo>
                  <a:cubicBezTo>
                    <a:pt x="5644" y="7918"/>
                    <a:pt x="5513" y="7716"/>
                    <a:pt x="5513" y="7478"/>
                  </a:cubicBezTo>
                  <a:lnTo>
                    <a:pt x="5513" y="6739"/>
                  </a:lnTo>
                  <a:cubicBezTo>
                    <a:pt x="5751" y="6608"/>
                    <a:pt x="5942" y="6442"/>
                    <a:pt x="6120" y="6239"/>
                  </a:cubicBezTo>
                  <a:close/>
                  <a:moveTo>
                    <a:pt x="2394" y="6251"/>
                  </a:moveTo>
                  <a:cubicBezTo>
                    <a:pt x="2572" y="6442"/>
                    <a:pt x="2787" y="6620"/>
                    <a:pt x="3013" y="6751"/>
                  </a:cubicBezTo>
                  <a:lnTo>
                    <a:pt x="3013" y="7490"/>
                  </a:lnTo>
                  <a:cubicBezTo>
                    <a:pt x="3013" y="7728"/>
                    <a:pt x="2858" y="7918"/>
                    <a:pt x="2644" y="8002"/>
                  </a:cubicBezTo>
                  <a:lnTo>
                    <a:pt x="2418" y="8097"/>
                  </a:lnTo>
                  <a:cubicBezTo>
                    <a:pt x="2382" y="7990"/>
                    <a:pt x="2322" y="7894"/>
                    <a:pt x="2251" y="7799"/>
                  </a:cubicBezTo>
                  <a:cubicBezTo>
                    <a:pt x="2239" y="7763"/>
                    <a:pt x="2239" y="7751"/>
                    <a:pt x="2251" y="7728"/>
                  </a:cubicBezTo>
                  <a:cubicBezTo>
                    <a:pt x="2382" y="7561"/>
                    <a:pt x="2453" y="7347"/>
                    <a:pt x="2453" y="7144"/>
                  </a:cubicBezTo>
                  <a:cubicBezTo>
                    <a:pt x="2477" y="6918"/>
                    <a:pt x="2394" y="6716"/>
                    <a:pt x="2263" y="6561"/>
                  </a:cubicBezTo>
                  <a:cubicBezTo>
                    <a:pt x="2251" y="6549"/>
                    <a:pt x="2251" y="6525"/>
                    <a:pt x="2263" y="6501"/>
                  </a:cubicBezTo>
                  <a:cubicBezTo>
                    <a:pt x="2322" y="6430"/>
                    <a:pt x="2370" y="6347"/>
                    <a:pt x="2394" y="6251"/>
                  </a:cubicBezTo>
                  <a:close/>
                  <a:moveTo>
                    <a:pt x="1787" y="4954"/>
                  </a:moveTo>
                  <a:cubicBezTo>
                    <a:pt x="1834" y="5299"/>
                    <a:pt x="1953" y="5608"/>
                    <a:pt x="2120" y="5894"/>
                  </a:cubicBezTo>
                  <a:lnTo>
                    <a:pt x="2120" y="5954"/>
                  </a:lnTo>
                  <a:cubicBezTo>
                    <a:pt x="2120" y="6085"/>
                    <a:pt x="2072" y="6204"/>
                    <a:pt x="2001" y="6311"/>
                  </a:cubicBezTo>
                  <a:cubicBezTo>
                    <a:pt x="1894" y="6442"/>
                    <a:pt x="1894" y="6644"/>
                    <a:pt x="2001" y="6775"/>
                  </a:cubicBezTo>
                  <a:cubicBezTo>
                    <a:pt x="2084" y="6882"/>
                    <a:pt x="2120" y="7001"/>
                    <a:pt x="2120" y="7132"/>
                  </a:cubicBezTo>
                  <a:cubicBezTo>
                    <a:pt x="2120" y="7263"/>
                    <a:pt x="2072" y="7394"/>
                    <a:pt x="1977" y="7501"/>
                  </a:cubicBezTo>
                  <a:cubicBezTo>
                    <a:pt x="1858" y="7656"/>
                    <a:pt x="1858" y="7859"/>
                    <a:pt x="1977" y="8013"/>
                  </a:cubicBezTo>
                  <a:cubicBezTo>
                    <a:pt x="2025" y="8073"/>
                    <a:pt x="2072" y="8132"/>
                    <a:pt x="2084" y="8204"/>
                  </a:cubicBezTo>
                  <a:lnTo>
                    <a:pt x="1560" y="8383"/>
                  </a:lnTo>
                  <a:cubicBezTo>
                    <a:pt x="1465" y="8275"/>
                    <a:pt x="1382" y="8132"/>
                    <a:pt x="1382" y="7966"/>
                  </a:cubicBezTo>
                  <a:cubicBezTo>
                    <a:pt x="1382" y="7835"/>
                    <a:pt x="1429" y="7692"/>
                    <a:pt x="1525" y="7597"/>
                  </a:cubicBezTo>
                  <a:cubicBezTo>
                    <a:pt x="1644" y="7442"/>
                    <a:pt x="1644" y="7240"/>
                    <a:pt x="1525" y="7085"/>
                  </a:cubicBezTo>
                  <a:cubicBezTo>
                    <a:pt x="1429" y="6978"/>
                    <a:pt x="1382" y="6847"/>
                    <a:pt x="1382" y="6716"/>
                  </a:cubicBezTo>
                  <a:cubicBezTo>
                    <a:pt x="1382" y="6585"/>
                    <a:pt x="1429" y="6466"/>
                    <a:pt x="1501" y="6358"/>
                  </a:cubicBezTo>
                  <a:cubicBezTo>
                    <a:pt x="1608" y="6227"/>
                    <a:pt x="1608" y="6025"/>
                    <a:pt x="1501" y="5894"/>
                  </a:cubicBezTo>
                  <a:cubicBezTo>
                    <a:pt x="1417" y="5787"/>
                    <a:pt x="1382" y="5668"/>
                    <a:pt x="1382" y="5537"/>
                  </a:cubicBezTo>
                  <a:cubicBezTo>
                    <a:pt x="1382" y="5299"/>
                    <a:pt x="1525" y="5096"/>
                    <a:pt x="1727" y="5001"/>
                  </a:cubicBezTo>
                  <a:cubicBezTo>
                    <a:pt x="1739" y="4989"/>
                    <a:pt x="1775" y="4977"/>
                    <a:pt x="1787" y="4954"/>
                  </a:cubicBezTo>
                  <a:close/>
                  <a:moveTo>
                    <a:pt x="6716" y="4942"/>
                  </a:moveTo>
                  <a:cubicBezTo>
                    <a:pt x="6728" y="4954"/>
                    <a:pt x="6740" y="4977"/>
                    <a:pt x="6775" y="4989"/>
                  </a:cubicBezTo>
                  <a:cubicBezTo>
                    <a:pt x="6978" y="5073"/>
                    <a:pt x="7121" y="5287"/>
                    <a:pt x="7121" y="5525"/>
                  </a:cubicBezTo>
                  <a:cubicBezTo>
                    <a:pt x="7121" y="5656"/>
                    <a:pt x="7073" y="5775"/>
                    <a:pt x="7001" y="5882"/>
                  </a:cubicBezTo>
                  <a:cubicBezTo>
                    <a:pt x="6894" y="6013"/>
                    <a:pt x="6894" y="6204"/>
                    <a:pt x="7001" y="6347"/>
                  </a:cubicBezTo>
                  <a:cubicBezTo>
                    <a:pt x="7085" y="6442"/>
                    <a:pt x="7121" y="6561"/>
                    <a:pt x="7121" y="6704"/>
                  </a:cubicBezTo>
                  <a:cubicBezTo>
                    <a:pt x="7121" y="6835"/>
                    <a:pt x="7073" y="6966"/>
                    <a:pt x="6978" y="7073"/>
                  </a:cubicBezTo>
                  <a:cubicBezTo>
                    <a:pt x="6859" y="7240"/>
                    <a:pt x="6859" y="7442"/>
                    <a:pt x="7001" y="7597"/>
                  </a:cubicBezTo>
                  <a:cubicBezTo>
                    <a:pt x="7085" y="7692"/>
                    <a:pt x="7132" y="7835"/>
                    <a:pt x="7132" y="7966"/>
                  </a:cubicBezTo>
                  <a:cubicBezTo>
                    <a:pt x="7132" y="8132"/>
                    <a:pt x="7073" y="8275"/>
                    <a:pt x="6954" y="8383"/>
                  </a:cubicBezTo>
                  <a:lnTo>
                    <a:pt x="6418" y="8192"/>
                  </a:lnTo>
                  <a:cubicBezTo>
                    <a:pt x="6442" y="8109"/>
                    <a:pt x="6478" y="8049"/>
                    <a:pt x="6525" y="7990"/>
                  </a:cubicBezTo>
                  <a:cubicBezTo>
                    <a:pt x="6644" y="7847"/>
                    <a:pt x="6644" y="7632"/>
                    <a:pt x="6525" y="7490"/>
                  </a:cubicBezTo>
                  <a:cubicBezTo>
                    <a:pt x="6430" y="7382"/>
                    <a:pt x="6382" y="7251"/>
                    <a:pt x="6382" y="7120"/>
                  </a:cubicBezTo>
                  <a:cubicBezTo>
                    <a:pt x="6382" y="6978"/>
                    <a:pt x="6430" y="6859"/>
                    <a:pt x="6501" y="6763"/>
                  </a:cubicBezTo>
                  <a:cubicBezTo>
                    <a:pt x="6609" y="6620"/>
                    <a:pt x="6609" y="6430"/>
                    <a:pt x="6501" y="6299"/>
                  </a:cubicBezTo>
                  <a:cubicBezTo>
                    <a:pt x="6418" y="6192"/>
                    <a:pt x="6382" y="6073"/>
                    <a:pt x="6382" y="5942"/>
                  </a:cubicBezTo>
                  <a:lnTo>
                    <a:pt x="6382" y="5882"/>
                  </a:lnTo>
                  <a:cubicBezTo>
                    <a:pt x="6549" y="5596"/>
                    <a:pt x="6668" y="5287"/>
                    <a:pt x="6716" y="4942"/>
                  </a:cubicBezTo>
                  <a:close/>
                  <a:moveTo>
                    <a:pt x="5180" y="6918"/>
                  </a:moveTo>
                  <a:lnTo>
                    <a:pt x="5180" y="7490"/>
                  </a:lnTo>
                  <a:cubicBezTo>
                    <a:pt x="5180" y="7847"/>
                    <a:pt x="5394" y="8156"/>
                    <a:pt x="5716" y="8287"/>
                  </a:cubicBezTo>
                  <a:cubicBezTo>
                    <a:pt x="5680" y="8561"/>
                    <a:pt x="5597" y="8799"/>
                    <a:pt x="5442" y="9025"/>
                  </a:cubicBezTo>
                  <a:cubicBezTo>
                    <a:pt x="5382" y="9097"/>
                    <a:pt x="5406" y="9204"/>
                    <a:pt x="5477" y="9264"/>
                  </a:cubicBezTo>
                  <a:cubicBezTo>
                    <a:pt x="5513" y="9275"/>
                    <a:pt x="5537" y="9287"/>
                    <a:pt x="5585" y="9287"/>
                  </a:cubicBezTo>
                  <a:cubicBezTo>
                    <a:pt x="5620" y="9287"/>
                    <a:pt x="5692" y="9264"/>
                    <a:pt x="5716" y="9216"/>
                  </a:cubicBezTo>
                  <a:cubicBezTo>
                    <a:pt x="5894" y="8978"/>
                    <a:pt x="6001" y="8692"/>
                    <a:pt x="6049" y="8406"/>
                  </a:cubicBezTo>
                  <a:lnTo>
                    <a:pt x="6585" y="8609"/>
                  </a:lnTo>
                  <a:cubicBezTo>
                    <a:pt x="6466" y="9109"/>
                    <a:pt x="6192" y="9573"/>
                    <a:pt x="5787" y="9918"/>
                  </a:cubicBezTo>
                  <a:cubicBezTo>
                    <a:pt x="5370" y="10288"/>
                    <a:pt x="4823" y="10490"/>
                    <a:pt x="4263" y="10490"/>
                  </a:cubicBezTo>
                  <a:cubicBezTo>
                    <a:pt x="3692" y="10490"/>
                    <a:pt x="3156" y="10288"/>
                    <a:pt x="2727" y="9930"/>
                  </a:cubicBezTo>
                  <a:cubicBezTo>
                    <a:pt x="2322" y="9585"/>
                    <a:pt x="2060" y="9109"/>
                    <a:pt x="1965" y="8609"/>
                  </a:cubicBezTo>
                  <a:lnTo>
                    <a:pt x="2501" y="8406"/>
                  </a:lnTo>
                  <a:cubicBezTo>
                    <a:pt x="2560" y="8799"/>
                    <a:pt x="2739" y="9168"/>
                    <a:pt x="3025" y="9442"/>
                  </a:cubicBezTo>
                  <a:cubicBezTo>
                    <a:pt x="3346" y="9764"/>
                    <a:pt x="3799" y="9930"/>
                    <a:pt x="4263" y="9930"/>
                  </a:cubicBezTo>
                  <a:cubicBezTo>
                    <a:pt x="4561" y="9930"/>
                    <a:pt x="4858" y="9859"/>
                    <a:pt x="5120" y="9704"/>
                  </a:cubicBezTo>
                  <a:cubicBezTo>
                    <a:pt x="5192" y="9656"/>
                    <a:pt x="5227" y="9561"/>
                    <a:pt x="5180" y="9478"/>
                  </a:cubicBezTo>
                  <a:cubicBezTo>
                    <a:pt x="5147" y="9429"/>
                    <a:pt x="5091" y="9402"/>
                    <a:pt x="5033" y="9402"/>
                  </a:cubicBezTo>
                  <a:cubicBezTo>
                    <a:pt x="5006" y="9402"/>
                    <a:pt x="4979" y="9407"/>
                    <a:pt x="4954" y="9418"/>
                  </a:cubicBezTo>
                  <a:cubicBezTo>
                    <a:pt x="4751" y="9537"/>
                    <a:pt x="4501" y="9597"/>
                    <a:pt x="4263" y="9597"/>
                  </a:cubicBezTo>
                  <a:cubicBezTo>
                    <a:pt x="3501" y="9597"/>
                    <a:pt x="2894" y="9037"/>
                    <a:pt x="2834" y="8287"/>
                  </a:cubicBezTo>
                  <a:cubicBezTo>
                    <a:pt x="3144" y="8156"/>
                    <a:pt x="3370" y="7835"/>
                    <a:pt x="3370" y="7490"/>
                  </a:cubicBezTo>
                  <a:lnTo>
                    <a:pt x="3370" y="6918"/>
                  </a:lnTo>
                  <a:cubicBezTo>
                    <a:pt x="3644" y="7025"/>
                    <a:pt x="3942" y="7085"/>
                    <a:pt x="4275" y="7085"/>
                  </a:cubicBezTo>
                  <a:cubicBezTo>
                    <a:pt x="4584" y="7085"/>
                    <a:pt x="4894" y="7025"/>
                    <a:pt x="5180" y="6918"/>
                  </a:cubicBezTo>
                  <a:close/>
                  <a:moveTo>
                    <a:pt x="4263" y="1"/>
                  </a:moveTo>
                  <a:cubicBezTo>
                    <a:pt x="2489" y="1"/>
                    <a:pt x="1060" y="1429"/>
                    <a:pt x="1060" y="3203"/>
                  </a:cubicBezTo>
                  <a:lnTo>
                    <a:pt x="1060" y="4346"/>
                  </a:lnTo>
                  <a:cubicBezTo>
                    <a:pt x="1060" y="4573"/>
                    <a:pt x="1179" y="4751"/>
                    <a:pt x="1346" y="4870"/>
                  </a:cubicBezTo>
                  <a:cubicBezTo>
                    <a:pt x="1167" y="5037"/>
                    <a:pt x="1060" y="5275"/>
                    <a:pt x="1060" y="5537"/>
                  </a:cubicBezTo>
                  <a:cubicBezTo>
                    <a:pt x="1060" y="5751"/>
                    <a:pt x="1132" y="5954"/>
                    <a:pt x="1251" y="6108"/>
                  </a:cubicBezTo>
                  <a:cubicBezTo>
                    <a:pt x="1263" y="6120"/>
                    <a:pt x="1263" y="6144"/>
                    <a:pt x="1251" y="6168"/>
                  </a:cubicBezTo>
                  <a:cubicBezTo>
                    <a:pt x="1120" y="6323"/>
                    <a:pt x="1060" y="6525"/>
                    <a:pt x="1060" y="6728"/>
                  </a:cubicBezTo>
                  <a:cubicBezTo>
                    <a:pt x="1060" y="6942"/>
                    <a:pt x="1132" y="7144"/>
                    <a:pt x="1263" y="7311"/>
                  </a:cubicBezTo>
                  <a:cubicBezTo>
                    <a:pt x="1286" y="7335"/>
                    <a:pt x="1286" y="7359"/>
                    <a:pt x="1263" y="7382"/>
                  </a:cubicBezTo>
                  <a:cubicBezTo>
                    <a:pt x="1132" y="7549"/>
                    <a:pt x="1060" y="7751"/>
                    <a:pt x="1060" y="7966"/>
                  </a:cubicBezTo>
                  <a:cubicBezTo>
                    <a:pt x="1060" y="8156"/>
                    <a:pt x="1120" y="8347"/>
                    <a:pt x="1239" y="8502"/>
                  </a:cubicBezTo>
                  <a:lnTo>
                    <a:pt x="822" y="8644"/>
                  </a:lnTo>
                  <a:cubicBezTo>
                    <a:pt x="334" y="8823"/>
                    <a:pt x="1" y="9287"/>
                    <a:pt x="1" y="9811"/>
                  </a:cubicBezTo>
                  <a:lnTo>
                    <a:pt x="1" y="11192"/>
                  </a:lnTo>
                  <a:cubicBezTo>
                    <a:pt x="1" y="11288"/>
                    <a:pt x="72" y="11359"/>
                    <a:pt x="167" y="11359"/>
                  </a:cubicBezTo>
                  <a:cubicBezTo>
                    <a:pt x="251" y="11359"/>
                    <a:pt x="334" y="11288"/>
                    <a:pt x="334" y="11192"/>
                  </a:cubicBezTo>
                  <a:lnTo>
                    <a:pt x="334" y="9811"/>
                  </a:lnTo>
                  <a:cubicBezTo>
                    <a:pt x="334" y="9418"/>
                    <a:pt x="560" y="9085"/>
                    <a:pt x="929" y="8966"/>
                  </a:cubicBezTo>
                  <a:lnTo>
                    <a:pt x="1656" y="8704"/>
                  </a:lnTo>
                  <a:cubicBezTo>
                    <a:pt x="1775" y="9275"/>
                    <a:pt x="2072" y="9787"/>
                    <a:pt x="2513" y="10180"/>
                  </a:cubicBezTo>
                  <a:cubicBezTo>
                    <a:pt x="3013" y="10597"/>
                    <a:pt x="3620" y="10835"/>
                    <a:pt x="4263" y="10835"/>
                  </a:cubicBezTo>
                  <a:cubicBezTo>
                    <a:pt x="4894" y="10835"/>
                    <a:pt x="5525" y="10597"/>
                    <a:pt x="6013" y="10180"/>
                  </a:cubicBezTo>
                  <a:cubicBezTo>
                    <a:pt x="6442" y="9787"/>
                    <a:pt x="6763" y="9287"/>
                    <a:pt x="6859" y="8728"/>
                  </a:cubicBezTo>
                  <a:lnTo>
                    <a:pt x="7597" y="8978"/>
                  </a:lnTo>
                  <a:cubicBezTo>
                    <a:pt x="7954" y="9109"/>
                    <a:pt x="8192" y="9454"/>
                    <a:pt x="8192" y="9823"/>
                  </a:cubicBezTo>
                  <a:lnTo>
                    <a:pt x="8192" y="11204"/>
                  </a:lnTo>
                  <a:cubicBezTo>
                    <a:pt x="8192" y="11300"/>
                    <a:pt x="8264" y="11371"/>
                    <a:pt x="8347" y="11371"/>
                  </a:cubicBezTo>
                  <a:cubicBezTo>
                    <a:pt x="8442" y="11371"/>
                    <a:pt x="8514" y="11300"/>
                    <a:pt x="8514" y="11204"/>
                  </a:cubicBezTo>
                  <a:lnTo>
                    <a:pt x="8514" y="9823"/>
                  </a:lnTo>
                  <a:cubicBezTo>
                    <a:pt x="8525" y="9287"/>
                    <a:pt x="8204" y="8823"/>
                    <a:pt x="7692" y="8644"/>
                  </a:cubicBezTo>
                  <a:lnTo>
                    <a:pt x="7275" y="8502"/>
                  </a:lnTo>
                  <a:cubicBezTo>
                    <a:pt x="7382" y="8347"/>
                    <a:pt x="7454" y="8156"/>
                    <a:pt x="7454" y="7966"/>
                  </a:cubicBezTo>
                  <a:cubicBezTo>
                    <a:pt x="7454" y="7751"/>
                    <a:pt x="7382" y="7549"/>
                    <a:pt x="7251" y="7382"/>
                  </a:cubicBezTo>
                  <a:cubicBezTo>
                    <a:pt x="7240" y="7347"/>
                    <a:pt x="7240" y="7335"/>
                    <a:pt x="7251" y="7311"/>
                  </a:cubicBezTo>
                  <a:cubicBezTo>
                    <a:pt x="7382" y="7144"/>
                    <a:pt x="7454" y="6942"/>
                    <a:pt x="7454" y="6728"/>
                  </a:cubicBezTo>
                  <a:cubicBezTo>
                    <a:pt x="7454" y="6525"/>
                    <a:pt x="7382" y="6311"/>
                    <a:pt x="7263" y="6168"/>
                  </a:cubicBezTo>
                  <a:cubicBezTo>
                    <a:pt x="7251" y="6144"/>
                    <a:pt x="7251" y="6120"/>
                    <a:pt x="7263" y="6108"/>
                  </a:cubicBezTo>
                  <a:cubicBezTo>
                    <a:pt x="7394" y="5942"/>
                    <a:pt x="7454" y="5751"/>
                    <a:pt x="7454" y="5537"/>
                  </a:cubicBezTo>
                  <a:cubicBezTo>
                    <a:pt x="7454" y="5287"/>
                    <a:pt x="7359" y="5037"/>
                    <a:pt x="7180" y="4870"/>
                  </a:cubicBezTo>
                  <a:cubicBezTo>
                    <a:pt x="7335" y="4763"/>
                    <a:pt x="7454" y="4573"/>
                    <a:pt x="7454" y="4358"/>
                  </a:cubicBezTo>
                  <a:lnTo>
                    <a:pt x="7454" y="3203"/>
                  </a:lnTo>
                  <a:cubicBezTo>
                    <a:pt x="7454" y="1441"/>
                    <a:pt x="6025" y="1"/>
                    <a:pt x="4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5" name="Google Shape;10526;p79">
              <a:extLst>
                <a:ext uri="{FF2B5EF4-FFF2-40B4-BE49-F238E27FC236}">
                  <a16:creationId xmlns:a16="http://schemas.microsoft.com/office/drawing/2014/main" id="{63D06E0A-A3C8-986E-6BF4-4ED596CAC5FB}"/>
                </a:ext>
              </a:extLst>
            </p:cNvPr>
            <p:cNvSpPr/>
            <p:nvPr/>
          </p:nvSpPr>
          <p:spPr>
            <a:xfrm>
              <a:off x="6799152" y="4414362"/>
              <a:ext cx="61523" cy="33232"/>
            </a:xfrm>
            <a:custGeom>
              <a:avLst/>
              <a:gdLst/>
              <a:ahLst/>
              <a:cxnLst/>
              <a:rect l="l" t="t" r="r" b="b"/>
              <a:pathLst>
                <a:path w="1942" h="1049" extrusionOk="0">
                  <a:moveTo>
                    <a:pt x="1572" y="334"/>
                  </a:moveTo>
                  <a:cubicBezTo>
                    <a:pt x="1489" y="561"/>
                    <a:pt x="1251" y="715"/>
                    <a:pt x="977" y="715"/>
                  </a:cubicBezTo>
                  <a:cubicBezTo>
                    <a:pt x="691" y="715"/>
                    <a:pt x="453" y="561"/>
                    <a:pt x="358" y="334"/>
                  </a:cubicBezTo>
                  <a:close/>
                  <a:moveTo>
                    <a:pt x="167" y="1"/>
                  </a:moveTo>
                  <a:cubicBezTo>
                    <a:pt x="84" y="1"/>
                    <a:pt x="1" y="84"/>
                    <a:pt x="1" y="168"/>
                  </a:cubicBezTo>
                  <a:cubicBezTo>
                    <a:pt x="1" y="656"/>
                    <a:pt x="441" y="1049"/>
                    <a:pt x="977" y="1049"/>
                  </a:cubicBezTo>
                  <a:cubicBezTo>
                    <a:pt x="1513" y="1049"/>
                    <a:pt x="1941" y="644"/>
                    <a:pt x="1941" y="168"/>
                  </a:cubicBezTo>
                  <a:cubicBezTo>
                    <a:pt x="1941" y="84"/>
                    <a:pt x="1870" y="1"/>
                    <a:pt x="17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16" name="Google Shape;10527;p79">
            <a:extLst>
              <a:ext uri="{FF2B5EF4-FFF2-40B4-BE49-F238E27FC236}">
                <a16:creationId xmlns:a16="http://schemas.microsoft.com/office/drawing/2014/main" id="{D8D4C65F-6BDD-37B9-1694-C94DC47EE778}"/>
              </a:ext>
            </a:extLst>
          </p:cNvPr>
          <p:cNvGrpSpPr/>
          <p:nvPr/>
        </p:nvGrpSpPr>
        <p:grpSpPr>
          <a:xfrm>
            <a:off x="15329474" y="7342270"/>
            <a:ext cx="554526" cy="725028"/>
            <a:chOff x="8047661" y="4257451"/>
            <a:chExt cx="277263" cy="362514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17" name="Google Shape;10528;p79">
              <a:extLst>
                <a:ext uri="{FF2B5EF4-FFF2-40B4-BE49-F238E27FC236}">
                  <a16:creationId xmlns:a16="http://schemas.microsoft.com/office/drawing/2014/main" id="{D6F8CE91-C5AD-7803-2254-4D1D8DE3CA2B}"/>
                </a:ext>
              </a:extLst>
            </p:cNvPr>
            <p:cNvSpPr/>
            <p:nvPr/>
          </p:nvSpPr>
          <p:spPr>
            <a:xfrm>
              <a:off x="8164211" y="4425418"/>
              <a:ext cx="44542" cy="16157"/>
            </a:xfrm>
            <a:custGeom>
              <a:avLst/>
              <a:gdLst/>
              <a:ahLst/>
              <a:cxnLst/>
              <a:rect l="l" t="t" r="r" b="b"/>
              <a:pathLst>
                <a:path w="1406" h="510" extrusionOk="0">
                  <a:moveTo>
                    <a:pt x="179" y="0"/>
                  </a:moveTo>
                  <a:cubicBezTo>
                    <a:pt x="134" y="0"/>
                    <a:pt x="90" y="15"/>
                    <a:pt x="60" y="45"/>
                  </a:cubicBezTo>
                  <a:cubicBezTo>
                    <a:pt x="0" y="104"/>
                    <a:pt x="0" y="223"/>
                    <a:pt x="60" y="283"/>
                  </a:cubicBezTo>
                  <a:cubicBezTo>
                    <a:pt x="215" y="414"/>
                    <a:pt x="453" y="509"/>
                    <a:pt x="703" y="509"/>
                  </a:cubicBezTo>
                  <a:cubicBezTo>
                    <a:pt x="953" y="509"/>
                    <a:pt x="1203" y="414"/>
                    <a:pt x="1346" y="283"/>
                  </a:cubicBezTo>
                  <a:cubicBezTo>
                    <a:pt x="1405" y="223"/>
                    <a:pt x="1405" y="116"/>
                    <a:pt x="1346" y="45"/>
                  </a:cubicBezTo>
                  <a:cubicBezTo>
                    <a:pt x="1316" y="15"/>
                    <a:pt x="1274" y="0"/>
                    <a:pt x="1231" y="0"/>
                  </a:cubicBezTo>
                  <a:cubicBezTo>
                    <a:pt x="1188" y="0"/>
                    <a:pt x="1143" y="15"/>
                    <a:pt x="1108" y="45"/>
                  </a:cubicBezTo>
                  <a:cubicBezTo>
                    <a:pt x="1048" y="104"/>
                    <a:pt x="893" y="176"/>
                    <a:pt x="703" y="176"/>
                  </a:cubicBezTo>
                  <a:cubicBezTo>
                    <a:pt x="512" y="176"/>
                    <a:pt x="358" y="104"/>
                    <a:pt x="298" y="45"/>
                  </a:cubicBezTo>
                  <a:cubicBezTo>
                    <a:pt x="268" y="15"/>
                    <a:pt x="22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8" name="Google Shape;10529;p79">
              <a:extLst>
                <a:ext uri="{FF2B5EF4-FFF2-40B4-BE49-F238E27FC236}">
                  <a16:creationId xmlns:a16="http://schemas.microsoft.com/office/drawing/2014/main" id="{72D59633-01C9-D97C-640A-8B1C0B42E3D8}"/>
                </a:ext>
              </a:extLst>
            </p:cNvPr>
            <p:cNvSpPr/>
            <p:nvPr/>
          </p:nvSpPr>
          <p:spPr>
            <a:xfrm>
              <a:off x="8141940" y="4575423"/>
              <a:ext cx="10613" cy="43813"/>
            </a:xfrm>
            <a:custGeom>
              <a:avLst/>
              <a:gdLst/>
              <a:ahLst/>
              <a:cxnLst/>
              <a:rect l="l" t="t" r="r" b="b"/>
              <a:pathLst>
                <a:path w="335" h="1383" extrusionOk="0">
                  <a:moveTo>
                    <a:pt x="168" y="1"/>
                  </a:moveTo>
                  <a:cubicBezTo>
                    <a:pt x="84" y="1"/>
                    <a:pt x="1" y="72"/>
                    <a:pt x="1" y="156"/>
                  </a:cubicBezTo>
                  <a:lnTo>
                    <a:pt x="1" y="1215"/>
                  </a:lnTo>
                  <a:cubicBezTo>
                    <a:pt x="1" y="1311"/>
                    <a:pt x="84" y="1382"/>
                    <a:pt x="168" y="1382"/>
                  </a:cubicBezTo>
                  <a:cubicBezTo>
                    <a:pt x="263" y="1382"/>
                    <a:pt x="334" y="1311"/>
                    <a:pt x="334" y="1215"/>
                  </a:cubicBezTo>
                  <a:lnTo>
                    <a:pt x="334" y="156"/>
                  </a:lnTo>
                  <a:cubicBezTo>
                    <a:pt x="334" y="72"/>
                    <a:pt x="263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19" name="Google Shape;10530;p79">
              <a:extLst>
                <a:ext uri="{FF2B5EF4-FFF2-40B4-BE49-F238E27FC236}">
                  <a16:creationId xmlns:a16="http://schemas.microsoft.com/office/drawing/2014/main" id="{7DBCE1B7-A430-277A-0357-AE54BA4B8174}"/>
                </a:ext>
              </a:extLst>
            </p:cNvPr>
            <p:cNvSpPr/>
            <p:nvPr/>
          </p:nvSpPr>
          <p:spPr>
            <a:xfrm>
              <a:off x="8125720" y="4375522"/>
              <a:ext cx="121873" cy="42293"/>
            </a:xfrm>
            <a:custGeom>
              <a:avLst/>
              <a:gdLst/>
              <a:ahLst/>
              <a:cxnLst/>
              <a:rect l="l" t="t" r="r" b="b"/>
              <a:pathLst>
                <a:path w="3847" h="1335" extrusionOk="0">
                  <a:moveTo>
                    <a:pt x="3156" y="322"/>
                  </a:moveTo>
                  <a:cubicBezTo>
                    <a:pt x="3335" y="322"/>
                    <a:pt x="3490" y="477"/>
                    <a:pt x="3490" y="667"/>
                  </a:cubicBezTo>
                  <a:cubicBezTo>
                    <a:pt x="3490" y="775"/>
                    <a:pt x="3454" y="870"/>
                    <a:pt x="3359" y="929"/>
                  </a:cubicBezTo>
                  <a:cubicBezTo>
                    <a:pt x="3302" y="970"/>
                    <a:pt x="3229" y="994"/>
                    <a:pt x="3154" y="994"/>
                  </a:cubicBezTo>
                  <a:cubicBezTo>
                    <a:pt x="3119" y="994"/>
                    <a:pt x="3083" y="988"/>
                    <a:pt x="3049" y="977"/>
                  </a:cubicBezTo>
                  <a:lnTo>
                    <a:pt x="2644" y="834"/>
                  </a:lnTo>
                  <a:cubicBezTo>
                    <a:pt x="2513" y="786"/>
                    <a:pt x="2418" y="655"/>
                    <a:pt x="2418" y="513"/>
                  </a:cubicBezTo>
                  <a:lnTo>
                    <a:pt x="2418" y="322"/>
                  </a:lnTo>
                  <a:lnTo>
                    <a:pt x="2799" y="322"/>
                  </a:lnTo>
                  <a:lnTo>
                    <a:pt x="2799" y="489"/>
                  </a:lnTo>
                  <a:cubicBezTo>
                    <a:pt x="2799" y="572"/>
                    <a:pt x="2870" y="655"/>
                    <a:pt x="2954" y="655"/>
                  </a:cubicBezTo>
                  <a:cubicBezTo>
                    <a:pt x="3049" y="655"/>
                    <a:pt x="3120" y="572"/>
                    <a:pt x="3120" y="489"/>
                  </a:cubicBezTo>
                  <a:lnTo>
                    <a:pt x="3120" y="322"/>
                  </a:lnTo>
                  <a:close/>
                  <a:moveTo>
                    <a:pt x="680" y="310"/>
                  </a:moveTo>
                  <a:lnTo>
                    <a:pt x="680" y="477"/>
                  </a:lnTo>
                  <a:cubicBezTo>
                    <a:pt x="680" y="560"/>
                    <a:pt x="751" y="632"/>
                    <a:pt x="846" y="632"/>
                  </a:cubicBezTo>
                  <a:cubicBezTo>
                    <a:pt x="930" y="632"/>
                    <a:pt x="1013" y="560"/>
                    <a:pt x="1013" y="477"/>
                  </a:cubicBezTo>
                  <a:lnTo>
                    <a:pt x="1013" y="322"/>
                  </a:lnTo>
                  <a:lnTo>
                    <a:pt x="1382" y="322"/>
                  </a:lnTo>
                  <a:lnTo>
                    <a:pt x="1382" y="513"/>
                  </a:lnTo>
                  <a:lnTo>
                    <a:pt x="1394" y="513"/>
                  </a:lnTo>
                  <a:cubicBezTo>
                    <a:pt x="1394" y="655"/>
                    <a:pt x="1311" y="786"/>
                    <a:pt x="1168" y="834"/>
                  </a:cubicBezTo>
                  <a:lnTo>
                    <a:pt x="775" y="977"/>
                  </a:lnTo>
                  <a:cubicBezTo>
                    <a:pt x="734" y="995"/>
                    <a:pt x="691" y="1005"/>
                    <a:pt x="648" y="1005"/>
                  </a:cubicBezTo>
                  <a:cubicBezTo>
                    <a:pt x="580" y="1005"/>
                    <a:pt x="512" y="981"/>
                    <a:pt x="453" y="929"/>
                  </a:cubicBezTo>
                  <a:cubicBezTo>
                    <a:pt x="370" y="870"/>
                    <a:pt x="311" y="775"/>
                    <a:pt x="311" y="655"/>
                  </a:cubicBezTo>
                  <a:cubicBezTo>
                    <a:pt x="311" y="477"/>
                    <a:pt x="453" y="310"/>
                    <a:pt x="656" y="310"/>
                  </a:cubicBezTo>
                  <a:close/>
                  <a:moveTo>
                    <a:pt x="668" y="1"/>
                  </a:moveTo>
                  <a:cubicBezTo>
                    <a:pt x="299" y="1"/>
                    <a:pt x="1" y="298"/>
                    <a:pt x="1" y="667"/>
                  </a:cubicBezTo>
                  <a:cubicBezTo>
                    <a:pt x="1" y="894"/>
                    <a:pt x="96" y="1096"/>
                    <a:pt x="275" y="1215"/>
                  </a:cubicBezTo>
                  <a:cubicBezTo>
                    <a:pt x="394" y="1287"/>
                    <a:pt x="537" y="1334"/>
                    <a:pt x="668" y="1334"/>
                  </a:cubicBezTo>
                  <a:cubicBezTo>
                    <a:pt x="739" y="1334"/>
                    <a:pt x="834" y="1322"/>
                    <a:pt x="906" y="1287"/>
                  </a:cubicBezTo>
                  <a:lnTo>
                    <a:pt x="1311" y="1144"/>
                  </a:lnTo>
                  <a:cubicBezTo>
                    <a:pt x="1561" y="1036"/>
                    <a:pt x="1739" y="798"/>
                    <a:pt x="1739" y="513"/>
                  </a:cubicBezTo>
                  <a:lnTo>
                    <a:pt x="1739" y="322"/>
                  </a:lnTo>
                  <a:lnTo>
                    <a:pt x="2108" y="322"/>
                  </a:lnTo>
                  <a:lnTo>
                    <a:pt x="2108" y="513"/>
                  </a:lnTo>
                  <a:cubicBezTo>
                    <a:pt x="2108" y="798"/>
                    <a:pt x="2287" y="1048"/>
                    <a:pt x="2537" y="1144"/>
                  </a:cubicBezTo>
                  <a:lnTo>
                    <a:pt x="2942" y="1287"/>
                  </a:lnTo>
                  <a:cubicBezTo>
                    <a:pt x="3013" y="1322"/>
                    <a:pt x="3097" y="1334"/>
                    <a:pt x="3180" y="1334"/>
                  </a:cubicBezTo>
                  <a:cubicBezTo>
                    <a:pt x="3311" y="1334"/>
                    <a:pt x="3454" y="1287"/>
                    <a:pt x="3573" y="1215"/>
                  </a:cubicBezTo>
                  <a:cubicBezTo>
                    <a:pt x="3751" y="1096"/>
                    <a:pt x="3847" y="894"/>
                    <a:pt x="3847" y="667"/>
                  </a:cubicBezTo>
                  <a:cubicBezTo>
                    <a:pt x="3835" y="298"/>
                    <a:pt x="3537" y="1"/>
                    <a:pt x="3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0" name="Google Shape;10531;p79">
              <a:extLst>
                <a:ext uri="{FF2B5EF4-FFF2-40B4-BE49-F238E27FC236}">
                  <a16:creationId xmlns:a16="http://schemas.microsoft.com/office/drawing/2014/main" id="{0A44B468-D877-E77D-02C7-BDBD0BCE4AA6}"/>
                </a:ext>
              </a:extLst>
            </p:cNvPr>
            <p:cNvSpPr/>
            <p:nvPr/>
          </p:nvSpPr>
          <p:spPr>
            <a:xfrm>
              <a:off x="8047661" y="4257451"/>
              <a:ext cx="277263" cy="362514"/>
            </a:xfrm>
            <a:custGeom>
              <a:avLst/>
              <a:gdLst/>
              <a:ahLst/>
              <a:cxnLst/>
              <a:rect l="l" t="t" r="r" b="b"/>
              <a:pathLst>
                <a:path w="8752" h="11443" extrusionOk="0">
                  <a:moveTo>
                    <a:pt x="5168" y="370"/>
                  </a:moveTo>
                  <a:cubicBezTo>
                    <a:pt x="6775" y="370"/>
                    <a:pt x="8073" y="1680"/>
                    <a:pt x="8073" y="3275"/>
                  </a:cubicBezTo>
                  <a:cubicBezTo>
                    <a:pt x="8073" y="4394"/>
                    <a:pt x="7430" y="5383"/>
                    <a:pt x="6465" y="5883"/>
                  </a:cubicBezTo>
                  <a:cubicBezTo>
                    <a:pt x="6644" y="5597"/>
                    <a:pt x="6763" y="5287"/>
                    <a:pt x="6811" y="4942"/>
                  </a:cubicBezTo>
                  <a:lnTo>
                    <a:pt x="6894" y="4942"/>
                  </a:lnTo>
                  <a:cubicBezTo>
                    <a:pt x="7227" y="4942"/>
                    <a:pt x="7489" y="4704"/>
                    <a:pt x="7525" y="4394"/>
                  </a:cubicBezTo>
                  <a:cubicBezTo>
                    <a:pt x="7537" y="4228"/>
                    <a:pt x="7478" y="4049"/>
                    <a:pt x="7370" y="3930"/>
                  </a:cubicBezTo>
                  <a:cubicBezTo>
                    <a:pt x="7251" y="3799"/>
                    <a:pt x="7085" y="3740"/>
                    <a:pt x="6930" y="3740"/>
                  </a:cubicBezTo>
                  <a:lnTo>
                    <a:pt x="6656" y="3740"/>
                  </a:lnTo>
                  <a:cubicBezTo>
                    <a:pt x="6549" y="3740"/>
                    <a:pt x="6477" y="3644"/>
                    <a:pt x="6477" y="3561"/>
                  </a:cubicBezTo>
                  <a:lnTo>
                    <a:pt x="6477" y="2680"/>
                  </a:lnTo>
                  <a:cubicBezTo>
                    <a:pt x="6477" y="2394"/>
                    <a:pt x="6239" y="2156"/>
                    <a:pt x="5954" y="2156"/>
                  </a:cubicBezTo>
                  <a:lnTo>
                    <a:pt x="5775" y="2156"/>
                  </a:lnTo>
                  <a:cubicBezTo>
                    <a:pt x="5692" y="2156"/>
                    <a:pt x="5620" y="2227"/>
                    <a:pt x="5620" y="2323"/>
                  </a:cubicBezTo>
                  <a:cubicBezTo>
                    <a:pt x="5620" y="2406"/>
                    <a:pt x="5692" y="2489"/>
                    <a:pt x="5775" y="2489"/>
                  </a:cubicBezTo>
                  <a:lnTo>
                    <a:pt x="5954" y="2489"/>
                  </a:lnTo>
                  <a:cubicBezTo>
                    <a:pt x="6061" y="2489"/>
                    <a:pt x="6132" y="2573"/>
                    <a:pt x="6132" y="2668"/>
                  </a:cubicBezTo>
                  <a:lnTo>
                    <a:pt x="6132" y="3537"/>
                  </a:lnTo>
                  <a:cubicBezTo>
                    <a:pt x="6132" y="3823"/>
                    <a:pt x="6370" y="4061"/>
                    <a:pt x="6656" y="4061"/>
                  </a:cubicBezTo>
                  <a:lnTo>
                    <a:pt x="6930" y="4061"/>
                  </a:lnTo>
                  <a:cubicBezTo>
                    <a:pt x="7001" y="4061"/>
                    <a:pt x="7073" y="4097"/>
                    <a:pt x="7132" y="4156"/>
                  </a:cubicBezTo>
                  <a:cubicBezTo>
                    <a:pt x="7192" y="4216"/>
                    <a:pt x="7204" y="4287"/>
                    <a:pt x="7204" y="4359"/>
                  </a:cubicBezTo>
                  <a:cubicBezTo>
                    <a:pt x="7192" y="4490"/>
                    <a:pt x="7061" y="4597"/>
                    <a:pt x="6906" y="4597"/>
                  </a:cubicBezTo>
                  <a:lnTo>
                    <a:pt x="6835" y="4597"/>
                  </a:lnTo>
                  <a:cubicBezTo>
                    <a:pt x="6835" y="4513"/>
                    <a:pt x="6763" y="4430"/>
                    <a:pt x="6668" y="4430"/>
                  </a:cubicBezTo>
                  <a:cubicBezTo>
                    <a:pt x="6585" y="4430"/>
                    <a:pt x="6513" y="4513"/>
                    <a:pt x="6513" y="4597"/>
                  </a:cubicBezTo>
                  <a:cubicBezTo>
                    <a:pt x="6489" y="5764"/>
                    <a:pt x="5537" y="6704"/>
                    <a:pt x="4382" y="6704"/>
                  </a:cubicBezTo>
                  <a:cubicBezTo>
                    <a:pt x="3215" y="6704"/>
                    <a:pt x="2263" y="5752"/>
                    <a:pt x="2263" y="4585"/>
                  </a:cubicBezTo>
                  <a:cubicBezTo>
                    <a:pt x="2263" y="4490"/>
                    <a:pt x="2191" y="4418"/>
                    <a:pt x="2108" y="4418"/>
                  </a:cubicBezTo>
                  <a:cubicBezTo>
                    <a:pt x="2013" y="4418"/>
                    <a:pt x="1941" y="4490"/>
                    <a:pt x="1941" y="4585"/>
                  </a:cubicBezTo>
                  <a:lnTo>
                    <a:pt x="1941" y="4597"/>
                  </a:lnTo>
                  <a:lnTo>
                    <a:pt x="1846" y="4597"/>
                  </a:lnTo>
                  <a:cubicBezTo>
                    <a:pt x="1774" y="4597"/>
                    <a:pt x="1703" y="4573"/>
                    <a:pt x="1643" y="4513"/>
                  </a:cubicBezTo>
                  <a:cubicBezTo>
                    <a:pt x="1584" y="4454"/>
                    <a:pt x="1572" y="4382"/>
                    <a:pt x="1572" y="4299"/>
                  </a:cubicBezTo>
                  <a:cubicBezTo>
                    <a:pt x="1584" y="4168"/>
                    <a:pt x="1715" y="4061"/>
                    <a:pt x="1870" y="4061"/>
                  </a:cubicBezTo>
                  <a:lnTo>
                    <a:pt x="2108" y="4061"/>
                  </a:lnTo>
                  <a:cubicBezTo>
                    <a:pt x="2382" y="4061"/>
                    <a:pt x="2620" y="3823"/>
                    <a:pt x="2620" y="3537"/>
                  </a:cubicBezTo>
                  <a:lnTo>
                    <a:pt x="2620" y="2668"/>
                  </a:lnTo>
                  <a:cubicBezTo>
                    <a:pt x="2620" y="2561"/>
                    <a:pt x="2715" y="2489"/>
                    <a:pt x="2798" y="2489"/>
                  </a:cubicBezTo>
                  <a:lnTo>
                    <a:pt x="5084" y="2489"/>
                  </a:lnTo>
                  <a:cubicBezTo>
                    <a:pt x="5168" y="2489"/>
                    <a:pt x="5239" y="2406"/>
                    <a:pt x="5239" y="2323"/>
                  </a:cubicBezTo>
                  <a:cubicBezTo>
                    <a:pt x="5239" y="2227"/>
                    <a:pt x="5168" y="2156"/>
                    <a:pt x="5084" y="2156"/>
                  </a:cubicBezTo>
                  <a:lnTo>
                    <a:pt x="2798" y="2156"/>
                  </a:lnTo>
                  <a:cubicBezTo>
                    <a:pt x="2525" y="2156"/>
                    <a:pt x="2286" y="2394"/>
                    <a:pt x="2286" y="2680"/>
                  </a:cubicBezTo>
                  <a:lnTo>
                    <a:pt x="2286" y="3561"/>
                  </a:lnTo>
                  <a:cubicBezTo>
                    <a:pt x="2286" y="3656"/>
                    <a:pt x="2191" y="3740"/>
                    <a:pt x="2108" y="3740"/>
                  </a:cubicBezTo>
                  <a:lnTo>
                    <a:pt x="1870" y="3740"/>
                  </a:lnTo>
                  <a:cubicBezTo>
                    <a:pt x="1536" y="3740"/>
                    <a:pt x="1274" y="3978"/>
                    <a:pt x="1239" y="4287"/>
                  </a:cubicBezTo>
                  <a:cubicBezTo>
                    <a:pt x="1227" y="4454"/>
                    <a:pt x="1286" y="4633"/>
                    <a:pt x="1393" y="4752"/>
                  </a:cubicBezTo>
                  <a:cubicBezTo>
                    <a:pt x="1512" y="4883"/>
                    <a:pt x="1667" y="4942"/>
                    <a:pt x="1834" y="4942"/>
                  </a:cubicBezTo>
                  <a:lnTo>
                    <a:pt x="1953" y="4942"/>
                  </a:lnTo>
                  <a:cubicBezTo>
                    <a:pt x="2001" y="5287"/>
                    <a:pt x="2120" y="5597"/>
                    <a:pt x="2298" y="5883"/>
                  </a:cubicBezTo>
                  <a:cubicBezTo>
                    <a:pt x="1334" y="5406"/>
                    <a:pt x="691" y="4394"/>
                    <a:pt x="691" y="3275"/>
                  </a:cubicBezTo>
                  <a:cubicBezTo>
                    <a:pt x="691" y="1668"/>
                    <a:pt x="2001" y="370"/>
                    <a:pt x="3596" y="370"/>
                  </a:cubicBezTo>
                  <a:close/>
                  <a:moveTo>
                    <a:pt x="5442" y="6799"/>
                  </a:moveTo>
                  <a:lnTo>
                    <a:pt x="5442" y="8157"/>
                  </a:lnTo>
                  <a:cubicBezTo>
                    <a:pt x="5168" y="8466"/>
                    <a:pt x="4787" y="8633"/>
                    <a:pt x="4382" y="8633"/>
                  </a:cubicBezTo>
                  <a:cubicBezTo>
                    <a:pt x="3977" y="8633"/>
                    <a:pt x="3596" y="8454"/>
                    <a:pt x="3322" y="8157"/>
                  </a:cubicBezTo>
                  <a:lnTo>
                    <a:pt x="3322" y="6799"/>
                  </a:lnTo>
                  <a:cubicBezTo>
                    <a:pt x="3656" y="6954"/>
                    <a:pt x="4013" y="7038"/>
                    <a:pt x="4382" y="7038"/>
                  </a:cubicBezTo>
                  <a:cubicBezTo>
                    <a:pt x="4763" y="7038"/>
                    <a:pt x="5120" y="6954"/>
                    <a:pt x="5442" y="6799"/>
                  </a:cubicBezTo>
                  <a:close/>
                  <a:moveTo>
                    <a:pt x="5442" y="8609"/>
                  </a:moveTo>
                  <a:lnTo>
                    <a:pt x="5442" y="9050"/>
                  </a:lnTo>
                  <a:cubicBezTo>
                    <a:pt x="5108" y="9240"/>
                    <a:pt x="4751" y="9335"/>
                    <a:pt x="4382" y="9335"/>
                  </a:cubicBezTo>
                  <a:cubicBezTo>
                    <a:pt x="4013" y="9335"/>
                    <a:pt x="3632" y="9228"/>
                    <a:pt x="3322" y="9050"/>
                  </a:cubicBezTo>
                  <a:lnTo>
                    <a:pt x="3322" y="8609"/>
                  </a:lnTo>
                  <a:cubicBezTo>
                    <a:pt x="3620" y="8847"/>
                    <a:pt x="3989" y="8966"/>
                    <a:pt x="4382" y="8966"/>
                  </a:cubicBezTo>
                  <a:cubicBezTo>
                    <a:pt x="4763" y="8966"/>
                    <a:pt x="5144" y="8824"/>
                    <a:pt x="5442" y="8609"/>
                  </a:cubicBezTo>
                  <a:close/>
                  <a:moveTo>
                    <a:pt x="3596" y="1"/>
                  </a:moveTo>
                  <a:cubicBezTo>
                    <a:pt x="1810" y="1"/>
                    <a:pt x="346" y="1465"/>
                    <a:pt x="346" y="3251"/>
                  </a:cubicBezTo>
                  <a:cubicBezTo>
                    <a:pt x="346" y="4704"/>
                    <a:pt x="1334" y="5990"/>
                    <a:pt x="2727" y="6371"/>
                  </a:cubicBezTo>
                  <a:cubicBezTo>
                    <a:pt x="2798" y="6442"/>
                    <a:pt x="2894" y="6526"/>
                    <a:pt x="2977" y="6585"/>
                  </a:cubicBezTo>
                  <a:lnTo>
                    <a:pt x="2977" y="7192"/>
                  </a:lnTo>
                  <a:cubicBezTo>
                    <a:pt x="2644" y="7264"/>
                    <a:pt x="2382" y="7514"/>
                    <a:pt x="2251" y="7669"/>
                  </a:cubicBezTo>
                  <a:cubicBezTo>
                    <a:pt x="2203" y="7728"/>
                    <a:pt x="2167" y="7788"/>
                    <a:pt x="2144" y="7859"/>
                  </a:cubicBezTo>
                  <a:lnTo>
                    <a:pt x="1001" y="8204"/>
                  </a:lnTo>
                  <a:cubicBezTo>
                    <a:pt x="405" y="8383"/>
                    <a:pt x="0" y="8931"/>
                    <a:pt x="0" y="9538"/>
                  </a:cubicBezTo>
                  <a:lnTo>
                    <a:pt x="0" y="11252"/>
                  </a:lnTo>
                  <a:cubicBezTo>
                    <a:pt x="0" y="11348"/>
                    <a:pt x="84" y="11419"/>
                    <a:pt x="167" y="11419"/>
                  </a:cubicBezTo>
                  <a:cubicBezTo>
                    <a:pt x="250" y="11419"/>
                    <a:pt x="334" y="11348"/>
                    <a:pt x="334" y="11252"/>
                  </a:cubicBezTo>
                  <a:lnTo>
                    <a:pt x="334" y="9538"/>
                  </a:lnTo>
                  <a:cubicBezTo>
                    <a:pt x="334" y="9085"/>
                    <a:pt x="643" y="8645"/>
                    <a:pt x="1084" y="8526"/>
                  </a:cubicBezTo>
                  <a:lnTo>
                    <a:pt x="2144" y="8216"/>
                  </a:lnTo>
                  <a:lnTo>
                    <a:pt x="2251" y="8978"/>
                  </a:lnTo>
                  <a:cubicBezTo>
                    <a:pt x="2263" y="9038"/>
                    <a:pt x="2239" y="9109"/>
                    <a:pt x="2179" y="9157"/>
                  </a:cubicBezTo>
                  <a:lnTo>
                    <a:pt x="1822" y="9419"/>
                  </a:lnTo>
                  <a:cubicBezTo>
                    <a:pt x="1655" y="9538"/>
                    <a:pt x="1584" y="9752"/>
                    <a:pt x="1620" y="9943"/>
                  </a:cubicBezTo>
                  <a:lnTo>
                    <a:pt x="1917" y="11300"/>
                  </a:lnTo>
                  <a:cubicBezTo>
                    <a:pt x="1941" y="11371"/>
                    <a:pt x="2013" y="11431"/>
                    <a:pt x="2084" y="11431"/>
                  </a:cubicBezTo>
                  <a:lnTo>
                    <a:pt x="2120" y="11431"/>
                  </a:lnTo>
                  <a:cubicBezTo>
                    <a:pt x="2203" y="11419"/>
                    <a:pt x="2263" y="11324"/>
                    <a:pt x="2251" y="11240"/>
                  </a:cubicBezTo>
                  <a:lnTo>
                    <a:pt x="1953" y="9883"/>
                  </a:lnTo>
                  <a:cubicBezTo>
                    <a:pt x="1941" y="9812"/>
                    <a:pt x="1965" y="9740"/>
                    <a:pt x="2024" y="9693"/>
                  </a:cubicBezTo>
                  <a:lnTo>
                    <a:pt x="2382" y="9419"/>
                  </a:lnTo>
                  <a:cubicBezTo>
                    <a:pt x="2536" y="9300"/>
                    <a:pt x="2608" y="9121"/>
                    <a:pt x="2596" y="8931"/>
                  </a:cubicBezTo>
                  <a:lnTo>
                    <a:pt x="2477" y="8050"/>
                  </a:lnTo>
                  <a:cubicBezTo>
                    <a:pt x="2465" y="7990"/>
                    <a:pt x="2489" y="7954"/>
                    <a:pt x="2513" y="7907"/>
                  </a:cubicBezTo>
                  <a:cubicBezTo>
                    <a:pt x="2608" y="7800"/>
                    <a:pt x="2786" y="7633"/>
                    <a:pt x="3001" y="7561"/>
                  </a:cubicBezTo>
                  <a:lnTo>
                    <a:pt x="3001" y="9514"/>
                  </a:lnTo>
                  <a:cubicBezTo>
                    <a:pt x="3001" y="9597"/>
                    <a:pt x="3072" y="9681"/>
                    <a:pt x="3156" y="9681"/>
                  </a:cubicBezTo>
                  <a:cubicBezTo>
                    <a:pt x="3251" y="9681"/>
                    <a:pt x="3322" y="9597"/>
                    <a:pt x="3322" y="9514"/>
                  </a:cubicBezTo>
                  <a:lnTo>
                    <a:pt x="3322" y="9443"/>
                  </a:lnTo>
                  <a:cubicBezTo>
                    <a:pt x="3644" y="9597"/>
                    <a:pt x="4025" y="9681"/>
                    <a:pt x="4382" y="9681"/>
                  </a:cubicBezTo>
                  <a:cubicBezTo>
                    <a:pt x="4739" y="9681"/>
                    <a:pt x="5108" y="9586"/>
                    <a:pt x="5430" y="9443"/>
                  </a:cubicBezTo>
                  <a:lnTo>
                    <a:pt x="5430" y="11264"/>
                  </a:lnTo>
                  <a:cubicBezTo>
                    <a:pt x="5430" y="11360"/>
                    <a:pt x="5513" y="11431"/>
                    <a:pt x="5596" y="11431"/>
                  </a:cubicBezTo>
                  <a:cubicBezTo>
                    <a:pt x="5692" y="11431"/>
                    <a:pt x="5763" y="11360"/>
                    <a:pt x="5763" y="11264"/>
                  </a:cubicBezTo>
                  <a:lnTo>
                    <a:pt x="5763" y="7573"/>
                  </a:lnTo>
                  <a:cubicBezTo>
                    <a:pt x="5989" y="7657"/>
                    <a:pt x="6144" y="7811"/>
                    <a:pt x="6239" y="7919"/>
                  </a:cubicBezTo>
                  <a:cubicBezTo>
                    <a:pt x="6263" y="7966"/>
                    <a:pt x="6287" y="8014"/>
                    <a:pt x="6287" y="8073"/>
                  </a:cubicBezTo>
                  <a:lnTo>
                    <a:pt x="6168" y="8943"/>
                  </a:lnTo>
                  <a:cubicBezTo>
                    <a:pt x="6132" y="9145"/>
                    <a:pt x="6204" y="9324"/>
                    <a:pt x="6370" y="9443"/>
                  </a:cubicBezTo>
                  <a:lnTo>
                    <a:pt x="6727" y="9705"/>
                  </a:lnTo>
                  <a:cubicBezTo>
                    <a:pt x="6787" y="9752"/>
                    <a:pt x="6823" y="9824"/>
                    <a:pt x="6799" y="9895"/>
                  </a:cubicBezTo>
                  <a:lnTo>
                    <a:pt x="6501" y="11252"/>
                  </a:lnTo>
                  <a:cubicBezTo>
                    <a:pt x="6489" y="11348"/>
                    <a:pt x="6537" y="11431"/>
                    <a:pt x="6644" y="11443"/>
                  </a:cubicBezTo>
                  <a:lnTo>
                    <a:pt x="6668" y="11443"/>
                  </a:lnTo>
                  <a:cubicBezTo>
                    <a:pt x="6739" y="11443"/>
                    <a:pt x="6823" y="11383"/>
                    <a:pt x="6835" y="11312"/>
                  </a:cubicBezTo>
                  <a:lnTo>
                    <a:pt x="7132" y="9955"/>
                  </a:lnTo>
                  <a:cubicBezTo>
                    <a:pt x="7180" y="9764"/>
                    <a:pt x="7097" y="9562"/>
                    <a:pt x="6942" y="9443"/>
                  </a:cubicBezTo>
                  <a:lnTo>
                    <a:pt x="6585" y="9169"/>
                  </a:lnTo>
                  <a:cubicBezTo>
                    <a:pt x="6525" y="9121"/>
                    <a:pt x="6501" y="9062"/>
                    <a:pt x="6501" y="8990"/>
                  </a:cubicBezTo>
                  <a:lnTo>
                    <a:pt x="6608" y="8228"/>
                  </a:lnTo>
                  <a:lnTo>
                    <a:pt x="7668" y="8550"/>
                  </a:lnTo>
                  <a:cubicBezTo>
                    <a:pt x="8109" y="8681"/>
                    <a:pt x="8430" y="9097"/>
                    <a:pt x="8430" y="9562"/>
                  </a:cubicBezTo>
                  <a:lnTo>
                    <a:pt x="8430" y="11264"/>
                  </a:lnTo>
                  <a:cubicBezTo>
                    <a:pt x="8430" y="11360"/>
                    <a:pt x="8501" y="11431"/>
                    <a:pt x="8585" y="11431"/>
                  </a:cubicBezTo>
                  <a:cubicBezTo>
                    <a:pt x="8680" y="11431"/>
                    <a:pt x="8751" y="11360"/>
                    <a:pt x="8751" y="11264"/>
                  </a:cubicBezTo>
                  <a:lnTo>
                    <a:pt x="8751" y="9562"/>
                  </a:lnTo>
                  <a:cubicBezTo>
                    <a:pt x="8751" y="8931"/>
                    <a:pt x="8335" y="8383"/>
                    <a:pt x="7763" y="8204"/>
                  </a:cubicBezTo>
                  <a:lnTo>
                    <a:pt x="6608" y="7859"/>
                  </a:lnTo>
                  <a:cubicBezTo>
                    <a:pt x="6596" y="7788"/>
                    <a:pt x="6549" y="7728"/>
                    <a:pt x="6513" y="7669"/>
                  </a:cubicBezTo>
                  <a:cubicBezTo>
                    <a:pt x="6370" y="7514"/>
                    <a:pt x="6120" y="7276"/>
                    <a:pt x="5775" y="7192"/>
                  </a:cubicBezTo>
                  <a:lnTo>
                    <a:pt x="5775" y="6585"/>
                  </a:lnTo>
                  <a:cubicBezTo>
                    <a:pt x="5870" y="6526"/>
                    <a:pt x="5954" y="6442"/>
                    <a:pt x="6037" y="6371"/>
                  </a:cubicBezTo>
                  <a:cubicBezTo>
                    <a:pt x="7430" y="5990"/>
                    <a:pt x="8418" y="4704"/>
                    <a:pt x="8418" y="3251"/>
                  </a:cubicBezTo>
                  <a:cubicBezTo>
                    <a:pt x="8418" y="1465"/>
                    <a:pt x="6954" y="1"/>
                    <a:pt x="5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21" name="Google Shape;10532;p79">
            <a:extLst>
              <a:ext uri="{FF2B5EF4-FFF2-40B4-BE49-F238E27FC236}">
                <a16:creationId xmlns:a16="http://schemas.microsoft.com/office/drawing/2014/main" id="{F4976C5F-9CDA-389F-1C38-4C978627DAF7}"/>
              </a:ext>
            </a:extLst>
          </p:cNvPr>
          <p:cNvGrpSpPr/>
          <p:nvPr/>
        </p:nvGrpSpPr>
        <p:grpSpPr>
          <a:xfrm>
            <a:off x="11730308" y="6396305"/>
            <a:ext cx="554526" cy="712230"/>
            <a:chOff x="6248078" y="3784468"/>
            <a:chExt cx="277263" cy="356115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22" name="Google Shape;10533;p79">
              <a:extLst>
                <a:ext uri="{FF2B5EF4-FFF2-40B4-BE49-F238E27FC236}">
                  <a16:creationId xmlns:a16="http://schemas.microsoft.com/office/drawing/2014/main" id="{2F6DF9C6-A81D-2077-01C9-05E16B8DE7A2}"/>
                </a:ext>
              </a:extLst>
            </p:cNvPr>
            <p:cNvSpPr/>
            <p:nvPr/>
          </p:nvSpPr>
          <p:spPr>
            <a:xfrm>
              <a:off x="6337099" y="3874630"/>
              <a:ext cx="43402" cy="43402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91" y="334"/>
                  </a:moveTo>
                  <a:cubicBezTo>
                    <a:pt x="882" y="334"/>
                    <a:pt x="1048" y="488"/>
                    <a:pt x="1048" y="691"/>
                  </a:cubicBezTo>
                  <a:cubicBezTo>
                    <a:pt x="1048" y="881"/>
                    <a:pt x="882" y="1048"/>
                    <a:pt x="691" y="1048"/>
                  </a:cubicBezTo>
                  <a:cubicBezTo>
                    <a:pt x="501" y="1048"/>
                    <a:pt x="334" y="881"/>
                    <a:pt x="334" y="691"/>
                  </a:cubicBezTo>
                  <a:cubicBezTo>
                    <a:pt x="334" y="488"/>
                    <a:pt x="489" y="334"/>
                    <a:pt x="691" y="334"/>
                  </a:cubicBezTo>
                  <a:close/>
                  <a:moveTo>
                    <a:pt x="691" y="0"/>
                  </a:moveTo>
                  <a:cubicBezTo>
                    <a:pt x="298" y="0"/>
                    <a:pt x="1" y="310"/>
                    <a:pt x="1" y="691"/>
                  </a:cubicBezTo>
                  <a:cubicBezTo>
                    <a:pt x="1" y="1072"/>
                    <a:pt x="322" y="1369"/>
                    <a:pt x="691" y="1369"/>
                  </a:cubicBezTo>
                  <a:cubicBezTo>
                    <a:pt x="1072" y="1369"/>
                    <a:pt x="1370" y="1060"/>
                    <a:pt x="1370" y="691"/>
                  </a:cubicBezTo>
                  <a:cubicBezTo>
                    <a:pt x="1370" y="298"/>
                    <a:pt x="1060" y="0"/>
                    <a:pt x="6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3" name="Google Shape;10534;p79">
              <a:extLst>
                <a:ext uri="{FF2B5EF4-FFF2-40B4-BE49-F238E27FC236}">
                  <a16:creationId xmlns:a16="http://schemas.microsoft.com/office/drawing/2014/main" id="{B43FE4AA-9C75-07B1-0F7C-DBED162142CD}"/>
                </a:ext>
              </a:extLst>
            </p:cNvPr>
            <p:cNvSpPr/>
            <p:nvPr/>
          </p:nvSpPr>
          <p:spPr>
            <a:xfrm>
              <a:off x="6392919" y="3874630"/>
              <a:ext cx="43402" cy="43402"/>
            </a:xfrm>
            <a:custGeom>
              <a:avLst/>
              <a:gdLst/>
              <a:ahLst/>
              <a:cxnLst/>
              <a:rect l="l" t="t" r="r" b="b"/>
              <a:pathLst>
                <a:path w="1370" h="1370" extrusionOk="0">
                  <a:moveTo>
                    <a:pt x="679" y="334"/>
                  </a:moveTo>
                  <a:cubicBezTo>
                    <a:pt x="882" y="334"/>
                    <a:pt x="1037" y="488"/>
                    <a:pt x="1037" y="691"/>
                  </a:cubicBezTo>
                  <a:cubicBezTo>
                    <a:pt x="1037" y="881"/>
                    <a:pt x="882" y="1048"/>
                    <a:pt x="679" y="1048"/>
                  </a:cubicBezTo>
                  <a:cubicBezTo>
                    <a:pt x="489" y="1048"/>
                    <a:pt x="322" y="881"/>
                    <a:pt x="322" y="691"/>
                  </a:cubicBezTo>
                  <a:cubicBezTo>
                    <a:pt x="322" y="488"/>
                    <a:pt x="489" y="334"/>
                    <a:pt x="679" y="334"/>
                  </a:cubicBezTo>
                  <a:close/>
                  <a:moveTo>
                    <a:pt x="679" y="0"/>
                  </a:moveTo>
                  <a:cubicBezTo>
                    <a:pt x="298" y="0"/>
                    <a:pt x="1" y="310"/>
                    <a:pt x="1" y="691"/>
                  </a:cubicBezTo>
                  <a:cubicBezTo>
                    <a:pt x="1" y="1072"/>
                    <a:pt x="310" y="1369"/>
                    <a:pt x="679" y="1369"/>
                  </a:cubicBezTo>
                  <a:cubicBezTo>
                    <a:pt x="1060" y="1369"/>
                    <a:pt x="1370" y="1060"/>
                    <a:pt x="1370" y="691"/>
                  </a:cubicBezTo>
                  <a:cubicBezTo>
                    <a:pt x="1370" y="298"/>
                    <a:pt x="1060" y="0"/>
                    <a:pt x="6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4" name="Google Shape;10535;p79">
              <a:extLst>
                <a:ext uri="{FF2B5EF4-FFF2-40B4-BE49-F238E27FC236}">
                  <a16:creationId xmlns:a16="http://schemas.microsoft.com/office/drawing/2014/main" id="{0F9B78FA-2C7E-14E5-B235-A97C3B5C7ACE}"/>
                </a:ext>
              </a:extLst>
            </p:cNvPr>
            <p:cNvSpPr/>
            <p:nvPr/>
          </p:nvSpPr>
          <p:spPr>
            <a:xfrm>
              <a:off x="6381609" y="3913469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334"/>
                  </a:lnTo>
                  <a:cubicBezTo>
                    <a:pt x="0" y="429"/>
                    <a:pt x="72" y="501"/>
                    <a:pt x="167" y="501"/>
                  </a:cubicBezTo>
                  <a:cubicBezTo>
                    <a:pt x="251" y="501"/>
                    <a:pt x="322" y="429"/>
                    <a:pt x="322" y="334"/>
                  </a:cubicBezTo>
                  <a:lnTo>
                    <a:pt x="322" y="155"/>
                  </a:lnTo>
                  <a:cubicBezTo>
                    <a:pt x="322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5" name="Google Shape;10536;p79">
              <a:extLst>
                <a:ext uri="{FF2B5EF4-FFF2-40B4-BE49-F238E27FC236}">
                  <a16:creationId xmlns:a16="http://schemas.microsoft.com/office/drawing/2014/main" id="{D763EE45-1B0A-2079-0F86-9F8B08641741}"/>
                </a:ext>
              </a:extLst>
            </p:cNvPr>
            <p:cNvSpPr/>
            <p:nvPr/>
          </p:nvSpPr>
          <p:spPr>
            <a:xfrm>
              <a:off x="6248078" y="3784468"/>
              <a:ext cx="277263" cy="356115"/>
            </a:xfrm>
            <a:custGeom>
              <a:avLst/>
              <a:gdLst/>
              <a:ahLst/>
              <a:cxnLst/>
              <a:rect l="l" t="t" r="r" b="b"/>
              <a:pathLst>
                <a:path w="8752" h="11241" extrusionOk="0">
                  <a:moveTo>
                    <a:pt x="5954" y="4751"/>
                  </a:moveTo>
                  <a:lnTo>
                    <a:pt x="5954" y="5335"/>
                  </a:lnTo>
                  <a:cubicBezTo>
                    <a:pt x="5954" y="5561"/>
                    <a:pt x="5823" y="5751"/>
                    <a:pt x="5609" y="5835"/>
                  </a:cubicBezTo>
                  <a:lnTo>
                    <a:pt x="4751" y="6180"/>
                  </a:lnTo>
                  <a:cubicBezTo>
                    <a:pt x="4632" y="6233"/>
                    <a:pt x="4501" y="6260"/>
                    <a:pt x="4369" y="6260"/>
                  </a:cubicBezTo>
                  <a:cubicBezTo>
                    <a:pt x="4236" y="6260"/>
                    <a:pt x="4102" y="6233"/>
                    <a:pt x="3977" y="6180"/>
                  </a:cubicBezTo>
                  <a:lnTo>
                    <a:pt x="3108" y="5835"/>
                  </a:lnTo>
                  <a:cubicBezTo>
                    <a:pt x="2906" y="5751"/>
                    <a:pt x="2775" y="5561"/>
                    <a:pt x="2775" y="5335"/>
                  </a:cubicBezTo>
                  <a:lnTo>
                    <a:pt x="2775" y="4751"/>
                  </a:lnTo>
                  <a:lnTo>
                    <a:pt x="3156" y="4882"/>
                  </a:lnTo>
                  <a:cubicBezTo>
                    <a:pt x="3215" y="5108"/>
                    <a:pt x="3406" y="5275"/>
                    <a:pt x="3668" y="5275"/>
                  </a:cubicBezTo>
                  <a:lnTo>
                    <a:pt x="3680" y="5275"/>
                  </a:lnTo>
                  <a:lnTo>
                    <a:pt x="3680" y="5287"/>
                  </a:lnTo>
                  <a:cubicBezTo>
                    <a:pt x="3680" y="5382"/>
                    <a:pt x="3751" y="5454"/>
                    <a:pt x="3846" y="5454"/>
                  </a:cubicBezTo>
                  <a:cubicBezTo>
                    <a:pt x="3930" y="5454"/>
                    <a:pt x="4001" y="5382"/>
                    <a:pt x="4001" y="5287"/>
                  </a:cubicBezTo>
                  <a:lnTo>
                    <a:pt x="4001" y="5275"/>
                  </a:lnTo>
                  <a:lnTo>
                    <a:pt x="4192" y="5275"/>
                  </a:lnTo>
                  <a:lnTo>
                    <a:pt x="4192" y="5287"/>
                  </a:lnTo>
                  <a:cubicBezTo>
                    <a:pt x="4192" y="5382"/>
                    <a:pt x="4275" y="5454"/>
                    <a:pt x="4358" y="5454"/>
                  </a:cubicBezTo>
                  <a:cubicBezTo>
                    <a:pt x="4454" y="5454"/>
                    <a:pt x="4525" y="5382"/>
                    <a:pt x="4525" y="5287"/>
                  </a:cubicBezTo>
                  <a:lnTo>
                    <a:pt x="4525" y="5275"/>
                  </a:lnTo>
                  <a:lnTo>
                    <a:pt x="4716" y="5275"/>
                  </a:lnTo>
                  <a:lnTo>
                    <a:pt x="4716" y="5287"/>
                  </a:lnTo>
                  <a:cubicBezTo>
                    <a:pt x="4716" y="5382"/>
                    <a:pt x="4787" y="5454"/>
                    <a:pt x="4882" y="5454"/>
                  </a:cubicBezTo>
                  <a:cubicBezTo>
                    <a:pt x="4966" y="5454"/>
                    <a:pt x="5049" y="5382"/>
                    <a:pt x="5049" y="5287"/>
                  </a:cubicBezTo>
                  <a:lnTo>
                    <a:pt x="5049" y="5275"/>
                  </a:lnTo>
                  <a:lnTo>
                    <a:pt x="5061" y="5275"/>
                  </a:lnTo>
                  <a:cubicBezTo>
                    <a:pt x="5299" y="5275"/>
                    <a:pt x="5501" y="5108"/>
                    <a:pt x="5561" y="4882"/>
                  </a:cubicBezTo>
                  <a:lnTo>
                    <a:pt x="5954" y="4751"/>
                  </a:lnTo>
                  <a:close/>
                  <a:moveTo>
                    <a:pt x="4716" y="6537"/>
                  </a:moveTo>
                  <a:lnTo>
                    <a:pt x="4716" y="6882"/>
                  </a:lnTo>
                  <a:lnTo>
                    <a:pt x="4001" y="6882"/>
                  </a:lnTo>
                  <a:lnTo>
                    <a:pt x="4001" y="6537"/>
                  </a:lnTo>
                  <a:cubicBezTo>
                    <a:pt x="4120" y="6573"/>
                    <a:pt x="4239" y="6585"/>
                    <a:pt x="4358" y="6585"/>
                  </a:cubicBezTo>
                  <a:cubicBezTo>
                    <a:pt x="4477" y="6585"/>
                    <a:pt x="4596" y="6573"/>
                    <a:pt x="4716" y="6537"/>
                  </a:cubicBezTo>
                  <a:close/>
                  <a:moveTo>
                    <a:pt x="4739" y="7204"/>
                  </a:moveTo>
                  <a:lnTo>
                    <a:pt x="4739" y="7585"/>
                  </a:lnTo>
                  <a:lnTo>
                    <a:pt x="4001" y="7585"/>
                  </a:lnTo>
                  <a:lnTo>
                    <a:pt x="4001" y="7204"/>
                  </a:lnTo>
                  <a:close/>
                  <a:moveTo>
                    <a:pt x="4358" y="346"/>
                  </a:moveTo>
                  <a:cubicBezTo>
                    <a:pt x="5823" y="346"/>
                    <a:pt x="7013" y="1536"/>
                    <a:pt x="7013" y="3001"/>
                  </a:cubicBezTo>
                  <a:lnTo>
                    <a:pt x="7013" y="4227"/>
                  </a:lnTo>
                  <a:cubicBezTo>
                    <a:pt x="7013" y="4906"/>
                    <a:pt x="6823" y="5501"/>
                    <a:pt x="6442" y="6073"/>
                  </a:cubicBezTo>
                  <a:cubicBezTo>
                    <a:pt x="6109" y="6597"/>
                    <a:pt x="5668" y="7013"/>
                    <a:pt x="5275" y="7382"/>
                  </a:cubicBezTo>
                  <a:cubicBezTo>
                    <a:pt x="5192" y="7466"/>
                    <a:pt x="5132" y="7525"/>
                    <a:pt x="5061" y="7585"/>
                  </a:cubicBezTo>
                  <a:lnTo>
                    <a:pt x="5061" y="6406"/>
                  </a:lnTo>
                  <a:lnTo>
                    <a:pt x="5739" y="6132"/>
                  </a:lnTo>
                  <a:cubicBezTo>
                    <a:pt x="6073" y="6001"/>
                    <a:pt x="6299" y="5692"/>
                    <a:pt x="6299" y="5335"/>
                  </a:cubicBezTo>
                  <a:lnTo>
                    <a:pt x="6299" y="4620"/>
                  </a:lnTo>
                  <a:cubicBezTo>
                    <a:pt x="6501" y="4501"/>
                    <a:pt x="6656" y="4275"/>
                    <a:pt x="6656" y="4025"/>
                  </a:cubicBezTo>
                  <a:lnTo>
                    <a:pt x="6656" y="3001"/>
                  </a:lnTo>
                  <a:cubicBezTo>
                    <a:pt x="6656" y="2441"/>
                    <a:pt x="6442" y="1906"/>
                    <a:pt x="6085" y="1489"/>
                  </a:cubicBezTo>
                  <a:cubicBezTo>
                    <a:pt x="6054" y="1452"/>
                    <a:pt x="6013" y="1434"/>
                    <a:pt x="5969" y="1434"/>
                  </a:cubicBezTo>
                  <a:cubicBezTo>
                    <a:pt x="5929" y="1434"/>
                    <a:pt x="5886" y="1449"/>
                    <a:pt x="5847" y="1477"/>
                  </a:cubicBezTo>
                  <a:cubicBezTo>
                    <a:pt x="5775" y="1536"/>
                    <a:pt x="5775" y="1644"/>
                    <a:pt x="5835" y="1715"/>
                  </a:cubicBezTo>
                  <a:cubicBezTo>
                    <a:pt x="6144" y="2072"/>
                    <a:pt x="6323" y="2537"/>
                    <a:pt x="6323" y="3001"/>
                  </a:cubicBezTo>
                  <a:lnTo>
                    <a:pt x="6323" y="4025"/>
                  </a:lnTo>
                  <a:cubicBezTo>
                    <a:pt x="6323" y="4168"/>
                    <a:pt x="6228" y="4323"/>
                    <a:pt x="6073" y="4370"/>
                  </a:cubicBezTo>
                  <a:lnTo>
                    <a:pt x="5370" y="4608"/>
                  </a:lnTo>
                  <a:cubicBezTo>
                    <a:pt x="5299" y="4632"/>
                    <a:pt x="5251" y="4692"/>
                    <a:pt x="5251" y="4751"/>
                  </a:cubicBezTo>
                  <a:cubicBezTo>
                    <a:pt x="5251" y="4858"/>
                    <a:pt x="5168" y="4942"/>
                    <a:pt x="5061" y="4942"/>
                  </a:cubicBezTo>
                  <a:lnTo>
                    <a:pt x="3668" y="4942"/>
                  </a:lnTo>
                  <a:cubicBezTo>
                    <a:pt x="3561" y="4942"/>
                    <a:pt x="3465" y="4858"/>
                    <a:pt x="3465" y="4751"/>
                  </a:cubicBezTo>
                  <a:cubicBezTo>
                    <a:pt x="3465" y="4680"/>
                    <a:pt x="3430" y="4620"/>
                    <a:pt x="3346" y="4608"/>
                  </a:cubicBezTo>
                  <a:lnTo>
                    <a:pt x="2656" y="4370"/>
                  </a:lnTo>
                  <a:cubicBezTo>
                    <a:pt x="2501" y="4323"/>
                    <a:pt x="2394" y="4168"/>
                    <a:pt x="2394" y="4025"/>
                  </a:cubicBezTo>
                  <a:lnTo>
                    <a:pt x="2394" y="3001"/>
                  </a:lnTo>
                  <a:cubicBezTo>
                    <a:pt x="2394" y="1929"/>
                    <a:pt x="3275" y="1048"/>
                    <a:pt x="4346" y="1048"/>
                  </a:cubicBezTo>
                  <a:cubicBezTo>
                    <a:pt x="4692" y="1048"/>
                    <a:pt x="5037" y="1132"/>
                    <a:pt x="5311" y="1298"/>
                  </a:cubicBezTo>
                  <a:cubicBezTo>
                    <a:pt x="5337" y="1313"/>
                    <a:pt x="5364" y="1320"/>
                    <a:pt x="5391" y="1320"/>
                  </a:cubicBezTo>
                  <a:cubicBezTo>
                    <a:pt x="5449" y="1320"/>
                    <a:pt x="5504" y="1288"/>
                    <a:pt x="5537" y="1239"/>
                  </a:cubicBezTo>
                  <a:cubicBezTo>
                    <a:pt x="5585" y="1167"/>
                    <a:pt x="5549" y="1060"/>
                    <a:pt x="5478" y="1013"/>
                  </a:cubicBezTo>
                  <a:cubicBezTo>
                    <a:pt x="5132" y="822"/>
                    <a:pt x="4739" y="715"/>
                    <a:pt x="4346" y="715"/>
                  </a:cubicBezTo>
                  <a:cubicBezTo>
                    <a:pt x="3096" y="715"/>
                    <a:pt x="2072" y="1727"/>
                    <a:pt x="2072" y="3001"/>
                  </a:cubicBezTo>
                  <a:lnTo>
                    <a:pt x="2072" y="4025"/>
                  </a:lnTo>
                  <a:cubicBezTo>
                    <a:pt x="2072" y="4275"/>
                    <a:pt x="2203" y="4501"/>
                    <a:pt x="2430" y="4620"/>
                  </a:cubicBezTo>
                  <a:lnTo>
                    <a:pt x="2430" y="5335"/>
                  </a:lnTo>
                  <a:cubicBezTo>
                    <a:pt x="2430" y="5692"/>
                    <a:pt x="2632" y="6001"/>
                    <a:pt x="2977" y="6132"/>
                  </a:cubicBezTo>
                  <a:lnTo>
                    <a:pt x="3668" y="6406"/>
                  </a:lnTo>
                  <a:lnTo>
                    <a:pt x="3668" y="7585"/>
                  </a:lnTo>
                  <a:cubicBezTo>
                    <a:pt x="3584" y="7525"/>
                    <a:pt x="3525" y="7442"/>
                    <a:pt x="3453" y="7382"/>
                  </a:cubicBezTo>
                  <a:cubicBezTo>
                    <a:pt x="3072" y="7013"/>
                    <a:pt x="2620" y="6585"/>
                    <a:pt x="2275" y="6073"/>
                  </a:cubicBezTo>
                  <a:cubicBezTo>
                    <a:pt x="1894" y="5501"/>
                    <a:pt x="1715" y="4882"/>
                    <a:pt x="1715" y="4227"/>
                  </a:cubicBezTo>
                  <a:lnTo>
                    <a:pt x="1715" y="3001"/>
                  </a:lnTo>
                  <a:cubicBezTo>
                    <a:pt x="1715" y="1536"/>
                    <a:pt x="2906" y="346"/>
                    <a:pt x="4358" y="346"/>
                  </a:cubicBezTo>
                  <a:close/>
                  <a:moveTo>
                    <a:pt x="4751" y="7906"/>
                  </a:moveTo>
                  <a:lnTo>
                    <a:pt x="4751" y="7918"/>
                  </a:lnTo>
                  <a:lnTo>
                    <a:pt x="4739" y="7918"/>
                  </a:lnTo>
                  <a:cubicBezTo>
                    <a:pt x="4585" y="8085"/>
                    <a:pt x="4466" y="8240"/>
                    <a:pt x="4382" y="8394"/>
                  </a:cubicBezTo>
                  <a:cubicBezTo>
                    <a:pt x="4287" y="8240"/>
                    <a:pt x="4156" y="8085"/>
                    <a:pt x="4025" y="7918"/>
                  </a:cubicBezTo>
                  <a:lnTo>
                    <a:pt x="4025" y="7906"/>
                  </a:lnTo>
                  <a:close/>
                  <a:moveTo>
                    <a:pt x="4382" y="1"/>
                  </a:moveTo>
                  <a:cubicBezTo>
                    <a:pt x="2739" y="1"/>
                    <a:pt x="1406" y="1346"/>
                    <a:pt x="1406" y="2977"/>
                  </a:cubicBezTo>
                  <a:lnTo>
                    <a:pt x="1406" y="4215"/>
                  </a:lnTo>
                  <a:cubicBezTo>
                    <a:pt x="1406" y="5477"/>
                    <a:pt x="2013" y="6347"/>
                    <a:pt x="2668" y="7049"/>
                  </a:cubicBezTo>
                  <a:cubicBezTo>
                    <a:pt x="2549" y="7156"/>
                    <a:pt x="2382" y="7251"/>
                    <a:pt x="2215" y="7311"/>
                  </a:cubicBezTo>
                  <a:lnTo>
                    <a:pt x="882" y="7716"/>
                  </a:lnTo>
                  <a:cubicBezTo>
                    <a:pt x="358" y="7859"/>
                    <a:pt x="1" y="8335"/>
                    <a:pt x="1" y="8871"/>
                  </a:cubicBezTo>
                  <a:lnTo>
                    <a:pt x="1" y="11073"/>
                  </a:lnTo>
                  <a:cubicBezTo>
                    <a:pt x="1" y="11169"/>
                    <a:pt x="72" y="11240"/>
                    <a:pt x="167" y="11240"/>
                  </a:cubicBezTo>
                  <a:cubicBezTo>
                    <a:pt x="251" y="11240"/>
                    <a:pt x="322" y="11169"/>
                    <a:pt x="322" y="11073"/>
                  </a:cubicBezTo>
                  <a:lnTo>
                    <a:pt x="322" y="8871"/>
                  </a:lnTo>
                  <a:cubicBezTo>
                    <a:pt x="322" y="8752"/>
                    <a:pt x="358" y="8633"/>
                    <a:pt x="405" y="8537"/>
                  </a:cubicBezTo>
                  <a:lnTo>
                    <a:pt x="1394" y="9407"/>
                  </a:lnTo>
                  <a:cubicBezTo>
                    <a:pt x="1513" y="9514"/>
                    <a:pt x="1572" y="9668"/>
                    <a:pt x="1572" y="9811"/>
                  </a:cubicBezTo>
                  <a:lnTo>
                    <a:pt x="1572" y="11073"/>
                  </a:lnTo>
                  <a:cubicBezTo>
                    <a:pt x="1572" y="11169"/>
                    <a:pt x="1656" y="11240"/>
                    <a:pt x="1739" y="11240"/>
                  </a:cubicBezTo>
                  <a:cubicBezTo>
                    <a:pt x="1834" y="11240"/>
                    <a:pt x="1906" y="11169"/>
                    <a:pt x="1906" y="11073"/>
                  </a:cubicBezTo>
                  <a:lnTo>
                    <a:pt x="1906" y="9811"/>
                  </a:lnTo>
                  <a:cubicBezTo>
                    <a:pt x="1906" y="9561"/>
                    <a:pt x="1799" y="9323"/>
                    <a:pt x="1608" y="9156"/>
                  </a:cubicBezTo>
                  <a:lnTo>
                    <a:pt x="584" y="8252"/>
                  </a:lnTo>
                  <a:cubicBezTo>
                    <a:pt x="679" y="8144"/>
                    <a:pt x="822" y="8061"/>
                    <a:pt x="965" y="8013"/>
                  </a:cubicBezTo>
                  <a:lnTo>
                    <a:pt x="2310" y="7609"/>
                  </a:lnTo>
                  <a:cubicBezTo>
                    <a:pt x="2525" y="7549"/>
                    <a:pt x="2727" y="7430"/>
                    <a:pt x="2882" y="7263"/>
                  </a:cubicBezTo>
                  <a:cubicBezTo>
                    <a:pt x="3001" y="7382"/>
                    <a:pt x="3120" y="7502"/>
                    <a:pt x="3239" y="7609"/>
                  </a:cubicBezTo>
                  <a:cubicBezTo>
                    <a:pt x="3763" y="8097"/>
                    <a:pt x="4215" y="8537"/>
                    <a:pt x="4215" y="8942"/>
                  </a:cubicBezTo>
                  <a:cubicBezTo>
                    <a:pt x="4215" y="9037"/>
                    <a:pt x="4287" y="9109"/>
                    <a:pt x="4370" y="9109"/>
                  </a:cubicBezTo>
                  <a:cubicBezTo>
                    <a:pt x="4466" y="9109"/>
                    <a:pt x="4537" y="9037"/>
                    <a:pt x="4537" y="8942"/>
                  </a:cubicBezTo>
                  <a:cubicBezTo>
                    <a:pt x="4537" y="8514"/>
                    <a:pt x="4989" y="8097"/>
                    <a:pt x="5501" y="7609"/>
                  </a:cubicBezTo>
                  <a:cubicBezTo>
                    <a:pt x="5620" y="7502"/>
                    <a:pt x="5739" y="7382"/>
                    <a:pt x="5859" y="7263"/>
                  </a:cubicBezTo>
                  <a:cubicBezTo>
                    <a:pt x="6025" y="7430"/>
                    <a:pt x="6216" y="7549"/>
                    <a:pt x="6442" y="7609"/>
                  </a:cubicBezTo>
                  <a:lnTo>
                    <a:pt x="7787" y="8013"/>
                  </a:lnTo>
                  <a:cubicBezTo>
                    <a:pt x="7930" y="8049"/>
                    <a:pt x="8061" y="8133"/>
                    <a:pt x="8168" y="8252"/>
                  </a:cubicBezTo>
                  <a:lnTo>
                    <a:pt x="7144" y="9156"/>
                  </a:lnTo>
                  <a:cubicBezTo>
                    <a:pt x="6954" y="9323"/>
                    <a:pt x="6847" y="9561"/>
                    <a:pt x="6847" y="9811"/>
                  </a:cubicBezTo>
                  <a:lnTo>
                    <a:pt x="6847" y="11073"/>
                  </a:lnTo>
                  <a:cubicBezTo>
                    <a:pt x="6847" y="11169"/>
                    <a:pt x="6918" y="11240"/>
                    <a:pt x="7013" y="11240"/>
                  </a:cubicBezTo>
                  <a:cubicBezTo>
                    <a:pt x="7097" y="11240"/>
                    <a:pt x="7168" y="11169"/>
                    <a:pt x="7168" y="11073"/>
                  </a:cubicBezTo>
                  <a:lnTo>
                    <a:pt x="7168" y="9811"/>
                  </a:lnTo>
                  <a:cubicBezTo>
                    <a:pt x="7168" y="9668"/>
                    <a:pt x="7252" y="9514"/>
                    <a:pt x="7347" y="9407"/>
                  </a:cubicBezTo>
                  <a:lnTo>
                    <a:pt x="8347" y="8537"/>
                  </a:lnTo>
                  <a:cubicBezTo>
                    <a:pt x="8395" y="8633"/>
                    <a:pt x="8418" y="8752"/>
                    <a:pt x="8418" y="8871"/>
                  </a:cubicBezTo>
                  <a:lnTo>
                    <a:pt x="8418" y="11073"/>
                  </a:lnTo>
                  <a:cubicBezTo>
                    <a:pt x="8418" y="11169"/>
                    <a:pt x="8502" y="11240"/>
                    <a:pt x="8585" y="11240"/>
                  </a:cubicBezTo>
                  <a:cubicBezTo>
                    <a:pt x="8680" y="11240"/>
                    <a:pt x="8752" y="11169"/>
                    <a:pt x="8752" y="11073"/>
                  </a:cubicBezTo>
                  <a:lnTo>
                    <a:pt x="8752" y="8871"/>
                  </a:lnTo>
                  <a:cubicBezTo>
                    <a:pt x="8752" y="8359"/>
                    <a:pt x="8395" y="7859"/>
                    <a:pt x="7871" y="7716"/>
                  </a:cubicBezTo>
                  <a:lnTo>
                    <a:pt x="6537" y="7311"/>
                  </a:lnTo>
                  <a:cubicBezTo>
                    <a:pt x="6359" y="7263"/>
                    <a:pt x="6204" y="7180"/>
                    <a:pt x="6085" y="7049"/>
                  </a:cubicBezTo>
                  <a:cubicBezTo>
                    <a:pt x="6740" y="6359"/>
                    <a:pt x="7359" y="5477"/>
                    <a:pt x="7359" y="4215"/>
                  </a:cubicBezTo>
                  <a:lnTo>
                    <a:pt x="7359" y="2977"/>
                  </a:lnTo>
                  <a:cubicBezTo>
                    <a:pt x="7359" y="1346"/>
                    <a:pt x="6013" y="1"/>
                    <a:pt x="43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6" name="Google Shape;10537;p79">
              <a:extLst>
                <a:ext uri="{FF2B5EF4-FFF2-40B4-BE49-F238E27FC236}">
                  <a16:creationId xmlns:a16="http://schemas.microsoft.com/office/drawing/2014/main" id="{88D1743A-EE00-B839-4928-F9294F9C062D}"/>
                </a:ext>
              </a:extLst>
            </p:cNvPr>
            <p:cNvSpPr/>
            <p:nvPr/>
          </p:nvSpPr>
          <p:spPr>
            <a:xfrm>
              <a:off x="6381609" y="4085840"/>
              <a:ext cx="10201" cy="54743"/>
            </a:xfrm>
            <a:custGeom>
              <a:avLst/>
              <a:gdLst/>
              <a:ahLst/>
              <a:cxnLst/>
              <a:rect l="l" t="t" r="r" b="b"/>
              <a:pathLst>
                <a:path w="322" h="1728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1560"/>
                  </a:lnTo>
                  <a:cubicBezTo>
                    <a:pt x="0" y="1656"/>
                    <a:pt x="72" y="1727"/>
                    <a:pt x="167" y="1727"/>
                  </a:cubicBezTo>
                  <a:cubicBezTo>
                    <a:pt x="251" y="1727"/>
                    <a:pt x="322" y="1656"/>
                    <a:pt x="322" y="1560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27" name="Google Shape;10538;p79">
            <a:extLst>
              <a:ext uri="{FF2B5EF4-FFF2-40B4-BE49-F238E27FC236}">
                <a16:creationId xmlns:a16="http://schemas.microsoft.com/office/drawing/2014/main" id="{0EA06666-1605-2F36-5F63-8B306CB4C7C6}"/>
              </a:ext>
            </a:extLst>
          </p:cNvPr>
          <p:cNvGrpSpPr/>
          <p:nvPr/>
        </p:nvGrpSpPr>
        <p:grpSpPr>
          <a:xfrm>
            <a:off x="10835601" y="6399346"/>
            <a:ext cx="555288" cy="709188"/>
            <a:chOff x="5800725" y="3785989"/>
            <a:chExt cx="277644" cy="354594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28" name="Google Shape;10539;p79">
              <a:extLst>
                <a:ext uri="{FF2B5EF4-FFF2-40B4-BE49-F238E27FC236}">
                  <a16:creationId xmlns:a16="http://schemas.microsoft.com/office/drawing/2014/main" id="{A2BBFEC8-8396-5F4C-FC6E-0A9D753F4BE6}"/>
                </a:ext>
              </a:extLst>
            </p:cNvPr>
            <p:cNvSpPr/>
            <p:nvPr/>
          </p:nvSpPr>
          <p:spPr>
            <a:xfrm>
              <a:off x="5901055" y="3896869"/>
              <a:ext cx="10613" cy="15872"/>
            </a:xfrm>
            <a:custGeom>
              <a:avLst/>
              <a:gdLst/>
              <a:ahLst/>
              <a:cxnLst/>
              <a:rect l="l" t="t" r="r" b="b"/>
              <a:pathLst>
                <a:path w="335" h="501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01"/>
                    <a:pt x="168" y="501"/>
                  </a:cubicBezTo>
                  <a:cubicBezTo>
                    <a:pt x="251" y="501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34" y="72"/>
                    <a:pt x="251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29" name="Google Shape;10540;p79">
              <a:extLst>
                <a:ext uri="{FF2B5EF4-FFF2-40B4-BE49-F238E27FC236}">
                  <a16:creationId xmlns:a16="http://schemas.microsoft.com/office/drawing/2014/main" id="{540DF6AE-D51C-A34C-1225-F15509835ACC}"/>
                </a:ext>
              </a:extLst>
            </p:cNvPr>
            <p:cNvSpPr/>
            <p:nvPr/>
          </p:nvSpPr>
          <p:spPr>
            <a:xfrm>
              <a:off x="5968217" y="3896869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2" y="501"/>
                    <a:pt x="155" y="501"/>
                  </a:cubicBezTo>
                  <a:cubicBezTo>
                    <a:pt x="250" y="501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0" name="Google Shape;10541;p79">
              <a:extLst>
                <a:ext uri="{FF2B5EF4-FFF2-40B4-BE49-F238E27FC236}">
                  <a16:creationId xmlns:a16="http://schemas.microsoft.com/office/drawing/2014/main" id="{611E1D6B-14AE-7669-902F-431B40F55DD1}"/>
                </a:ext>
              </a:extLst>
            </p:cNvPr>
            <p:cNvSpPr/>
            <p:nvPr/>
          </p:nvSpPr>
          <p:spPr>
            <a:xfrm>
              <a:off x="5916547" y="3935804"/>
              <a:ext cx="45271" cy="16157"/>
            </a:xfrm>
            <a:custGeom>
              <a:avLst/>
              <a:gdLst/>
              <a:ahLst/>
              <a:cxnLst/>
              <a:rect l="l" t="t" r="r" b="b"/>
              <a:pathLst>
                <a:path w="1429" h="510" extrusionOk="0">
                  <a:moveTo>
                    <a:pt x="188" y="1"/>
                  </a:moveTo>
                  <a:cubicBezTo>
                    <a:pt x="146" y="1"/>
                    <a:pt x="101" y="16"/>
                    <a:pt x="60" y="46"/>
                  </a:cubicBezTo>
                  <a:cubicBezTo>
                    <a:pt x="0" y="105"/>
                    <a:pt x="0" y="212"/>
                    <a:pt x="60" y="284"/>
                  </a:cubicBezTo>
                  <a:cubicBezTo>
                    <a:pt x="214" y="427"/>
                    <a:pt x="453" y="510"/>
                    <a:pt x="703" y="510"/>
                  </a:cubicBezTo>
                  <a:cubicBezTo>
                    <a:pt x="976" y="510"/>
                    <a:pt x="1215" y="427"/>
                    <a:pt x="1345" y="284"/>
                  </a:cubicBezTo>
                  <a:cubicBezTo>
                    <a:pt x="1429" y="212"/>
                    <a:pt x="1429" y="105"/>
                    <a:pt x="1369" y="46"/>
                  </a:cubicBezTo>
                  <a:cubicBezTo>
                    <a:pt x="1340" y="16"/>
                    <a:pt x="1301" y="1"/>
                    <a:pt x="1259" y="1"/>
                  </a:cubicBezTo>
                  <a:cubicBezTo>
                    <a:pt x="1217" y="1"/>
                    <a:pt x="1173" y="16"/>
                    <a:pt x="1131" y="46"/>
                  </a:cubicBezTo>
                  <a:cubicBezTo>
                    <a:pt x="1072" y="105"/>
                    <a:pt x="929" y="188"/>
                    <a:pt x="714" y="188"/>
                  </a:cubicBezTo>
                  <a:cubicBezTo>
                    <a:pt x="512" y="188"/>
                    <a:pt x="357" y="105"/>
                    <a:pt x="298" y="46"/>
                  </a:cubicBezTo>
                  <a:cubicBezTo>
                    <a:pt x="268" y="16"/>
                    <a:pt x="229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1" name="Google Shape;10542;p79">
              <a:extLst>
                <a:ext uri="{FF2B5EF4-FFF2-40B4-BE49-F238E27FC236}">
                  <a16:creationId xmlns:a16="http://schemas.microsoft.com/office/drawing/2014/main" id="{7C651E8D-D1AB-1F88-226D-5FA06D0DC6C3}"/>
                </a:ext>
              </a:extLst>
            </p:cNvPr>
            <p:cNvSpPr/>
            <p:nvPr/>
          </p:nvSpPr>
          <p:spPr>
            <a:xfrm>
              <a:off x="5895416" y="3879888"/>
              <a:ext cx="21891" cy="10233"/>
            </a:xfrm>
            <a:custGeom>
              <a:avLst/>
              <a:gdLst/>
              <a:ahLst/>
              <a:cxnLst/>
              <a:rect l="l" t="t" r="r" b="b"/>
              <a:pathLst>
                <a:path w="691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524" y="322"/>
                  </a:lnTo>
                  <a:cubicBezTo>
                    <a:pt x="608" y="322"/>
                    <a:pt x="679" y="251"/>
                    <a:pt x="679" y="168"/>
                  </a:cubicBezTo>
                  <a:cubicBezTo>
                    <a:pt x="691" y="72"/>
                    <a:pt x="608" y="1"/>
                    <a:pt x="5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2" name="Google Shape;10543;p79">
              <a:extLst>
                <a:ext uri="{FF2B5EF4-FFF2-40B4-BE49-F238E27FC236}">
                  <a16:creationId xmlns:a16="http://schemas.microsoft.com/office/drawing/2014/main" id="{99BEA756-D5EF-3C4C-6BC6-A21211B7FE0A}"/>
                </a:ext>
              </a:extLst>
            </p:cNvPr>
            <p:cNvSpPr/>
            <p:nvPr/>
          </p:nvSpPr>
          <p:spPr>
            <a:xfrm>
              <a:off x="5961786" y="3879888"/>
              <a:ext cx="21923" cy="10233"/>
            </a:xfrm>
            <a:custGeom>
              <a:avLst/>
              <a:gdLst/>
              <a:ahLst/>
              <a:cxnLst/>
              <a:rect l="l" t="t" r="r" b="b"/>
              <a:pathLst>
                <a:path w="692" h="323" extrusionOk="0">
                  <a:moveTo>
                    <a:pt x="168" y="1"/>
                  </a:moveTo>
                  <a:cubicBezTo>
                    <a:pt x="84" y="1"/>
                    <a:pt x="1" y="72"/>
                    <a:pt x="1" y="168"/>
                  </a:cubicBezTo>
                  <a:cubicBezTo>
                    <a:pt x="1" y="251"/>
                    <a:pt x="84" y="322"/>
                    <a:pt x="168" y="322"/>
                  </a:cubicBezTo>
                  <a:lnTo>
                    <a:pt x="525" y="322"/>
                  </a:lnTo>
                  <a:cubicBezTo>
                    <a:pt x="620" y="322"/>
                    <a:pt x="691" y="251"/>
                    <a:pt x="691" y="168"/>
                  </a:cubicBezTo>
                  <a:cubicBezTo>
                    <a:pt x="691" y="72"/>
                    <a:pt x="620" y="1"/>
                    <a:pt x="5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3" name="Google Shape;10544;p79">
              <a:extLst>
                <a:ext uri="{FF2B5EF4-FFF2-40B4-BE49-F238E27FC236}">
                  <a16:creationId xmlns:a16="http://schemas.microsoft.com/office/drawing/2014/main" id="{FA410178-A4CF-7425-119F-FD211243E7B9}"/>
                </a:ext>
              </a:extLst>
            </p:cNvPr>
            <p:cNvSpPr/>
            <p:nvPr/>
          </p:nvSpPr>
          <p:spPr>
            <a:xfrm>
              <a:off x="5800725" y="3785989"/>
              <a:ext cx="277644" cy="354594"/>
            </a:xfrm>
            <a:custGeom>
              <a:avLst/>
              <a:gdLst/>
              <a:ahLst/>
              <a:cxnLst/>
              <a:rect l="l" t="t" r="r" b="b"/>
              <a:pathLst>
                <a:path w="8764" h="11193" extrusionOk="0">
                  <a:moveTo>
                    <a:pt x="4716" y="310"/>
                  </a:moveTo>
                  <a:cubicBezTo>
                    <a:pt x="5323" y="310"/>
                    <a:pt x="5859" y="572"/>
                    <a:pt x="5978" y="905"/>
                  </a:cubicBezTo>
                  <a:cubicBezTo>
                    <a:pt x="6005" y="979"/>
                    <a:pt x="6062" y="1024"/>
                    <a:pt x="6130" y="1024"/>
                  </a:cubicBezTo>
                  <a:cubicBezTo>
                    <a:pt x="6150" y="1024"/>
                    <a:pt x="6171" y="1020"/>
                    <a:pt x="6192" y="1012"/>
                  </a:cubicBezTo>
                  <a:cubicBezTo>
                    <a:pt x="6275" y="988"/>
                    <a:pt x="6323" y="893"/>
                    <a:pt x="6299" y="810"/>
                  </a:cubicBezTo>
                  <a:cubicBezTo>
                    <a:pt x="6275" y="774"/>
                    <a:pt x="6275" y="750"/>
                    <a:pt x="6264" y="715"/>
                  </a:cubicBezTo>
                  <a:lnTo>
                    <a:pt x="6264" y="715"/>
                  </a:lnTo>
                  <a:cubicBezTo>
                    <a:pt x="6609" y="834"/>
                    <a:pt x="6859" y="1167"/>
                    <a:pt x="6859" y="1548"/>
                  </a:cubicBezTo>
                  <a:lnTo>
                    <a:pt x="6859" y="3322"/>
                  </a:lnTo>
                  <a:lnTo>
                    <a:pt x="6668" y="3322"/>
                  </a:lnTo>
                  <a:cubicBezTo>
                    <a:pt x="6561" y="3322"/>
                    <a:pt x="6478" y="3227"/>
                    <a:pt x="6478" y="3132"/>
                  </a:cubicBezTo>
                  <a:lnTo>
                    <a:pt x="6478" y="2953"/>
                  </a:lnTo>
                  <a:cubicBezTo>
                    <a:pt x="6478" y="2191"/>
                    <a:pt x="5918" y="1619"/>
                    <a:pt x="5894" y="1608"/>
                  </a:cubicBezTo>
                  <a:cubicBezTo>
                    <a:pt x="5858" y="1571"/>
                    <a:pt x="5815" y="1556"/>
                    <a:pt x="5770" y="1556"/>
                  </a:cubicBezTo>
                  <a:cubicBezTo>
                    <a:pt x="5756" y="1556"/>
                    <a:pt x="5742" y="1557"/>
                    <a:pt x="5728" y="1560"/>
                  </a:cubicBezTo>
                  <a:cubicBezTo>
                    <a:pt x="5195" y="1728"/>
                    <a:pt x="4526" y="1884"/>
                    <a:pt x="3873" y="1884"/>
                  </a:cubicBezTo>
                  <a:cubicBezTo>
                    <a:pt x="3418" y="1884"/>
                    <a:pt x="2971" y="1808"/>
                    <a:pt x="2585" y="1608"/>
                  </a:cubicBezTo>
                  <a:cubicBezTo>
                    <a:pt x="2251" y="1441"/>
                    <a:pt x="2049" y="1227"/>
                    <a:pt x="1953" y="1072"/>
                  </a:cubicBezTo>
                  <a:cubicBezTo>
                    <a:pt x="2311" y="988"/>
                    <a:pt x="2573" y="846"/>
                    <a:pt x="2811" y="750"/>
                  </a:cubicBezTo>
                  <a:cubicBezTo>
                    <a:pt x="3347" y="512"/>
                    <a:pt x="3763" y="310"/>
                    <a:pt x="4716" y="310"/>
                  </a:cubicBezTo>
                  <a:close/>
                  <a:moveTo>
                    <a:pt x="2049" y="1679"/>
                  </a:moveTo>
                  <a:cubicBezTo>
                    <a:pt x="2156" y="1762"/>
                    <a:pt x="2275" y="1846"/>
                    <a:pt x="2406" y="1905"/>
                  </a:cubicBezTo>
                  <a:cubicBezTo>
                    <a:pt x="2787" y="2096"/>
                    <a:pt x="3227" y="2203"/>
                    <a:pt x="3716" y="2215"/>
                  </a:cubicBezTo>
                  <a:cubicBezTo>
                    <a:pt x="3770" y="2217"/>
                    <a:pt x="3825" y="2218"/>
                    <a:pt x="3881" y="2218"/>
                  </a:cubicBezTo>
                  <a:cubicBezTo>
                    <a:pt x="4435" y="2218"/>
                    <a:pt x="5056" y="2111"/>
                    <a:pt x="5716" y="1905"/>
                  </a:cubicBezTo>
                  <a:cubicBezTo>
                    <a:pt x="5847" y="2072"/>
                    <a:pt x="6133" y="2453"/>
                    <a:pt x="6133" y="2953"/>
                  </a:cubicBezTo>
                  <a:lnTo>
                    <a:pt x="6133" y="3132"/>
                  </a:lnTo>
                  <a:cubicBezTo>
                    <a:pt x="6133" y="3405"/>
                    <a:pt x="6371" y="3644"/>
                    <a:pt x="6656" y="3644"/>
                  </a:cubicBezTo>
                  <a:lnTo>
                    <a:pt x="6918" y="3644"/>
                  </a:lnTo>
                  <a:cubicBezTo>
                    <a:pt x="6990" y="3644"/>
                    <a:pt x="7073" y="3679"/>
                    <a:pt x="7133" y="3739"/>
                  </a:cubicBezTo>
                  <a:cubicBezTo>
                    <a:pt x="7192" y="3798"/>
                    <a:pt x="7204" y="3870"/>
                    <a:pt x="7204" y="3941"/>
                  </a:cubicBezTo>
                  <a:cubicBezTo>
                    <a:pt x="7192" y="4084"/>
                    <a:pt x="7049" y="4203"/>
                    <a:pt x="6906" y="4203"/>
                  </a:cubicBezTo>
                  <a:lnTo>
                    <a:pt x="6835" y="4203"/>
                  </a:lnTo>
                  <a:lnTo>
                    <a:pt x="6835" y="4179"/>
                  </a:lnTo>
                  <a:cubicBezTo>
                    <a:pt x="6835" y="4096"/>
                    <a:pt x="6752" y="4025"/>
                    <a:pt x="6668" y="4025"/>
                  </a:cubicBezTo>
                  <a:cubicBezTo>
                    <a:pt x="6573" y="4025"/>
                    <a:pt x="6502" y="4096"/>
                    <a:pt x="6502" y="4179"/>
                  </a:cubicBezTo>
                  <a:cubicBezTo>
                    <a:pt x="6502" y="5358"/>
                    <a:pt x="5549" y="6311"/>
                    <a:pt x="4394" y="6311"/>
                  </a:cubicBezTo>
                  <a:cubicBezTo>
                    <a:pt x="3227" y="6311"/>
                    <a:pt x="2275" y="5358"/>
                    <a:pt x="2275" y="4203"/>
                  </a:cubicBezTo>
                  <a:cubicBezTo>
                    <a:pt x="2275" y="4108"/>
                    <a:pt x="2204" y="4036"/>
                    <a:pt x="2108" y="4036"/>
                  </a:cubicBezTo>
                  <a:cubicBezTo>
                    <a:pt x="2025" y="4036"/>
                    <a:pt x="1953" y="4108"/>
                    <a:pt x="1953" y="4203"/>
                  </a:cubicBezTo>
                  <a:lnTo>
                    <a:pt x="1953" y="4215"/>
                  </a:lnTo>
                  <a:lnTo>
                    <a:pt x="1846" y="4215"/>
                  </a:lnTo>
                  <a:cubicBezTo>
                    <a:pt x="1775" y="4215"/>
                    <a:pt x="1692" y="4179"/>
                    <a:pt x="1632" y="4120"/>
                  </a:cubicBezTo>
                  <a:cubicBezTo>
                    <a:pt x="1572" y="4060"/>
                    <a:pt x="1561" y="3989"/>
                    <a:pt x="1561" y="3917"/>
                  </a:cubicBezTo>
                  <a:cubicBezTo>
                    <a:pt x="1572" y="3786"/>
                    <a:pt x="1715" y="3667"/>
                    <a:pt x="1858" y="3667"/>
                  </a:cubicBezTo>
                  <a:lnTo>
                    <a:pt x="2096" y="3667"/>
                  </a:lnTo>
                  <a:cubicBezTo>
                    <a:pt x="2382" y="3667"/>
                    <a:pt x="2620" y="3429"/>
                    <a:pt x="2620" y="3143"/>
                  </a:cubicBezTo>
                  <a:lnTo>
                    <a:pt x="2620" y="2512"/>
                  </a:lnTo>
                  <a:cubicBezTo>
                    <a:pt x="2620" y="2429"/>
                    <a:pt x="2549" y="2346"/>
                    <a:pt x="2454" y="2346"/>
                  </a:cubicBezTo>
                  <a:cubicBezTo>
                    <a:pt x="2370" y="2346"/>
                    <a:pt x="2287" y="2429"/>
                    <a:pt x="2287" y="2512"/>
                  </a:cubicBezTo>
                  <a:lnTo>
                    <a:pt x="2287" y="3143"/>
                  </a:lnTo>
                  <a:cubicBezTo>
                    <a:pt x="2287" y="3251"/>
                    <a:pt x="2204" y="3334"/>
                    <a:pt x="2096" y="3334"/>
                  </a:cubicBezTo>
                  <a:lnTo>
                    <a:pt x="1906" y="3334"/>
                  </a:lnTo>
                  <a:lnTo>
                    <a:pt x="1906" y="2322"/>
                  </a:lnTo>
                  <a:cubicBezTo>
                    <a:pt x="1906" y="1941"/>
                    <a:pt x="2013" y="1762"/>
                    <a:pt x="2049" y="1679"/>
                  </a:cubicBezTo>
                  <a:close/>
                  <a:moveTo>
                    <a:pt x="5478" y="6406"/>
                  </a:moveTo>
                  <a:lnTo>
                    <a:pt x="5478" y="6799"/>
                  </a:lnTo>
                  <a:lnTo>
                    <a:pt x="5442" y="6799"/>
                  </a:lnTo>
                  <a:lnTo>
                    <a:pt x="5132" y="7870"/>
                  </a:lnTo>
                  <a:cubicBezTo>
                    <a:pt x="4906" y="7989"/>
                    <a:pt x="4644" y="8073"/>
                    <a:pt x="4394" y="8073"/>
                  </a:cubicBezTo>
                  <a:cubicBezTo>
                    <a:pt x="4120" y="8073"/>
                    <a:pt x="3870" y="8013"/>
                    <a:pt x="3644" y="7870"/>
                  </a:cubicBezTo>
                  <a:lnTo>
                    <a:pt x="3335" y="6799"/>
                  </a:lnTo>
                  <a:lnTo>
                    <a:pt x="3335" y="6406"/>
                  </a:lnTo>
                  <a:cubicBezTo>
                    <a:pt x="3656" y="6561"/>
                    <a:pt x="4013" y="6644"/>
                    <a:pt x="4406" y="6644"/>
                  </a:cubicBezTo>
                  <a:cubicBezTo>
                    <a:pt x="4787" y="6644"/>
                    <a:pt x="5144" y="6549"/>
                    <a:pt x="5478" y="6406"/>
                  </a:cubicBezTo>
                  <a:close/>
                  <a:moveTo>
                    <a:pt x="2644" y="10156"/>
                  </a:moveTo>
                  <a:lnTo>
                    <a:pt x="2644" y="10871"/>
                  </a:lnTo>
                  <a:lnTo>
                    <a:pt x="1215" y="10871"/>
                  </a:lnTo>
                  <a:lnTo>
                    <a:pt x="1215" y="10156"/>
                  </a:lnTo>
                  <a:lnTo>
                    <a:pt x="1775" y="10156"/>
                  </a:lnTo>
                  <a:lnTo>
                    <a:pt x="1775" y="10168"/>
                  </a:lnTo>
                  <a:cubicBezTo>
                    <a:pt x="1775" y="10251"/>
                    <a:pt x="1846" y="10335"/>
                    <a:pt x="1930" y="10335"/>
                  </a:cubicBezTo>
                  <a:cubicBezTo>
                    <a:pt x="2025" y="10335"/>
                    <a:pt x="2096" y="10251"/>
                    <a:pt x="2096" y="10168"/>
                  </a:cubicBezTo>
                  <a:lnTo>
                    <a:pt x="2096" y="10156"/>
                  </a:lnTo>
                  <a:close/>
                  <a:moveTo>
                    <a:pt x="4728" y="0"/>
                  </a:moveTo>
                  <a:cubicBezTo>
                    <a:pt x="3704" y="0"/>
                    <a:pt x="3227" y="203"/>
                    <a:pt x="2692" y="465"/>
                  </a:cubicBezTo>
                  <a:cubicBezTo>
                    <a:pt x="2394" y="596"/>
                    <a:pt x="2096" y="726"/>
                    <a:pt x="1668" y="846"/>
                  </a:cubicBezTo>
                  <a:cubicBezTo>
                    <a:pt x="1620" y="857"/>
                    <a:pt x="1572" y="893"/>
                    <a:pt x="1561" y="941"/>
                  </a:cubicBezTo>
                  <a:cubicBezTo>
                    <a:pt x="1549" y="977"/>
                    <a:pt x="1549" y="1024"/>
                    <a:pt x="1561" y="1072"/>
                  </a:cubicBezTo>
                  <a:cubicBezTo>
                    <a:pt x="1561" y="1084"/>
                    <a:pt x="1632" y="1250"/>
                    <a:pt x="1834" y="1453"/>
                  </a:cubicBezTo>
                  <a:cubicBezTo>
                    <a:pt x="1751" y="1560"/>
                    <a:pt x="1596" y="1810"/>
                    <a:pt x="1596" y="2322"/>
                  </a:cubicBezTo>
                  <a:lnTo>
                    <a:pt x="1596" y="3393"/>
                  </a:lnTo>
                  <a:cubicBezTo>
                    <a:pt x="1394" y="3477"/>
                    <a:pt x="1263" y="3655"/>
                    <a:pt x="1251" y="3870"/>
                  </a:cubicBezTo>
                  <a:cubicBezTo>
                    <a:pt x="1239" y="4036"/>
                    <a:pt x="1299" y="4215"/>
                    <a:pt x="1394" y="4334"/>
                  </a:cubicBezTo>
                  <a:cubicBezTo>
                    <a:pt x="1513" y="4453"/>
                    <a:pt x="1680" y="4525"/>
                    <a:pt x="1846" y="4525"/>
                  </a:cubicBezTo>
                  <a:lnTo>
                    <a:pt x="1965" y="4525"/>
                  </a:lnTo>
                  <a:cubicBezTo>
                    <a:pt x="2049" y="5203"/>
                    <a:pt x="2442" y="5822"/>
                    <a:pt x="2989" y="6191"/>
                  </a:cubicBezTo>
                  <a:lnTo>
                    <a:pt x="2989" y="6715"/>
                  </a:lnTo>
                  <a:lnTo>
                    <a:pt x="2263" y="7084"/>
                  </a:lnTo>
                  <a:cubicBezTo>
                    <a:pt x="2156" y="7132"/>
                    <a:pt x="2084" y="7227"/>
                    <a:pt x="2073" y="7334"/>
                  </a:cubicBezTo>
                  <a:cubicBezTo>
                    <a:pt x="2049" y="7370"/>
                    <a:pt x="2049" y="7406"/>
                    <a:pt x="2049" y="7442"/>
                  </a:cubicBezTo>
                  <a:lnTo>
                    <a:pt x="858" y="7799"/>
                  </a:lnTo>
                  <a:cubicBezTo>
                    <a:pt x="346" y="7965"/>
                    <a:pt x="1" y="8430"/>
                    <a:pt x="1" y="8954"/>
                  </a:cubicBezTo>
                  <a:lnTo>
                    <a:pt x="1" y="11025"/>
                  </a:lnTo>
                  <a:cubicBezTo>
                    <a:pt x="1" y="11121"/>
                    <a:pt x="72" y="11192"/>
                    <a:pt x="168" y="11192"/>
                  </a:cubicBezTo>
                  <a:cubicBezTo>
                    <a:pt x="251" y="11192"/>
                    <a:pt x="322" y="11121"/>
                    <a:pt x="322" y="11025"/>
                  </a:cubicBezTo>
                  <a:lnTo>
                    <a:pt x="322" y="8954"/>
                  </a:lnTo>
                  <a:cubicBezTo>
                    <a:pt x="322" y="8573"/>
                    <a:pt x="584" y="8227"/>
                    <a:pt x="953" y="8108"/>
                  </a:cubicBezTo>
                  <a:lnTo>
                    <a:pt x="2192" y="7739"/>
                  </a:lnTo>
                  <a:lnTo>
                    <a:pt x="2406" y="8025"/>
                  </a:lnTo>
                  <a:lnTo>
                    <a:pt x="2156" y="8275"/>
                  </a:lnTo>
                  <a:cubicBezTo>
                    <a:pt x="1989" y="8442"/>
                    <a:pt x="1965" y="8680"/>
                    <a:pt x="2073" y="8870"/>
                  </a:cubicBezTo>
                  <a:lnTo>
                    <a:pt x="2549" y="9811"/>
                  </a:lnTo>
                  <a:lnTo>
                    <a:pt x="2096" y="9811"/>
                  </a:lnTo>
                  <a:lnTo>
                    <a:pt x="2096" y="9609"/>
                  </a:lnTo>
                  <a:cubicBezTo>
                    <a:pt x="2096" y="9525"/>
                    <a:pt x="2025" y="9454"/>
                    <a:pt x="1930" y="9454"/>
                  </a:cubicBezTo>
                  <a:cubicBezTo>
                    <a:pt x="1846" y="9454"/>
                    <a:pt x="1775" y="9525"/>
                    <a:pt x="1775" y="9609"/>
                  </a:cubicBezTo>
                  <a:lnTo>
                    <a:pt x="1775" y="9811"/>
                  </a:lnTo>
                  <a:lnTo>
                    <a:pt x="1061" y="9811"/>
                  </a:lnTo>
                  <a:cubicBezTo>
                    <a:pt x="965" y="9811"/>
                    <a:pt x="894" y="9882"/>
                    <a:pt x="894" y="9966"/>
                  </a:cubicBezTo>
                  <a:lnTo>
                    <a:pt x="894" y="11025"/>
                  </a:lnTo>
                  <a:cubicBezTo>
                    <a:pt x="894" y="11121"/>
                    <a:pt x="965" y="11192"/>
                    <a:pt x="1061" y="11192"/>
                  </a:cubicBezTo>
                  <a:lnTo>
                    <a:pt x="2811" y="11192"/>
                  </a:lnTo>
                  <a:cubicBezTo>
                    <a:pt x="2906" y="11192"/>
                    <a:pt x="2977" y="11121"/>
                    <a:pt x="2977" y="11025"/>
                  </a:cubicBezTo>
                  <a:lnTo>
                    <a:pt x="2977" y="10668"/>
                  </a:lnTo>
                  <a:lnTo>
                    <a:pt x="3180" y="11097"/>
                  </a:lnTo>
                  <a:cubicBezTo>
                    <a:pt x="3216" y="11156"/>
                    <a:pt x="3275" y="11192"/>
                    <a:pt x="3335" y="11192"/>
                  </a:cubicBezTo>
                  <a:cubicBezTo>
                    <a:pt x="3358" y="11192"/>
                    <a:pt x="3382" y="11192"/>
                    <a:pt x="3406" y="11180"/>
                  </a:cubicBezTo>
                  <a:cubicBezTo>
                    <a:pt x="3477" y="11133"/>
                    <a:pt x="3525" y="11037"/>
                    <a:pt x="3477" y="10954"/>
                  </a:cubicBezTo>
                  <a:lnTo>
                    <a:pt x="2370" y="8716"/>
                  </a:lnTo>
                  <a:cubicBezTo>
                    <a:pt x="2334" y="8644"/>
                    <a:pt x="2346" y="8561"/>
                    <a:pt x="2394" y="8513"/>
                  </a:cubicBezTo>
                  <a:lnTo>
                    <a:pt x="2739" y="8168"/>
                  </a:lnTo>
                  <a:cubicBezTo>
                    <a:pt x="2799" y="8108"/>
                    <a:pt x="2799" y="8025"/>
                    <a:pt x="2751" y="7965"/>
                  </a:cubicBezTo>
                  <a:lnTo>
                    <a:pt x="2382" y="7477"/>
                  </a:lnTo>
                  <a:cubicBezTo>
                    <a:pt x="2370" y="7454"/>
                    <a:pt x="2370" y="7442"/>
                    <a:pt x="2370" y="7430"/>
                  </a:cubicBezTo>
                  <a:cubicBezTo>
                    <a:pt x="2370" y="7418"/>
                    <a:pt x="2382" y="7394"/>
                    <a:pt x="2394" y="7394"/>
                  </a:cubicBezTo>
                  <a:lnTo>
                    <a:pt x="3037" y="7073"/>
                  </a:lnTo>
                  <a:lnTo>
                    <a:pt x="3501" y="8632"/>
                  </a:lnTo>
                  <a:cubicBezTo>
                    <a:pt x="3522" y="8716"/>
                    <a:pt x="3598" y="8754"/>
                    <a:pt x="3673" y="8754"/>
                  </a:cubicBezTo>
                  <a:cubicBezTo>
                    <a:pt x="3683" y="8754"/>
                    <a:pt x="3693" y="8753"/>
                    <a:pt x="3704" y="8751"/>
                  </a:cubicBezTo>
                  <a:cubicBezTo>
                    <a:pt x="3799" y="8716"/>
                    <a:pt x="3835" y="8632"/>
                    <a:pt x="3823" y="8549"/>
                  </a:cubicBezTo>
                  <a:lnTo>
                    <a:pt x="3751" y="8287"/>
                  </a:lnTo>
                  <a:lnTo>
                    <a:pt x="3751" y="8287"/>
                  </a:lnTo>
                  <a:cubicBezTo>
                    <a:pt x="3954" y="8358"/>
                    <a:pt x="4168" y="8394"/>
                    <a:pt x="4370" y="8394"/>
                  </a:cubicBezTo>
                  <a:cubicBezTo>
                    <a:pt x="4597" y="8394"/>
                    <a:pt x="4811" y="8358"/>
                    <a:pt x="5001" y="8287"/>
                  </a:cubicBezTo>
                  <a:lnTo>
                    <a:pt x="5001" y="8287"/>
                  </a:lnTo>
                  <a:lnTo>
                    <a:pt x="4370" y="10442"/>
                  </a:lnTo>
                  <a:lnTo>
                    <a:pt x="4013" y="9228"/>
                  </a:lnTo>
                  <a:cubicBezTo>
                    <a:pt x="3992" y="9144"/>
                    <a:pt x="3917" y="9106"/>
                    <a:pt x="3842" y="9106"/>
                  </a:cubicBezTo>
                  <a:cubicBezTo>
                    <a:pt x="3832" y="9106"/>
                    <a:pt x="3821" y="9107"/>
                    <a:pt x="3811" y="9108"/>
                  </a:cubicBezTo>
                  <a:cubicBezTo>
                    <a:pt x="3716" y="9120"/>
                    <a:pt x="3680" y="9228"/>
                    <a:pt x="3692" y="9311"/>
                  </a:cubicBezTo>
                  <a:lnTo>
                    <a:pt x="4192" y="11073"/>
                  </a:lnTo>
                  <a:cubicBezTo>
                    <a:pt x="4216" y="11144"/>
                    <a:pt x="4287" y="11192"/>
                    <a:pt x="4359" y="11192"/>
                  </a:cubicBezTo>
                  <a:cubicBezTo>
                    <a:pt x="4430" y="11192"/>
                    <a:pt x="4490" y="11144"/>
                    <a:pt x="4525" y="11073"/>
                  </a:cubicBezTo>
                  <a:lnTo>
                    <a:pt x="5704" y="7049"/>
                  </a:lnTo>
                  <a:lnTo>
                    <a:pt x="6335" y="7382"/>
                  </a:lnTo>
                  <a:lnTo>
                    <a:pt x="6371" y="7406"/>
                  </a:lnTo>
                  <a:cubicBezTo>
                    <a:pt x="6371" y="7430"/>
                    <a:pt x="6371" y="7442"/>
                    <a:pt x="6359" y="7454"/>
                  </a:cubicBezTo>
                  <a:lnTo>
                    <a:pt x="5978" y="7942"/>
                  </a:lnTo>
                  <a:cubicBezTo>
                    <a:pt x="5942" y="8001"/>
                    <a:pt x="5942" y="8108"/>
                    <a:pt x="6002" y="8156"/>
                  </a:cubicBezTo>
                  <a:lnTo>
                    <a:pt x="6335" y="8501"/>
                  </a:lnTo>
                  <a:cubicBezTo>
                    <a:pt x="6395" y="8561"/>
                    <a:pt x="6418" y="8644"/>
                    <a:pt x="6371" y="8704"/>
                  </a:cubicBezTo>
                  <a:lnTo>
                    <a:pt x="5252" y="10942"/>
                  </a:lnTo>
                  <a:cubicBezTo>
                    <a:pt x="5204" y="11013"/>
                    <a:pt x="5240" y="11121"/>
                    <a:pt x="5323" y="11156"/>
                  </a:cubicBezTo>
                  <a:cubicBezTo>
                    <a:pt x="5359" y="11180"/>
                    <a:pt x="5371" y="11180"/>
                    <a:pt x="5406" y="11180"/>
                  </a:cubicBezTo>
                  <a:cubicBezTo>
                    <a:pt x="5466" y="11180"/>
                    <a:pt x="5525" y="11144"/>
                    <a:pt x="5549" y="11085"/>
                  </a:cubicBezTo>
                  <a:lnTo>
                    <a:pt x="6668" y="8858"/>
                  </a:lnTo>
                  <a:cubicBezTo>
                    <a:pt x="6776" y="8656"/>
                    <a:pt x="6728" y="8418"/>
                    <a:pt x="6573" y="8263"/>
                  </a:cubicBezTo>
                  <a:lnTo>
                    <a:pt x="6323" y="8001"/>
                  </a:lnTo>
                  <a:lnTo>
                    <a:pt x="6549" y="7727"/>
                  </a:lnTo>
                  <a:lnTo>
                    <a:pt x="7788" y="8096"/>
                  </a:lnTo>
                  <a:cubicBezTo>
                    <a:pt x="8157" y="8216"/>
                    <a:pt x="8407" y="8561"/>
                    <a:pt x="8407" y="8942"/>
                  </a:cubicBezTo>
                  <a:lnTo>
                    <a:pt x="8407" y="11013"/>
                  </a:lnTo>
                  <a:cubicBezTo>
                    <a:pt x="8407" y="11097"/>
                    <a:pt x="8478" y="11180"/>
                    <a:pt x="8573" y="11180"/>
                  </a:cubicBezTo>
                  <a:cubicBezTo>
                    <a:pt x="8657" y="11180"/>
                    <a:pt x="8740" y="11097"/>
                    <a:pt x="8740" y="11013"/>
                  </a:cubicBezTo>
                  <a:lnTo>
                    <a:pt x="8740" y="8942"/>
                  </a:lnTo>
                  <a:cubicBezTo>
                    <a:pt x="8764" y="8442"/>
                    <a:pt x="8419" y="7965"/>
                    <a:pt x="7907" y="7811"/>
                  </a:cubicBezTo>
                  <a:lnTo>
                    <a:pt x="6716" y="7454"/>
                  </a:lnTo>
                  <a:cubicBezTo>
                    <a:pt x="6716" y="7430"/>
                    <a:pt x="6716" y="7382"/>
                    <a:pt x="6692" y="7358"/>
                  </a:cubicBezTo>
                  <a:cubicBezTo>
                    <a:pt x="6668" y="7251"/>
                    <a:pt x="6597" y="7144"/>
                    <a:pt x="6502" y="7096"/>
                  </a:cubicBezTo>
                  <a:lnTo>
                    <a:pt x="5775" y="6727"/>
                  </a:lnTo>
                  <a:lnTo>
                    <a:pt x="5775" y="6203"/>
                  </a:lnTo>
                  <a:cubicBezTo>
                    <a:pt x="6323" y="5822"/>
                    <a:pt x="6716" y="5227"/>
                    <a:pt x="6799" y="4536"/>
                  </a:cubicBezTo>
                  <a:lnTo>
                    <a:pt x="6906" y="4536"/>
                  </a:lnTo>
                  <a:cubicBezTo>
                    <a:pt x="7228" y="4536"/>
                    <a:pt x="7502" y="4298"/>
                    <a:pt x="7526" y="4001"/>
                  </a:cubicBezTo>
                  <a:cubicBezTo>
                    <a:pt x="7549" y="3834"/>
                    <a:pt x="7490" y="3655"/>
                    <a:pt x="7383" y="3536"/>
                  </a:cubicBezTo>
                  <a:cubicBezTo>
                    <a:pt x="7323" y="3477"/>
                    <a:pt x="7264" y="3441"/>
                    <a:pt x="7192" y="3393"/>
                  </a:cubicBezTo>
                  <a:lnTo>
                    <a:pt x="7192" y="1572"/>
                  </a:lnTo>
                  <a:cubicBezTo>
                    <a:pt x="7192" y="905"/>
                    <a:pt x="6633" y="357"/>
                    <a:pt x="5966" y="357"/>
                  </a:cubicBezTo>
                  <a:lnTo>
                    <a:pt x="5942" y="357"/>
                  </a:lnTo>
                  <a:cubicBezTo>
                    <a:pt x="5644" y="131"/>
                    <a:pt x="5204" y="0"/>
                    <a:pt x="47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4" name="Google Shape;10545;p79">
              <a:extLst>
                <a:ext uri="{FF2B5EF4-FFF2-40B4-BE49-F238E27FC236}">
                  <a16:creationId xmlns:a16="http://schemas.microsoft.com/office/drawing/2014/main" id="{D7C7C992-37B2-E206-B327-6B6A7F9FAFAA}"/>
                </a:ext>
              </a:extLst>
            </p:cNvPr>
            <p:cNvSpPr/>
            <p:nvPr/>
          </p:nvSpPr>
          <p:spPr>
            <a:xfrm>
              <a:off x="6012727" y="4085840"/>
              <a:ext cx="37731" cy="37763"/>
            </a:xfrm>
            <a:custGeom>
              <a:avLst/>
              <a:gdLst/>
              <a:ahLst/>
              <a:cxnLst/>
              <a:rect l="l" t="t" r="r" b="b"/>
              <a:pathLst>
                <a:path w="1191" h="1192" extrusionOk="0">
                  <a:moveTo>
                    <a:pt x="595" y="1"/>
                  </a:moveTo>
                  <a:cubicBezTo>
                    <a:pt x="512" y="1"/>
                    <a:pt x="441" y="72"/>
                    <a:pt x="441" y="167"/>
                  </a:cubicBezTo>
                  <a:lnTo>
                    <a:pt x="441" y="429"/>
                  </a:lnTo>
                  <a:lnTo>
                    <a:pt x="167" y="429"/>
                  </a:lnTo>
                  <a:cubicBezTo>
                    <a:pt x="84" y="429"/>
                    <a:pt x="0" y="513"/>
                    <a:pt x="0" y="596"/>
                  </a:cubicBezTo>
                  <a:cubicBezTo>
                    <a:pt x="0" y="691"/>
                    <a:pt x="84" y="763"/>
                    <a:pt x="167" y="763"/>
                  </a:cubicBezTo>
                  <a:lnTo>
                    <a:pt x="441" y="763"/>
                  </a:lnTo>
                  <a:lnTo>
                    <a:pt x="441" y="1025"/>
                  </a:lnTo>
                  <a:cubicBezTo>
                    <a:pt x="441" y="1120"/>
                    <a:pt x="512" y="1191"/>
                    <a:pt x="595" y="1191"/>
                  </a:cubicBezTo>
                  <a:cubicBezTo>
                    <a:pt x="691" y="1191"/>
                    <a:pt x="762" y="1120"/>
                    <a:pt x="762" y="1025"/>
                  </a:cubicBezTo>
                  <a:lnTo>
                    <a:pt x="762" y="763"/>
                  </a:lnTo>
                  <a:lnTo>
                    <a:pt x="1024" y="763"/>
                  </a:lnTo>
                  <a:cubicBezTo>
                    <a:pt x="1119" y="763"/>
                    <a:pt x="1191" y="691"/>
                    <a:pt x="1191" y="596"/>
                  </a:cubicBezTo>
                  <a:cubicBezTo>
                    <a:pt x="1191" y="513"/>
                    <a:pt x="1119" y="429"/>
                    <a:pt x="1024" y="429"/>
                  </a:cubicBezTo>
                  <a:lnTo>
                    <a:pt x="762" y="429"/>
                  </a:lnTo>
                  <a:lnTo>
                    <a:pt x="762" y="167"/>
                  </a:lnTo>
                  <a:cubicBezTo>
                    <a:pt x="762" y="72"/>
                    <a:pt x="691" y="1"/>
                    <a:pt x="5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35" name="Google Shape;10546;p79">
            <a:extLst>
              <a:ext uri="{FF2B5EF4-FFF2-40B4-BE49-F238E27FC236}">
                <a16:creationId xmlns:a16="http://schemas.microsoft.com/office/drawing/2014/main" id="{BC7EBB3F-5D30-91FE-DF7F-F4ECC3517F56}"/>
              </a:ext>
            </a:extLst>
          </p:cNvPr>
          <p:cNvGrpSpPr/>
          <p:nvPr/>
        </p:nvGrpSpPr>
        <p:grpSpPr>
          <a:xfrm>
            <a:off x="3646396" y="5548865"/>
            <a:ext cx="616366" cy="695122"/>
            <a:chOff x="2206122" y="3360748"/>
            <a:chExt cx="308183" cy="347561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36" name="Google Shape;10547;p79">
              <a:extLst>
                <a:ext uri="{FF2B5EF4-FFF2-40B4-BE49-F238E27FC236}">
                  <a16:creationId xmlns:a16="http://schemas.microsoft.com/office/drawing/2014/main" id="{27B2EDE8-62E4-C846-0C3E-162E5AA2A6FF}"/>
                </a:ext>
              </a:extLst>
            </p:cNvPr>
            <p:cNvSpPr/>
            <p:nvPr/>
          </p:nvSpPr>
          <p:spPr>
            <a:xfrm>
              <a:off x="2206122" y="3543859"/>
              <a:ext cx="199932" cy="164451"/>
            </a:xfrm>
            <a:custGeom>
              <a:avLst/>
              <a:gdLst/>
              <a:ahLst/>
              <a:cxnLst/>
              <a:rect l="l" t="t" r="r" b="b"/>
              <a:pathLst>
                <a:path w="6311" h="5191" extrusionOk="0">
                  <a:moveTo>
                    <a:pt x="289" y="1"/>
                  </a:moveTo>
                  <a:cubicBezTo>
                    <a:pt x="219" y="1"/>
                    <a:pt x="162" y="52"/>
                    <a:pt x="143" y="118"/>
                  </a:cubicBezTo>
                  <a:cubicBezTo>
                    <a:pt x="48" y="476"/>
                    <a:pt x="0" y="845"/>
                    <a:pt x="0" y="1214"/>
                  </a:cubicBezTo>
                  <a:cubicBezTo>
                    <a:pt x="0" y="3405"/>
                    <a:pt x="1786" y="5191"/>
                    <a:pt x="3977" y="5191"/>
                  </a:cubicBezTo>
                  <a:cubicBezTo>
                    <a:pt x="4787" y="5191"/>
                    <a:pt x="5584" y="4941"/>
                    <a:pt x="6251" y="4476"/>
                  </a:cubicBezTo>
                  <a:cubicBezTo>
                    <a:pt x="6275" y="4429"/>
                    <a:pt x="6311" y="4321"/>
                    <a:pt x="6251" y="4250"/>
                  </a:cubicBezTo>
                  <a:cubicBezTo>
                    <a:pt x="6221" y="4204"/>
                    <a:pt x="6166" y="4183"/>
                    <a:pt x="6111" y="4183"/>
                  </a:cubicBezTo>
                  <a:cubicBezTo>
                    <a:pt x="6081" y="4183"/>
                    <a:pt x="6050" y="4189"/>
                    <a:pt x="6025" y="4202"/>
                  </a:cubicBezTo>
                  <a:cubicBezTo>
                    <a:pt x="5418" y="4643"/>
                    <a:pt x="4691" y="4857"/>
                    <a:pt x="3941" y="4857"/>
                  </a:cubicBezTo>
                  <a:cubicBezTo>
                    <a:pt x="1929" y="4857"/>
                    <a:pt x="298" y="3226"/>
                    <a:pt x="298" y="1214"/>
                  </a:cubicBezTo>
                  <a:cubicBezTo>
                    <a:pt x="298" y="869"/>
                    <a:pt x="346" y="535"/>
                    <a:pt x="441" y="202"/>
                  </a:cubicBezTo>
                  <a:cubicBezTo>
                    <a:pt x="477" y="118"/>
                    <a:pt x="417" y="23"/>
                    <a:pt x="346" y="11"/>
                  </a:cubicBezTo>
                  <a:cubicBezTo>
                    <a:pt x="326" y="4"/>
                    <a:pt x="307" y="1"/>
                    <a:pt x="2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7" name="Google Shape;10548;p79">
              <a:extLst>
                <a:ext uri="{FF2B5EF4-FFF2-40B4-BE49-F238E27FC236}">
                  <a16:creationId xmlns:a16="http://schemas.microsoft.com/office/drawing/2014/main" id="{E378A43C-FA2C-31E9-90C9-19AC516235FB}"/>
                </a:ext>
              </a:extLst>
            </p:cNvPr>
            <p:cNvSpPr/>
            <p:nvPr/>
          </p:nvSpPr>
          <p:spPr>
            <a:xfrm>
              <a:off x="2216291" y="3360748"/>
              <a:ext cx="298014" cy="312872"/>
            </a:xfrm>
            <a:custGeom>
              <a:avLst/>
              <a:gdLst/>
              <a:ahLst/>
              <a:cxnLst/>
              <a:rect l="l" t="t" r="r" b="b"/>
              <a:pathLst>
                <a:path w="9407" h="9876" extrusionOk="0">
                  <a:moveTo>
                    <a:pt x="6830" y="0"/>
                  </a:moveTo>
                  <a:cubicBezTo>
                    <a:pt x="6032" y="0"/>
                    <a:pt x="5248" y="384"/>
                    <a:pt x="4763" y="1100"/>
                  </a:cubicBezTo>
                  <a:cubicBezTo>
                    <a:pt x="4632" y="1315"/>
                    <a:pt x="4513" y="1529"/>
                    <a:pt x="4454" y="1791"/>
                  </a:cubicBezTo>
                  <a:cubicBezTo>
                    <a:pt x="4418" y="1874"/>
                    <a:pt x="4478" y="1969"/>
                    <a:pt x="4561" y="1981"/>
                  </a:cubicBezTo>
                  <a:cubicBezTo>
                    <a:pt x="4574" y="1985"/>
                    <a:pt x="4587" y="1987"/>
                    <a:pt x="4600" y="1987"/>
                  </a:cubicBezTo>
                  <a:cubicBezTo>
                    <a:pt x="4671" y="1987"/>
                    <a:pt x="4741" y="1935"/>
                    <a:pt x="4751" y="1874"/>
                  </a:cubicBezTo>
                  <a:cubicBezTo>
                    <a:pt x="4811" y="1672"/>
                    <a:pt x="4894" y="1469"/>
                    <a:pt x="5037" y="1279"/>
                  </a:cubicBezTo>
                  <a:cubicBezTo>
                    <a:pt x="5455" y="652"/>
                    <a:pt x="6135" y="315"/>
                    <a:pt x="6830" y="315"/>
                  </a:cubicBezTo>
                  <a:cubicBezTo>
                    <a:pt x="7244" y="315"/>
                    <a:pt x="7664" y="435"/>
                    <a:pt x="8037" y="684"/>
                  </a:cubicBezTo>
                  <a:cubicBezTo>
                    <a:pt x="8514" y="1017"/>
                    <a:pt x="8847" y="1481"/>
                    <a:pt x="8966" y="2065"/>
                  </a:cubicBezTo>
                  <a:cubicBezTo>
                    <a:pt x="9085" y="2636"/>
                    <a:pt x="8966" y="3220"/>
                    <a:pt x="8633" y="3684"/>
                  </a:cubicBezTo>
                  <a:cubicBezTo>
                    <a:pt x="8230" y="4289"/>
                    <a:pt x="7574" y="4641"/>
                    <a:pt x="6873" y="4641"/>
                  </a:cubicBezTo>
                  <a:cubicBezTo>
                    <a:pt x="6829" y="4641"/>
                    <a:pt x="6784" y="4639"/>
                    <a:pt x="6740" y="4636"/>
                  </a:cubicBezTo>
                  <a:lnTo>
                    <a:pt x="6716" y="4636"/>
                  </a:lnTo>
                  <a:cubicBezTo>
                    <a:pt x="6549" y="4625"/>
                    <a:pt x="6406" y="4613"/>
                    <a:pt x="6240" y="4565"/>
                  </a:cubicBezTo>
                  <a:cubicBezTo>
                    <a:pt x="6220" y="4560"/>
                    <a:pt x="6204" y="4557"/>
                    <a:pt x="6189" y="4557"/>
                  </a:cubicBezTo>
                  <a:cubicBezTo>
                    <a:pt x="6168" y="4557"/>
                    <a:pt x="6148" y="4563"/>
                    <a:pt x="6121" y="4577"/>
                  </a:cubicBezTo>
                  <a:lnTo>
                    <a:pt x="5120" y="5053"/>
                  </a:lnTo>
                  <a:lnTo>
                    <a:pt x="5168" y="3958"/>
                  </a:lnTo>
                  <a:cubicBezTo>
                    <a:pt x="5168" y="3910"/>
                    <a:pt x="5156" y="3886"/>
                    <a:pt x="5144" y="3851"/>
                  </a:cubicBezTo>
                  <a:cubicBezTo>
                    <a:pt x="4823" y="3470"/>
                    <a:pt x="4668" y="2993"/>
                    <a:pt x="4680" y="2481"/>
                  </a:cubicBezTo>
                  <a:cubicBezTo>
                    <a:pt x="4680" y="2398"/>
                    <a:pt x="4608" y="2315"/>
                    <a:pt x="4513" y="2315"/>
                  </a:cubicBezTo>
                  <a:cubicBezTo>
                    <a:pt x="4418" y="2315"/>
                    <a:pt x="4347" y="2398"/>
                    <a:pt x="4347" y="2481"/>
                  </a:cubicBezTo>
                  <a:cubicBezTo>
                    <a:pt x="4347" y="2708"/>
                    <a:pt x="4382" y="2934"/>
                    <a:pt x="4442" y="3136"/>
                  </a:cubicBezTo>
                  <a:cubicBezTo>
                    <a:pt x="4168" y="3077"/>
                    <a:pt x="3894" y="3053"/>
                    <a:pt x="3620" y="3053"/>
                  </a:cubicBezTo>
                  <a:cubicBezTo>
                    <a:pt x="2858" y="3053"/>
                    <a:pt x="2132" y="3255"/>
                    <a:pt x="1489" y="3660"/>
                  </a:cubicBezTo>
                  <a:cubicBezTo>
                    <a:pt x="882" y="4041"/>
                    <a:pt x="370" y="4601"/>
                    <a:pt x="48" y="5256"/>
                  </a:cubicBezTo>
                  <a:cubicBezTo>
                    <a:pt x="1" y="5327"/>
                    <a:pt x="48" y="5434"/>
                    <a:pt x="120" y="5458"/>
                  </a:cubicBezTo>
                  <a:cubicBezTo>
                    <a:pt x="156" y="5470"/>
                    <a:pt x="167" y="5470"/>
                    <a:pt x="191" y="5470"/>
                  </a:cubicBezTo>
                  <a:cubicBezTo>
                    <a:pt x="251" y="5470"/>
                    <a:pt x="322" y="5446"/>
                    <a:pt x="346" y="5387"/>
                  </a:cubicBezTo>
                  <a:cubicBezTo>
                    <a:pt x="965" y="4136"/>
                    <a:pt x="2227" y="3362"/>
                    <a:pt x="3620" y="3362"/>
                  </a:cubicBezTo>
                  <a:cubicBezTo>
                    <a:pt x="3942" y="3362"/>
                    <a:pt x="4263" y="3410"/>
                    <a:pt x="4573" y="3482"/>
                  </a:cubicBezTo>
                  <a:cubicBezTo>
                    <a:pt x="4644" y="3660"/>
                    <a:pt x="4751" y="3827"/>
                    <a:pt x="4859" y="3970"/>
                  </a:cubicBezTo>
                  <a:lnTo>
                    <a:pt x="4799" y="5279"/>
                  </a:lnTo>
                  <a:cubicBezTo>
                    <a:pt x="4799" y="5339"/>
                    <a:pt x="4823" y="5387"/>
                    <a:pt x="4870" y="5410"/>
                  </a:cubicBezTo>
                  <a:cubicBezTo>
                    <a:pt x="4894" y="5434"/>
                    <a:pt x="4930" y="5446"/>
                    <a:pt x="4954" y="5446"/>
                  </a:cubicBezTo>
                  <a:cubicBezTo>
                    <a:pt x="4989" y="5446"/>
                    <a:pt x="5001" y="5446"/>
                    <a:pt x="5037" y="5434"/>
                  </a:cubicBezTo>
                  <a:lnTo>
                    <a:pt x="6228" y="4875"/>
                  </a:lnTo>
                  <a:cubicBezTo>
                    <a:pt x="6359" y="4910"/>
                    <a:pt x="6502" y="4934"/>
                    <a:pt x="6644" y="4958"/>
                  </a:cubicBezTo>
                  <a:cubicBezTo>
                    <a:pt x="7061" y="5565"/>
                    <a:pt x="7264" y="6268"/>
                    <a:pt x="7264" y="7006"/>
                  </a:cubicBezTo>
                  <a:cubicBezTo>
                    <a:pt x="7264" y="7994"/>
                    <a:pt x="6883" y="8911"/>
                    <a:pt x="6180" y="9613"/>
                  </a:cubicBezTo>
                  <a:cubicBezTo>
                    <a:pt x="6121" y="9673"/>
                    <a:pt x="6121" y="9780"/>
                    <a:pt x="6180" y="9839"/>
                  </a:cubicBezTo>
                  <a:cubicBezTo>
                    <a:pt x="6204" y="9863"/>
                    <a:pt x="6252" y="9875"/>
                    <a:pt x="6299" y="9875"/>
                  </a:cubicBezTo>
                  <a:cubicBezTo>
                    <a:pt x="6347" y="9875"/>
                    <a:pt x="6371" y="9863"/>
                    <a:pt x="6418" y="9839"/>
                  </a:cubicBezTo>
                  <a:cubicBezTo>
                    <a:pt x="7192" y="9077"/>
                    <a:pt x="7609" y="8077"/>
                    <a:pt x="7609" y="7006"/>
                  </a:cubicBezTo>
                  <a:cubicBezTo>
                    <a:pt x="7609" y="6279"/>
                    <a:pt x="7418" y="5577"/>
                    <a:pt x="7037" y="4958"/>
                  </a:cubicBezTo>
                  <a:cubicBezTo>
                    <a:pt x="7787" y="4898"/>
                    <a:pt x="8490" y="4505"/>
                    <a:pt x="8930" y="3851"/>
                  </a:cubicBezTo>
                  <a:cubicBezTo>
                    <a:pt x="9276" y="3303"/>
                    <a:pt x="9407" y="2648"/>
                    <a:pt x="9276" y="1993"/>
                  </a:cubicBezTo>
                  <a:cubicBezTo>
                    <a:pt x="9145" y="1338"/>
                    <a:pt x="8776" y="791"/>
                    <a:pt x="8216" y="422"/>
                  </a:cubicBezTo>
                  <a:cubicBezTo>
                    <a:pt x="7789" y="137"/>
                    <a:pt x="7307" y="0"/>
                    <a:pt x="68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8" name="Google Shape;10549;p79">
              <a:extLst>
                <a:ext uri="{FF2B5EF4-FFF2-40B4-BE49-F238E27FC236}">
                  <a16:creationId xmlns:a16="http://schemas.microsoft.com/office/drawing/2014/main" id="{F393AC72-EAAE-14B0-4787-2D3433CC8082}"/>
                </a:ext>
              </a:extLst>
            </p:cNvPr>
            <p:cNvSpPr/>
            <p:nvPr/>
          </p:nvSpPr>
          <p:spPr>
            <a:xfrm>
              <a:off x="2392812" y="3401615"/>
              <a:ext cx="83033" cy="80372"/>
            </a:xfrm>
            <a:custGeom>
              <a:avLst/>
              <a:gdLst/>
              <a:ahLst/>
              <a:cxnLst/>
              <a:rect l="l" t="t" r="r" b="b"/>
              <a:pathLst>
                <a:path w="2621" h="2537" extrusionOk="0">
                  <a:moveTo>
                    <a:pt x="1608" y="334"/>
                  </a:moveTo>
                  <a:cubicBezTo>
                    <a:pt x="1775" y="334"/>
                    <a:pt x="1918" y="394"/>
                    <a:pt x="2037" y="513"/>
                  </a:cubicBezTo>
                  <a:cubicBezTo>
                    <a:pt x="2275" y="739"/>
                    <a:pt x="2275" y="1132"/>
                    <a:pt x="2037" y="1370"/>
                  </a:cubicBezTo>
                  <a:cubicBezTo>
                    <a:pt x="1918" y="1489"/>
                    <a:pt x="1763" y="1549"/>
                    <a:pt x="1608" y="1549"/>
                  </a:cubicBezTo>
                  <a:cubicBezTo>
                    <a:pt x="1453" y="1549"/>
                    <a:pt x="1299" y="1489"/>
                    <a:pt x="1180" y="1370"/>
                  </a:cubicBezTo>
                  <a:cubicBezTo>
                    <a:pt x="941" y="1132"/>
                    <a:pt x="941" y="751"/>
                    <a:pt x="1180" y="513"/>
                  </a:cubicBezTo>
                  <a:cubicBezTo>
                    <a:pt x="1299" y="394"/>
                    <a:pt x="1442" y="334"/>
                    <a:pt x="1608" y="334"/>
                  </a:cubicBezTo>
                  <a:close/>
                  <a:moveTo>
                    <a:pt x="1608" y="1"/>
                  </a:moveTo>
                  <a:cubicBezTo>
                    <a:pt x="1358" y="1"/>
                    <a:pt x="1120" y="108"/>
                    <a:pt x="953" y="275"/>
                  </a:cubicBezTo>
                  <a:cubicBezTo>
                    <a:pt x="620" y="596"/>
                    <a:pt x="596" y="1108"/>
                    <a:pt x="846" y="1477"/>
                  </a:cubicBezTo>
                  <a:lnTo>
                    <a:pt x="60" y="2263"/>
                  </a:lnTo>
                  <a:cubicBezTo>
                    <a:pt x="1" y="2322"/>
                    <a:pt x="1" y="2430"/>
                    <a:pt x="60" y="2489"/>
                  </a:cubicBezTo>
                  <a:cubicBezTo>
                    <a:pt x="84" y="2525"/>
                    <a:pt x="132" y="2537"/>
                    <a:pt x="179" y="2537"/>
                  </a:cubicBezTo>
                  <a:cubicBezTo>
                    <a:pt x="227" y="2537"/>
                    <a:pt x="263" y="2525"/>
                    <a:pt x="299" y="2489"/>
                  </a:cubicBezTo>
                  <a:lnTo>
                    <a:pt x="1084" y="1703"/>
                  </a:lnTo>
                  <a:cubicBezTo>
                    <a:pt x="1251" y="1822"/>
                    <a:pt x="1430" y="1870"/>
                    <a:pt x="1620" y="1870"/>
                  </a:cubicBezTo>
                  <a:cubicBezTo>
                    <a:pt x="1858" y="1870"/>
                    <a:pt x="2096" y="1775"/>
                    <a:pt x="2275" y="1596"/>
                  </a:cubicBezTo>
                  <a:cubicBezTo>
                    <a:pt x="2620" y="1227"/>
                    <a:pt x="2620" y="644"/>
                    <a:pt x="2263" y="275"/>
                  </a:cubicBezTo>
                  <a:cubicBezTo>
                    <a:pt x="2084" y="96"/>
                    <a:pt x="1846" y="1"/>
                    <a:pt x="1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39" name="Google Shape;10550;p79">
              <a:extLst>
                <a:ext uri="{FF2B5EF4-FFF2-40B4-BE49-F238E27FC236}">
                  <a16:creationId xmlns:a16="http://schemas.microsoft.com/office/drawing/2014/main" id="{FE0C0FD5-BCBE-6928-FC18-2CAB11FDC81D}"/>
                </a:ext>
              </a:extLst>
            </p:cNvPr>
            <p:cNvSpPr/>
            <p:nvPr/>
          </p:nvSpPr>
          <p:spPr>
            <a:xfrm>
              <a:off x="2229502" y="3535147"/>
              <a:ext cx="201833" cy="94723"/>
            </a:xfrm>
            <a:custGeom>
              <a:avLst/>
              <a:gdLst/>
              <a:ahLst/>
              <a:cxnLst/>
              <a:rect l="l" t="t" r="r" b="b"/>
              <a:pathLst>
                <a:path w="6371" h="2990" extrusionOk="0">
                  <a:moveTo>
                    <a:pt x="3191" y="310"/>
                  </a:moveTo>
                  <a:cubicBezTo>
                    <a:pt x="3477" y="310"/>
                    <a:pt x="3751" y="346"/>
                    <a:pt x="4025" y="393"/>
                  </a:cubicBezTo>
                  <a:cubicBezTo>
                    <a:pt x="4191" y="584"/>
                    <a:pt x="4275" y="834"/>
                    <a:pt x="4275" y="1084"/>
                  </a:cubicBezTo>
                  <a:cubicBezTo>
                    <a:pt x="4275" y="1703"/>
                    <a:pt x="3787" y="2191"/>
                    <a:pt x="3179" y="2191"/>
                  </a:cubicBezTo>
                  <a:cubicBezTo>
                    <a:pt x="2560" y="2191"/>
                    <a:pt x="2072" y="1703"/>
                    <a:pt x="2072" y="1084"/>
                  </a:cubicBezTo>
                  <a:cubicBezTo>
                    <a:pt x="2108" y="846"/>
                    <a:pt x="2191" y="596"/>
                    <a:pt x="2358" y="393"/>
                  </a:cubicBezTo>
                  <a:cubicBezTo>
                    <a:pt x="2620" y="346"/>
                    <a:pt x="2906" y="310"/>
                    <a:pt x="3191" y="310"/>
                  </a:cubicBezTo>
                  <a:close/>
                  <a:moveTo>
                    <a:pt x="1905" y="489"/>
                  </a:moveTo>
                  <a:lnTo>
                    <a:pt x="1905" y="489"/>
                  </a:lnTo>
                  <a:cubicBezTo>
                    <a:pt x="1822" y="691"/>
                    <a:pt x="1775" y="894"/>
                    <a:pt x="1775" y="1108"/>
                  </a:cubicBezTo>
                  <a:cubicBezTo>
                    <a:pt x="1775" y="1894"/>
                    <a:pt x="2417" y="2513"/>
                    <a:pt x="3191" y="2513"/>
                  </a:cubicBezTo>
                  <a:cubicBezTo>
                    <a:pt x="3965" y="2513"/>
                    <a:pt x="4608" y="1882"/>
                    <a:pt x="4608" y="1108"/>
                  </a:cubicBezTo>
                  <a:cubicBezTo>
                    <a:pt x="4608" y="894"/>
                    <a:pt x="4561" y="691"/>
                    <a:pt x="4465" y="489"/>
                  </a:cubicBezTo>
                  <a:lnTo>
                    <a:pt x="4465" y="489"/>
                  </a:lnTo>
                  <a:cubicBezTo>
                    <a:pt x="5180" y="691"/>
                    <a:pt x="5751" y="1060"/>
                    <a:pt x="6001" y="1489"/>
                  </a:cubicBezTo>
                  <a:cubicBezTo>
                    <a:pt x="5620" y="2191"/>
                    <a:pt x="4465" y="2668"/>
                    <a:pt x="3203" y="2668"/>
                  </a:cubicBezTo>
                  <a:cubicBezTo>
                    <a:pt x="1929" y="2668"/>
                    <a:pt x="798" y="2191"/>
                    <a:pt x="381" y="1489"/>
                  </a:cubicBezTo>
                  <a:cubicBezTo>
                    <a:pt x="632" y="1060"/>
                    <a:pt x="1191" y="691"/>
                    <a:pt x="1905" y="489"/>
                  </a:cubicBezTo>
                  <a:close/>
                  <a:moveTo>
                    <a:pt x="3191" y="1"/>
                  </a:moveTo>
                  <a:cubicBezTo>
                    <a:pt x="2858" y="1"/>
                    <a:pt x="2548" y="36"/>
                    <a:pt x="2239" y="96"/>
                  </a:cubicBezTo>
                  <a:cubicBezTo>
                    <a:pt x="1179" y="286"/>
                    <a:pt x="358" y="786"/>
                    <a:pt x="36" y="1429"/>
                  </a:cubicBezTo>
                  <a:cubicBezTo>
                    <a:pt x="0" y="1477"/>
                    <a:pt x="0" y="1536"/>
                    <a:pt x="36" y="1584"/>
                  </a:cubicBezTo>
                  <a:cubicBezTo>
                    <a:pt x="465" y="2429"/>
                    <a:pt x="1727" y="2989"/>
                    <a:pt x="3191" y="2989"/>
                  </a:cubicBezTo>
                  <a:cubicBezTo>
                    <a:pt x="4644" y="2989"/>
                    <a:pt x="5918" y="2429"/>
                    <a:pt x="6347" y="1584"/>
                  </a:cubicBezTo>
                  <a:cubicBezTo>
                    <a:pt x="6370" y="1525"/>
                    <a:pt x="6370" y="1477"/>
                    <a:pt x="6347" y="1429"/>
                  </a:cubicBezTo>
                  <a:cubicBezTo>
                    <a:pt x="6013" y="786"/>
                    <a:pt x="5204" y="286"/>
                    <a:pt x="4144" y="96"/>
                  </a:cubicBezTo>
                  <a:cubicBezTo>
                    <a:pt x="3822" y="36"/>
                    <a:pt x="3513" y="1"/>
                    <a:pt x="31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0" name="Google Shape;10551;p79">
              <a:extLst>
                <a:ext uri="{FF2B5EF4-FFF2-40B4-BE49-F238E27FC236}">
                  <a16:creationId xmlns:a16="http://schemas.microsoft.com/office/drawing/2014/main" id="{12ACE38A-3161-ED13-7867-492E1E1B2634}"/>
                </a:ext>
              </a:extLst>
            </p:cNvPr>
            <p:cNvSpPr/>
            <p:nvPr/>
          </p:nvSpPr>
          <p:spPr>
            <a:xfrm>
              <a:off x="2236281" y="3609215"/>
              <a:ext cx="81893" cy="38364"/>
            </a:xfrm>
            <a:custGeom>
              <a:avLst/>
              <a:gdLst/>
              <a:ahLst/>
              <a:cxnLst/>
              <a:rect l="l" t="t" r="r" b="b"/>
              <a:pathLst>
                <a:path w="2585" h="1211" extrusionOk="0">
                  <a:moveTo>
                    <a:pt x="180" y="1"/>
                  </a:moveTo>
                  <a:cubicBezTo>
                    <a:pt x="140" y="1"/>
                    <a:pt x="101" y="15"/>
                    <a:pt x="72" y="44"/>
                  </a:cubicBezTo>
                  <a:cubicBezTo>
                    <a:pt x="1" y="103"/>
                    <a:pt x="1" y="211"/>
                    <a:pt x="60" y="270"/>
                  </a:cubicBezTo>
                  <a:cubicBezTo>
                    <a:pt x="525" y="818"/>
                    <a:pt x="1418" y="1175"/>
                    <a:pt x="2406" y="1211"/>
                  </a:cubicBezTo>
                  <a:cubicBezTo>
                    <a:pt x="2501" y="1211"/>
                    <a:pt x="2573" y="1127"/>
                    <a:pt x="2573" y="1056"/>
                  </a:cubicBezTo>
                  <a:cubicBezTo>
                    <a:pt x="2584" y="949"/>
                    <a:pt x="2513" y="877"/>
                    <a:pt x="2430" y="877"/>
                  </a:cubicBezTo>
                  <a:cubicBezTo>
                    <a:pt x="1513" y="853"/>
                    <a:pt x="703" y="532"/>
                    <a:pt x="298" y="56"/>
                  </a:cubicBezTo>
                  <a:cubicBezTo>
                    <a:pt x="267" y="18"/>
                    <a:pt x="223" y="1"/>
                    <a:pt x="1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41" name="Google Shape;10552;p79">
            <a:extLst>
              <a:ext uri="{FF2B5EF4-FFF2-40B4-BE49-F238E27FC236}">
                <a16:creationId xmlns:a16="http://schemas.microsoft.com/office/drawing/2014/main" id="{27164FF5-8F44-B728-C82B-60FEFD46F6BC}"/>
              </a:ext>
            </a:extLst>
          </p:cNvPr>
          <p:cNvGrpSpPr/>
          <p:nvPr/>
        </p:nvGrpSpPr>
        <p:grpSpPr>
          <a:xfrm>
            <a:off x="9940957" y="6398586"/>
            <a:ext cx="555984" cy="709948"/>
            <a:chOff x="5353403" y="3785609"/>
            <a:chExt cx="277992" cy="354974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42" name="Google Shape;10553;p79">
              <a:extLst>
                <a:ext uri="{FF2B5EF4-FFF2-40B4-BE49-F238E27FC236}">
                  <a16:creationId xmlns:a16="http://schemas.microsoft.com/office/drawing/2014/main" id="{864A1081-6A63-F796-AABF-4EB001A9CF96}"/>
                </a:ext>
              </a:extLst>
            </p:cNvPr>
            <p:cNvSpPr/>
            <p:nvPr/>
          </p:nvSpPr>
          <p:spPr>
            <a:xfrm>
              <a:off x="5476734" y="3952562"/>
              <a:ext cx="33232" cy="15998"/>
            </a:xfrm>
            <a:custGeom>
              <a:avLst/>
              <a:gdLst/>
              <a:ahLst/>
              <a:cxnLst/>
              <a:rect l="l" t="t" r="r" b="b"/>
              <a:pathLst>
                <a:path w="1049" h="505" extrusionOk="0">
                  <a:moveTo>
                    <a:pt x="189" y="0"/>
                  </a:moveTo>
                  <a:cubicBezTo>
                    <a:pt x="154" y="0"/>
                    <a:pt x="117" y="10"/>
                    <a:pt x="84" y="29"/>
                  </a:cubicBezTo>
                  <a:cubicBezTo>
                    <a:pt x="12" y="64"/>
                    <a:pt x="0" y="171"/>
                    <a:pt x="48" y="255"/>
                  </a:cubicBezTo>
                  <a:cubicBezTo>
                    <a:pt x="155" y="398"/>
                    <a:pt x="334" y="505"/>
                    <a:pt x="536" y="505"/>
                  </a:cubicBezTo>
                  <a:cubicBezTo>
                    <a:pt x="727" y="505"/>
                    <a:pt x="917" y="410"/>
                    <a:pt x="1024" y="255"/>
                  </a:cubicBezTo>
                  <a:cubicBezTo>
                    <a:pt x="1048" y="171"/>
                    <a:pt x="1024" y="76"/>
                    <a:pt x="953" y="29"/>
                  </a:cubicBezTo>
                  <a:cubicBezTo>
                    <a:pt x="924" y="10"/>
                    <a:pt x="890" y="0"/>
                    <a:pt x="856" y="0"/>
                  </a:cubicBezTo>
                  <a:cubicBezTo>
                    <a:pt x="805" y="0"/>
                    <a:pt x="755" y="21"/>
                    <a:pt x="727" y="64"/>
                  </a:cubicBezTo>
                  <a:cubicBezTo>
                    <a:pt x="691" y="124"/>
                    <a:pt x="608" y="171"/>
                    <a:pt x="524" y="171"/>
                  </a:cubicBezTo>
                  <a:cubicBezTo>
                    <a:pt x="429" y="171"/>
                    <a:pt x="346" y="136"/>
                    <a:pt x="310" y="64"/>
                  </a:cubicBezTo>
                  <a:cubicBezTo>
                    <a:pt x="289" y="21"/>
                    <a:pt x="241" y="0"/>
                    <a:pt x="1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3" name="Google Shape;10554;p79">
              <a:extLst>
                <a:ext uri="{FF2B5EF4-FFF2-40B4-BE49-F238E27FC236}">
                  <a16:creationId xmlns:a16="http://schemas.microsoft.com/office/drawing/2014/main" id="{445D0390-ACFA-647D-C574-9BD96581CBA9}"/>
                </a:ext>
              </a:extLst>
            </p:cNvPr>
            <p:cNvSpPr/>
            <p:nvPr/>
          </p:nvSpPr>
          <p:spPr>
            <a:xfrm>
              <a:off x="5457124" y="3902540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2" y="500"/>
                    <a:pt x="155" y="500"/>
                  </a:cubicBezTo>
                  <a:cubicBezTo>
                    <a:pt x="250" y="500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4" name="Google Shape;10555;p79">
              <a:extLst>
                <a:ext uri="{FF2B5EF4-FFF2-40B4-BE49-F238E27FC236}">
                  <a16:creationId xmlns:a16="http://schemas.microsoft.com/office/drawing/2014/main" id="{15B7FF53-521C-3663-0649-9E4EBA57179F}"/>
                </a:ext>
              </a:extLst>
            </p:cNvPr>
            <p:cNvSpPr/>
            <p:nvPr/>
          </p:nvSpPr>
          <p:spPr>
            <a:xfrm>
              <a:off x="5518234" y="3902540"/>
              <a:ext cx="10581" cy="1587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2" y="500"/>
                    <a:pt x="167" y="500"/>
                  </a:cubicBezTo>
                  <a:cubicBezTo>
                    <a:pt x="250" y="500"/>
                    <a:pt x="333" y="429"/>
                    <a:pt x="333" y="346"/>
                  </a:cubicBezTo>
                  <a:lnTo>
                    <a:pt x="333" y="167"/>
                  </a:lnTo>
                  <a:cubicBezTo>
                    <a:pt x="333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5" name="Google Shape;10556;p79">
              <a:extLst>
                <a:ext uri="{FF2B5EF4-FFF2-40B4-BE49-F238E27FC236}">
                  <a16:creationId xmlns:a16="http://schemas.microsoft.com/office/drawing/2014/main" id="{10277680-07CD-DC3B-1EDE-E4348F69D8FA}"/>
                </a:ext>
              </a:extLst>
            </p:cNvPr>
            <p:cNvSpPr/>
            <p:nvPr/>
          </p:nvSpPr>
          <p:spPr>
            <a:xfrm>
              <a:off x="5353403" y="3785609"/>
              <a:ext cx="277992" cy="354974"/>
            </a:xfrm>
            <a:custGeom>
              <a:avLst/>
              <a:gdLst/>
              <a:ahLst/>
              <a:cxnLst/>
              <a:rect l="l" t="t" r="r" b="b"/>
              <a:pathLst>
                <a:path w="8775" h="11205" extrusionOk="0">
                  <a:moveTo>
                    <a:pt x="2822" y="846"/>
                  </a:moveTo>
                  <a:lnTo>
                    <a:pt x="2822" y="2274"/>
                  </a:lnTo>
                  <a:cubicBezTo>
                    <a:pt x="2822" y="2274"/>
                    <a:pt x="2822" y="2286"/>
                    <a:pt x="2810" y="2286"/>
                  </a:cubicBezTo>
                  <a:lnTo>
                    <a:pt x="2453" y="2286"/>
                  </a:lnTo>
                  <a:cubicBezTo>
                    <a:pt x="2453" y="2286"/>
                    <a:pt x="2441" y="2286"/>
                    <a:pt x="2441" y="2274"/>
                  </a:cubicBezTo>
                  <a:lnTo>
                    <a:pt x="2441" y="1215"/>
                  </a:lnTo>
                  <a:lnTo>
                    <a:pt x="2453" y="1215"/>
                  </a:lnTo>
                  <a:cubicBezTo>
                    <a:pt x="2453" y="1155"/>
                    <a:pt x="2477" y="1096"/>
                    <a:pt x="2524" y="1072"/>
                  </a:cubicBezTo>
                  <a:lnTo>
                    <a:pt x="2822" y="846"/>
                  </a:lnTo>
                  <a:close/>
                  <a:moveTo>
                    <a:pt x="4739" y="322"/>
                  </a:moveTo>
                  <a:cubicBezTo>
                    <a:pt x="4739" y="322"/>
                    <a:pt x="4763" y="322"/>
                    <a:pt x="4763" y="346"/>
                  </a:cubicBezTo>
                  <a:lnTo>
                    <a:pt x="4763" y="2274"/>
                  </a:lnTo>
                  <a:cubicBezTo>
                    <a:pt x="4763" y="2274"/>
                    <a:pt x="4763" y="2286"/>
                    <a:pt x="4739" y="2286"/>
                  </a:cubicBezTo>
                  <a:lnTo>
                    <a:pt x="4048" y="2286"/>
                  </a:lnTo>
                  <a:cubicBezTo>
                    <a:pt x="4048" y="2286"/>
                    <a:pt x="4024" y="2286"/>
                    <a:pt x="4024" y="2274"/>
                  </a:cubicBezTo>
                  <a:lnTo>
                    <a:pt x="4024" y="346"/>
                  </a:lnTo>
                  <a:cubicBezTo>
                    <a:pt x="4024" y="334"/>
                    <a:pt x="4030" y="328"/>
                    <a:pt x="4033" y="328"/>
                  </a:cubicBezTo>
                  <a:cubicBezTo>
                    <a:pt x="4036" y="328"/>
                    <a:pt x="4036" y="334"/>
                    <a:pt x="4024" y="346"/>
                  </a:cubicBezTo>
                  <a:lnTo>
                    <a:pt x="4739" y="322"/>
                  </a:lnTo>
                  <a:close/>
                  <a:moveTo>
                    <a:pt x="5965" y="846"/>
                  </a:moveTo>
                  <a:lnTo>
                    <a:pt x="6263" y="1072"/>
                  </a:lnTo>
                  <a:cubicBezTo>
                    <a:pt x="6310" y="1096"/>
                    <a:pt x="6334" y="1155"/>
                    <a:pt x="6334" y="1215"/>
                  </a:cubicBezTo>
                  <a:lnTo>
                    <a:pt x="6334" y="2274"/>
                  </a:lnTo>
                  <a:cubicBezTo>
                    <a:pt x="6334" y="2274"/>
                    <a:pt x="6334" y="2286"/>
                    <a:pt x="6322" y="2286"/>
                  </a:cubicBezTo>
                  <a:lnTo>
                    <a:pt x="5965" y="2286"/>
                  </a:lnTo>
                  <a:cubicBezTo>
                    <a:pt x="5965" y="2286"/>
                    <a:pt x="5953" y="2286"/>
                    <a:pt x="5953" y="2274"/>
                  </a:cubicBezTo>
                  <a:lnTo>
                    <a:pt x="5953" y="846"/>
                  </a:lnTo>
                  <a:close/>
                  <a:moveTo>
                    <a:pt x="5072" y="596"/>
                  </a:moveTo>
                  <a:cubicBezTo>
                    <a:pt x="5263" y="631"/>
                    <a:pt x="5441" y="715"/>
                    <a:pt x="5620" y="822"/>
                  </a:cubicBezTo>
                  <a:lnTo>
                    <a:pt x="5620" y="2274"/>
                  </a:lnTo>
                  <a:cubicBezTo>
                    <a:pt x="5620" y="2465"/>
                    <a:pt x="5775" y="2620"/>
                    <a:pt x="5965" y="2620"/>
                  </a:cubicBezTo>
                  <a:lnTo>
                    <a:pt x="6322" y="2620"/>
                  </a:lnTo>
                  <a:cubicBezTo>
                    <a:pt x="6513" y="2620"/>
                    <a:pt x="6668" y="2465"/>
                    <a:pt x="6668" y="2274"/>
                  </a:cubicBezTo>
                  <a:lnTo>
                    <a:pt x="6668" y="1798"/>
                  </a:lnTo>
                  <a:cubicBezTo>
                    <a:pt x="6870" y="2155"/>
                    <a:pt x="7001" y="2572"/>
                    <a:pt x="7037" y="2989"/>
                  </a:cubicBezTo>
                  <a:lnTo>
                    <a:pt x="6501" y="2989"/>
                  </a:lnTo>
                  <a:cubicBezTo>
                    <a:pt x="6406" y="2989"/>
                    <a:pt x="6334" y="3060"/>
                    <a:pt x="6334" y="3155"/>
                  </a:cubicBezTo>
                  <a:cubicBezTo>
                    <a:pt x="6334" y="3239"/>
                    <a:pt x="6406" y="3310"/>
                    <a:pt x="6501" y="3310"/>
                  </a:cubicBezTo>
                  <a:lnTo>
                    <a:pt x="6858" y="3310"/>
                  </a:lnTo>
                  <a:lnTo>
                    <a:pt x="6858" y="3536"/>
                  </a:lnTo>
                  <a:cubicBezTo>
                    <a:pt x="6799" y="3572"/>
                    <a:pt x="6763" y="3632"/>
                    <a:pt x="6763" y="3691"/>
                  </a:cubicBezTo>
                  <a:cubicBezTo>
                    <a:pt x="6763" y="3775"/>
                    <a:pt x="6846" y="3846"/>
                    <a:pt x="6929" y="3846"/>
                  </a:cubicBezTo>
                  <a:cubicBezTo>
                    <a:pt x="7001" y="3846"/>
                    <a:pt x="7084" y="3882"/>
                    <a:pt x="7144" y="3941"/>
                  </a:cubicBezTo>
                  <a:cubicBezTo>
                    <a:pt x="7203" y="4001"/>
                    <a:pt x="7215" y="4072"/>
                    <a:pt x="7215" y="4144"/>
                  </a:cubicBezTo>
                  <a:cubicBezTo>
                    <a:pt x="7203" y="4287"/>
                    <a:pt x="7060" y="4406"/>
                    <a:pt x="6918" y="4406"/>
                  </a:cubicBezTo>
                  <a:lnTo>
                    <a:pt x="6846" y="4406"/>
                  </a:lnTo>
                  <a:lnTo>
                    <a:pt x="6846" y="4394"/>
                  </a:lnTo>
                  <a:cubicBezTo>
                    <a:pt x="6846" y="4298"/>
                    <a:pt x="6763" y="4227"/>
                    <a:pt x="6679" y="4227"/>
                  </a:cubicBezTo>
                  <a:cubicBezTo>
                    <a:pt x="6584" y="4227"/>
                    <a:pt x="6513" y="4298"/>
                    <a:pt x="6513" y="4394"/>
                  </a:cubicBezTo>
                  <a:cubicBezTo>
                    <a:pt x="6513" y="5096"/>
                    <a:pt x="6156" y="5763"/>
                    <a:pt x="5572" y="6144"/>
                  </a:cubicBezTo>
                  <a:lnTo>
                    <a:pt x="5572" y="6108"/>
                  </a:lnTo>
                  <a:lnTo>
                    <a:pt x="5489" y="5370"/>
                  </a:lnTo>
                  <a:cubicBezTo>
                    <a:pt x="5441" y="5013"/>
                    <a:pt x="5155" y="4763"/>
                    <a:pt x="4798" y="4763"/>
                  </a:cubicBezTo>
                  <a:lnTo>
                    <a:pt x="3989" y="4763"/>
                  </a:lnTo>
                  <a:cubicBezTo>
                    <a:pt x="3631" y="4763"/>
                    <a:pt x="3334" y="5025"/>
                    <a:pt x="3298" y="5370"/>
                  </a:cubicBezTo>
                  <a:lnTo>
                    <a:pt x="3215" y="6108"/>
                  </a:lnTo>
                  <a:lnTo>
                    <a:pt x="3215" y="6144"/>
                  </a:lnTo>
                  <a:cubicBezTo>
                    <a:pt x="2977" y="5965"/>
                    <a:pt x="2774" y="5763"/>
                    <a:pt x="2619" y="5525"/>
                  </a:cubicBezTo>
                  <a:cubicBezTo>
                    <a:pt x="2393" y="5180"/>
                    <a:pt x="2274" y="4787"/>
                    <a:pt x="2274" y="4370"/>
                  </a:cubicBezTo>
                  <a:cubicBezTo>
                    <a:pt x="2274" y="4287"/>
                    <a:pt x="2203" y="4203"/>
                    <a:pt x="2107" y="4203"/>
                  </a:cubicBezTo>
                  <a:cubicBezTo>
                    <a:pt x="2024" y="4203"/>
                    <a:pt x="1941" y="4287"/>
                    <a:pt x="1941" y="4370"/>
                  </a:cubicBezTo>
                  <a:lnTo>
                    <a:pt x="1941" y="4394"/>
                  </a:lnTo>
                  <a:lnTo>
                    <a:pt x="1846" y="4394"/>
                  </a:lnTo>
                  <a:cubicBezTo>
                    <a:pt x="1762" y="4394"/>
                    <a:pt x="1691" y="4358"/>
                    <a:pt x="1631" y="4298"/>
                  </a:cubicBezTo>
                  <a:cubicBezTo>
                    <a:pt x="1572" y="4239"/>
                    <a:pt x="1560" y="4167"/>
                    <a:pt x="1560" y="4096"/>
                  </a:cubicBezTo>
                  <a:cubicBezTo>
                    <a:pt x="1572" y="3953"/>
                    <a:pt x="1703" y="3834"/>
                    <a:pt x="1857" y="3834"/>
                  </a:cubicBezTo>
                  <a:cubicBezTo>
                    <a:pt x="1941" y="3834"/>
                    <a:pt x="2024" y="3763"/>
                    <a:pt x="2024" y="3667"/>
                  </a:cubicBezTo>
                  <a:cubicBezTo>
                    <a:pt x="2024" y="3596"/>
                    <a:pt x="1976" y="3536"/>
                    <a:pt x="1905" y="3525"/>
                  </a:cubicBezTo>
                  <a:lnTo>
                    <a:pt x="1905" y="3310"/>
                  </a:lnTo>
                  <a:lnTo>
                    <a:pt x="5775" y="3310"/>
                  </a:lnTo>
                  <a:cubicBezTo>
                    <a:pt x="5858" y="3310"/>
                    <a:pt x="5929" y="3239"/>
                    <a:pt x="5929" y="3155"/>
                  </a:cubicBezTo>
                  <a:cubicBezTo>
                    <a:pt x="5929" y="3060"/>
                    <a:pt x="5858" y="2989"/>
                    <a:pt x="5775" y="2989"/>
                  </a:cubicBezTo>
                  <a:lnTo>
                    <a:pt x="1726" y="2989"/>
                  </a:lnTo>
                  <a:cubicBezTo>
                    <a:pt x="1750" y="2572"/>
                    <a:pt x="1869" y="2155"/>
                    <a:pt x="2096" y="1798"/>
                  </a:cubicBezTo>
                  <a:lnTo>
                    <a:pt x="2096" y="2274"/>
                  </a:lnTo>
                  <a:cubicBezTo>
                    <a:pt x="2096" y="2465"/>
                    <a:pt x="2238" y="2620"/>
                    <a:pt x="2441" y="2620"/>
                  </a:cubicBezTo>
                  <a:lnTo>
                    <a:pt x="2798" y="2620"/>
                  </a:lnTo>
                  <a:cubicBezTo>
                    <a:pt x="2989" y="2620"/>
                    <a:pt x="3131" y="2465"/>
                    <a:pt x="3131" y="2274"/>
                  </a:cubicBezTo>
                  <a:lnTo>
                    <a:pt x="3131" y="822"/>
                  </a:lnTo>
                  <a:cubicBezTo>
                    <a:pt x="3310" y="727"/>
                    <a:pt x="3489" y="655"/>
                    <a:pt x="3691" y="596"/>
                  </a:cubicBezTo>
                  <a:lnTo>
                    <a:pt x="3691" y="2274"/>
                  </a:lnTo>
                  <a:cubicBezTo>
                    <a:pt x="3691" y="2465"/>
                    <a:pt x="3834" y="2620"/>
                    <a:pt x="4024" y="2620"/>
                  </a:cubicBezTo>
                  <a:lnTo>
                    <a:pt x="4727" y="2620"/>
                  </a:lnTo>
                  <a:cubicBezTo>
                    <a:pt x="4917" y="2620"/>
                    <a:pt x="5072" y="2465"/>
                    <a:pt x="5072" y="2274"/>
                  </a:cubicBezTo>
                  <a:lnTo>
                    <a:pt x="5072" y="596"/>
                  </a:lnTo>
                  <a:close/>
                  <a:moveTo>
                    <a:pt x="4822" y="5072"/>
                  </a:moveTo>
                  <a:cubicBezTo>
                    <a:pt x="5001" y="5072"/>
                    <a:pt x="5155" y="5203"/>
                    <a:pt x="5179" y="5406"/>
                  </a:cubicBezTo>
                  <a:lnTo>
                    <a:pt x="5263" y="6144"/>
                  </a:lnTo>
                  <a:cubicBezTo>
                    <a:pt x="5263" y="6275"/>
                    <a:pt x="5191" y="6430"/>
                    <a:pt x="5060" y="6501"/>
                  </a:cubicBezTo>
                  <a:lnTo>
                    <a:pt x="4560" y="6739"/>
                  </a:lnTo>
                  <a:cubicBezTo>
                    <a:pt x="4513" y="6763"/>
                    <a:pt x="4459" y="6775"/>
                    <a:pt x="4404" y="6775"/>
                  </a:cubicBezTo>
                  <a:cubicBezTo>
                    <a:pt x="4349" y="6775"/>
                    <a:pt x="4292" y="6763"/>
                    <a:pt x="4239" y="6739"/>
                  </a:cubicBezTo>
                  <a:lnTo>
                    <a:pt x="3751" y="6501"/>
                  </a:lnTo>
                  <a:cubicBezTo>
                    <a:pt x="3608" y="6430"/>
                    <a:pt x="3536" y="6299"/>
                    <a:pt x="3548" y="6144"/>
                  </a:cubicBezTo>
                  <a:lnTo>
                    <a:pt x="3643" y="5406"/>
                  </a:lnTo>
                  <a:cubicBezTo>
                    <a:pt x="3655" y="5227"/>
                    <a:pt x="3822" y="5072"/>
                    <a:pt x="4001" y="5072"/>
                  </a:cubicBezTo>
                  <a:close/>
                  <a:moveTo>
                    <a:pt x="5489" y="6561"/>
                  </a:moveTo>
                  <a:lnTo>
                    <a:pt x="5489" y="7120"/>
                  </a:lnTo>
                  <a:cubicBezTo>
                    <a:pt x="5489" y="7370"/>
                    <a:pt x="5620" y="7608"/>
                    <a:pt x="5822" y="7716"/>
                  </a:cubicBezTo>
                  <a:cubicBezTo>
                    <a:pt x="5465" y="8168"/>
                    <a:pt x="4953" y="8418"/>
                    <a:pt x="4405" y="8418"/>
                  </a:cubicBezTo>
                  <a:cubicBezTo>
                    <a:pt x="3846" y="8418"/>
                    <a:pt x="3334" y="8168"/>
                    <a:pt x="3000" y="7739"/>
                  </a:cubicBezTo>
                  <a:cubicBezTo>
                    <a:pt x="3215" y="7620"/>
                    <a:pt x="3346" y="7394"/>
                    <a:pt x="3346" y="7144"/>
                  </a:cubicBezTo>
                  <a:lnTo>
                    <a:pt x="3346" y="6573"/>
                  </a:lnTo>
                  <a:lnTo>
                    <a:pt x="3370" y="6573"/>
                  </a:lnTo>
                  <a:cubicBezTo>
                    <a:pt x="3429" y="6668"/>
                    <a:pt x="3524" y="6727"/>
                    <a:pt x="3608" y="6787"/>
                  </a:cubicBezTo>
                  <a:lnTo>
                    <a:pt x="4096" y="7025"/>
                  </a:lnTo>
                  <a:cubicBezTo>
                    <a:pt x="4203" y="7073"/>
                    <a:pt x="4310" y="7096"/>
                    <a:pt x="4417" y="7096"/>
                  </a:cubicBezTo>
                  <a:cubicBezTo>
                    <a:pt x="4513" y="7096"/>
                    <a:pt x="4620" y="7073"/>
                    <a:pt x="4727" y="7025"/>
                  </a:cubicBezTo>
                  <a:lnTo>
                    <a:pt x="5215" y="6787"/>
                  </a:lnTo>
                  <a:cubicBezTo>
                    <a:pt x="5322" y="6739"/>
                    <a:pt x="5394" y="6668"/>
                    <a:pt x="5453" y="6573"/>
                  </a:cubicBezTo>
                  <a:cubicBezTo>
                    <a:pt x="5465" y="6573"/>
                    <a:pt x="5465" y="6573"/>
                    <a:pt x="5489" y="6561"/>
                  </a:cubicBezTo>
                  <a:close/>
                  <a:moveTo>
                    <a:pt x="2298" y="7966"/>
                  </a:moveTo>
                  <a:lnTo>
                    <a:pt x="2298" y="9299"/>
                  </a:lnTo>
                  <a:lnTo>
                    <a:pt x="2107" y="9299"/>
                  </a:lnTo>
                  <a:cubicBezTo>
                    <a:pt x="1976" y="9299"/>
                    <a:pt x="1857" y="9347"/>
                    <a:pt x="1750" y="9406"/>
                  </a:cubicBezTo>
                  <a:lnTo>
                    <a:pt x="1750" y="8120"/>
                  </a:lnTo>
                  <a:lnTo>
                    <a:pt x="2298" y="7966"/>
                  </a:lnTo>
                  <a:close/>
                  <a:moveTo>
                    <a:pt x="6501" y="7966"/>
                  </a:moveTo>
                  <a:lnTo>
                    <a:pt x="7049" y="8120"/>
                  </a:lnTo>
                  <a:lnTo>
                    <a:pt x="7049" y="9406"/>
                  </a:lnTo>
                  <a:cubicBezTo>
                    <a:pt x="6941" y="9347"/>
                    <a:pt x="6822" y="9299"/>
                    <a:pt x="6691" y="9299"/>
                  </a:cubicBezTo>
                  <a:lnTo>
                    <a:pt x="6501" y="9299"/>
                  </a:lnTo>
                  <a:lnTo>
                    <a:pt x="6501" y="7966"/>
                  </a:lnTo>
                  <a:close/>
                  <a:moveTo>
                    <a:pt x="4048" y="0"/>
                  </a:moveTo>
                  <a:cubicBezTo>
                    <a:pt x="3881" y="0"/>
                    <a:pt x="3762" y="96"/>
                    <a:pt x="3715" y="250"/>
                  </a:cubicBezTo>
                  <a:cubicBezTo>
                    <a:pt x="3477" y="310"/>
                    <a:pt x="3239" y="381"/>
                    <a:pt x="3036" y="500"/>
                  </a:cubicBezTo>
                  <a:cubicBezTo>
                    <a:pt x="3012" y="500"/>
                    <a:pt x="3012" y="488"/>
                    <a:pt x="3000" y="488"/>
                  </a:cubicBezTo>
                  <a:cubicBezTo>
                    <a:pt x="2965" y="468"/>
                    <a:pt x="2922" y="456"/>
                    <a:pt x="2878" y="456"/>
                  </a:cubicBezTo>
                  <a:cubicBezTo>
                    <a:pt x="2819" y="456"/>
                    <a:pt x="2757" y="477"/>
                    <a:pt x="2703" y="524"/>
                  </a:cubicBezTo>
                  <a:lnTo>
                    <a:pt x="2322" y="798"/>
                  </a:lnTo>
                  <a:cubicBezTo>
                    <a:pt x="2179" y="905"/>
                    <a:pt x="2107" y="1060"/>
                    <a:pt x="2107" y="1215"/>
                  </a:cubicBezTo>
                  <a:lnTo>
                    <a:pt x="2107" y="1227"/>
                  </a:lnTo>
                  <a:cubicBezTo>
                    <a:pt x="1691" y="1727"/>
                    <a:pt x="1453" y="2346"/>
                    <a:pt x="1405" y="2989"/>
                  </a:cubicBezTo>
                  <a:lnTo>
                    <a:pt x="1214" y="2989"/>
                  </a:lnTo>
                  <a:cubicBezTo>
                    <a:pt x="1131" y="2989"/>
                    <a:pt x="1048" y="3060"/>
                    <a:pt x="1048" y="3155"/>
                  </a:cubicBezTo>
                  <a:cubicBezTo>
                    <a:pt x="1048" y="3239"/>
                    <a:pt x="1131" y="3310"/>
                    <a:pt x="1214" y="3310"/>
                  </a:cubicBezTo>
                  <a:lnTo>
                    <a:pt x="1572" y="3310"/>
                  </a:lnTo>
                  <a:lnTo>
                    <a:pt x="1572" y="3584"/>
                  </a:lnTo>
                  <a:cubicBezTo>
                    <a:pt x="1381" y="3667"/>
                    <a:pt x="1250" y="3846"/>
                    <a:pt x="1226" y="4060"/>
                  </a:cubicBezTo>
                  <a:cubicBezTo>
                    <a:pt x="1214" y="4227"/>
                    <a:pt x="1274" y="4406"/>
                    <a:pt x="1381" y="4525"/>
                  </a:cubicBezTo>
                  <a:cubicBezTo>
                    <a:pt x="1500" y="4644"/>
                    <a:pt x="1667" y="4715"/>
                    <a:pt x="1822" y="4715"/>
                  </a:cubicBezTo>
                  <a:lnTo>
                    <a:pt x="1941" y="4715"/>
                  </a:lnTo>
                  <a:cubicBezTo>
                    <a:pt x="1988" y="5060"/>
                    <a:pt x="2119" y="5394"/>
                    <a:pt x="2298" y="5691"/>
                  </a:cubicBezTo>
                  <a:cubicBezTo>
                    <a:pt x="2477" y="5965"/>
                    <a:pt x="2703" y="6203"/>
                    <a:pt x="2977" y="6382"/>
                  </a:cubicBezTo>
                  <a:lnTo>
                    <a:pt x="2977" y="7144"/>
                  </a:lnTo>
                  <a:cubicBezTo>
                    <a:pt x="2977" y="7311"/>
                    <a:pt x="2869" y="7442"/>
                    <a:pt x="2715" y="7477"/>
                  </a:cubicBezTo>
                  <a:lnTo>
                    <a:pt x="869" y="8037"/>
                  </a:lnTo>
                  <a:cubicBezTo>
                    <a:pt x="357" y="8180"/>
                    <a:pt x="0" y="8656"/>
                    <a:pt x="0" y="9192"/>
                  </a:cubicBezTo>
                  <a:lnTo>
                    <a:pt x="0" y="11037"/>
                  </a:lnTo>
                  <a:cubicBezTo>
                    <a:pt x="0" y="11133"/>
                    <a:pt x="71" y="11204"/>
                    <a:pt x="155" y="11204"/>
                  </a:cubicBezTo>
                  <a:cubicBezTo>
                    <a:pt x="250" y="11204"/>
                    <a:pt x="322" y="11133"/>
                    <a:pt x="322" y="11037"/>
                  </a:cubicBezTo>
                  <a:lnTo>
                    <a:pt x="322" y="9192"/>
                  </a:lnTo>
                  <a:cubicBezTo>
                    <a:pt x="322" y="8811"/>
                    <a:pt x="595" y="8454"/>
                    <a:pt x="964" y="8347"/>
                  </a:cubicBezTo>
                  <a:lnTo>
                    <a:pt x="1393" y="8216"/>
                  </a:lnTo>
                  <a:lnTo>
                    <a:pt x="1393" y="11037"/>
                  </a:lnTo>
                  <a:cubicBezTo>
                    <a:pt x="1393" y="11133"/>
                    <a:pt x="1465" y="11204"/>
                    <a:pt x="1560" y="11204"/>
                  </a:cubicBezTo>
                  <a:cubicBezTo>
                    <a:pt x="1643" y="11204"/>
                    <a:pt x="1715" y="11133"/>
                    <a:pt x="1715" y="11037"/>
                  </a:cubicBezTo>
                  <a:lnTo>
                    <a:pt x="1715" y="9978"/>
                  </a:lnTo>
                  <a:cubicBezTo>
                    <a:pt x="1715" y="9787"/>
                    <a:pt x="1881" y="9621"/>
                    <a:pt x="2084" y="9621"/>
                  </a:cubicBezTo>
                  <a:lnTo>
                    <a:pt x="2774" y="9621"/>
                  </a:lnTo>
                  <a:cubicBezTo>
                    <a:pt x="2869" y="9621"/>
                    <a:pt x="2941" y="9549"/>
                    <a:pt x="2941" y="9466"/>
                  </a:cubicBezTo>
                  <a:cubicBezTo>
                    <a:pt x="2941" y="9371"/>
                    <a:pt x="2869" y="9299"/>
                    <a:pt x="2774" y="9299"/>
                  </a:cubicBezTo>
                  <a:lnTo>
                    <a:pt x="2584" y="9299"/>
                  </a:lnTo>
                  <a:lnTo>
                    <a:pt x="2584" y="7858"/>
                  </a:lnTo>
                  <a:lnTo>
                    <a:pt x="2631" y="7835"/>
                  </a:lnTo>
                  <a:cubicBezTo>
                    <a:pt x="3012" y="8406"/>
                    <a:pt x="3655" y="8751"/>
                    <a:pt x="4358" y="8751"/>
                  </a:cubicBezTo>
                  <a:cubicBezTo>
                    <a:pt x="5060" y="8751"/>
                    <a:pt x="5679" y="8406"/>
                    <a:pt x="6084" y="7835"/>
                  </a:cubicBezTo>
                  <a:lnTo>
                    <a:pt x="6120" y="7858"/>
                  </a:lnTo>
                  <a:lnTo>
                    <a:pt x="6120" y="9299"/>
                  </a:lnTo>
                  <a:lnTo>
                    <a:pt x="3477" y="9299"/>
                  </a:lnTo>
                  <a:cubicBezTo>
                    <a:pt x="3381" y="9299"/>
                    <a:pt x="3310" y="9371"/>
                    <a:pt x="3310" y="9466"/>
                  </a:cubicBezTo>
                  <a:cubicBezTo>
                    <a:pt x="3310" y="9549"/>
                    <a:pt x="3381" y="9621"/>
                    <a:pt x="3477" y="9621"/>
                  </a:cubicBezTo>
                  <a:lnTo>
                    <a:pt x="6632" y="9621"/>
                  </a:lnTo>
                  <a:cubicBezTo>
                    <a:pt x="6822" y="9621"/>
                    <a:pt x="6989" y="9787"/>
                    <a:pt x="6989" y="9978"/>
                  </a:cubicBezTo>
                  <a:lnTo>
                    <a:pt x="6989" y="11037"/>
                  </a:lnTo>
                  <a:cubicBezTo>
                    <a:pt x="6989" y="11133"/>
                    <a:pt x="7060" y="11204"/>
                    <a:pt x="7156" y="11204"/>
                  </a:cubicBezTo>
                  <a:cubicBezTo>
                    <a:pt x="7239" y="11204"/>
                    <a:pt x="7310" y="11133"/>
                    <a:pt x="7310" y="11037"/>
                  </a:cubicBezTo>
                  <a:lnTo>
                    <a:pt x="7310" y="8216"/>
                  </a:lnTo>
                  <a:lnTo>
                    <a:pt x="7751" y="8347"/>
                  </a:lnTo>
                  <a:cubicBezTo>
                    <a:pt x="8120" y="8454"/>
                    <a:pt x="8382" y="8811"/>
                    <a:pt x="8382" y="9192"/>
                  </a:cubicBezTo>
                  <a:lnTo>
                    <a:pt x="8382" y="11037"/>
                  </a:lnTo>
                  <a:cubicBezTo>
                    <a:pt x="8382" y="11133"/>
                    <a:pt x="8465" y="11204"/>
                    <a:pt x="8549" y="11204"/>
                  </a:cubicBezTo>
                  <a:cubicBezTo>
                    <a:pt x="8644" y="11204"/>
                    <a:pt x="8715" y="11133"/>
                    <a:pt x="8715" y="11037"/>
                  </a:cubicBezTo>
                  <a:lnTo>
                    <a:pt x="8715" y="9192"/>
                  </a:lnTo>
                  <a:cubicBezTo>
                    <a:pt x="8775" y="8656"/>
                    <a:pt x="8418" y="8180"/>
                    <a:pt x="7894" y="8037"/>
                  </a:cubicBezTo>
                  <a:lnTo>
                    <a:pt x="6048" y="7489"/>
                  </a:lnTo>
                  <a:cubicBezTo>
                    <a:pt x="5906" y="7442"/>
                    <a:pt x="5798" y="7287"/>
                    <a:pt x="5798" y="7144"/>
                  </a:cubicBezTo>
                  <a:lnTo>
                    <a:pt x="5798" y="6382"/>
                  </a:lnTo>
                  <a:cubicBezTo>
                    <a:pt x="6358" y="6001"/>
                    <a:pt x="6739" y="5382"/>
                    <a:pt x="6822" y="4715"/>
                  </a:cubicBezTo>
                  <a:lnTo>
                    <a:pt x="6929" y="4715"/>
                  </a:lnTo>
                  <a:cubicBezTo>
                    <a:pt x="7263" y="4715"/>
                    <a:pt x="7525" y="4477"/>
                    <a:pt x="7561" y="4179"/>
                  </a:cubicBezTo>
                  <a:cubicBezTo>
                    <a:pt x="7572" y="4013"/>
                    <a:pt x="7513" y="3834"/>
                    <a:pt x="7406" y="3715"/>
                  </a:cubicBezTo>
                  <a:cubicBezTo>
                    <a:pt x="7346" y="3656"/>
                    <a:pt x="7287" y="3608"/>
                    <a:pt x="7215" y="3572"/>
                  </a:cubicBezTo>
                  <a:lnTo>
                    <a:pt x="7215" y="3310"/>
                  </a:lnTo>
                  <a:lnTo>
                    <a:pt x="7572" y="3310"/>
                  </a:lnTo>
                  <a:cubicBezTo>
                    <a:pt x="7656" y="3310"/>
                    <a:pt x="7739" y="3239"/>
                    <a:pt x="7739" y="3155"/>
                  </a:cubicBezTo>
                  <a:cubicBezTo>
                    <a:pt x="7739" y="3060"/>
                    <a:pt x="7656" y="2989"/>
                    <a:pt x="7572" y="2989"/>
                  </a:cubicBezTo>
                  <a:lnTo>
                    <a:pt x="7382" y="2989"/>
                  </a:lnTo>
                  <a:cubicBezTo>
                    <a:pt x="7346" y="2346"/>
                    <a:pt x="7096" y="1727"/>
                    <a:pt x="6679" y="1227"/>
                  </a:cubicBezTo>
                  <a:lnTo>
                    <a:pt x="6679" y="1215"/>
                  </a:lnTo>
                  <a:cubicBezTo>
                    <a:pt x="6679" y="1048"/>
                    <a:pt x="6608" y="905"/>
                    <a:pt x="6465" y="798"/>
                  </a:cubicBezTo>
                  <a:lnTo>
                    <a:pt x="6084" y="524"/>
                  </a:lnTo>
                  <a:cubicBezTo>
                    <a:pt x="6024" y="487"/>
                    <a:pt x="5964" y="463"/>
                    <a:pt x="5900" y="463"/>
                  </a:cubicBezTo>
                  <a:cubicBezTo>
                    <a:pt x="5864" y="463"/>
                    <a:pt x="5826" y="471"/>
                    <a:pt x="5786" y="488"/>
                  </a:cubicBezTo>
                  <a:cubicBezTo>
                    <a:pt x="5775" y="488"/>
                    <a:pt x="5775" y="500"/>
                    <a:pt x="5751" y="500"/>
                  </a:cubicBezTo>
                  <a:cubicBezTo>
                    <a:pt x="5536" y="381"/>
                    <a:pt x="5310" y="310"/>
                    <a:pt x="5072" y="250"/>
                  </a:cubicBezTo>
                  <a:cubicBezTo>
                    <a:pt x="5024" y="96"/>
                    <a:pt x="4905" y="0"/>
                    <a:pt x="47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6" name="Google Shape;10557;p79">
              <a:extLst>
                <a:ext uri="{FF2B5EF4-FFF2-40B4-BE49-F238E27FC236}">
                  <a16:creationId xmlns:a16="http://schemas.microsoft.com/office/drawing/2014/main" id="{80831CFB-3572-3F03-4E3A-CB9BAAD54FBA}"/>
                </a:ext>
              </a:extLst>
            </p:cNvPr>
            <p:cNvSpPr/>
            <p:nvPr/>
          </p:nvSpPr>
          <p:spPr>
            <a:xfrm>
              <a:off x="5420533" y="4102440"/>
              <a:ext cx="10581" cy="10201"/>
            </a:xfrm>
            <a:custGeom>
              <a:avLst/>
              <a:gdLst/>
              <a:ahLst/>
              <a:cxnLst/>
              <a:rect l="l" t="t" r="r" b="b"/>
              <a:pathLst>
                <a:path w="334" h="322" extrusionOk="0">
                  <a:moveTo>
                    <a:pt x="167" y="1"/>
                  </a:moveTo>
                  <a:cubicBezTo>
                    <a:pt x="84" y="1"/>
                    <a:pt x="0" y="72"/>
                    <a:pt x="0" y="167"/>
                  </a:cubicBezTo>
                  <a:cubicBezTo>
                    <a:pt x="0" y="251"/>
                    <a:pt x="84" y="322"/>
                    <a:pt x="167" y="322"/>
                  </a:cubicBezTo>
                  <a:cubicBezTo>
                    <a:pt x="262" y="322"/>
                    <a:pt x="334" y="251"/>
                    <a:pt x="334" y="167"/>
                  </a:cubicBez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47" name="Google Shape;10558;p79">
              <a:extLst>
                <a:ext uri="{FF2B5EF4-FFF2-40B4-BE49-F238E27FC236}">
                  <a16:creationId xmlns:a16="http://schemas.microsoft.com/office/drawing/2014/main" id="{633519E6-23DF-B98D-9945-F5DD666A3672}"/>
                </a:ext>
              </a:extLst>
            </p:cNvPr>
            <p:cNvSpPr/>
            <p:nvPr/>
          </p:nvSpPr>
          <p:spPr>
            <a:xfrm>
              <a:off x="5554064" y="4102440"/>
              <a:ext cx="10201" cy="10201"/>
            </a:xfrm>
            <a:custGeom>
              <a:avLst/>
              <a:gdLst/>
              <a:ahLst/>
              <a:cxnLst/>
              <a:rect l="l" t="t" r="r" b="b"/>
              <a:pathLst>
                <a:path w="322" h="322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22"/>
                    <a:pt x="167" y="322"/>
                  </a:cubicBezTo>
                  <a:cubicBezTo>
                    <a:pt x="250" y="322"/>
                    <a:pt x="322" y="251"/>
                    <a:pt x="322" y="167"/>
                  </a:cubicBezTo>
                  <a:cubicBezTo>
                    <a:pt x="322" y="72"/>
                    <a:pt x="274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48" name="Google Shape;10559;p79">
            <a:extLst>
              <a:ext uri="{FF2B5EF4-FFF2-40B4-BE49-F238E27FC236}">
                <a16:creationId xmlns:a16="http://schemas.microsoft.com/office/drawing/2014/main" id="{771565FB-3E92-AB77-1BA9-B1E62EFFE0ED}"/>
              </a:ext>
            </a:extLst>
          </p:cNvPr>
          <p:cNvGrpSpPr/>
          <p:nvPr/>
        </p:nvGrpSpPr>
        <p:grpSpPr>
          <a:xfrm>
            <a:off x="9026609" y="6399346"/>
            <a:ext cx="557568" cy="709188"/>
            <a:chOff x="4896229" y="3785989"/>
            <a:chExt cx="278784" cy="354594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49" name="Google Shape;10560;p79">
              <a:extLst>
                <a:ext uri="{FF2B5EF4-FFF2-40B4-BE49-F238E27FC236}">
                  <a16:creationId xmlns:a16="http://schemas.microsoft.com/office/drawing/2014/main" id="{3BD86911-B953-DDC3-7121-B513948FE1C4}"/>
                </a:ext>
              </a:extLst>
            </p:cNvPr>
            <p:cNvSpPr/>
            <p:nvPr/>
          </p:nvSpPr>
          <p:spPr>
            <a:xfrm>
              <a:off x="4896229" y="3785989"/>
              <a:ext cx="278784" cy="354594"/>
            </a:xfrm>
            <a:custGeom>
              <a:avLst/>
              <a:gdLst/>
              <a:ahLst/>
              <a:cxnLst/>
              <a:rect l="l" t="t" r="r" b="b"/>
              <a:pathLst>
                <a:path w="8800" h="11193" extrusionOk="0">
                  <a:moveTo>
                    <a:pt x="4418" y="488"/>
                  </a:moveTo>
                  <a:lnTo>
                    <a:pt x="4763" y="1536"/>
                  </a:lnTo>
                  <a:lnTo>
                    <a:pt x="4442" y="2072"/>
                  </a:lnTo>
                  <a:cubicBezTo>
                    <a:pt x="4442" y="2072"/>
                    <a:pt x="4442" y="2084"/>
                    <a:pt x="4418" y="2084"/>
                  </a:cubicBezTo>
                  <a:cubicBezTo>
                    <a:pt x="4406" y="2084"/>
                    <a:pt x="4406" y="2084"/>
                    <a:pt x="4406" y="2072"/>
                  </a:cubicBezTo>
                  <a:lnTo>
                    <a:pt x="4085" y="1536"/>
                  </a:lnTo>
                  <a:lnTo>
                    <a:pt x="4418" y="488"/>
                  </a:lnTo>
                  <a:close/>
                  <a:moveTo>
                    <a:pt x="5049" y="1703"/>
                  </a:moveTo>
                  <a:cubicBezTo>
                    <a:pt x="6120" y="1977"/>
                    <a:pt x="6882" y="2965"/>
                    <a:pt x="6882" y="4084"/>
                  </a:cubicBezTo>
                  <a:lnTo>
                    <a:pt x="6882" y="4465"/>
                  </a:lnTo>
                  <a:cubicBezTo>
                    <a:pt x="6823" y="4501"/>
                    <a:pt x="6787" y="4560"/>
                    <a:pt x="6787" y="4620"/>
                  </a:cubicBezTo>
                  <a:cubicBezTo>
                    <a:pt x="6787" y="4703"/>
                    <a:pt x="6871" y="4775"/>
                    <a:pt x="6954" y="4775"/>
                  </a:cubicBezTo>
                  <a:cubicBezTo>
                    <a:pt x="7025" y="4775"/>
                    <a:pt x="7097" y="4810"/>
                    <a:pt x="7168" y="4870"/>
                  </a:cubicBezTo>
                  <a:cubicBezTo>
                    <a:pt x="7228" y="4929"/>
                    <a:pt x="7240" y="5001"/>
                    <a:pt x="7240" y="5072"/>
                  </a:cubicBezTo>
                  <a:cubicBezTo>
                    <a:pt x="7228" y="5215"/>
                    <a:pt x="7085" y="5334"/>
                    <a:pt x="6942" y="5334"/>
                  </a:cubicBezTo>
                  <a:lnTo>
                    <a:pt x="6871" y="5334"/>
                  </a:lnTo>
                  <a:lnTo>
                    <a:pt x="6871" y="5310"/>
                  </a:lnTo>
                  <a:cubicBezTo>
                    <a:pt x="6871" y="5227"/>
                    <a:pt x="6787" y="5156"/>
                    <a:pt x="6704" y="5156"/>
                  </a:cubicBezTo>
                  <a:cubicBezTo>
                    <a:pt x="6609" y="5156"/>
                    <a:pt x="6537" y="5227"/>
                    <a:pt x="6537" y="5310"/>
                  </a:cubicBezTo>
                  <a:cubicBezTo>
                    <a:pt x="6537" y="6477"/>
                    <a:pt x="5585" y="7430"/>
                    <a:pt x="4430" y="7430"/>
                  </a:cubicBezTo>
                  <a:cubicBezTo>
                    <a:pt x="3263" y="7418"/>
                    <a:pt x="2310" y="6465"/>
                    <a:pt x="2310" y="5298"/>
                  </a:cubicBezTo>
                  <a:cubicBezTo>
                    <a:pt x="2310" y="5215"/>
                    <a:pt x="2239" y="5132"/>
                    <a:pt x="2144" y="5132"/>
                  </a:cubicBezTo>
                  <a:cubicBezTo>
                    <a:pt x="2060" y="5132"/>
                    <a:pt x="1989" y="5215"/>
                    <a:pt x="1989" y="5298"/>
                  </a:cubicBezTo>
                  <a:lnTo>
                    <a:pt x="1989" y="5310"/>
                  </a:lnTo>
                  <a:lnTo>
                    <a:pt x="1882" y="5310"/>
                  </a:lnTo>
                  <a:cubicBezTo>
                    <a:pt x="1810" y="5310"/>
                    <a:pt x="1727" y="5287"/>
                    <a:pt x="1668" y="5227"/>
                  </a:cubicBezTo>
                  <a:cubicBezTo>
                    <a:pt x="1608" y="5168"/>
                    <a:pt x="1596" y="5096"/>
                    <a:pt x="1596" y="5013"/>
                  </a:cubicBezTo>
                  <a:cubicBezTo>
                    <a:pt x="1608" y="4882"/>
                    <a:pt x="1751" y="4763"/>
                    <a:pt x="1894" y="4763"/>
                  </a:cubicBezTo>
                  <a:cubicBezTo>
                    <a:pt x="1989" y="4763"/>
                    <a:pt x="2060" y="4691"/>
                    <a:pt x="2060" y="4596"/>
                  </a:cubicBezTo>
                  <a:cubicBezTo>
                    <a:pt x="2060" y="4525"/>
                    <a:pt x="2013" y="4465"/>
                    <a:pt x="1941" y="4453"/>
                  </a:cubicBezTo>
                  <a:lnTo>
                    <a:pt x="1941" y="4084"/>
                  </a:lnTo>
                  <a:cubicBezTo>
                    <a:pt x="1941" y="2965"/>
                    <a:pt x="2703" y="1977"/>
                    <a:pt x="3775" y="1703"/>
                  </a:cubicBezTo>
                  <a:lnTo>
                    <a:pt x="4108" y="2250"/>
                  </a:lnTo>
                  <a:cubicBezTo>
                    <a:pt x="4168" y="2358"/>
                    <a:pt x="4287" y="2417"/>
                    <a:pt x="4406" y="2417"/>
                  </a:cubicBezTo>
                  <a:cubicBezTo>
                    <a:pt x="4525" y="2417"/>
                    <a:pt x="4644" y="2358"/>
                    <a:pt x="4704" y="2250"/>
                  </a:cubicBezTo>
                  <a:lnTo>
                    <a:pt x="5049" y="1703"/>
                  </a:lnTo>
                  <a:close/>
                  <a:moveTo>
                    <a:pt x="3025" y="7846"/>
                  </a:moveTo>
                  <a:lnTo>
                    <a:pt x="3025" y="7858"/>
                  </a:lnTo>
                  <a:lnTo>
                    <a:pt x="3025" y="8168"/>
                  </a:lnTo>
                  <a:cubicBezTo>
                    <a:pt x="3025" y="8323"/>
                    <a:pt x="2942" y="8454"/>
                    <a:pt x="2787" y="8513"/>
                  </a:cubicBezTo>
                  <a:lnTo>
                    <a:pt x="2418" y="8263"/>
                  </a:lnTo>
                  <a:cubicBezTo>
                    <a:pt x="2310" y="8192"/>
                    <a:pt x="2299" y="8085"/>
                    <a:pt x="2322" y="8001"/>
                  </a:cubicBezTo>
                  <a:cubicBezTo>
                    <a:pt x="2358" y="7930"/>
                    <a:pt x="2418" y="7846"/>
                    <a:pt x="2537" y="7846"/>
                  </a:cubicBezTo>
                  <a:close/>
                  <a:moveTo>
                    <a:pt x="6311" y="7870"/>
                  </a:moveTo>
                  <a:cubicBezTo>
                    <a:pt x="6430" y="7870"/>
                    <a:pt x="6501" y="7954"/>
                    <a:pt x="6525" y="8037"/>
                  </a:cubicBezTo>
                  <a:cubicBezTo>
                    <a:pt x="6549" y="8108"/>
                    <a:pt x="6537" y="8216"/>
                    <a:pt x="6430" y="8287"/>
                  </a:cubicBezTo>
                  <a:lnTo>
                    <a:pt x="6061" y="8549"/>
                  </a:lnTo>
                  <a:cubicBezTo>
                    <a:pt x="5906" y="8466"/>
                    <a:pt x="5823" y="8335"/>
                    <a:pt x="5823" y="8192"/>
                  </a:cubicBezTo>
                  <a:lnTo>
                    <a:pt x="5823" y="7870"/>
                  </a:lnTo>
                  <a:close/>
                  <a:moveTo>
                    <a:pt x="6406" y="7334"/>
                  </a:moveTo>
                  <a:cubicBezTo>
                    <a:pt x="6894" y="7334"/>
                    <a:pt x="7299" y="7739"/>
                    <a:pt x="7299" y="8227"/>
                  </a:cubicBezTo>
                  <a:cubicBezTo>
                    <a:pt x="7240" y="9049"/>
                    <a:pt x="6716" y="9763"/>
                    <a:pt x="5990" y="10049"/>
                  </a:cubicBezTo>
                  <a:lnTo>
                    <a:pt x="5990" y="9990"/>
                  </a:lnTo>
                  <a:cubicBezTo>
                    <a:pt x="5990" y="9894"/>
                    <a:pt x="5906" y="9823"/>
                    <a:pt x="5823" y="9823"/>
                  </a:cubicBezTo>
                  <a:cubicBezTo>
                    <a:pt x="5739" y="9823"/>
                    <a:pt x="5656" y="9894"/>
                    <a:pt x="5656" y="9990"/>
                  </a:cubicBezTo>
                  <a:lnTo>
                    <a:pt x="5656" y="10132"/>
                  </a:lnTo>
                  <a:cubicBezTo>
                    <a:pt x="5537" y="10156"/>
                    <a:pt x="5418" y="10168"/>
                    <a:pt x="5299" y="10168"/>
                  </a:cubicBezTo>
                  <a:lnTo>
                    <a:pt x="3549" y="10168"/>
                  </a:lnTo>
                  <a:cubicBezTo>
                    <a:pt x="3430" y="10168"/>
                    <a:pt x="3311" y="10156"/>
                    <a:pt x="3192" y="10132"/>
                  </a:cubicBezTo>
                  <a:lnTo>
                    <a:pt x="3192" y="9990"/>
                  </a:lnTo>
                  <a:cubicBezTo>
                    <a:pt x="3192" y="9894"/>
                    <a:pt x="3120" y="9823"/>
                    <a:pt x="3025" y="9823"/>
                  </a:cubicBezTo>
                  <a:cubicBezTo>
                    <a:pt x="2942" y="9823"/>
                    <a:pt x="2858" y="9894"/>
                    <a:pt x="2858" y="9990"/>
                  </a:cubicBezTo>
                  <a:lnTo>
                    <a:pt x="2858" y="10049"/>
                  </a:lnTo>
                  <a:cubicBezTo>
                    <a:pt x="2132" y="9763"/>
                    <a:pt x="1608" y="9061"/>
                    <a:pt x="1608" y="8227"/>
                  </a:cubicBezTo>
                  <a:cubicBezTo>
                    <a:pt x="1608" y="7739"/>
                    <a:pt x="2013" y="7334"/>
                    <a:pt x="2501" y="7334"/>
                  </a:cubicBezTo>
                  <a:lnTo>
                    <a:pt x="3037" y="7334"/>
                  </a:lnTo>
                  <a:lnTo>
                    <a:pt x="3037" y="7358"/>
                  </a:lnTo>
                  <a:lnTo>
                    <a:pt x="3037" y="7549"/>
                  </a:lnTo>
                  <a:lnTo>
                    <a:pt x="2549" y="7549"/>
                  </a:lnTo>
                  <a:cubicBezTo>
                    <a:pt x="2299" y="7549"/>
                    <a:pt x="2084" y="7692"/>
                    <a:pt x="2025" y="7930"/>
                  </a:cubicBezTo>
                  <a:cubicBezTo>
                    <a:pt x="1953" y="8168"/>
                    <a:pt x="2037" y="8406"/>
                    <a:pt x="2251" y="8549"/>
                  </a:cubicBezTo>
                  <a:lnTo>
                    <a:pt x="4156" y="9811"/>
                  </a:lnTo>
                  <a:cubicBezTo>
                    <a:pt x="4239" y="9870"/>
                    <a:pt x="4346" y="9894"/>
                    <a:pt x="4442" y="9894"/>
                  </a:cubicBezTo>
                  <a:cubicBezTo>
                    <a:pt x="4525" y="9894"/>
                    <a:pt x="4632" y="9870"/>
                    <a:pt x="4727" y="9811"/>
                  </a:cubicBezTo>
                  <a:lnTo>
                    <a:pt x="5228" y="9466"/>
                  </a:lnTo>
                  <a:cubicBezTo>
                    <a:pt x="5299" y="9418"/>
                    <a:pt x="5323" y="9323"/>
                    <a:pt x="5275" y="9239"/>
                  </a:cubicBezTo>
                  <a:cubicBezTo>
                    <a:pt x="5247" y="9197"/>
                    <a:pt x="5197" y="9175"/>
                    <a:pt x="5146" y="9175"/>
                  </a:cubicBezTo>
                  <a:cubicBezTo>
                    <a:pt x="5112" y="9175"/>
                    <a:pt x="5077" y="9185"/>
                    <a:pt x="5049" y="9204"/>
                  </a:cubicBezTo>
                  <a:lnTo>
                    <a:pt x="4549" y="9537"/>
                  </a:lnTo>
                  <a:cubicBezTo>
                    <a:pt x="4519" y="9561"/>
                    <a:pt x="4480" y="9573"/>
                    <a:pt x="4442" y="9573"/>
                  </a:cubicBezTo>
                  <a:cubicBezTo>
                    <a:pt x="4403" y="9573"/>
                    <a:pt x="4364" y="9561"/>
                    <a:pt x="4335" y="9537"/>
                  </a:cubicBezTo>
                  <a:lnTo>
                    <a:pt x="3120" y="8727"/>
                  </a:lnTo>
                  <a:cubicBezTo>
                    <a:pt x="3275" y="8585"/>
                    <a:pt x="3382" y="8394"/>
                    <a:pt x="3382" y="8192"/>
                  </a:cubicBezTo>
                  <a:lnTo>
                    <a:pt x="3382" y="7501"/>
                  </a:lnTo>
                  <a:cubicBezTo>
                    <a:pt x="3715" y="7668"/>
                    <a:pt x="4061" y="7739"/>
                    <a:pt x="4454" y="7739"/>
                  </a:cubicBezTo>
                  <a:cubicBezTo>
                    <a:pt x="4835" y="7739"/>
                    <a:pt x="5204" y="7656"/>
                    <a:pt x="5525" y="7501"/>
                  </a:cubicBezTo>
                  <a:lnTo>
                    <a:pt x="5525" y="8192"/>
                  </a:lnTo>
                  <a:cubicBezTo>
                    <a:pt x="5525" y="8394"/>
                    <a:pt x="5632" y="8597"/>
                    <a:pt x="5799" y="8727"/>
                  </a:cubicBezTo>
                  <a:lnTo>
                    <a:pt x="5692" y="8799"/>
                  </a:lnTo>
                  <a:cubicBezTo>
                    <a:pt x="5609" y="8847"/>
                    <a:pt x="5597" y="8942"/>
                    <a:pt x="5644" y="9025"/>
                  </a:cubicBezTo>
                  <a:cubicBezTo>
                    <a:pt x="5680" y="9061"/>
                    <a:pt x="5728" y="9097"/>
                    <a:pt x="5775" y="9097"/>
                  </a:cubicBezTo>
                  <a:cubicBezTo>
                    <a:pt x="5811" y="9097"/>
                    <a:pt x="5835" y="9085"/>
                    <a:pt x="5870" y="9061"/>
                  </a:cubicBezTo>
                  <a:lnTo>
                    <a:pt x="6656" y="8549"/>
                  </a:lnTo>
                  <a:cubicBezTo>
                    <a:pt x="6871" y="8406"/>
                    <a:pt x="6954" y="8156"/>
                    <a:pt x="6882" y="7930"/>
                  </a:cubicBezTo>
                  <a:cubicBezTo>
                    <a:pt x="6799" y="7704"/>
                    <a:pt x="6597" y="7549"/>
                    <a:pt x="6359" y="7549"/>
                  </a:cubicBezTo>
                  <a:lnTo>
                    <a:pt x="5870" y="7549"/>
                  </a:lnTo>
                  <a:lnTo>
                    <a:pt x="5870" y="7358"/>
                  </a:lnTo>
                  <a:lnTo>
                    <a:pt x="5870" y="7334"/>
                  </a:lnTo>
                  <a:close/>
                  <a:moveTo>
                    <a:pt x="4406" y="0"/>
                  </a:moveTo>
                  <a:cubicBezTo>
                    <a:pt x="4311" y="0"/>
                    <a:pt x="4215" y="72"/>
                    <a:pt x="4168" y="167"/>
                  </a:cubicBezTo>
                  <a:lnTo>
                    <a:pt x="3775" y="1358"/>
                  </a:lnTo>
                  <a:cubicBezTo>
                    <a:pt x="2501" y="1643"/>
                    <a:pt x="1596" y="2786"/>
                    <a:pt x="1596" y="4084"/>
                  </a:cubicBezTo>
                  <a:lnTo>
                    <a:pt x="1596" y="4513"/>
                  </a:lnTo>
                  <a:cubicBezTo>
                    <a:pt x="1406" y="4596"/>
                    <a:pt x="1275" y="4775"/>
                    <a:pt x="1251" y="4989"/>
                  </a:cubicBezTo>
                  <a:cubicBezTo>
                    <a:pt x="1239" y="5156"/>
                    <a:pt x="1298" y="5322"/>
                    <a:pt x="1406" y="5453"/>
                  </a:cubicBezTo>
                  <a:cubicBezTo>
                    <a:pt x="1525" y="5572"/>
                    <a:pt x="1691" y="5644"/>
                    <a:pt x="1846" y="5644"/>
                  </a:cubicBezTo>
                  <a:lnTo>
                    <a:pt x="1965" y="5644"/>
                  </a:lnTo>
                  <a:cubicBezTo>
                    <a:pt x="2049" y="6180"/>
                    <a:pt x="2287" y="6644"/>
                    <a:pt x="2644" y="7013"/>
                  </a:cubicBezTo>
                  <a:lnTo>
                    <a:pt x="2465" y="7013"/>
                  </a:lnTo>
                  <a:cubicBezTo>
                    <a:pt x="1787" y="7013"/>
                    <a:pt x="1239" y="7561"/>
                    <a:pt x="1239" y="8227"/>
                  </a:cubicBezTo>
                  <a:cubicBezTo>
                    <a:pt x="1239" y="8489"/>
                    <a:pt x="1287" y="8727"/>
                    <a:pt x="1358" y="8942"/>
                  </a:cubicBezTo>
                  <a:lnTo>
                    <a:pt x="882" y="9085"/>
                  </a:lnTo>
                  <a:cubicBezTo>
                    <a:pt x="358" y="9228"/>
                    <a:pt x="1" y="9704"/>
                    <a:pt x="1" y="10240"/>
                  </a:cubicBezTo>
                  <a:lnTo>
                    <a:pt x="1" y="11025"/>
                  </a:lnTo>
                  <a:cubicBezTo>
                    <a:pt x="1" y="11121"/>
                    <a:pt x="84" y="11192"/>
                    <a:pt x="167" y="11192"/>
                  </a:cubicBezTo>
                  <a:cubicBezTo>
                    <a:pt x="263" y="11192"/>
                    <a:pt x="334" y="11121"/>
                    <a:pt x="334" y="11025"/>
                  </a:cubicBezTo>
                  <a:lnTo>
                    <a:pt x="334" y="10240"/>
                  </a:lnTo>
                  <a:cubicBezTo>
                    <a:pt x="334" y="9847"/>
                    <a:pt x="596" y="9489"/>
                    <a:pt x="977" y="9394"/>
                  </a:cubicBezTo>
                  <a:lnTo>
                    <a:pt x="1477" y="9239"/>
                  </a:lnTo>
                  <a:cubicBezTo>
                    <a:pt x="1751" y="9775"/>
                    <a:pt x="2239" y="10192"/>
                    <a:pt x="2822" y="10382"/>
                  </a:cubicBezTo>
                  <a:lnTo>
                    <a:pt x="2822" y="11025"/>
                  </a:lnTo>
                  <a:cubicBezTo>
                    <a:pt x="2822" y="11121"/>
                    <a:pt x="2894" y="11192"/>
                    <a:pt x="2977" y="11192"/>
                  </a:cubicBezTo>
                  <a:cubicBezTo>
                    <a:pt x="3072" y="11192"/>
                    <a:pt x="3144" y="11121"/>
                    <a:pt x="3144" y="11025"/>
                  </a:cubicBezTo>
                  <a:lnTo>
                    <a:pt x="3144" y="10466"/>
                  </a:lnTo>
                  <a:cubicBezTo>
                    <a:pt x="3263" y="10478"/>
                    <a:pt x="3382" y="10490"/>
                    <a:pt x="3501" y="10490"/>
                  </a:cubicBezTo>
                  <a:lnTo>
                    <a:pt x="5263" y="10490"/>
                  </a:lnTo>
                  <a:cubicBezTo>
                    <a:pt x="5382" y="10490"/>
                    <a:pt x="5501" y="10478"/>
                    <a:pt x="5620" y="10466"/>
                  </a:cubicBezTo>
                  <a:lnTo>
                    <a:pt x="5620" y="11025"/>
                  </a:lnTo>
                  <a:cubicBezTo>
                    <a:pt x="5620" y="11121"/>
                    <a:pt x="5692" y="11192"/>
                    <a:pt x="5775" y="11192"/>
                  </a:cubicBezTo>
                  <a:cubicBezTo>
                    <a:pt x="5870" y="11192"/>
                    <a:pt x="5942" y="11121"/>
                    <a:pt x="5942" y="11025"/>
                  </a:cubicBezTo>
                  <a:lnTo>
                    <a:pt x="5942" y="10382"/>
                  </a:lnTo>
                  <a:cubicBezTo>
                    <a:pt x="6525" y="10192"/>
                    <a:pt x="7013" y="9775"/>
                    <a:pt x="7287" y="9239"/>
                  </a:cubicBezTo>
                  <a:lnTo>
                    <a:pt x="7787" y="9394"/>
                  </a:lnTo>
                  <a:cubicBezTo>
                    <a:pt x="8156" y="9489"/>
                    <a:pt x="8430" y="9847"/>
                    <a:pt x="8430" y="10240"/>
                  </a:cubicBezTo>
                  <a:lnTo>
                    <a:pt x="8430" y="11025"/>
                  </a:lnTo>
                  <a:cubicBezTo>
                    <a:pt x="8430" y="11121"/>
                    <a:pt x="8502" y="11192"/>
                    <a:pt x="8585" y="11192"/>
                  </a:cubicBezTo>
                  <a:cubicBezTo>
                    <a:pt x="8680" y="11192"/>
                    <a:pt x="8752" y="11121"/>
                    <a:pt x="8752" y="11025"/>
                  </a:cubicBezTo>
                  <a:lnTo>
                    <a:pt x="8752" y="10240"/>
                  </a:lnTo>
                  <a:cubicBezTo>
                    <a:pt x="8799" y="9704"/>
                    <a:pt x="8442" y="9228"/>
                    <a:pt x="7918" y="9085"/>
                  </a:cubicBezTo>
                  <a:lnTo>
                    <a:pt x="7442" y="8942"/>
                  </a:lnTo>
                  <a:cubicBezTo>
                    <a:pt x="7514" y="8727"/>
                    <a:pt x="7561" y="8489"/>
                    <a:pt x="7561" y="8227"/>
                  </a:cubicBezTo>
                  <a:cubicBezTo>
                    <a:pt x="7561" y="7561"/>
                    <a:pt x="7013" y="7013"/>
                    <a:pt x="6347" y="7013"/>
                  </a:cubicBezTo>
                  <a:lnTo>
                    <a:pt x="6168" y="7013"/>
                  </a:lnTo>
                  <a:cubicBezTo>
                    <a:pt x="6525" y="6644"/>
                    <a:pt x="6763" y="6180"/>
                    <a:pt x="6835" y="5644"/>
                  </a:cubicBezTo>
                  <a:lnTo>
                    <a:pt x="6942" y="5644"/>
                  </a:lnTo>
                  <a:cubicBezTo>
                    <a:pt x="7263" y="5644"/>
                    <a:pt x="7537" y="5406"/>
                    <a:pt x="7561" y="5108"/>
                  </a:cubicBezTo>
                  <a:cubicBezTo>
                    <a:pt x="7573" y="4941"/>
                    <a:pt x="7514" y="4763"/>
                    <a:pt x="7418" y="4644"/>
                  </a:cubicBezTo>
                  <a:cubicBezTo>
                    <a:pt x="7359" y="4584"/>
                    <a:pt x="7299" y="4536"/>
                    <a:pt x="7216" y="4489"/>
                  </a:cubicBezTo>
                  <a:lnTo>
                    <a:pt x="7216" y="4084"/>
                  </a:lnTo>
                  <a:cubicBezTo>
                    <a:pt x="7216" y="2786"/>
                    <a:pt x="6311" y="1643"/>
                    <a:pt x="5049" y="1358"/>
                  </a:cubicBezTo>
                  <a:lnTo>
                    <a:pt x="4644" y="167"/>
                  </a:lnTo>
                  <a:cubicBezTo>
                    <a:pt x="4620" y="60"/>
                    <a:pt x="4513" y="0"/>
                    <a:pt x="4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0" name="Google Shape;10561;p79">
              <a:extLst>
                <a:ext uri="{FF2B5EF4-FFF2-40B4-BE49-F238E27FC236}">
                  <a16:creationId xmlns:a16="http://schemas.microsoft.com/office/drawing/2014/main" id="{EE073279-A141-EE23-9250-1CB24AFC25BD}"/>
                </a:ext>
              </a:extLst>
            </p:cNvPr>
            <p:cNvSpPr/>
            <p:nvPr/>
          </p:nvSpPr>
          <p:spPr>
            <a:xfrm>
              <a:off x="4997700" y="3932319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67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334"/>
                  </a:lnTo>
                  <a:cubicBezTo>
                    <a:pt x="0" y="429"/>
                    <a:pt x="72" y="501"/>
                    <a:pt x="167" y="501"/>
                  </a:cubicBezTo>
                  <a:cubicBezTo>
                    <a:pt x="250" y="501"/>
                    <a:pt x="322" y="429"/>
                    <a:pt x="322" y="334"/>
                  </a:cubicBezTo>
                  <a:lnTo>
                    <a:pt x="322" y="156"/>
                  </a:lnTo>
                  <a:cubicBezTo>
                    <a:pt x="322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1" name="Google Shape;10562;p79">
              <a:extLst>
                <a:ext uri="{FF2B5EF4-FFF2-40B4-BE49-F238E27FC236}">
                  <a16:creationId xmlns:a16="http://schemas.microsoft.com/office/drawing/2014/main" id="{A508B874-0FCD-F756-264B-E358F572F461}"/>
                </a:ext>
              </a:extLst>
            </p:cNvPr>
            <p:cNvSpPr/>
            <p:nvPr/>
          </p:nvSpPr>
          <p:spPr>
            <a:xfrm>
              <a:off x="5064830" y="3932319"/>
              <a:ext cx="10233" cy="15872"/>
            </a:xfrm>
            <a:custGeom>
              <a:avLst/>
              <a:gdLst/>
              <a:ahLst/>
              <a:cxnLst/>
              <a:rect l="l" t="t" r="r" b="b"/>
              <a:pathLst>
                <a:path w="323" h="501" extrusionOk="0">
                  <a:moveTo>
                    <a:pt x="156" y="1"/>
                  </a:moveTo>
                  <a:cubicBezTo>
                    <a:pt x="72" y="1"/>
                    <a:pt x="1" y="72"/>
                    <a:pt x="1" y="156"/>
                  </a:cubicBezTo>
                  <a:lnTo>
                    <a:pt x="1" y="334"/>
                  </a:lnTo>
                  <a:cubicBezTo>
                    <a:pt x="1" y="429"/>
                    <a:pt x="72" y="501"/>
                    <a:pt x="156" y="501"/>
                  </a:cubicBezTo>
                  <a:cubicBezTo>
                    <a:pt x="251" y="501"/>
                    <a:pt x="322" y="429"/>
                    <a:pt x="322" y="334"/>
                  </a:cubicBezTo>
                  <a:lnTo>
                    <a:pt x="322" y="156"/>
                  </a:lnTo>
                  <a:cubicBezTo>
                    <a:pt x="322" y="60"/>
                    <a:pt x="251" y="1"/>
                    <a:pt x="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2" name="Google Shape;10563;p79">
              <a:extLst>
                <a:ext uri="{FF2B5EF4-FFF2-40B4-BE49-F238E27FC236}">
                  <a16:creationId xmlns:a16="http://schemas.microsoft.com/office/drawing/2014/main" id="{DC7AC1B4-D00A-6444-27A6-6DD69CAA2886}"/>
                </a:ext>
              </a:extLst>
            </p:cNvPr>
            <p:cNvSpPr/>
            <p:nvPr/>
          </p:nvSpPr>
          <p:spPr>
            <a:xfrm>
              <a:off x="5013160" y="3970905"/>
              <a:ext cx="46063" cy="16157"/>
            </a:xfrm>
            <a:custGeom>
              <a:avLst/>
              <a:gdLst/>
              <a:ahLst/>
              <a:cxnLst/>
              <a:rect l="l" t="t" r="r" b="b"/>
              <a:pathLst>
                <a:path w="1454" h="510" extrusionOk="0">
                  <a:moveTo>
                    <a:pt x="188" y="0"/>
                  </a:moveTo>
                  <a:cubicBezTo>
                    <a:pt x="146" y="0"/>
                    <a:pt x="102" y="15"/>
                    <a:pt x="60" y="45"/>
                  </a:cubicBezTo>
                  <a:cubicBezTo>
                    <a:pt x="1" y="104"/>
                    <a:pt x="1" y="212"/>
                    <a:pt x="60" y="283"/>
                  </a:cubicBezTo>
                  <a:cubicBezTo>
                    <a:pt x="215" y="414"/>
                    <a:pt x="453" y="509"/>
                    <a:pt x="703" y="509"/>
                  </a:cubicBezTo>
                  <a:cubicBezTo>
                    <a:pt x="977" y="509"/>
                    <a:pt x="1215" y="414"/>
                    <a:pt x="1346" y="283"/>
                  </a:cubicBezTo>
                  <a:cubicBezTo>
                    <a:pt x="1429" y="223"/>
                    <a:pt x="1453" y="116"/>
                    <a:pt x="1370" y="45"/>
                  </a:cubicBezTo>
                  <a:cubicBezTo>
                    <a:pt x="1340" y="15"/>
                    <a:pt x="1301" y="0"/>
                    <a:pt x="1260" y="0"/>
                  </a:cubicBezTo>
                  <a:cubicBezTo>
                    <a:pt x="1218" y="0"/>
                    <a:pt x="1173" y="15"/>
                    <a:pt x="1132" y="45"/>
                  </a:cubicBezTo>
                  <a:cubicBezTo>
                    <a:pt x="1072" y="104"/>
                    <a:pt x="929" y="176"/>
                    <a:pt x="715" y="176"/>
                  </a:cubicBezTo>
                  <a:cubicBezTo>
                    <a:pt x="513" y="176"/>
                    <a:pt x="358" y="104"/>
                    <a:pt x="298" y="45"/>
                  </a:cubicBezTo>
                  <a:cubicBezTo>
                    <a:pt x="268" y="15"/>
                    <a:pt x="230" y="0"/>
                    <a:pt x="1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3" name="Google Shape;10564;p79">
              <a:extLst>
                <a:ext uri="{FF2B5EF4-FFF2-40B4-BE49-F238E27FC236}">
                  <a16:creationId xmlns:a16="http://schemas.microsoft.com/office/drawing/2014/main" id="{A5129CEC-11B3-2221-1036-D45236337E3A}"/>
                </a:ext>
              </a:extLst>
            </p:cNvPr>
            <p:cNvSpPr/>
            <p:nvPr/>
          </p:nvSpPr>
          <p:spPr>
            <a:xfrm>
              <a:off x="4991649" y="3915370"/>
              <a:ext cx="28322" cy="16252"/>
            </a:xfrm>
            <a:custGeom>
              <a:avLst/>
              <a:gdLst/>
              <a:ahLst/>
              <a:cxnLst/>
              <a:rect l="l" t="t" r="r" b="b"/>
              <a:pathLst>
                <a:path w="894" h="513" extrusionOk="0">
                  <a:moveTo>
                    <a:pt x="177" y="0"/>
                  </a:moveTo>
                  <a:cubicBezTo>
                    <a:pt x="109" y="0"/>
                    <a:pt x="52" y="45"/>
                    <a:pt x="25" y="119"/>
                  </a:cubicBezTo>
                  <a:cubicBezTo>
                    <a:pt x="1" y="202"/>
                    <a:pt x="37" y="298"/>
                    <a:pt x="132" y="322"/>
                  </a:cubicBezTo>
                  <a:lnTo>
                    <a:pt x="656" y="500"/>
                  </a:lnTo>
                  <a:cubicBezTo>
                    <a:pt x="668" y="500"/>
                    <a:pt x="680" y="512"/>
                    <a:pt x="703" y="512"/>
                  </a:cubicBezTo>
                  <a:cubicBezTo>
                    <a:pt x="775" y="512"/>
                    <a:pt x="834" y="476"/>
                    <a:pt x="846" y="393"/>
                  </a:cubicBezTo>
                  <a:cubicBezTo>
                    <a:pt x="894" y="310"/>
                    <a:pt x="846" y="202"/>
                    <a:pt x="763" y="191"/>
                  </a:cubicBezTo>
                  <a:lnTo>
                    <a:pt x="239" y="12"/>
                  </a:lnTo>
                  <a:cubicBezTo>
                    <a:pt x="218" y="4"/>
                    <a:pt x="197" y="0"/>
                    <a:pt x="1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4" name="Google Shape;10565;p79">
              <a:extLst>
                <a:ext uri="{FF2B5EF4-FFF2-40B4-BE49-F238E27FC236}">
                  <a16:creationId xmlns:a16="http://schemas.microsoft.com/office/drawing/2014/main" id="{C079D39C-5582-7FB0-FFE5-626EF242EFA9}"/>
                </a:ext>
              </a:extLst>
            </p:cNvPr>
            <p:cNvSpPr/>
            <p:nvPr/>
          </p:nvSpPr>
          <p:spPr>
            <a:xfrm>
              <a:off x="5052760" y="3915370"/>
              <a:ext cx="28322" cy="16252"/>
            </a:xfrm>
            <a:custGeom>
              <a:avLst/>
              <a:gdLst/>
              <a:ahLst/>
              <a:cxnLst/>
              <a:rect l="l" t="t" r="r" b="b"/>
              <a:pathLst>
                <a:path w="894" h="513" extrusionOk="0">
                  <a:moveTo>
                    <a:pt x="718" y="0"/>
                  </a:moveTo>
                  <a:cubicBezTo>
                    <a:pt x="698" y="0"/>
                    <a:pt x="677" y="4"/>
                    <a:pt x="656" y="12"/>
                  </a:cubicBezTo>
                  <a:lnTo>
                    <a:pt x="144" y="191"/>
                  </a:lnTo>
                  <a:cubicBezTo>
                    <a:pt x="48" y="214"/>
                    <a:pt x="1" y="310"/>
                    <a:pt x="36" y="393"/>
                  </a:cubicBezTo>
                  <a:cubicBezTo>
                    <a:pt x="60" y="476"/>
                    <a:pt x="120" y="512"/>
                    <a:pt x="179" y="512"/>
                  </a:cubicBezTo>
                  <a:cubicBezTo>
                    <a:pt x="191" y="512"/>
                    <a:pt x="215" y="512"/>
                    <a:pt x="227" y="500"/>
                  </a:cubicBezTo>
                  <a:lnTo>
                    <a:pt x="751" y="322"/>
                  </a:lnTo>
                  <a:cubicBezTo>
                    <a:pt x="858" y="298"/>
                    <a:pt x="894" y="191"/>
                    <a:pt x="870" y="119"/>
                  </a:cubicBezTo>
                  <a:cubicBezTo>
                    <a:pt x="842" y="45"/>
                    <a:pt x="786" y="0"/>
                    <a:pt x="7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55" name="Google Shape;10566;p79">
            <a:extLst>
              <a:ext uri="{FF2B5EF4-FFF2-40B4-BE49-F238E27FC236}">
                <a16:creationId xmlns:a16="http://schemas.microsoft.com/office/drawing/2014/main" id="{3ED5A4D3-A508-6B9D-290E-5B88D18EE2B8}"/>
              </a:ext>
            </a:extLst>
          </p:cNvPr>
          <p:cNvGrpSpPr/>
          <p:nvPr/>
        </p:nvGrpSpPr>
        <p:grpSpPr>
          <a:xfrm>
            <a:off x="14418925" y="6403084"/>
            <a:ext cx="547748" cy="702408"/>
            <a:chOff x="7592387" y="3787858"/>
            <a:chExt cx="273874" cy="351204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56" name="Google Shape;10567;p79">
              <a:extLst>
                <a:ext uri="{FF2B5EF4-FFF2-40B4-BE49-F238E27FC236}">
                  <a16:creationId xmlns:a16="http://schemas.microsoft.com/office/drawing/2014/main" id="{6ADB5D36-8BB8-A59D-0267-C80C2933B24A}"/>
                </a:ext>
              </a:extLst>
            </p:cNvPr>
            <p:cNvSpPr/>
            <p:nvPr/>
          </p:nvSpPr>
          <p:spPr>
            <a:xfrm>
              <a:off x="7592387" y="3787858"/>
              <a:ext cx="273874" cy="351204"/>
            </a:xfrm>
            <a:custGeom>
              <a:avLst/>
              <a:gdLst/>
              <a:ahLst/>
              <a:cxnLst/>
              <a:rect l="l" t="t" r="r" b="b"/>
              <a:pathLst>
                <a:path w="8645" h="11086" extrusionOk="0">
                  <a:moveTo>
                    <a:pt x="4692" y="1358"/>
                  </a:moveTo>
                  <a:lnTo>
                    <a:pt x="4692" y="1894"/>
                  </a:lnTo>
                  <a:cubicBezTo>
                    <a:pt x="4692" y="2084"/>
                    <a:pt x="4525" y="2251"/>
                    <a:pt x="4334" y="2251"/>
                  </a:cubicBezTo>
                  <a:cubicBezTo>
                    <a:pt x="4120" y="2251"/>
                    <a:pt x="3977" y="2084"/>
                    <a:pt x="3977" y="1894"/>
                  </a:cubicBezTo>
                  <a:lnTo>
                    <a:pt x="3977" y="1358"/>
                  </a:lnTo>
                  <a:close/>
                  <a:moveTo>
                    <a:pt x="4311" y="334"/>
                  </a:moveTo>
                  <a:lnTo>
                    <a:pt x="6799" y="1001"/>
                  </a:lnTo>
                  <a:lnTo>
                    <a:pt x="7740" y="2561"/>
                  </a:lnTo>
                  <a:lnTo>
                    <a:pt x="7073" y="3227"/>
                  </a:lnTo>
                  <a:lnTo>
                    <a:pt x="7073" y="2418"/>
                  </a:lnTo>
                  <a:cubicBezTo>
                    <a:pt x="7073" y="2239"/>
                    <a:pt x="6918" y="2072"/>
                    <a:pt x="6728" y="2072"/>
                  </a:cubicBezTo>
                  <a:lnTo>
                    <a:pt x="6549" y="2072"/>
                  </a:lnTo>
                  <a:cubicBezTo>
                    <a:pt x="6454" y="2072"/>
                    <a:pt x="6382" y="2144"/>
                    <a:pt x="6382" y="2239"/>
                  </a:cubicBezTo>
                  <a:cubicBezTo>
                    <a:pt x="6382" y="2322"/>
                    <a:pt x="6454" y="2394"/>
                    <a:pt x="6549" y="2394"/>
                  </a:cubicBezTo>
                  <a:lnTo>
                    <a:pt x="6728" y="2394"/>
                  </a:lnTo>
                  <a:cubicBezTo>
                    <a:pt x="6728" y="2394"/>
                    <a:pt x="6739" y="2394"/>
                    <a:pt x="6739" y="2418"/>
                  </a:cubicBezTo>
                  <a:lnTo>
                    <a:pt x="6739" y="3108"/>
                  </a:lnTo>
                  <a:lnTo>
                    <a:pt x="1870" y="3108"/>
                  </a:lnTo>
                  <a:lnTo>
                    <a:pt x="1870" y="2418"/>
                  </a:lnTo>
                  <a:cubicBezTo>
                    <a:pt x="1870" y="2418"/>
                    <a:pt x="1870" y="2394"/>
                    <a:pt x="1894" y="2394"/>
                  </a:cubicBezTo>
                  <a:lnTo>
                    <a:pt x="3858" y="2394"/>
                  </a:lnTo>
                  <a:cubicBezTo>
                    <a:pt x="3977" y="2501"/>
                    <a:pt x="4132" y="2572"/>
                    <a:pt x="4299" y="2572"/>
                  </a:cubicBezTo>
                  <a:cubicBezTo>
                    <a:pt x="4477" y="2572"/>
                    <a:pt x="4632" y="2513"/>
                    <a:pt x="4751" y="2394"/>
                  </a:cubicBezTo>
                  <a:lnTo>
                    <a:pt x="5847" y="2394"/>
                  </a:lnTo>
                  <a:cubicBezTo>
                    <a:pt x="5942" y="2394"/>
                    <a:pt x="6013" y="2322"/>
                    <a:pt x="6013" y="2239"/>
                  </a:cubicBezTo>
                  <a:cubicBezTo>
                    <a:pt x="6013" y="2144"/>
                    <a:pt x="5942" y="2072"/>
                    <a:pt x="5847" y="2072"/>
                  </a:cubicBezTo>
                  <a:lnTo>
                    <a:pt x="4942" y="2072"/>
                  </a:lnTo>
                  <a:cubicBezTo>
                    <a:pt x="4954" y="2013"/>
                    <a:pt x="4965" y="1953"/>
                    <a:pt x="4965" y="1894"/>
                  </a:cubicBezTo>
                  <a:lnTo>
                    <a:pt x="4965" y="1191"/>
                  </a:lnTo>
                  <a:cubicBezTo>
                    <a:pt x="4965" y="1096"/>
                    <a:pt x="4894" y="1025"/>
                    <a:pt x="4811" y="1025"/>
                  </a:cubicBezTo>
                  <a:lnTo>
                    <a:pt x="3763" y="1025"/>
                  </a:lnTo>
                  <a:cubicBezTo>
                    <a:pt x="3680" y="1025"/>
                    <a:pt x="3596" y="1096"/>
                    <a:pt x="3596" y="1191"/>
                  </a:cubicBezTo>
                  <a:lnTo>
                    <a:pt x="3596" y="1894"/>
                  </a:lnTo>
                  <a:cubicBezTo>
                    <a:pt x="3596" y="1953"/>
                    <a:pt x="3620" y="2013"/>
                    <a:pt x="3632" y="2072"/>
                  </a:cubicBezTo>
                  <a:lnTo>
                    <a:pt x="1858" y="2072"/>
                  </a:lnTo>
                  <a:cubicBezTo>
                    <a:pt x="1679" y="2072"/>
                    <a:pt x="1513" y="2215"/>
                    <a:pt x="1513" y="2418"/>
                  </a:cubicBezTo>
                  <a:lnTo>
                    <a:pt x="1513" y="3227"/>
                  </a:lnTo>
                  <a:lnTo>
                    <a:pt x="894" y="2561"/>
                  </a:lnTo>
                  <a:lnTo>
                    <a:pt x="1834" y="1001"/>
                  </a:lnTo>
                  <a:lnTo>
                    <a:pt x="4311" y="334"/>
                  </a:lnTo>
                  <a:close/>
                  <a:moveTo>
                    <a:pt x="6680" y="3442"/>
                  </a:moveTo>
                  <a:cubicBezTo>
                    <a:pt x="6561" y="3561"/>
                    <a:pt x="6323" y="3668"/>
                    <a:pt x="6120" y="3739"/>
                  </a:cubicBezTo>
                  <a:cubicBezTo>
                    <a:pt x="5644" y="3906"/>
                    <a:pt x="5013" y="3977"/>
                    <a:pt x="4334" y="3977"/>
                  </a:cubicBezTo>
                  <a:cubicBezTo>
                    <a:pt x="3644" y="3977"/>
                    <a:pt x="3025" y="3882"/>
                    <a:pt x="2548" y="3739"/>
                  </a:cubicBezTo>
                  <a:cubicBezTo>
                    <a:pt x="2334" y="3668"/>
                    <a:pt x="2096" y="3561"/>
                    <a:pt x="1977" y="3442"/>
                  </a:cubicBezTo>
                  <a:close/>
                  <a:moveTo>
                    <a:pt x="1906" y="3787"/>
                  </a:moveTo>
                  <a:cubicBezTo>
                    <a:pt x="1977" y="3858"/>
                    <a:pt x="2108" y="3918"/>
                    <a:pt x="2263" y="3977"/>
                  </a:cubicBezTo>
                  <a:lnTo>
                    <a:pt x="2263" y="4144"/>
                  </a:lnTo>
                  <a:cubicBezTo>
                    <a:pt x="2263" y="4239"/>
                    <a:pt x="2167" y="4323"/>
                    <a:pt x="2084" y="4323"/>
                  </a:cubicBezTo>
                  <a:lnTo>
                    <a:pt x="1906" y="4323"/>
                  </a:lnTo>
                  <a:lnTo>
                    <a:pt x="1906" y="3787"/>
                  </a:lnTo>
                  <a:close/>
                  <a:moveTo>
                    <a:pt x="6775" y="3787"/>
                  </a:moveTo>
                  <a:lnTo>
                    <a:pt x="6775" y="4323"/>
                  </a:lnTo>
                  <a:lnTo>
                    <a:pt x="6597" y="4323"/>
                  </a:lnTo>
                  <a:cubicBezTo>
                    <a:pt x="6489" y="4323"/>
                    <a:pt x="6418" y="4227"/>
                    <a:pt x="6418" y="4144"/>
                  </a:cubicBezTo>
                  <a:lnTo>
                    <a:pt x="6418" y="3977"/>
                  </a:lnTo>
                  <a:lnTo>
                    <a:pt x="6394" y="3977"/>
                  </a:lnTo>
                  <a:cubicBezTo>
                    <a:pt x="6549" y="3918"/>
                    <a:pt x="6668" y="3846"/>
                    <a:pt x="6775" y="3787"/>
                  </a:cubicBezTo>
                  <a:close/>
                  <a:moveTo>
                    <a:pt x="6037" y="4096"/>
                  </a:moveTo>
                  <a:lnTo>
                    <a:pt x="6037" y="4156"/>
                  </a:lnTo>
                  <a:cubicBezTo>
                    <a:pt x="6037" y="4442"/>
                    <a:pt x="6263" y="4656"/>
                    <a:pt x="6549" y="4656"/>
                  </a:cubicBezTo>
                  <a:lnTo>
                    <a:pt x="6799" y="4656"/>
                  </a:lnTo>
                  <a:cubicBezTo>
                    <a:pt x="6870" y="4656"/>
                    <a:pt x="6954" y="4692"/>
                    <a:pt x="7013" y="4751"/>
                  </a:cubicBezTo>
                  <a:cubicBezTo>
                    <a:pt x="7049" y="4811"/>
                    <a:pt x="7085" y="4882"/>
                    <a:pt x="7085" y="4954"/>
                  </a:cubicBezTo>
                  <a:cubicBezTo>
                    <a:pt x="7073" y="5097"/>
                    <a:pt x="6930" y="5192"/>
                    <a:pt x="6787" y="5192"/>
                  </a:cubicBezTo>
                  <a:lnTo>
                    <a:pt x="6716" y="5192"/>
                  </a:lnTo>
                  <a:lnTo>
                    <a:pt x="6716" y="5180"/>
                  </a:lnTo>
                  <a:cubicBezTo>
                    <a:pt x="6716" y="5097"/>
                    <a:pt x="6632" y="5013"/>
                    <a:pt x="6549" y="5013"/>
                  </a:cubicBezTo>
                  <a:cubicBezTo>
                    <a:pt x="6454" y="5013"/>
                    <a:pt x="6382" y="5097"/>
                    <a:pt x="6382" y="5180"/>
                  </a:cubicBezTo>
                  <a:cubicBezTo>
                    <a:pt x="6382" y="6323"/>
                    <a:pt x="5442" y="7264"/>
                    <a:pt x="4299" y="7264"/>
                  </a:cubicBezTo>
                  <a:cubicBezTo>
                    <a:pt x="4292" y="7264"/>
                    <a:pt x="4284" y="7264"/>
                    <a:pt x="4277" y="7264"/>
                  </a:cubicBezTo>
                  <a:cubicBezTo>
                    <a:pt x="3156" y="7264"/>
                    <a:pt x="2227" y="6339"/>
                    <a:pt x="2227" y="5180"/>
                  </a:cubicBezTo>
                  <a:cubicBezTo>
                    <a:pt x="2227" y="5097"/>
                    <a:pt x="2156" y="5013"/>
                    <a:pt x="2072" y="5013"/>
                  </a:cubicBezTo>
                  <a:cubicBezTo>
                    <a:pt x="1977" y="5013"/>
                    <a:pt x="1906" y="5097"/>
                    <a:pt x="1906" y="5180"/>
                  </a:cubicBezTo>
                  <a:lnTo>
                    <a:pt x="1906" y="5192"/>
                  </a:lnTo>
                  <a:lnTo>
                    <a:pt x="1798" y="5192"/>
                  </a:lnTo>
                  <a:cubicBezTo>
                    <a:pt x="1727" y="5192"/>
                    <a:pt x="1656" y="5168"/>
                    <a:pt x="1596" y="5109"/>
                  </a:cubicBezTo>
                  <a:cubicBezTo>
                    <a:pt x="1548" y="5049"/>
                    <a:pt x="1513" y="4978"/>
                    <a:pt x="1513" y="4894"/>
                  </a:cubicBezTo>
                  <a:cubicBezTo>
                    <a:pt x="1536" y="4763"/>
                    <a:pt x="1667" y="4656"/>
                    <a:pt x="1810" y="4656"/>
                  </a:cubicBezTo>
                  <a:lnTo>
                    <a:pt x="2048" y="4656"/>
                  </a:lnTo>
                  <a:cubicBezTo>
                    <a:pt x="2334" y="4656"/>
                    <a:pt x="2560" y="4442"/>
                    <a:pt x="2560" y="4156"/>
                  </a:cubicBezTo>
                  <a:lnTo>
                    <a:pt x="2560" y="4096"/>
                  </a:lnTo>
                  <a:cubicBezTo>
                    <a:pt x="3049" y="4227"/>
                    <a:pt x="3656" y="4323"/>
                    <a:pt x="4299" y="4323"/>
                  </a:cubicBezTo>
                  <a:cubicBezTo>
                    <a:pt x="4942" y="4323"/>
                    <a:pt x="5549" y="4239"/>
                    <a:pt x="6037" y="4096"/>
                  </a:cubicBezTo>
                  <a:close/>
                  <a:moveTo>
                    <a:pt x="2846" y="7859"/>
                  </a:moveTo>
                  <a:lnTo>
                    <a:pt x="4037" y="8526"/>
                  </a:lnTo>
                  <a:lnTo>
                    <a:pt x="3168" y="9264"/>
                  </a:lnTo>
                  <a:lnTo>
                    <a:pt x="3156" y="9264"/>
                  </a:lnTo>
                  <a:lnTo>
                    <a:pt x="2608" y="8311"/>
                  </a:lnTo>
                  <a:lnTo>
                    <a:pt x="2822" y="7859"/>
                  </a:lnTo>
                  <a:close/>
                  <a:moveTo>
                    <a:pt x="5370" y="7371"/>
                  </a:moveTo>
                  <a:lnTo>
                    <a:pt x="5370" y="7716"/>
                  </a:lnTo>
                  <a:lnTo>
                    <a:pt x="5180" y="7811"/>
                  </a:lnTo>
                  <a:cubicBezTo>
                    <a:pt x="5108" y="7859"/>
                    <a:pt x="5073" y="7966"/>
                    <a:pt x="5120" y="8037"/>
                  </a:cubicBezTo>
                  <a:cubicBezTo>
                    <a:pt x="5153" y="8086"/>
                    <a:pt x="5208" y="8119"/>
                    <a:pt x="5266" y="8119"/>
                  </a:cubicBezTo>
                  <a:cubicBezTo>
                    <a:pt x="5293" y="8119"/>
                    <a:pt x="5320" y="8112"/>
                    <a:pt x="5346" y="8097"/>
                  </a:cubicBezTo>
                  <a:lnTo>
                    <a:pt x="5799" y="7847"/>
                  </a:lnTo>
                  <a:lnTo>
                    <a:pt x="5823" y="7847"/>
                  </a:lnTo>
                  <a:lnTo>
                    <a:pt x="6037" y="8287"/>
                  </a:lnTo>
                  <a:lnTo>
                    <a:pt x="5501" y="9264"/>
                  </a:lnTo>
                  <a:lnTo>
                    <a:pt x="5489" y="9264"/>
                  </a:lnTo>
                  <a:lnTo>
                    <a:pt x="4608" y="8514"/>
                  </a:lnTo>
                  <a:lnTo>
                    <a:pt x="4763" y="8442"/>
                  </a:lnTo>
                  <a:cubicBezTo>
                    <a:pt x="4834" y="8395"/>
                    <a:pt x="4870" y="8287"/>
                    <a:pt x="4823" y="8216"/>
                  </a:cubicBezTo>
                  <a:cubicBezTo>
                    <a:pt x="4790" y="8167"/>
                    <a:pt x="4729" y="8135"/>
                    <a:pt x="4671" y="8135"/>
                  </a:cubicBezTo>
                  <a:cubicBezTo>
                    <a:pt x="4645" y="8135"/>
                    <a:pt x="4619" y="8142"/>
                    <a:pt x="4596" y="8157"/>
                  </a:cubicBezTo>
                  <a:lnTo>
                    <a:pt x="4334" y="8311"/>
                  </a:lnTo>
                  <a:lnTo>
                    <a:pt x="3275" y="7728"/>
                  </a:lnTo>
                  <a:lnTo>
                    <a:pt x="3275" y="7371"/>
                  </a:lnTo>
                  <a:cubicBezTo>
                    <a:pt x="3584" y="7514"/>
                    <a:pt x="3942" y="7609"/>
                    <a:pt x="4334" y="7609"/>
                  </a:cubicBezTo>
                  <a:cubicBezTo>
                    <a:pt x="4704" y="7609"/>
                    <a:pt x="5061" y="7514"/>
                    <a:pt x="5370" y="7371"/>
                  </a:cubicBezTo>
                  <a:close/>
                  <a:moveTo>
                    <a:pt x="4311" y="8692"/>
                  </a:moveTo>
                  <a:lnTo>
                    <a:pt x="4668" y="8990"/>
                  </a:lnTo>
                  <a:lnTo>
                    <a:pt x="4596" y="9228"/>
                  </a:lnTo>
                  <a:cubicBezTo>
                    <a:pt x="4573" y="9300"/>
                    <a:pt x="4513" y="9347"/>
                    <a:pt x="4418" y="9347"/>
                  </a:cubicBezTo>
                  <a:lnTo>
                    <a:pt x="4227" y="9347"/>
                  </a:lnTo>
                  <a:cubicBezTo>
                    <a:pt x="4156" y="9347"/>
                    <a:pt x="4072" y="9300"/>
                    <a:pt x="4049" y="9228"/>
                  </a:cubicBezTo>
                  <a:lnTo>
                    <a:pt x="3977" y="8990"/>
                  </a:lnTo>
                  <a:lnTo>
                    <a:pt x="4311" y="8692"/>
                  </a:lnTo>
                  <a:close/>
                  <a:moveTo>
                    <a:pt x="4275" y="1"/>
                  </a:moveTo>
                  <a:lnTo>
                    <a:pt x="1667" y="703"/>
                  </a:lnTo>
                  <a:cubicBezTo>
                    <a:pt x="1620" y="715"/>
                    <a:pt x="1596" y="727"/>
                    <a:pt x="1560" y="775"/>
                  </a:cubicBezTo>
                  <a:lnTo>
                    <a:pt x="513" y="2501"/>
                  </a:lnTo>
                  <a:cubicBezTo>
                    <a:pt x="477" y="2561"/>
                    <a:pt x="489" y="2656"/>
                    <a:pt x="548" y="2692"/>
                  </a:cubicBezTo>
                  <a:lnTo>
                    <a:pt x="1548" y="3692"/>
                  </a:lnTo>
                  <a:lnTo>
                    <a:pt x="1548" y="4394"/>
                  </a:lnTo>
                  <a:cubicBezTo>
                    <a:pt x="1358" y="4477"/>
                    <a:pt x="1215" y="4656"/>
                    <a:pt x="1203" y="4870"/>
                  </a:cubicBezTo>
                  <a:cubicBezTo>
                    <a:pt x="1191" y="5037"/>
                    <a:pt x="1251" y="5216"/>
                    <a:pt x="1358" y="5335"/>
                  </a:cubicBezTo>
                  <a:cubicBezTo>
                    <a:pt x="1477" y="5454"/>
                    <a:pt x="1620" y="5525"/>
                    <a:pt x="1798" y="5525"/>
                  </a:cubicBezTo>
                  <a:lnTo>
                    <a:pt x="1917" y="5525"/>
                  </a:lnTo>
                  <a:cubicBezTo>
                    <a:pt x="2001" y="6204"/>
                    <a:pt x="2394" y="6787"/>
                    <a:pt x="2929" y="7180"/>
                  </a:cubicBezTo>
                  <a:lnTo>
                    <a:pt x="2929" y="7549"/>
                  </a:lnTo>
                  <a:cubicBezTo>
                    <a:pt x="2894" y="7531"/>
                    <a:pt x="2861" y="7523"/>
                    <a:pt x="2827" y="7523"/>
                  </a:cubicBezTo>
                  <a:cubicBezTo>
                    <a:pt x="2793" y="7523"/>
                    <a:pt x="2757" y="7531"/>
                    <a:pt x="2715" y="7549"/>
                  </a:cubicBezTo>
                  <a:cubicBezTo>
                    <a:pt x="2632" y="7573"/>
                    <a:pt x="2560" y="7633"/>
                    <a:pt x="2525" y="7716"/>
                  </a:cubicBezTo>
                  <a:lnTo>
                    <a:pt x="2275" y="8216"/>
                  </a:lnTo>
                  <a:lnTo>
                    <a:pt x="858" y="8633"/>
                  </a:lnTo>
                  <a:cubicBezTo>
                    <a:pt x="358" y="8788"/>
                    <a:pt x="1" y="9264"/>
                    <a:pt x="1" y="9776"/>
                  </a:cubicBezTo>
                  <a:lnTo>
                    <a:pt x="1" y="10907"/>
                  </a:lnTo>
                  <a:cubicBezTo>
                    <a:pt x="1" y="11002"/>
                    <a:pt x="72" y="11074"/>
                    <a:pt x="155" y="11074"/>
                  </a:cubicBezTo>
                  <a:cubicBezTo>
                    <a:pt x="251" y="11074"/>
                    <a:pt x="322" y="11002"/>
                    <a:pt x="322" y="10907"/>
                  </a:cubicBezTo>
                  <a:lnTo>
                    <a:pt x="322" y="9776"/>
                  </a:lnTo>
                  <a:cubicBezTo>
                    <a:pt x="322" y="9621"/>
                    <a:pt x="370" y="9466"/>
                    <a:pt x="441" y="9335"/>
                  </a:cubicBezTo>
                  <a:lnTo>
                    <a:pt x="1370" y="10121"/>
                  </a:lnTo>
                  <a:cubicBezTo>
                    <a:pt x="1489" y="10228"/>
                    <a:pt x="1548" y="10371"/>
                    <a:pt x="1548" y="10526"/>
                  </a:cubicBezTo>
                  <a:lnTo>
                    <a:pt x="1548" y="10895"/>
                  </a:lnTo>
                  <a:cubicBezTo>
                    <a:pt x="1548" y="10990"/>
                    <a:pt x="1620" y="11062"/>
                    <a:pt x="1703" y="11062"/>
                  </a:cubicBezTo>
                  <a:cubicBezTo>
                    <a:pt x="1798" y="11062"/>
                    <a:pt x="1870" y="10990"/>
                    <a:pt x="1870" y="10895"/>
                  </a:cubicBezTo>
                  <a:lnTo>
                    <a:pt x="1870" y="10526"/>
                  </a:lnTo>
                  <a:cubicBezTo>
                    <a:pt x="1870" y="10276"/>
                    <a:pt x="1763" y="10038"/>
                    <a:pt x="1572" y="9871"/>
                  </a:cubicBezTo>
                  <a:lnTo>
                    <a:pt x="655" y="9085"/>
                  </a:lnTo>
                  <a:cubicBezTo>
                    <a:pt x="739" y="9002"/>
                    <a:pt x="834" y="8966"/>
                    <a:pt x="953" y="8930"/>
                  </a:cubicBezTo>
                  <a:lnTo>
                    <a:pt x="2346" y="8514"/>
                  </a:lnTo>
                  <a:lnTo>
                    <a:pt x="2858" y="9407"/>
                  </a:lnTo>
                  <a:cubicBezTo>
                    <a:pt x="2894" y="9502"/>
                    <a:pt x="2989" y="9561"/>
                    <a:pt x="3096" y="9573"/>
                  </a:cubicBezTo>
                  <a:lnTo>
                    <a:pt x="3156" y="9573"/>
                  </a:lnTo>
                  <a:cubicBezTo>
                    <a:pt x="3227" y="9573"/>
                    <a:pt x="3310" y="9538"/>
                    <a:pt x="3370" y="9502"/>
                  </a:cubicBezTo>
                  <a:lnTo>
                    <a:pt x="3703" y="9216"/>
                  </a:lnTo>
                  <a:lnTo>
                    <a:pt x="3751" y="9335"/>
                  </a:lnTo>
                  <a:cubicBezTo>
                    <a:pt x="3775" y="9419"/>
                    <a:pt x="3822" y="9502"/>
                    <a:pt x="3894" y="9561"/>
                  </a:cubicBezTo>
                  <a:lnTo>
                    <a:pt x="3656" y="10883"/>
                  </a:lnTo>
                  <a:cubicBezTo>
                    <a:pt x="3644" y="10966"/>
                    <a:pt x="3703" y="11062"/>
                    <a:pt x="3787" y="11074"/>
                  </a:cubicBezTo>
                  <a:lnTo>
                    <a:pt x="3822" y="11074"/>
                  </a:lnTo>
                  <a:cubicBezTo>
                    <a:pt x="3894" y="11074"/>
                    <a:pt x="3977" y="11014"/>
                    <a:pt x="3989" y="10943"/>
                  </a:cubicBezTo>
                  <a:lnTo>
                    <a:pt x="4203" y="9692"/>
                  </a:lnTo>
                  <a:lnTo>
                    <a:pt x="4465" y="9692"/>
                  </a:lnTo>
                  <a:lnTo>
                    <a:pt x="4680" y="10943"/>
                  </a:lnTo>
                  <a:cubicBezTo>
                    <a:pt x="4704" y="11014"/>
                    <a:pt x="4775" y="11074"/>
                    <a:pt x="4846" y="11074"/>
                  </a:cubicBezTo>
                  <a:lnTo>
                    <a:pt x="4882" y="11074"/>
                  </a:lnTo>
                  <a:cubicBezTo>
                    <a:pt x="4965" y="11062"/>
                    <a:pt x="5025" y="10966"/>
                    <a:pt x="5013" y="10883"/>
                  </a:cubicBezTo>
                  <a:lnTo>
                    <a:pt x="4775" y="9561"/>
                  </a:lnTo>
                  <a:cubicBezTo>
                    <a:pt x="4834" y="9502"/>
                    <a:pt x="4894" y="9419"/>
                    <a:pt x="4906" y="9335"/>
                  </a:cubicBezTo>
                  <a:lnTo>
                    <a:pt x="4942" y="9228"/>
                  </a:lnTo>
                  <a:lnTo>
                    <a:pt x="5263" y="9514"/>
                  </a:lnTo>
                  <a:cubicBezTo>
                    <a:pt x="5323" y="9573"/>
                    <a:pt x="5406" y="9585"/>
                    <a:pt x="5489" y="9585"/>
                  </a:cubicBezTo>
                  <a:lnTo>
                    <a:pt x="5549" y="9585"/>
                  </a:lnTo>
                  <a:cubicBezTo>
                    <a:pt x="5656" y="9573"/>
                    <a:pt x="5727" y="9514"/>
                    <a:pt x="5787" y="9419"/>
                  </a:cubicBezTo>
                  <a:lnTo>
                    <a:pt x="6299" y="8526"/>
                  </a:lnTo>
                  <a:lnTo>
                    <a:pt x="7692" y="8942"/>
                  </a:lnTo>
                  <a:cubicBezTo>
                    <a:pt x="7799" y="8978"/>
                    <a:pt x="7906" y="9038"/>
                    <a:pt x="7990" y="9097"/>
                  </a:cubicBezTo>
                  <a:lnTo>
                    <a:pt x="7073" y="9883"/>
                  </a:lnTo>
                  <a:cubicBezTo>
                    <a:pt x="6870" y="10050"/>
                    <a:pt x="6775" y="10288"/>
                    <a:pt x="6775" y="10538"/>
                  </a:cubicBezTo>
                  <a:lnTo>
                    <a:pt x="6775" y="10907"/>
                  </a:lnTo>
                  <a:cubicBezTo>
                    <a:pt x="6775" y="11002"/>
                    <a:pt x="6847" y="11074"/>
                    <a:pt x="6930" y="11074"/>
                  </a:cubicBezTo>
                  <a:cubicBezTo>
                    <a:pt x="7025" y="11074"/>
                    <a:pt x="7097" y="11002"/>
                    <a:pt x="7097" y="10907"/>
                  </a:cubicBezTo>
                  <a:lnTo>
                    <a:pt x="7097" y="10538"/>
                  </a:lnTo>
                  <a:cubicBezTo>
                    <a:pt x="7097" y="10395"/>
                    <a:pt x="7168" y="10240"/>
                    <a:pt x="7275" y="10133"/>
                  </a:cubicBezTo>
                  <a:lnTo>
                    <a:pt x="8204" y="9347"/>
                  </a:lnTo>
                  <a:cubicBezTo>
                    <a:pt x="8275" y="9478"/>
                    <a:pt x="8323" y="9633"/>
                    <a:pt x="8323" y="9800"/>
                  </a:cubicBezTo>
                  <a:lnTo>
                    <a:pt x="8323" y="10931"/>
                  </a:lnTo>
                  <a:cubicBezTo>
                    <a:pt x="8323" y="11014"/>
                    <a:pt x="8394" y="11085"/>
                    <a:pt x="8478" y="11085"/>
                  </a:cubicBezTo>
                  <a:cubicBezTo>
                    <a:pt x="8573" y="11085"/>
                    <a:pt x="8644" y="11014"/>
                    <a:pt x="8644" y="10931"/>
                  </a:cubicBezTo>
                  <a:lnTo>
                    <a:pt x="8644" y="9800"/>
                  </a:lnTo>
                  <a:cubicBezTo>
                    <a:pt x="8644" y="9240"/>
                    <a:pt x="8287" y="8764"/>
                    <a:pt x="7787" y="8621"/>
                  </a:cubicBezTo>
                  <a:lnTo>
                    <a:pt x="6370" y="8204"/>
                  </a:lnTo>
                  <a:lnTo>
                    <a:pt x="6120" y="7692"/>
                  </a:lnTo>
                  <a:cubicBezTo>
                    <a:pt x="6073" y="7621"/>
                    <a:pt x="6001" y="7549"/>
                    <a:pt x="5918" y="7537"/>
                  </a:cubicBezTo>
                  <a:cubicBezTo>
                    <a:pt x="5882" y="7525"/>
                    <a:pt x="5847" y="7520"/>
                    <a:pt x="5812" y="7520"/>
                  </a:cubicBezTo>
                  <a:cubicBezTo>
                    <a:pt x="5778" y="7520"/>
                    <a:pt x="5745" y="7525"/>
                    <a:pt x="5716" y="7537"/>
                  </a:cubicBezTo>
                  <a:lnTo>
                    <a:pt x="5716" y="7180"/>
                  </a:lnTo>
                  <a:cubicBezTo>
                    <a:pt x="6251" y="6799"/>
                    <a:pt x="6632" y="6204"/>
                    <a:pt x="6728" y="5525"/>
                  </a:cubicBezTo>
                  <a:lnTo>
                    <a:pt x="6811" y="5525"/>
                  </a:lnTo>
                  <a:cubicBezTo>
                    <a:pt x="7120" y="5525"/>
                    <a:pt x="7394" y="5287"/>
                    <a:pt x="7418" y="4989"/>
                  </a:cubicBezTo>
                  <a:cubicBezTo>
                    <a:pt x="7442" y="4823"/>
                    <a:pt x="7382" y="4644"/>
                    <a:pt x="7275" y="4525"/>
                  </a:cubicBezTo>
                  <a:cubicBezTo>
                    <a:pt x="7216" y="4466"/>
                    <a:pt x="7156" y="4418"/>
                    <a:pt x="7085" y="4394"/>
                  </a:cubicBezTo>
                  <a:lnTo>
                    <a:pt x="7085" y="3692"/>
                  </a:lnTo>
                  <a:lnTo>
                    <a:pt x="8073" y="2692"/>
                  </a:lnTo>
                  <a:cubicBezTo>
                    <a:pt x="8144" y="2632"/>
                    <a:pt x="8144" y="2561"/>
                    <a:pt x="8109" y="2501"/>
                  </a:cubicBezTo>
                  <a:lnTo>
                    <a:pt x="7061" y="775"/>
                  </a:lnTo>
                  <a:cubicBezTo>
                    <a:pt x="7049" y="751"/>
                    <a:pt x="7001" y="715"/>
                    <a:pt x="6966" y="703"/>
                  </a:cubicBezTo>
                  <a:lnTo>
                    <a:pt x="435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7" name="Google Shape;10568;p79">
              <a:extLst>
                <a:ext uri="{FF2B5EF4-FFF2-40B4-BE49-F238E27FC236}">
                  <a16:creationId xmlns:a16="http://schemas.microsoft.com/office/drawing/2014/main" id="{CBCAA9A9-9D52-AE07-4270-DAEE840C3507}"/>
                </a:ext>
              </a:extLst>
            </p:cNvPr>
            <p:cNvSpPr/>
            <p:nvPr/>
          </p:nvSpPr>
          <p:spPr>
            <a:xfrm>
              <a:off x="7691197" y="3930830"/>
              <a:ext cx="10613" cy="15872"/>
            </a:xfrm>
            <a:custGeom>
              <a:avLst/>
              <a:gdLst/>
              <a:ahLst/>
              <a:cxnLst/>
              <a:rect l="l" t="t" r="r" b="b"/>
              <a:pathLst>
                <a:path w="335" h="501" extrusionOk="0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345"/>
                  </a:lnTo>
                  <a:cubicBezTo>
                    <a:pt x="1" y="429"/>
                    <a:pt x="84" y="500"/>
                    <a:pt x="168" y="500"/>
                  </a:cubicBezTo>
                  <a:cubicBezTo>
                    <a:pt x="263" y="500"/>
                    <a:pt x="334" y="429"/>
                    <a:pt x="334" y="345"/>
                  </a:cubicBezTo>
                  <a:lnTo>
                    <a:pt x="334" y="167"/>
                  </a:lnTo>
                  <a:cubicBezTo>
                    <a:pt x="334" y="60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8" name="Google Shape;10569;p79">
              <a:extLst>
                <a:ext uri="{FF2B5EF4-FFF2-40B4-BE49-F238E27FC236}">
                  <a16:creationId xmlns:a16="http://schemas.microsoft.com/office/drawing/2014/main" id="{8D452DE1-2E4C-A243-4631-2EF9905E0143}"/>
                </a:ext>
              </a:extLst>
            </p:cNvPr>
            <p:cNvSpPr/>
            <p:nvPr/>
          </p:nvSpPr>
          <p:spPr>
            <a:xfrm>
              <a:off x="7757218" y="3930830"/>
              <a:ext cx="10581" cy="1587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345"/>
                  </a:lnTo>
                  <a:cubicBezTo>
                    <a:pt x="1" y="429"/>
                    <a:pt x="84" y="500"/>
                    <a:pt x="167" y="500"/>
                  </a:cubicBezTo>
                  <a:cubicBezTo>
                    <a:pt x="263" y="500"/>
                    <a:pt x="334" y="429"/>
                    <a:pt x="334" y="345"/>
                  </a:cubicBezTo>
                  <a:lnTo>
                    <a:pt x="334" y="167"/>
                  </a:lnTo>
                  <a:cubicBezTo>
                    <a:pt x="322" y="60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59" name="Google Shape;10570;p79">
              <a:extLst>
                <a:ext uri="{FF2B5EF4-FFF2-40B4-BE49-F238E27FC236}">
                  <a16:creationId xmlns:a16="http://schemas.microsoft.com/office/drawing/2014/main" id="{235FA91A-FA1E-FFCC-CF9A-EDAA09A33DC6}"/>
                </a:ext>
              </a:extLst>
            </p:cNvPr>
            <p:cNvSpPr/>
            <p:nvPr/>
          </p:nvSpPr>
          <p:spPr>
            <a:xfrm>
              <a:off x="7713088" y="3974580"/>
              <a:ext cx="32472" cy="10581"/>
            </a:xfrm>
            <a:custGeom>
              <a:avLst/>
              <a:gdLst/>
              <a:ahLst/>
              <a:cxnLst/>
              <a:rect l="l" t="t" r="r" b="b"/>
              <a:pathLst>
                <a:path w="1025" h="334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4"/>
                    <a:pt x="167" y="334"/>
                  </a:cubicBezTo>
                  <a:lnTo>
                    <a:pt x="858" y="334"/>
                  </a:lnTo>
                  <a:cubicBezTo>
                    <a:pt x="953" y="334"/>
                    <a:pt x="1024" y="250"/>
                    <a:pt x="1024" y="167"/>
                  </a:cubicBezTo>
                  <a:cubicBezTo>
                    <a:pt x="1024" y="60"/>
                    <a:pt x="953" y="0"/>
                    <a:pt x="8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60" name="Google Shape;10571;p79">
            <a:extLst>
              <a:ext uri="{FF2B5EF4-FFF2-40B4-BE49-F238E27FC236}">
                <a16:creationId xmlns:a16="http://schemas.microsoft.com/office/drawing/2014/main" id="{7F1D20F4-AFC2-CD76-16D6-8C2CAC1DB97B}"/>
              </a:ext>
            </a:extLst>
          </p:cNvPr>
          <p:cNvGrpSpPr/>
          <p:nvPr/>
        </p:nvGrpSpPr>
        <p:grpSpPr>
          <a:xfrm>
            <a:off x="13525739" y="6403084"/>
            <a:ext cx="548508" cy="700888"/>
            <a:chOff x="7145794" y="3787858"/>
            <a:chExt cx="274254" cy="350444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61" name="Google Shape;10572;p79">
              <a:extLst>
                <a:ext uri="{FF2B5EF4-FFF2-40B4-BE49-F238E27FC236}">
                  <a16:creationId xmlns:a16="http://schemas.microsoft.com/office/drawing/2014/main" id="{39D080E2-4922-A498-9ECB-A7789FED8E96}"/>
                </a:ext>
              </a:extLst>
            </p:cNvPr>
            <p:cNvSpPr/>
            <p:nvPr/>
          </p:nvSpPr>
          <p:spPr>
            <a:xfrm>
              <a:off x="7247265" y="3891959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67" y="1"/>
                  </a:moveTo>
                  <a:cubicBezTo>
                    <a:pt x="72" y="1"/>
                    <a:pt x="0" y="84"/>
                    <a:pt x="0" y="168"/>
                  </a:cubicBezTo>
                  <a:lnTo>
                    <a:pt x="0" y="346"/>
                  </a:lnTo>
                  <a:cubicBezTo>
                    <a:pt x="0" y="441"/>
                    <a:pt x="72" y="513"/>
                    <a:pt x="167" y="513"/>
                  </a:cubicBezTo>
                  <a:cubicBezTo>
                    <a:pt x="250" y="513"/>
                    <a:pt x="322" y="441"/>
                    <a:pt x="322" y="346"/>
                  </a:cubicBezTo>
                  <a:lnTo>
                    <a:pt x="322" y="168"/>
                  </a:lnTo>
                  <a:cubicBezTo>
                    <a:pt x="322" y="84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2" name="Google Shape;10573;p79">
              <a:extLst>
                <a:ext uri="{FF2B5EF4-FFF2-40B4-BE49-F238E27FC236}">
                  <a16:creationId xmlns:a16="http://schemas.microsoft.com/office/drawing/2014/main" id="{EA73A896-F3DD-A2AB-C5C6-2E9EB9D7B8EA}"/>
                </a:ext>
              </a:extLst>
            </p:cNvPr>
            <p:cNvSpPr/>
            <p:nvPr/>
          </p:nvSpPr>
          <p:spPr>
            <a:xfrm>
              <a:off x="7307616" y="3891959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67" y="1"/>
                  </a:moveTo>
                  <a:cubicBezTo>
                    <a:pt x="72" y="1"/>
                    <a:pt x="0" y="84"/>
                    <a:pt x="0" y="168"/>
                  </a:cubicBezTo>
                  <a:lnTo>
                    <a:pt x="0" y="346"/>
                  </a:lnTo>
                  <a:cubicBezTo>
                    <a:pt x="0" y="441"/>
                    <a:pt x="72" y="513"/>
                    <a:pt x="167" y="513"/>
                  </a:cubicBezTo>
                  <a:cubicBezTo>
                    <a:pt x="250" y="513"/>
                    <a:pt x="322" y="441"/>
                    <a:pt x="322" y="346"/>
                  </a:cubicBezTo>
                  <a:lnTo>
                    <a:pt x="322" y="168"/>
                  </a:lnTo>
                  <a:cubicBezTo>
                    <a:pt x="322" y="84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3" name="Google Shape;10574;p79">
              <a:extLst>
                <a:ext uri="{FF2B5EF4-FFF2-40B4-BE49-F238E27FC236}">
                  <a16:creationId xmlns:a16="http://schemas.microsoft.com/office/drawing/2014/main" id="{87E34C98-A38F-4302-9F12-BEB1A2F8F62C}"/>
                </a:ext>
              </a:extLst>
            </p:cNvPr>
            <p:cNvSpPr/>
            <p:nvPr/>
          </p:nvSpPr>
          <p:spPr>
            <a:xfrm>
              <a:off x="7145794" y="3787858"/>
              <a:ext cx="274254" cy="350444"/>
            </a:xfrm>
            <a:custGeom>
              <a:avLst/>
              <a:gdLst/>
              <a:ahLst/>
              <a:cxnLst/>
              <a:rect l="l" t="t" r="r" b="b"/>
              <a:pathLst>
                <a:path w="8657" h="11062" extrusionOk="0">
                  <a:moveTo>
                    <a:pt x="2775" y="882"/>
                  </a:moveTo>
                  <a:lnTo>
                    <a:pt x="2775" y="2596"/>
                  </a:lnTo>
                  <a:lnTo>
                    <a:pt x="1894" y="2596"/>
                  </a:lnTo>
                  <a:cubicBezTo>
                    <a:pt x="1917" y="1906"/>
                    <a:pt x="2263" y="1299"/>
                    <a:pt x="2775" y="882"/>
                  </a:cubicBezTo>
                  <a:close/>
                  <a:moveTo>
                    <a:pt x="4299" y="334"/>
                  </a:moveTo>
                  <a:cubicBezTo>
                    <a:pt x="4751" y="334"/>
                    <a:pt x="5168" y="453"/>
                    <a:pt x="5525" y="656"/>
                  </a:cubicBezTo>
                  <a:lnTo>
                    <a:pt x="5525" y="1727"/>
                  </a:lnTo>
                  <a:cubicBezTo>
                    <a:pt x="5525" y="1822"/>
                    <a:pt x="5596" y="1894"/>
                    <a:pt x="5692" y="1894"/>
                  </a:cubicBezTo>
                  <a:cubicBezTo>
                    <a:pt x="5775" y="1894"/>
                    <a:pt x="5847" y="1822"/>
                    <a:pt x="5847" y="1727"/>
                  </a:cubicBezTo>
                  <a:lnTo>
                    <a:pt x="5847" y="894"/>
                  </a:lnTo>
                  <a:cubicBezTo>
                    <a:pt x="6358" y="1310"/>
                    <a:pt x="6680" y="1918"/>
                    <a:pt x="6728" y="2608"/>
                  </a:cubicBezTo>
                  <a:lnTo>
                    <a:pt x="5847" y="2608"/>
                  </a:lnTo>
                  <a:lnTo>
                    <a:pt x="5847" y="2430"/>
                  </a:lnTo>
                  <a:cubicBezTo>
                    <a:pt x="5847" y="2334"/>
                    <a:pt x="5775" y="2263"/>
                    <a:pt x="5692" y="2263"/>
                  </a:cubicBezTo>
                  <a:cubicBezTo>
                    <a:pt x="5596" y="2263"/>
                    <a:pt x="5525" y="2334"/>
                    <a:pt x="5525" y="2430"/>
                  </a:cubicBezTo>
                  <a:lnTo>
                    <a:pt x="5525" y="2608"/>
                  </a:lnTo>
                  <a:lnTo>
                    <a:pt x="3084" y="2608"/>
                  </a:lnTo>
                  <a:lnTo>
                    <a:pt x="3084" y="656"/>
                  </a:lnTo>
                  <a:cubicBezTo>
                    <a:pt x="3441" y="453"/>
                    <a:pt x="3858" y="334"/>
                    <a:pt x="4299" y="334"/>
                  </a:cubicBezTo>
                  <a:close/>
                  <a:moveTo>
                    <a:pt x="4501" y="2918"/>
                  </a:moveTo>
                  <a:lnTo>
                    <a:pt x="4501" y="3632"/>
                  </a:lnTo>
                  <a:lnTo>
                    <a:pt x="4120" y="3632"/>
                  </a:lnTo>
                  <a:lnTo>
                    <a:pt x="4120" y="3620"/>
                  </a:lnTo>
                  <a:lnTo>
                    <a:pt x="4120" y="2918"/>
                  </a:lnTo>
                  <a:close/>
                  <a:moveTo>
                    <a:pt x="3799" y="2918"/>
                  </a:moveTo>
                  <a:lnTo>
                    <a:pt x="3799" y="3620"/>
                  </a:lnTo>
                  <a:cubicBezTo>
                    <a:pt x="3799" y="3799"/>
                    <a:pt x="3703" y="3966"/>
                    <a:pt x="3549" y="4037"/>
                  </a:cubicBezTo>
                  <a:cubicBezTo>
                    <a:pt x="3476" y="4073"/>
                    <a:pt x="3400" y="4092"/>
                    <a:pt x="3326" y="4092"/>
                  </a:cubicBezTo>
                  <a:cubicBezTo>
                    <a:pt x="3230" y="4092"/>
                    <a:pt x="3136" y="4062"/>
                    <a:pt x="3049" y="4001"/>
                  </a:cubicBezTo>
                  <a:lnTo>
                    <a:pt x="1858" y="3180"/>
                  </a:lnTo>
                  <a:lnTo>
                    <a:pt x="1858" y="2918"/>
                  </a:lnTo>
                  <a:close/>
                  <a:moveTo>
                    <a:pt x="6739" y="2918"/>
                  </a:moveTo>
                  <a:lnTo>
                    <a:pt x="6739" y="3180"/>
                  </a:lnTo>
                  <a:lnTo>
                    <a:pt x="5549" y="4001"/>
                  </a:lnTo>
                  <a:cubicBezTo>
                    <a:pt x="5468" y="4062"/>
                    <a:pt x="5377" y="4092"/>
                    <a:pt x="5282" y="4092"/>
                  </a:cubicBezTo>
                  <a:cubicBezTo>
                    <a:pt x="5209" y="4092"/>
                    <a:pt x="5134" y="4073"/>
                    <a:pt x="5061" y="4037"/>
                  </a:cubicBezTo>
                  <a:cubicBezTo>
                    <a:pt x="4894" y="3942"/>
                    <a:pt x="4811" y="3799"/>
                    <a:pt x="4811" y="3620"/>
                  </a:cubicBezTo>
                  <a:lnTo>
                    <a:pt x="4811" y="2918"/>
                  </a:lnTo>
                  <a:close/>
                  <a:moveTo>
                    <a:pt x="6906" y="3465"/>
                  </a:moveTo>
                  <a:cubicBezTo>
                    <a:pt x="7001" y="3513"/>
                    <a:pt x="7073" y="3585"/>
                    <a:pt x="7073" y="3692"/>
                  </a:cubicBezTo>
                  <a:cubicBezTo>
                    <a:pt x="7085" y="3763"/>
                    <a:pt x="7061" y="3846"/>
                    <a:pt x="7001" y="3906"/>
                  </a:cubicBezTo>
                  <a:cubicBezTo>
                    <a:pt x="6954" y="3966"/>
                    <a:pt x="6882" y="3989"/>
                    <a:pt x="6787" y="3989"/>
                  </a:cubicBezTo>
                  <a:lnTo>
                    <a:pt x="6680" y="3989"/>
                  </a:lnTo>
                  <a:lnTo>
                    <a:pt x="6680" y="3977"/>
                  </a:lnTo>
                  <a:cubicBezTo>
                    <a:pt x="6680" y="3882"/>
                    <a:pt x="6609" y="3811"/>
                    <a:pt x="6525" y="3811"/>
                  </a:cubicBezTo>
                  <a:cubicBezTo>
                    <a:pt x="6430" y="3811"/>
                    <a:pt x="6358" y="3882"/>
                    <a:pt x="6358" y="3977"/>
                  </a:cubicBezTo>
                  <a:cubicBezTo>
                    <a:pt x="6406" y="5120"/>
                    <a:pt x="5466" y="6061"/>
                    <a:pt x="4323" y="6061"/>
                  </a:cubicBezTo>
                  <a:cubicBezTo>
                    <a:pt x="3168" y="6061"/>
                    <a:pt x="2239" y="5120"/>
                    <a:pt x="2239" y="3977"/>
                  </a:cubicBezTo>
                  <a:cubicBezTo>
                    <a:pt x="2239" y="3882"/>
                    <a:pt x="2156" y="3811"/>
                    <a:pt x="2072" y="3811"/>
                  </a:cubicBezTo>
                  <a:cubicBezTo>
                    <a:pt x="1977" y="3811"/>
                    <a:pt x="1906" y="3882"/>
                    <a:pt x="1906" y="3977"/>
                  </a:cubicBezTo>
                  <a:lnTo>
                    <a:pt x="1906" y="3989"/>
                  </a:lnTo>
                  <a:lnTo>
                    <a:pt x="1798" y="3989"/>
                  </a:lnTo>
                  <a:cubicBezTo>
                    <a:pt x="1727" y="3989"/>
                    <a:pt x="1656" y="3966"/>
                    <a:pt x="1596" y="3906"/>
                  </a:cubicBezTo>
                  <a:cubicBezTo>
                    <a:pt x="1548" y="3846"/>
                    <a:pt x="1525" y="3763"/>
                    <a:pt x="1525" y="3692"/>
                  </a:cubicBezTo>
                  <a:cubicBezTo>
                    <a:pt x="1536" y="3608"/>
                    <a:pt x="1596" y="3513"/>
                    <a:pt x="1679" y="3465"/>
                  </a:cubicBezTo>
                  <a:lnTo>
                    <a:pt x="2858" y="4287"/>
                  </a:lnTo>
                  <a:cubicBezTo>
                    <a:pt x="2989" y="4382"/>
                    <a:pt x="3156" y="4442"/>
                    <a:pt x="3310" y="4442"/>
                  </a:cubicBezTo>
                  <a:cubicBezTo>
                    <a:pt x="3430" y="4442"/>
                    <a:pt x="3561" y="4406"/>
                    <a:pt x="3680" y="4347"/>
                  </a:cubicBezTo>
                  <a:cubicBezTo>
                    <a:pt x="3846" y="4263"/>
                    <a:pt x="3965" y="4144"/>
                    <a:pt x="4037" y="3977"/>
                  </a:cubicBezTo>
                  <a:lnTo>
                    <a:pt x="4561" y="3977"/>
                  </a:lnTo>
                  <a:cubicBezTo>
                    <a:pt x="4632" y="4120"/>
                    <a:pt x="4751" y="4263"/>
                    <a:pt x="4918" y="4347"/>
                  </a:cubicBezTo>
                  <a:cubicBezTo>
                    <a:pt x="5037" y="4406"/>
                    <a:pt x="5156" y="4442"/>
                    <a:pt x="5287" y="4442"/>
                  </a:cubicBezTo>
                  <a:cubicBezTo>
                    <a:pt x="5454" y="4442"/>
                    <a:pt x="5596" y="4394"/>
                    <a:pt x="5727" y="4287"/>
                  </a:cubicBezTo>
                  <a:lnTo>
                    <a:pt x="6906" y="3465"/>
                  </a:lnTo>
                  <a:close/>
                  <a:moveTo>
                    <a:pt x="4323" y="8633"/>
                  </a:moveTo>
                  <a:cubicBezTo>
                    <a:pt x="4620" y="8633"/>
                    <a:pt x="4858" y="8871"/>
                    <a:pt x="4858" y="9169"/>
                  </a:cubicBezTo>
                  <a:cubicBezTo>
                    <a:pt x="4834" y="9466"/>
                    <a:pt x="4596" y="9704"/>
                    <a:pt x="4323" y="9704"/>
                  </a:cubicBezTo>
                  <a:cubicBezTo>
                    <a:pt x="4025" y="9704"/>
                    <a:pt x="3787" y="9466"/>
                    <a:pt x="3787" y="9169"/>
                  </a:cubicBezTo>
                  <a:cubicBezTo>
                    <a:pt x="3787" y="8871"/>
                    <a:pt x="4025" y="8633"/>
                    <a:pt x="4323" y="8633"/>
                  </a:cubicBezTo>
                  <a:close/>
                  <a:moveTo>
                    <a:pt x="4323" y="1"/>
                  </a:moveTo>
                  <a:cubicBezTo>
                    <a:pt x="2799" y="1"/>
                    <a:pt x="1560" y="1239"/>
                    <a:pt x="1560" y="2751"/>
                  </a:cubicBezTo>
                  <a:lnTo>
                    <a:pt x="1560" y="3168"/>
                  </a:lnTo>
                  <a:cubicBezTo>
                    <a:pt x="1370" y="3263"/>
                    <a:pt x="1239" y="3442"/>
                    <a:pt x="1227" y="3644"/>
                  </a:cubicBezTo>
                  <a:cubicBezTo>
                    <a:pt x="1203" y="3811"/>
                    <a:pt x="1263" y="3989"/>
                    <a:pt x="1370" y="4108"/>
                  </a:cubicBezTo>
                  <a:cubicBezTo>
                    <a:pt x="1489" y="4227"/>
                    <a:pt x="1644" y="4299"/>
                    <a:pt x="1822" y="4299"/>
                  </a:cubicBezTo>
                  <a:lnTo>
                    <a:pt x="1941" y="4299"/>
                  </a:lnTo>
                  <a:cubicBezTo>
                    <a:pt x="2025" y="4989"/>
                    <a:pt x="2418" y="5573"/>
                    <a:pt x="2953" y="5954"/>
                  </a:cubicBezTo>
                  <a:lnTo>
                    <a:pt x="2953" y="6704"/>
                  </a:lnTo>
                  <a:cubicBezTo>
                    <a:pt x="2953" y="6859"/>
                    <a:pt x="2846" y="7002"/>
                    <a:pt x="2691" y="7037"/>
                  </a:cubicBezTo>
                  <a:lnTo>
                    <a:pt x="870" y="7573"/>
                  </a:lnTo>
                  <a:cubicBezTo>
                    <a:pt x="358" y="7728"/>
                    <a:pt x="1" y="8204"/>
                    <a:pt x="1" y="8728"/>
                  </a:cubicBezTo>
                  <a:lnTo>
                    <a:pt x="1" y="10895"/>
                  </a:lnTo>
                  <a:cubicBezTo>
                    <a:pt x="1" y="10990"/>
                    <a:pt x="72" y="11062"/>
                    <a:pt x="167" y="11062"/>
                  </a:cubicBezTo>
                  <a:cubicBezTo>
                    <a:pt x="251" y="11062"/>
                    <a:pt x="322" y="10990"/>
                    <a:pt x="322" y="10895"/>
                  </a:cubicBezTo>
                  <a:lnTo>
                    <a:pt x="322" y="8728"/>
                  </a:lnTo>
                  <a:cubicBezTo>
                    <a:pt x="322" y="8561"/>
                    <a:pt x="370" y="8407"/>
                    <a:pt x="441" y="8276"/>
                  </a:cubicBezTo>
                  <a:lnTo>
                    <a:pt x="1370" y="9061"/>
                  </a:lnTo>
                  <a:cubicBezTo>
                    <a:pt x="1489" y="9169"/>
                    <a:pt x="1548" y="9323"/>
                    <a:pt x="1548" y="9466"/>
                  </a:cubicBezTo>
                  <a:lnTo>
                    <a:pt x="1548" y="10883"/>
                  </a:lnTo>
                  <a:cubicBezTo>
                    <a:pt x="1548" y="10966"/>
                    <a:pt x="1620" y="11050"/>
                    <a:pt x="1715" y="11050"/>
                  </a:cubicBezTo>
                  <a:cubicBezTo>
                    <a:pt x="1798" y="11050"/>
                    <a:pt x="1870" y="10966"/>
                    <a:pt x="1870" y="10883"/>
                  </a:cubicBezTo>
                  <a:lnTo>
                    <a:pt x="1870" y="9466"/>
                  </a:lnTo>
                  <a:cubicBezTo>
                    <a:pt x="1870" y="9216"/>
                    <a:pt x="1775" y="8978"/>
                    <a:pt x="1572" y="8811"/>
                  </a:cubicBezTo>
                  <a:lnTo>
                    <a:pt x="655" y="8026"/>
                  </a:lnTo>
                  <a:cubicBezTo>
                    <a:pt x="739" y="7954"/>
                    <a:pt x="834" y="7906"/>
                    <a:pt x="953" y="7871"/>
                  </a:cubicBezTo>
                  <a:lnTo>
                    <a:pt x="1334" y="7752"/>
                  </a:lnTo>
                  <a:lnTo>
                    <a:pt x="2787" y="8466"/>
                  </a:lnTo>
                  <a:cubicBezTo>
                    <a:pt x="2810" y="8490"/>
                    <a:pt x="2822" y="8490"/>
                    <a:pt x="2858" y="8490"/>
                  </a:cubicBezTo>
                  <a:cubicBezTo>
                    <a:pt x="2918" y="8490"/>
                    <a:pt x="2977" y="8454"/>
                    <a:pt x="3001" y="8395"/>
                  </a:cubicBezTo>
                  <a:cubicBezTo>
                    <a:pt x="3049" y="8323"/>
                    <a:pt x="3025" y="8216"/>
                    <a:pt x="2929" y="8168"/>
                  </a:cubicBezTo>
                  <a:lnTo>
                    <a:pt x="1798" y="7609"/>
                  </a:lnTo>
                  <a:lnTo>
                    <a:pt x="2787" y="7323"/>
                  </a:lnTo>
                  <a:cubicBezTo>
                    <a:pt x="3060" y="7240"/>
                    <a:pt x="3275" y="6966"/>
                    <a:pt x="3275" y="6668"/>
                  </a:cubicBezTo>
                  <a:lnTo>
                    <a:pt x="3275" y="6121"/>
                  </a:lnTo>
                  <a:cubicBezTo>
                    <a:pt x="3584" y="6263"/>
                    <a:pt x="3942" y="6359"/>
                    <a:pt x="4334" y="6359"/>
                  </a:cubicBezTo>
                  <a:cubicBezTo>
                    <a:pt x="4715" y="6359"/>
                    <a:pt x="5061" y="6263"/>
                    <a:pt x="5382" y="6121"/>
                  </a:cubicBezTo>
                  <a:lnTo>
                    <a:pt x="5382" y="6668"/>
                  </a:lnTo>
                  <a:cubicBezTo>
                    <a:pt x="5382" y="6966"/>
                    <a:pt x="5596" y="7240"/>
                    <a:pt x="5882" y="7323"/>
                  </a:cubicBezTo>
                  <a:lnTo>
                    <a:pt x="6859" y="7609"/>
                  </a:lnTo>
                  <a:lnTo>
                    <a:pt x="4965" y="8549"/>
                  </a:lnTo>
                  <a:cubicBezTo>
                    <a:pt x="4823" y="8383"/>
                    <a:pt x="4596" y="8276"/>
                    <a:pt x="4346" y="8276"/>
                  </a:cubicBezTo>
                  <a:cubicBezTo>
                    <a:pt x="4096" y="8276"/>
                    <a:pt x="3870" y="8383"/>
                    <a:pt x="3715" y="8549"/>
                  </a:cubicBezTo>
                  <a:lnTo>
                    <a:pt x="3561" y="8454"/>
                  </a:lnTo>
                  <a:cubicBezTo>
                    <a:pt x="3535" y="8440"/>
                    <a:pt x="3508" y="8433"/>
                    <a:pt x="3482" y="8433"/>
                  </a:cubicBezTo>
                  <a:cubicBezTo>
                    <a:pt x="3423" y="8433"/>
                    <a:pt x="3367" y="8468"/>
                    <a:pt x="3334" y="8526"/>
                  </a:cubicBezTo>
                  <a:cubicBezTo>
                    <a:pt x="3287" y="8609"/>
                    <a:pt x="3322" y="8704"/>
                    <a:pt x="3406" y="8752"/>
                  </a:cubicBezTo>
                  <a:lnTo>
                    <a:pt x="3537" y="8823"/>
                  </a:lnTo>
                  <a:cubicBezTo>
                    <a:pt x="3513" y="8919"/>
                    <a:pt x="3477" y="9026"/>
                    <a:pt x="3477" y="9121"/>
                  </a:cubicBezTo>
                  <a:cubicBezTo>
                    <a:pt x="3477" y="9538"/>
                    <a:pt x="3775" y="9883"/>
                    <a:pt x="4180" y="9954"/>
                  </a:cubicBezTo>
                  <a:lnTo>
                    <a:pt x="4180" y="10847"/>
                  </a:lnTo>
                  <a:cubicBezTo>
                    <a:pt x="4180" y="10943"/>
                    <a:pt x="4251" y="11014"/>
                    <a:pt x="4346" y="11014"/>
                  </a:cubicBezTo>
                  <a:cubicBezTo>
                    <a:pt x="4430" y="11014"/>
                    <a:pt x="4513" y="10943"/>
                    <a:pt x="4513" y="10847"/>
                  </a:cubicBezTo>
                  <a:lnTo>
                    <a:pt x="4513" y="9954"/>
                  </a:lnTo>
                  <a:cubicBezTo>
                    <a:pt x="4894" y="9883"/>
                    <a:pt x="5204" y="9538"/>
                    <a:pt x="5204" y="9121"/>
                  </a:cubicBezTo>
                  <a:cubicBezTo>
                    <a:pt x="5204" y="9026"/>
                    <a:pt x="5192" y="8919"/>
                    <a:pt x="5144" y="8823"/>
                  </a:cubicBezTo>
                  <a:lnTo>
                    <a:pt x="7323" y="7740"/>
                  </a:lnTo>
                  <a:lnTo>
                    <a:pt x="7704" y="7859"/>
                  </a:lnTo>
                  <a:cubicBezTo>
                    <a:pt x="7811" y="7895"/>
                    <a:pt x="7918" y="7954"/>
                    <a:pt x="8002" y="8014"/>
                  </a:cubicBezTo>
                  <a:lnTo>
                    <a:pt x="7085" y="8799"/>
                  </a:lnTo>
                  <a:cubicBezTo>
                    <a:pt x="6894" y="8966"/>
                    <a:pt x="6787" y="9204"/>
                    <a:pt x="6787" y="9454"/>
                  </a:cubicBezTo>
                  <a:lnTo>
                    <a:pt x="6787" y="10871"/>
                  </a:lnTo>
                  <a:cubicBezTo>
                    <a:pt x="6787" y="10954"/>
                    <a:pt x="6859" y="11026"/>
                    <a:pt x="6954" y="11026"/>
                  </a:cubicBezTo>
                  <a:cubicBezTo>
                    <a:pt x="7037" y="11026"/>
                    <a:pt x="7109" y="10954"/>
                    <a:pt x="7109" y="10871"/>
                  </a:cubicBezTo>
                  <a:lnTo>
                    <a:pt x="7109" y="9454"/>
                  </a:lnTo>
                  <a:cubicBezTo>
                    <a:pt x="7109" y="9300"/>
                    <a:pt x="7192" y="9157"/>
                    <a:pt x="7287" y="9049"/>
                  </a:cubicBezTo>
                  <a:lnTo>
                    <a:pt x="8216" y="8264"/>
                  </a:lnTo>
                  <a:cubicBezTo>
                    <a:pt x="8287" y="8395"/>
                    <a:pt x="8335" y="8549"/>
                    <a:pt x="8335" y="8704"/>
                  </a:cubicBezTo>
                  <a:lnTo>
                    <a:pt x="8335" y="10883"/>
                  </a:lnTo>
                  <a:cubicBezTo>
                    <a:pt x="8335" y="10966"/>
                    <a:pt x="8406" y="11050"/>
                    <a:pt x="8502" y="11050"/>
                  </a:cubicBezTo>
                  <a:cubicBezTo>
                    <a:pt x="8585" y="11050"/>
                    <a:pt x="8656" y="10966"/>
                    <a:pt x="8656" y="10883"/>
                  </a:cubicBezTo>
                  <a:lnTo>
                    <a:pt x="8656" y="8704"/>
                  </a:lnTo>
                  <a:cubicBezTo>
                    <a:pt x="8633" y="8204"/>
                    <a:pt x="8275" y="7728"/>
                    <a:pt x="7775" y="7573"/>
                  </a:cubicBezTo>
                  <a:lnTo>
                    <a:pt x="5942" y="7037"/>
                  </a:lnTo>
                  <a:cubicBezTo>
                    <a:pt x="5787" y="7002"/>
                    <a:pt x="5692" y="6859"/>
                    <a:pt x="5692" y="6704"/>
                  </a:cubicBezTo>
                  <a:lnTo>
                    <a:pt x="5692" y="5954"/>
                  </a:lnTo>
                  <a:cubicBezTo>
                    <a:pt x="6228" y="5585"/>
                    <a:pt x="6609" y="4989"/>
                    <a:pt x="6704" y="4299"/>
                  </a:cubicBezTo>
                  <a:lnTo>
                    <a:pt x="6823" y="4299"/>
                  </a:lnTo>
                  <a:cubicBezTo>
                    <a:pt x="6978" y="4299"/>
                    <a:pt x="7144" y="4227"/>
                    <a:pt x="7263" y="4108"/>
                  </a:cubicBezTo>
                  <a:cubicBezTo>
                    <a:pt x="7382" y="3989"/>
                    <a:pt x="7430" y="3811"/>
                    <a:pt x="7418" y="3644"/>
                  </a:cubicBezTo>
                  <a:cubicBezTo>
                    <a:pt x="7394" y="3442"/>
                    <a:pt x="7263" y="3263"/>
                    <a:pt x="7073" y="3168"/>
                  </a:cubicBezTo>
                  <a:lnTo>
                    <a:pt x="7073" y="2751"/>
                  </a:lnTo>
                  <a:cubicBezTo>
                    <a:pt x="7073" y="1239"/>
                    <a:pt x="5835" y="1"/>
                    <a:pt x="43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4" name="Google Shape;10575;p79">
              <a:extLst>
                <a:ext uri="{FF2B5EF4-FFF2-40B4-BE49-F238E27FC236}">
                  <a16:creationId xmlns:a16="http://schemas.microsoft.com/office/drawing/2014/main" id="{1CEFF8CA-430B-E2CC-5C11-4B0EFCE1A364}"/>
                </a:ext>
              </a:extLst>
            </p:cNvPr>
            <p:cNvSpPr/>
            <p:nvPr/>
          </p:nvSpPr>
          <p:spPr>
            <a:xfrm>
              <a:off x="7260824" y="3930925"/>
              <a:ext cx="43813" cy="15396"/>
            </a:xfrm>
            <a:custGeom>
              <a:avLst/>
              <a:gdLst/>
              <a:ahLst/>
              <a:cxnLst/>
              <a:rect l="l" t="t" r="r" b="b"/>
              <a:pathLst>
                <a:path w="1383" h="486" extrusionOk="0">
                  <a:moveTo>
                    <a:pt x="174" y="0"/>
                  </a:moveTo>
                  <a:cubicBezTo>
                    <a:pt x="132" y="0"/>
                    <a:pt x="90" y="15"/>
                    <a:pt x="60" y="45"/>
                  </a:cubicBezTo>
                  <a:cubicBezTo>
                    <a:pt x="1" y="104"/>
                    <a:pt x="1" y="200"/>
                    <a:pt x="60" y="259"/>
                  </a:cubicBezTo>
                  <a:cubicBezTo>
                    <a:pt x="191" y="402"/>
                    <a:pt x="430" y="485"/>
                    <a:pt x="703" y="485"/>
                  </a:cubicBezTo>
                  <a:cubicBezTo>
                    <a:pt x="965" y="485"/>
                    <a:pt x="1192" y="402"/>
                    <a:pt x="1346" y="259"/>
                  </a:cubicBezTo>
                  <a:cubicBezTo>
                    <a:pt x="1370" y="200"/>
                    <a:pt x="1382" y="104"/>
                    <a:pt x="1311" y="45"/>
                  </a:cubicBezTo>
                  <a:cubicBezTo>
                    <a:pt x="1281" y="15"/>
                    <a:pt x="1239" y="0"/>
                    <a:pt x="1198" y="0"/>
                  </a:cubicBezTo>
                  <a:cubicBezTo>
                    <a:pt x="1156" y="0"/>
                    <a:pt x="1114" y="15"/>
                    <a:pt x="1084" y="45"/>
                  </a:cubicBezTo>
                  <a:cubicBezTo>
                    <a:pt x="1025" y="104"/>
                    <a:pt x="894" y="152"/>
                    <a:pt x="692" y="152"/>
                  </a:cubicBezTo>
                  <a:cubicBezTo>
                    <a:pt x="477" y="152"/>
                    <a:pt x="346" y="81"/>
                    <a:pt x="287" y="45"/>
                  </a:cubicBezTo>
                  <a:cubicBezTo>
                    <a:pt x="257" y="15"/>
                    <a:pt x="215" y="0"/>
                    <a:pt x="1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5" name="Google Shape;10576;p79">
              <a:extLst>
                <a:ext uri="{FF2B5EF4-FFF2-40B4-BE49-F238E27FC236}">
                  <a16:creationId xmlns:a16="http://schemas.microsoft.com/office/drawing/2014/main" id="{42579365-89D8-C9C6-172B-16A2B3BEE6DD}"/>
                </a:ext>
              </a:extLst>
            </p:cNvPr>
            <p:cNvSpPr/>
            <p:nvPr/>
          </p:nvSpPr>
          <p:spPr>
            <a:xfrm>
              <a:off x="7260476" y="3837532"/>
              <a:ext cx="44162" cy="21289"/>
            </a:xfrm>
            <a:custGeom>
              <a:avLst/>
              <a:gdLst/>
              <a:ahLst/>
              <a:cxnLst/>
              <a:rect l="l" t="t" r="r" b="b"/>
              <a:pathLst>
                <a:path w="1394" h="672" extrusionOk="0">
                  <a:moveTo>
                    <a:pt x="170" y="0"/>
                  </a:moveTo>
                  <a:cubicBezTo>
                    <a:pt x="119" y="0"/>
                    <a:pt x="70" y="25"/>
                    <a:pt x="48" y="76"/>
                  </a:cubicBezTo>
                  <a:cubicBezTo>
                    <a:pt x="0" y="147"/>
                    <a:pt x="12" y="254"/>
                    <a:pt x="83" y="290"/>
                  </a:cubicBezTo>
                  <a:lnTo>
                    <a:pt x="607" y="635"/>
                  </a:lnTo>
                  <a:cubicBezTo>
                    <a:pt x="643" y="647"/>
                    <a:pt x="667" y="671"/>
                    <a:pt x="691" y="671"/>
                  </a:cubicBezTo>
                  <a:cubicBezTo>
                    <a:pt x="726" y="671"/>
                    <a:pt x="762" y="647"/>
                    <a:pt x="786" y="635"/>
                  </a:cubicBezTo>
                  <a:lnTo>
                    <a:pt x="1310" y="290"/>
                  </a:lnTo>
                  <a:cubicBezTo>
                    <a:pt x="1381" y="231"/>
                    <a:pt x="1393" y="147"/>
                    <a:pt x="1357" y="76"/>
                  </a:cubicBezTo>
                  <a:cubicBezTo>
                    <a:pt x="1328" y="25"/>
                    <a:pt x="1276" y="0"/>
                    <a:pt x="1224" y="0"/>
                  </a:cubicBezTo>
                  <a:cubicBezTo>
                    <a:pt x="1191" y="0"/>
                    <a:pt x="1159" y="10"/>
                    <a:pt x="1131" y="28"/>
                  </a:cubicBezTo>
                  <a:lnTo>
                    <a:pt x="703" y="314"/>
                  </a:lnTo>
                  <a:lnTo>
                    <a:pt x="262" y="28"/>
                  </a:lnTo>
                  <a:cubicBezTo>
                    <a:pt x="234" y="10"/>
                    <a:pt x="202" y="0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6" name="Google Shape;10577;p79">
              <a:extLst>
                <a:ext uri="{FF2B5EF4-FFF2-40B4-BE49-F238E27FC236}">
                  <a16:creationId xmlns:a16="http://schemas.microsoft.com/office/drawing/2014/main" id="{342FCE49-D11F-EF90-1A99-328D7305FB87}"/>
                </a:ext>
              </a:extLst>
            </p:cNvPr>
            <p:cNvSpPr/>
            <p:nvPr/>
          </p:nvSpPr>
          <p:spPr>
            <a:xfrm>
              <a:off x="7277425" y="3821059"/>
              <a:ext cx="10233" cy="15872"/>
            </a:xfrm>
            <a:custGeom>
              <a:avLst/>
              <a:gdLst/>
              <a:ahLst/>
              <a:cxnLst/>
              <a:rect l="l" t="t" r="r" b="b"/>
              <a:pathLst>
                <a:path w="323" h="501" extrusionOk="0">
                  <a:moveTo>
                    <a:pt x="168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334"/>
                  </a:lnTo>
                  <a:cubicBezTo>
                    <a:pt x="1" y="429"/>
                    <a:pt x="72" y="501"/>
                    <a:pt x="168" y="501"/>
                  </a:cubicBezTo>
                  <a:cubicBezTo>
                    <a:pt x="251" y="501"/>
                    <a:pt x="322" y="429"/>
                    <a:pt x="322" y="334"/>
                  </a:cubicBezTo>
                  <a:lnTo>
                    <a:pt x="322" y="155"/>
                  </a:lnTo>
                  <a:cubicBezTo>
                    <a:pt x="322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67" name="Google Shape;10578;p79">
            <a:extLst>
              <a:ext uri="{FF2B5EF4-FFF2-40B4-BE49-F238E27FC236}">
                <a16:creationId xmlns:a16="http://schemas.microsoft.com/office/drawing/2014/main" id="{E3301013-48A4-F219-FE1E-7FED2FA394EE}"/>
              </a:ext>
            </a:extLst>
          </p:cNvPr>
          <p:cNvGrpSpPr/>
          <p:nvPr/>
        </p:nvGrpSpPr>
        <p:grpSpPr>
          <a:xfrm>
            <a:off x="15342271" y="6401564"/>
            <a:ext cx="532668" cy="707668"/>
            <a:chOff x="8054060" y="3787098"/>
            <a:chExt cx="266334" cy="353834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68" name="Google Shape;10579;p79">
              <a:extLst>
                <a:ext uri="{FF2B5EF4-FFF2-40B4-BE49-F238E27FC236}">
                  <a16:creationId xmlns:a16="http://schemas.microsoft.com/office/drawing/2014/main" id="{8A65A8F8-8374-168E-B11F-C8BF9A53DE2E}"/>
                </a:ext>
              </a:extLst>
            </p:cNvPr>
            <p:cNvSpPr/>
            <p:nvPr/>
          </p:nvSpPr>
          <p:spPr>
            <a:xfrm>
              <a:off x="8164972" y="3974675"/>
              <a:ext cx="43782" cy="15396"/>
            </a:xfrm>
            <a:custGeom>
              <a:avLst/>
              <a:gdLst/>
              <a:ahLst/>
              <a:cxnLst/>
              <a:rect l="l" t="t" r="r" b="b"/>
              <a:pathLst>
                <a:path w="1382" h="486" extrusionOk="0">
                  <a:moveTo>
                    <a:pt x="179" y="0"/>
                  </a:moveTo>
                  <a:cubicBezTo>
                    <a:pt x="140" y="0"/>
                    <a:pt x="101" y="15"/>
                    <a:pt x="72" y="45"/>
                  </a:cubicBezTo>
                  <a:cubicBezTo>
                    <a:pt x="0" y="104"/>
                    <a:pt x="0" y="212"/>
                    <a:pt x="72" y="271"/>
                  </a:cubicBezTo>
                  <a:cubicBezTo>
                    <a:pt x="203" y="402"/>
                    <a:pt x="441" y="485"/>
                    <a:pt x="703" y="485"/>
                  </a:cubicBezTo>
                  <a:cubicBezTo>
                    <a:pt x="965" y="485"/>
                    <a:pt x="1191" y="402"/>
                    <a:pt x="1346" y="271"/>
                  </a:cubicBezTo>
                  <a:cubicBezTo>
                    <a:pt x="1381" y="212"/>
                    <a:pt x="1381" y="104"/>
                    <a:pt x="1322" y="45"/>
                  </a:cubicBezTo>
                  <a:cubicBezTo>
                    <a:pt x="1292" y="15"/>
                    <a:pt x="1250" y="0"/>
                    <a:pt x="1209" y="0"/>
                  </a:cubicBezTo>
                  <a:cubicBezTo>
                    <a:pt x="1167" y="0"/>
                    <a:pt x="1125" y="15"/>
                    <a:pt x="1096" y="45"/>
                  </a:cubicBezTo>
                  <a:cubicBezTo>
                    <a:pt x="1036" y="104"/>
                    <a:pt x="881" y="176"/>
                    <a:pt x="691" y="176"/>
                  </a:cubicBezTo>
                  <a:cubicBezTo>
                    <a:pt x="500" y="176"/>
                    <a:pt x="346" y="104"/>
                    <a:pt x="286" y="45"/>
                  </a:cubicBezTo>
                  <a:cubicBezTo>
                    <a:pt x="256" y="15"/>
                    <a:pt x="218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69" name="Google Shape;10580;p79">
              <a:extLst>
                <a:ext uri="{FF2B5EF4-FFF2-40B4-BE49-F238E27FC236}">
                  <a16:creationId xmlns:a16="http://schemas.microsoft.com/office/drawing/2014/main" id="{767EFE25-34E4-7110-CAB6-7B6356E57CBE}"/>
                </a:ext>
              </a:extLst>
            </p:cNvPr>
            <p:cNvSpPr/>
            <p:nvPr/>
          </p:nvSpPr>
          <p:spPr>
            <a:xfrm>
              <a:off x="8148371" y="3930450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334"/>
                  </a:lnTo>
                  <a:cubicBezTo>
                    <a:pt x="0" y="429"/>
                    <a:pt x="72" y="500"/>
                    <a:pt x="155" y="500"/>
                  </a:cubicBezTo>
                  <a:cubicBezTo>
                    <a:pt x="250" y="500"/>
                    <a:pt x="322" y="429"/>
                    <a:pt x="322" y="334"/>
                  </a:cubicBezTo>
                  <a:lnTo>
                    <a:pt x="322" y="155"/>
                  </a:lnTo>
                  <a:cubicBezTo>
                    <a:pt x="310" y="72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0" name="Google Shape;10581;p79">
              <a:extLst>
                <a:ext uri="{FF2B5EF4-FFF2-40B4-BE49-F238E27FC236}">
                  <a16:creationId xmlns:a16="http://schemas.microsoft.com/office/drawing/2014/main" id="{3045EE0D-EE99-5C3C-F659-542CF6A6E666}"/>
                </a:ext>
              </a:extLst>
            </p:cNvPr>
            <p:cNvSpPr/>
            <p:nvPr/>
          </p:nvSpPr>
          <p:spPr>
            <a:xfrm>
              <a:off x="8214361" y="3930450"/>
              <a:ext cx="10233" cy="15872"/>
            </a:xfrm>
            <a:custGeom>
              <a:avLst/>
              <a:gdLst/>
              <a:ahLst/>
              <a:cxnLst/>
              <a:rect l="l" t="t" r="r" b="b"/>
              <a:pathLst>
                <a:path w="323" h="501" extrusionOk="0">
                  <a:moveTo>
                    <a:pt x="156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334"/>
                  </a:lnTo>
                  <a:cubicBezTo>
                    <a:pt x="1" y="429"/>
                    <a:pt x="72" y="500"/>
                    <a:pt x="156" y="500"/>
                  </a:cubicBezTo>
                  <a:cubicBezTo>
                    <a:pt x="251" y="500"/>
                    <a:pt x="322" y="429"/>
                    <a:pt x="322" y="334"/>
                  </a:cubicBezTo>
                  <a:lnTo>
                    <a:pt x="322" y="155"/>
                  </a:lnTo>
                  <a:cubicBezTo>
                    <a:pt x="322" y="72"/>
                    <a:pt x="251" y="0"/>
                    <a:pt x="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1" name="Google Shape;10582;p79">
              <a:extLst>
                <a:ext uri="{FF2B5EF4-FFF2-40B4-BE49-F238E27FC236}">
                  <a16:creationId xmlns:a16="http://schemas.microsoft.com/office/drawing/2014/main" id="{07A1391F-20DD-8945-1F7E-4548E963293B}"/>
                </a:ext>
              </a:extLst>
            </p:cNvPr>
            <p:cNvSpPr/>
            <p:nvPr/>
          </p:nvSpPr>
          <p:spPr>
            <a:xfrm>
              <a:off x="8054060" y="3787098"/>
              <a:ext cx="266334" cy="353834"/>
            </a:xfrm>
            <a:custGeom>
              <a:avLst/>
              <a:gdLst/>
              <a:ahLst/>
              <a:cxnLst/>
              <a:rect l="l" t="t" r="r" b="b"/>
              <a:pathLst>
                <a:path w="8407" h="11169" extrusionOk="0">
                  <a:moveTo>
                    <a:pt x="4537" y="1370"/>
                  </a:moveTo>
                  <a:lnTo>
                    <a:pt x="4537" y="1906"/>
                  </a:lnTo>
                  <a:cubicBezTo>
                    <a:pt x="4537" y="2096"/>
                    <a:pt x="4370" y="2263"/>
                    <a:pt x="4180" y="2263"/>
                  </a:cubicBezTo>
                  <a:cubicBezTo>
                    <a:pt x="3977" y="2263"/>
                    <a:pt x="3823" y="2096"/>
                    <a:pt x="3823" y="1906"/>
                  </a:cubicBezTo>
                  <a:lnTo>
                    <a:pt x="3823" y="1370"/>
                  </a:lnTo>
                  <a:close/>
                  <a:moveTo>
                    <a:pt x="4180" y="322"/>
                  </a:moveTo>
                  <a:lnTo>
                    <a:pt x="6680" y="989"/>
                  </a:lnTo>
                  <a:lnTo>
                    <a:pt x="7633" y="2573"/>
                  </a:lnTo>
                  <a:lnTo>
                    <a:pt x="6966" y="3239"/>
                  </a:lnTo>
                  <a:lnTo>
                    <a:pt x="6966" y="2406"/>
                  </a:lnTo>
                  <a:cubicBezTo>
                    <a:pt x="6966" y="2227"/>
                    <a:pt x="6811" y="2061"/>
                    <a:pt x="6621" y="2061"/>
                  </a:cubicBezTo>
                  <a:lnTo>
                    <a:pt x="6442" y="2061"/>
                  </a:lnTo>
                  <a:cubicBezTo>
                    <a:pt x="6347" y="2061"/>
                    <a:pt x="6275" y="2144"/>
                    <a:pt x="6275" y="2227"/>
                  </a:cubicBezTo>
                  <a:cubicBezTo>
                    <a:pt x="6275" y="2323"/>
                    <a:pt x="6347" y="2394"/>
                    <a:pt x="6442" y="2394"/>
                  </a:cubicBezTo>
                  <a:lnTo>
                    <a:pt x="6621" y="2394"/>
                  </a:lnTo>
                  <a:cubicBezTo>
                    <a:pt x="6621" y="2394"/>
                    <a:pt x="6633" y="2394"/>
                    <a:pt x="6633" y="2406"/>
                  </a:cubicBezTo>
                  <a:lnTo>
                    <a:pt x="6633" y="3120"/>
                  </a:lnTo>
                  <a:lnTo>
                    <a:pt x="1739" y="3120"/>
                  </a:lnTo>
                  <a:lnTo>
                    <a:pt x="1739" y="2406"/>
                  </a:lnTo>
                  <a:cubicBezTo>
                    <a:pt x="1739" y="2406"/>
                    <a:pt x="1739" y="2394"/>
                    <a:pt x="1751" y="2394"/>
                  </a:cubicBezTo>
                  <a:lnTo>
                    <a:pt x="3727" y="2394"/>
                  </a:lnTo>
                  <a:cubicBezTo>
                    <a:pt x="3847" y="2501"/>
                    <a:pt x="4013" y="2573"/>
                    <a:pt x="4192" y="2573"/>
                  </a:cubicBezTo>
                  <a:cubicBezTo>
                    <a:pt x="4370" y="2573"/>
                    <a:pt x="4513" y="2513"/>
                    <a:pt x="4656" y="2394"/>
                  </a:cubicBezTo>
                  <a:lnTo>
                    <a:pt x="5763" y="2394"/>
                  </a:lnTo>
                  <a:cubicBezTo>
                    <a:pt x="5859" y="2394"/>
                    <a:pt x="5930" y="2323"/>
                    <a:pt x="5930" y="2227"/>
                  </a:cubicBezTo>
                  <a:cubicBezTo>
                    <a:pt x="5930" y="2144"/>
                    <a:pt x="5859" y="2061"/>
                    <a:pt x="5763" y="2061"/>
                  </a:cubicBezTo>
                  <a:lnTo>
                    <a:pt x="4859" y="2061"/>
                  </a:lnTo>
                  <a:cubicBezTo>
                    <a:pt x="4870" y="2001"/>
                    <a:pt x="4894" y="1942"/>
                    <a:pt x="4894" y="1882"/>
                  </a:cubicBezTo>
                  <a:lnTo>
                    <a:pt x="4894" y="1180"/>
                  </a:lnTo>
                  <a:cubicBezTo>
                    <a:pt x="4894" y="1096"/>
                    <a:pt x="4811" y="1025"/>
                    <a:pt x="4728" y="1025"/>
                  </a:cubicBezTo>
                  <a:lnTo>
                    <a:pt x="3692" y="1025"/>
                  </a:lnTo>
                  <a:cubicBezTo>
                    <a:pt x="3596" y="1025"/>
                    <a:pt x="3525" y="1096"/>
                    <a:pt x="3525" y="1180"/>
                  </a:cubicBezTo>
                  <a:lnTo>
                    <a:pt x="3525" y="1882"/>
                  </a:lnTo>
                  <a:cubicBezTo>
                    <a:pt x="3525" y="1942"/>
                    <a:pt x="3537" y="2001"/>
                    <a:pt x="3549" y="2061"/>
                  </a:cubicBezTo>
                  <a:lnTo>
                    <a:pt x="1763" y="2061"/>
                  </a:lnTo>
                  <a:cubicBezTo>
                    <a:pt x="1584" y="2061"/>
                    <a:pt x="1430" y="2215"/>
                    <a:pt x="1430" y="2406"/>
                  </a:cubicBezTo>
                  <a:lnTo>
                    <a:pt x="1430" y="3239"/>
                  </a:lnTo>
                  <a:lnTo>
                    <a:pt x="727" y="2573"/>
                  </a:lnTo>
                  <a:lnTo>
                    <a:pt x="1680" y="989"/>
                  </a:lnTo>
                  <a:lnTo>
                    <a:pt x="4180" y="322"/>
                  </a:lnTo>
                  <a:close/>
                  <a:moveTo>
                    <a:pt x="6549" y="3454"/>
                  </a:moveTo>
                  <a:cubicBezTo>
                    <a:pt x="6430" y="3573"/>
                    <a:pt x="6180" y="3668"/>
                    <a:pt x="5978" y="3751"/>
                  </a:cubicBezTo>
                  <a:cubicBezTo>
                    <a:pt x="5501" y="3906"/>
                    <a:pt x="4859" y="4001"/>
                    <a:pt x="4180" y="4001"/>
                  </a:cubicBezTo>
                  <a:cubicBezTo>
                    <a:pt x="3489" y="4001"/>
                    <a:pt x="2858" y="3906"/>
                    <a:pt x="2382" y="3751"/>
                  </a:cubicBezTo>
                  <a:cubicBezTo>
                    <a:pt x="2168" y="3692"/>
                    <a:pt x="1930" y="3573"/>
                    <a:pt x="1811" y="3454"/>
                  </a:cubicBezTo>
                  <a:close/>
                  <a:moveTo>
                    <a:pt x="1739" y="3787"/>
                  </a:moveTo>
                  <a:cubicBezTo>
                    <a:pt x="1822" y="3870"/>
                    <a:pt x="1942" y="3942"/>
                    <a:pt x="2096" y="4001"/>
                  </a:cubicBezTo>
                  <a:lnTo>
                    <a:pt x="2096" y="4168"/>
                  </a:lnTo>
                  <a:cubicBezTo>
                    <a:pt x="2096" y="4263"/>
                    <a:pt x="2001" y="4347"/>
                    <a:pt x="1918" y="4347"/>
                  </a:cubicBezTo>
                  <a:lnTo>
                    <a:pt x="1739" y="4347"/>
                  </a:lnTo>
                  <a:lnTo>
                    <a:pt x="1739" y="3787"/>
                  </a:lnTo>
                  <a:close/>
                  <a:moveTo>
                    <a:pt x="6621" y="3811"/>
                  </a:moveTo>
                  <a:lnTo>
                    <a:pt x="6621" y="4359"/>
                  </a:lnTo>
                  <a:lnTo>
                    <a:pt x="6442" y="4359"/>
                  </a:lnTo>
                  <a:cubicBezTo>
                    <a:pt x="6394" y="4359"/>
                    <a:pt x="6347" y="4347"/>
                    <a:pt x="6299" y="4299"/>
                  </a:cubicBezTo>
                  <a:cubicBezTo>
                    <a:pt x="6275" y="4263"/>
                    <a:pt x="6240" y="4228"/>
                    <a:pt x="6240" y="4168"/>
                  </a:cubicBezTo>
                  <a:lnTo>
                    <a:pt x="6240" y="4001"/>
                  </a:lnTo>
                  <a:lnTo>
                    <a:pt x="6252" y="4001"/>
                  </a:lnTo>
                  <a:cubicBezTo>
                    <a:pt x="6394" y="3942"/>
                    <a:pt x="6525" y="3870"/>
                    <a:pt x="6621" y="3811"/>
                  </a:cubicBezTo>
                  <a:close/>
                  <a:moveTo>
                    <a:pt x="5930" y="4120"/>
                  </a:moveTo>
                  <a:lnTo>
                    <a:pt x="5930" y="4180"/>
                  </a:lnTo>
                  <a:cubicBezTo>
                    <a:pt x="5930" y="4311"/>
                    <a:pt x="5990" y="4442"/>
                    <a:pt x="6085" y="4537"/>
                  </a:cubicBezTo>
                  <a:cubicBezTo>
                    <a:pt x="6168" y="4621"/>
                    <a:pt x="6311" y="4680"/>
                    <a:pt x="6442" y="4680"/>
                  </a:cubicBezTo>
                  <a:lnTo>
                    <a:pt x="6704" y="4680"/>
                  </a:lnTo>
                  <a:cubicBezTo>
                    <a:pt x="6859" y="4680"/>
                    <a:pt x="6978" y="4799"/>
                    <a:pt x="6978" y="4954"/>
                  </a:cubicBezTo>
                  <a:cubicBezTo>
                    <a:pt x="6978" y="5097"/>
                    <a:pt x="6859" y="5216"/>
                    <a:pt x="6704" y="5216"/>
                  </a:cubicBezTo>
                  <a:lnTo>
                    <a:pt x="6609" y="5216"/>
                  </a:lnTo>
                  <a:lnTo>
                    <a:pt x="6609" y="5204"/>
                  </a:lnTo>
                  <a:cubicBezTo>
                    <a:pt x="6609" y="5109"/>
                    <a:pt x="6525" y="5037"/>
                    <a:pt x="6442" y="5037"/>
                  </a:cubicBezTo>
                  <a:cubicBezTo>
                    <a:pt x="6347" y="5037"/>
                    <a:pt x="6275" y="5109"/>
                    <a:pt x="6275" y="5204"/>
                  </a:cubicBezTo>
                  <a:cubicBezTo>
                    <a:pt x="6275" y="6359"/>
                    <a:pt x="5335" y="7299"/>
                    <a:pt x="4180" y="7299"/>
                  </a:cubicBezTo>
                  <a:cubicBezTo>
                    <a:pt x="3013" y="7299"/>
                    <a:pt x="2084" y="6371"/>
                    <a:pt x="2084" y="5204"/>
                  </a:cubicBezTo>
                  <a:cubicBezTo>
                    <a:pt x="2084" y="5109"/>
                    <a:pt x="2001" y="5037"/>
                    <a:pt x="1918" y="5037"/>
                  </a:cubicBezTo>
                  <a:cubicBezTo>
                    <a:pt x="1822" y="5037"/>
                    <a:pt x="1751" y="5109"/>
                    <a:pt x="1751" y="5204"/>
                  </a:cubicBezTo>
                  <a:lnTo>
                    <a:pt x="1751" y="5216"/>
                  </a:lnTo>
                  <a:lnTo>
                    <a:pt x="1644" y="5216"/>
                  </a:lnTo>
                  <a:cubicBezTo>
                    <a:pt x="1501" y="5216"/>
                    <a:pt x="1382" y="5097"/>
                    <a:pt x="1382" y="4954"/>
                  </a:cubicBezTo>
                  <a:cubicBezTo>
                    <a:pt x="1382" y="4799"/>
                    <a:pt x="1501" y="4680"/>
                    <a:pt x="1644" y="4680"/>
                  </a:cubicBezTo>
                  <a:lnTo>
                    <a:pt x="1918" y="4680"/>
                  </a:lnTo>
                  <a:cubicBezTo>
                    <a:pt x="2203" y="4680"/>
                    <a:pt x="2418" y="4466"/>
                    <a:pt x="2418" y="4180"/>
                  </a:cubicBezTo>
                  <a:lnTo>
                    <a:pt x="2418" y="4120"/>
                  </a:lnTo>
                  <a:cubicBezTo>
                    <a:pt x="2918" y="4251"/>
                    <a:pt x="3525" y="4347"/>
                    <a:pt x="4180" y="4347"/>
                  </a:cubicBezTo>
                  <a:cubicBezTo>
                    <a:pt x="4835" y="4347"/>
                    <a:pt x="5442" y="4263"/>
                    <a:pt x="5930" y="4120"/>
                  </a:cubicBezTo>
                  <a:close/>
                  <a:moveTo>
                    <a:pt x="1751" y="5549"/>
                  </a:moveTo>
                  <a:cubicBezTo>
                    <a:pt x="1858" y="6299"/>
                    <a:pt x="2311" y="6942"/>
                    <a:pt x="2942" y="7311"/>
                  </a:cubicBezTo>
                  <a:lnTo>
                    <a:pt x="2942" y="7728"/>
                  </a:lnTo>
                  <a:cubicBezTo>
                    <a:pt x="2858" y="7728"/>
                    <a:pt x="2763" y="7764"/>
                    <a:pt x="2692" y="7835"/>
                  </a:cubicBezTo>
                  <a:lnTo>
                    <a:pt x="2323" y="8228"/>
                  </a:lnTo>
                  <a:cubicBezTo>
                    <a:pt x="2299" y="8240"/>
                    <a:pt x="2287" y="8264"/>
                    <a:pt x="2275" y="8300"/>
                  </a:cubicBezTo>
                  <a:lnTo>
                    <a:pt x="1025" y="8752"/>
                  </a:lnTo>
                  <a:lnTo>
                    <a:pt x="1025" y="8347"/>
                  </a:lnTo>
                  <a:cubicBezTo>
                    <a:pt x="1025" y="7514"/>
                    <a:pt x="1215" y="7049"/>
                    <a:pt x="1406" y="6597"/>
                  </a:cubicBezTo>
                  <a:cubicBezTo>
                    <a:pt x="1549" y="6276"/>
                    <a:pt x="1680" y="5966"/>
                    <a:pt x="1703" y="5549"/>
                  </a:cubicBezTo>
                  <a:close/>
                  <a:moveTo>
                    <a:pt x="5061" y="7466"/>
                  </a:moveTo>
                  <a:lnTo>
                    <a:pt x="5061" y="7930"/>
                  </a:lnTo>
                  <a:lnTo>
                    <a:pt x="4180" y="8812"/>
                  </a:lnTo>
                  <a:lnTo>
                    <a:pt x="3299" y="7930"/>
                  </a:lnTo>
                  <a:lnTo>
                    <a:pt x="3299" y="7466"/>
                  </a:lnTo>
                  <a:cubicBezTo>
                    <a:pt x="3561" y="7573"/>
                    <a:pt x="3858" y="7633"/>
                    <a:pt x="4180" y="7633"/>
                  </a:cubicBezTo>
                  <a:cubicBezTo>
                    <a:pt x="4489" y="7633"/>
                    <a:pt x="4787" y="7573"/>
                    <a:pt x="5061" y="7466"/>
                  </a:cubicBezTo>
                  <a:close/>
                  <a:moveTo>
                    <a:pt x="2977" y="8061"/>
                  </a:moveTo>
                  <a:lnTo>
                    <a:pt x="3942" y="9026"/>
                  </a:lnTo>
                  <a:lnTo>
                    <a:pt x="3192" y="9645"/>
                  </a:lnTo>
                  <a:lnTo>
                    <a:pt x="3180" y="9645"/>
                  </a:lnTo>
                  <a:lnTo>
                    <a:pt x="2632" y="8395"/>
                  </a:lnTo>
                  <a:lnTo>
                    <a:pt x="2954" y="8061"/>
                  </a:lnTo>
                  <a:close/>
                  <a:moveTo>
                    <a:pt x="4180" y="9252"/>
                  </a:moveTo>
                  <a:lnTo>
                    <a:pt x="4501" y="9538"/>
                  </a:lnTo>
                  <a:lnTo>
                    <a:pt x="4442" y="9728"/>
                  </a:lnTo>
                  <a:cubicBezTo>
                    <a:pt x="4418" y="9800"/>
                    <a:pt x="4358" y="9859"/>
                    <a:pt x="4263" y="9859"/>
                  </a:cubicBezTo>
                  <a:lnTo>
                    <a:pt x="4073" y="9859"/>
                  </a:lnTo>
                  <a:cubicBezTo>
                    <a:pt x="4001" y="9859"/>
                    <a:pt x="3930" y="9824"/>
                    <a:pt x="3894" y="9728"/>
                  </a:cubicBezTo>
                  <a:lnTo>
                    <a:pt x="3835" y="9538"/>
                  </a:lnTo>
                  <a:lnTo>
                    <a:pt x="4180" y="9252"/>
                  </a:lnTo>
                  <a:close/>
                  <a:moveTo>
                    <a:pt x="4132" y="1"/>
                  </a:moveTo>
                  <a:lnTo>
                    <a:pt x="1513" y="691"/>
                  </a:lnTo>
                  <a:cubicBezTo>
                    <a:pt x="1465" y="715"/>
                    <a:pt x="1441" y="739"/>
                    <a:pt x="1406" y="775"/>
                  </a:cubicBezTo>
                  <a:lnTo>
                    <a:pt x="370" y="2513"/>
                  </a:lnTo>
                  <a:cubicBezTo>
                    <a:pt x="322" y="2573"/>
                    <a:pt x="334" y="2656"/>
                    <a:pt x="394" y="2704"/>
                  </a:cubicBezTo>
                  <a:lnTo>
                    <a:pt x="1394" y="3704"/>
                  </a:lnTo>
                  <a:lnTo>
                    <a:pt x="1394" y="4406"/>
                  </a:lnTo>
                  <a:cubicBezTo>
                    <a:pt x="1191" y="4490"/>
                    <a:pt x="1049" y="4704"/>
                    <a:pt x="1049" y="4954"/>
                  </a:cubicBezTo>
                  <a:cubicBezTo>
                    <a:pt x="1049" y="5192"/>
                    <a:pt x="1203" y="5394"/>
                    <a:pt x="1394" y="5490"/>
                  </a:cubicBezTo>
                  <a:cubicBezTo>
                    <a:pt x="1382" y="5871"/>
                    <a:pt x="1263" y="6156"/>
                    <a:pt x="1108" y="6490"/>
                  </a:cubicBezTo>
                  <a:cubicBezTo>
                    <a:pt x="918" y="6930"/>
                    <a:pt x="691" y="7454"/>
                    <a:pt x="691" y="8347"/>
                  </a:cubicBezTo>
                  <a:lnTo>
                    <a:pt x="691" y="8871"/>
                  </a:lnTo>
                  <a:cubicBezTo>
                    <a:pt x="275" y="9062"/>
                    <a:pt x="1" y="9490"/>
                    <a:pt x="1" y="9966"/>
                  </a:cubicBezTo>
                  <a:lnTo>
                    <a:pt x="1" y="10967"/>
                  </a:lnTo>
                  <a:cubicBezTo>
                    <a:pt x="1" y="11050"/>
                    <a:pt x="72" y="11133"/>
                    <a:pt x="156" y="11133"/>
                  </a:cubicBezTo>
                  <a:cubicBezTo>
                    <a:pt x="251" y="11133"/>
                    <a:pt x="322" y="11050"/>
                    <a:pt x="322" y="10967"/>
                  </a:cubicBezTo>
                  <a:lnTo>
                    <a:pt x="322" y="9966"/>
                  </a:lnTo>
                  <a:cubicBezTo>
                    <a:pt x="322" y="9859"/>
                    <a:pt x="334" y="9764"/>
                    <a:pt x="382" y="9657"/>
                  </a:cubicBezTo>
                  <a:lnTo>
                    <a:pt x="1203" y="10359"/>
                  </a:lnTo>
                  <a:cubicBezTo>
                    <a:pt x="1322" y="10455"/>
                    <a:pt x="1394" y="10609"/>
                    <a:pt x="1394" y="10752"/>
                  </a:cubicBezTo>
                  <a:lnTo>
                    <a:pt x="1394" y="10967"/>
                  </a:lnTo>
                  <a:cubicBezTo>
                    <a:pt x="1394" y="11050"/>
                    <a:pt x="1465" y="11133"/>
                    <a:pt x="1561" y="11133"/>
                  </a:cubicBezTo>
                  <a:cubicBezTo>
                    <a:pt x="1644" y="11133"/>
                    <a:pt x="1715" y="11050"/>
                    <a:pt x="1715" y="10967"/>
                  </a:cubicBezTo>
                  <a:lnTo>
                    <a:pt x="1715" y="10752"/>
                  </a:lnTo>
                  <a:cubicBezTo>
                    <a:pt x="1715" y="10502"/>
                    <a:pt x="1620" y="10264"/>
                    <a:pt x="1418" y="10097"/>
                  </a:cubicBezTo>
                  <a:lnTo>
                    <a:pt x="560" y="9359"/>
                  </a:lnTo>
                  <a:cubicBezTo>
                    <a:pt x="644" y="9252"/>
                    <a:pt x="787" y="9169"/>
                    <a:pt x="918" y="9121"/>
                  </a:cubicBezTo>
                  <a:lnTo>
                    <a:pt x="2382" y="8609"/>
                  </a:lnTo>
                  <a:lnTo>
                    <a:pt x="2894" y="9776"/>
                  </a:lnTo>
                  <a:cubicBezTo>
                    <a:pt x="2942" y="9883"/>
                    <a:pt x="3037" y="9943"/>
                    <a:pt x="3132" y="9966"/>
                  </a:cubicBezTo>
                  <a:cubicBezTo>
                    <a:pt x="3168" y="9966"/>
                    <a:pt x="3180" y="9978"/>
                    <a:pt x="3204" y="9978"/>
                  </a:cubicBezTo>
                  <a:cubicBezTo>
                    <a:pt x="3287" y="9978"/>
                    <a:pt x="3358" y="9955"/>
                    <a:pt x="3418" y="9907"/>
                  </a:cubicBezTo>
                  <a:lnTo>
                    <a:pt x="3585" y="9776"/>
                  </a:lnTo>
                  <a:lnTo>
                    <a:pt x="3608" y="9847"/>
                  </a:lnTo>
                  <a:cubicBezTo>
                    <a:pt x="3644" y="9943"/>
                    <a:pt x="3692" y="10014"/>
                    <a:pt x="3763" y="10074"/>
                  </a:cubicBezTo>
                  <a:lnTo>
                    <a:pt x="3608" y="10967"/>
                  </a:lnTo>
                  <a:cubicBezTo>
                    <a:pt x="3596" y="11050"/>
                    <a:pt x="3656" y="11145"/>
                    <a:pt x="3751" y="11157"/>
                  </a:cubicBezTo>
                  <a:lnTo>
                    <a:pt x="3775" y="11157"/>
                  </a:lnTo>
                  <a:cubicBezTo>
                    <a:pt x="3847" y="11157"/>
                    <a:pt x="3930" y="11098"/>
                    <a:pt x="3942" y="11026"/>
                  </a:cubicBezTo>
                  <a:lnTo>
                    <a:pt x="4073" y="10216"/>
                  </a:lnTo>
                  <a:lnTo>
                    <a:pt x="4323" y="10216"/>
                  </a:lnTo>
                  <a:lnTo>
                    <a:pt x="4466" y="11026"/>
                  </a:lnTo>
                  <a:cubicBezTo>
                    <a:pt x="4478" y="11098"/>
                    <a:pt x="4549" y="11157"/>
                    <a:pt x="4620" y="11157"/>
                  </a:cubicBezTo>
                  <a:lnTo>
                    <a:pt x="4656" y="11157"/>
                  </a:lnTo>
                  <a:cubicBezTo>
                    <a:pt x="4739" y="11145"/>
                    <a:pt x="4799" y="11050"/>
                    <a:pt x="4787" y="10967"/>
                  </a:cubicBezTo>
                  <a:lnTo>
                    <a:pt x="4644" y="10086"/>
                  </a:lnTo>
                  <a:cubicBezTo>
                    <a:pt x="4704" y="10026"/>
                    <a:pt x="4763" y="9955"/>
                    <a:pt x="4787" y="9859"/>
                  </a:cubicBezTo>
                  <a:lnTo>
                    <a:pt x="4823" y="9788"/>
                  </a:lnTo>
                  <a:lnTo>
                    <a:pt x="4978" y="9919"/>
                  </a:lnTo>
                  <a:cubicBezTo>
                    <a:pt x="5037" y="9966"/>
                    <a:pt x="5120" y="10002"/>
                    <a:pt x="5192" y="10002"/>
                  </a:cubicBezTo>
                  <a:cubicBezTo>
                    <a:pt x="5216" y="10002"/>
                    <a:pt x="5240" y="10002"/>
                    <a:pt x="5263" y="9978"/>
                  </a:cubicBezTo>
                  <a:cubicBezTo>
                    <a:pt x="5371" y="9955"/>
                    <a:pt x="5454" y="9895"/>
                    <a:pt x="5501" y="9788"/>
                  </a:cubicBezTo>
                  <a:lnTo>
                    <a:pt x="5752" y="9240"/>
                  </a:lnTo>
                  <a:cubicBezTo>
                    <a:pt x="5787" y="9145"/>
                    <a:pt x="5752" y="9062"/>
                    <a:pt x="5668" y="9026"/>
                  </a:cubicBezTo>
                  <a:cubicBezTo>
                    <a:pt x="5646" y="9020"/>
                    <a:pt x="5624" y="9017"/>
                    <a:pt x="5603" y="9017"/>
                  </a:cubicBezTo>
                  <a:cubicBezTo>
                    <a:pt x="5536" y="9017"/>
                    <a:pt x="5481" y="9048"/>
                    <a:pt x="5454" y="9121"/>
                  </a:cubicBezTo>
                  <a:lnTo>
                    <a:pt x="5204" y="9669"/>
                  </a:lnTo>
                  <a:lnTo>
                    <a:pt x="5180" y="9669"/>
                  </a:lnTo>
                  <a:lnTo>
                    <a:pt x="4442" y="9062"/>
                  </a:lnTo>
                  <a:lnTo>
                    <a:pt x="5418" y="8097"/>
                  </a:lnTo>
                  <a:lnTo>
                    <a:pt x="5430" y="8097"/>
                  </a:lnTo>
                  <a:lnTo>
                    <a:pt x="5752" y="8419"/>
                  </a:lnTo>
                  <a:lnTo>
                    <a:pt x="5728" y="8490"/>
                  </a:lnTo>
                  <a:cubicBezTo>
                    <a:pt x="5692" y="8585"/>
                    <a:pt x="5728" y="8669"/>
                    <a:pt x="5811" y="8704"/>
                  </a:cubicBezTo>
                  <a:cubicBezTo>
                    <a:pt x="5833" y="8711"/>
                    <a:pt x="5854" y="8714"/>
                    <a:pt x="5875" y="8714"/>
                  </a:cubicBezTo>
                  <a:cubicBezTo>
                    <a:pt x="5935" y="8714"/>
                    <a:pt x="5990" y="8689"/>
                    <a:pt x="6025" y="8645"/>
                  </a:cubicBezTo>
                  <a:lnTo>
                    <a:pt x="7478" y="9169"/>
                  </a:lnTo>
                  <a:cubicBezTo>
                    <a:pt x="7621" y="9204"/>
                    <a:pt x="7752" y="9300"/>
                    <a:pt x="7835" y="9407"/>
                  </a:cubicBezTo>
                  <a:lnTo>
                    <a:pt x="6978" y="10145"/>
                  </a:lnTo>
                  <a:cubicBezTo>
                    <a:pt x="6787" y="10312"/>
                    <a:pt x="6680" y="10550"/>
                    <a:pt x="6680" y="10800"/>
                  </a:cubicBezTo>
                  <a:lnTo>
                    <a:pt x="6680" y="11014"/>
                  </a:lnTo>
                  <a:cubicBezTo>
                    <a:pt x="6680" y="11098"/>
                    <a:pt x="6752" y="11169"/>
                    <a:pt x="6847" y="11169"/>
                  </a:cubicBezTo>
                  <a:cubicBezTo>
                    <a:pt x="6930" y="11169"/>
                    <a:pt x="7002" y="11098"/>
                    <a:pt x="7002" y="11014"/>
                  </a:cubicBezTo>
                  <a:lnTo>
                    <a:pt x="7002" y="10800"/>
                  </a:lnTo>
                  <a:cubicBezTo>
                    <a:pt x="7002" y="10657"/>
                    <a:pt x="7085" y="10502"/>
                    <a:pt x="7204" y="10395"/>
                  </a:cubicBezTo>
                  <a:lnTo>
                    <a:pt x="8014" y="9705"/>
                  </a:lnTo>
                  <a:cubicBezTo>
                    <a:pt x="8049" y="9800"/>
                    <a:pt x="8073" y="9907"/>
                    <a:pt x="8073" y="10014"/>
                  </a:cubicBezTo>
                  <a:lnTo>
                    <a:pt x="8073" y="11014"/>
                  </a:lnTo>
                  <a:cubicBezTo>
                    <a:pt x="8073" y="11098"/>
                    <a:pt x="8157" y="11169"/>
                    <a:pt x="8240" y="11169"/>
                  </a:cubicBezTo>
                  <a:cubicBezTo>
                    <a:pt x="8335" y="11169"/>
                    <a:pt x="8407" y="11098"/>
                    <a:pt x="8407" y="11014"/>
                  </a:cubicBezTo>
                  <a:lnTo>
                    <a:pt x="8407" y="10014"/>
                  </a:lnTo>
                  <a:cubicBezTo>
                    <a:pt x="8347" y="9443"/>
                    <a:pt x="8014" y="8990"/>
                    <a:pt x="7537" y="8823"/>
                  </a:cubicBezTo>
                  <a:lnTo>
                    <a:pt x="6085" y="8300"/>
                  </a:lnTo>
                  <a:cubicBezTo>
                    <a:pt x="6073" y="8264"/>
                    <a:pt x="6073" y="8252"/>
                    <a:pt x="6037" y="8228"/>
                  </a:cubicBezTo>
                  <a:lnTo>
                    <a:pt x="5632" y="7823"/>
                  </a:lnTo>
                  <a:cubicBezTo>
                    <a:pt x="5561" y="7752"/>
                    <a:pt x="5478" y="7716"/>
                    <a:pt x="5382" y="7716"/>
                  </a:cubicBezTo>
                  <a:lnTo>
                    <a:pt x="5382" y="7299"/>
                  </a:lnTo>
                  <a:cubicBezTo>
                    <a:pt x="6025" y="6930"/>
                    <a:pt x="6466" y="6287"/>
                    <a:pt x="6573" y="5537"/>
                  </a:cubicBezTo>
                  <a:lnTo>
                    <a:pt x="6692" y="5537"/>
                  </a:lnTo>
                  <a:cubicBezTo>
                    <a:pt x="7025" y="5537"/>
                    <a:pt x="7287" y="5263"/>
                    <a:pt x="7287" y="4942"/>
                  </a:cubicBezTo>
                  <a:cubicBezTo>
                    <a:pt x="7287" y="4692"/>
                    <a:pt x="7145" y="4490"/>
                    <a:pt x="6942" y="4382"/>
                  </a:cubicBezTo>
                  <a:lnTo>
                    <a:pt x="6942" y="3680"/>
                  </a:lnTo>
                  <a:lnTo>
                    <a:pt x="7942" y="2692"/>
                  </a:lnTo>
                  <a:cubicBezTo>
                    <a:pt x="8002" y="2632"/>
                    <a:pt x="8002" y="2549"/>
                    <a:pt x="7978" y="2489"/>
                  </a:cubicBezTo>
                  <a:lnTo>
                    <a:pt x="6930" y="751"/>
                  </a:lnTo>
                  <a:cubicBezTo>
                    <a:pt x="6918" y="727"/>
                    <a:pt x="6871" y="691"/>
                    <a:pt x="6823" y="680"/>
                  </a:cubicBezTo>
                  <a:lnTo>
                    <a:pt x="42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72" name="Google Shape;10583;p79">
            <a:extLst>
              <a:ext uri="{FF2B5EF4-FFF2-40B4-BE49-F238E27FC236}">
                <a16:creationId xmlns:a16="http://schemas.microsoft.com/office/drawing/2014/main" id="{102CD306-1F42-4FEA-3806-7CC1DF963427}"/>
              </a:ext>
            </a:extLst>
          </p:cNvPr>
          <p:cNvGrpSpPr/>
          <p:nvPr/>
        </p:nvGrpSpPr>
        <p:grpSpPr>
          <a:xfrm>
            <a:off x="12638573" y="6392566"/>
            <a:ext cx="540208" cy="723508"/>
            <a:chOff x="6702211" y="3782599"/>
            <a:chExt cx="270104" cy="361754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73" name="Google Shape;10584;p79">
              <a:extLst>
                <a:ext uri="{FF2B5EF4-FFF2-40B4-BE49-F238E27FC236}">
                  <a16:creationId xmlns:a16="http://schemas.microsoft.com/office/drawing/2014/main" id="{6000910D-51CC-C1F7-D91D-29FE88E72C15}"/>
                </a:ext>
              </a:extLst>
            </p:cNvPr>
            <p:cNvSpPr/>
            <p:nvPr/>
          </p:nvSpPr>
          <p:spPr>
            <a:xfrm>
              <a:off x="6798011" y="3907070"/>
              <a:ext cx="10233" cy="16252"/>
            </a:xfrm>
            <a:custGeom>
              <a:avLst/>
              <a:gdLst/>
              <a:ahLst/>
              <a:cxnLst/>
              <a:rect l="l" t="t" r="r" b="b"/>
              <a:pathLst>
                <a:path w="323" h="513" extrusionOk="0">
                  <a:moveTo>
                    <a:pt x="156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345"/>
                  </a:lnTo>
                  <a:cubicBezTo>
                    <a:pt x="1" y="441"/>
                    <a:pt x="72" y="512"/>
                    <a:pt x="156" y="512"/>
                  </a:cubicBezTo>
                  <a:cubicBezTo>
                    <a:pt x="251" y="512"/>
                    <a:pt x="322" y="441"/>
                    <a:pt x="322" y="345"/>
                  </a:cubicBezTo>
                  <a:lnTo>
                    <a:pt x="322" y="167"/>
                  </a:lnTo>
                  <a:cubicBezTo>
                    <a:pt x="322" y="83"/>
                    <a:pt x="251" y="0"/>
                    <a:pt x="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4" name="Google Shape;10585;p79">
              <a:extLst>
                <a:ext uri="{FF2B5EF4-FFF2-40B4-BE49-F238E27FC236}">
                  <a16:creationId xmlns:a16="http://schemas.microsoft.com/office/drawing/2014/main" id="{1FA6C4B1-5C9E-DBC8-8305-8BCED65B9B97}"/>
                </a:ext>
              </a:extLst>
            </p:cNvPr>
            <p:cNvSpPr/>
            <p:nvPr/>
          </p:nvSpPr>
          <p:spPr>
            <a:xfrm>
              <a:off x="6865933" y="3907070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55" y="0"/>
                  </a:moveTo>
                  <a:cubicBezTo>
                    <a:pt x="72" y="0"/>
                    <a:pt x="0" y="83"/>
                    <a:pt x="0" y="167"/>
                  </a:cubicBezTo>
                  <a:lnTo>
                    <a:pt x="0" y="345"/>
                  </a:lnTo>
                  <a:cubicBezTo>
                    <a:pt x="0" y="441"/>
                    <a:pt x="72" y="512"/>
                    <a:pt x="155" y="512"/>
                  </a:cubicBezTo>
                  <a:cubicBezTo>
                    <a:pt x="250" y="512"/>
                    <a:pt x="322" y="441"/>
                    <a:pt x="322" y="345"/>
                  </a:cubicBezTo>
                  <a:lnTo>
                    <a:pt x="322" y="167"/>
                  </a:lnTo>
                  <a:cubicBezTo>
                    <a:pt x="322" y="83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5" name="Google Shape;10586;p79">
              <a:extLst>
                <a:ext uri="{FF2B5EF4-FFF2-40B4-BE49-F238E27FC236}">
                  <a16:creationId xmlns:a16="http://schemas.microsoft.com/office/drawing/2014/main" id="{BFB1B275-FFB5-922C-7713-8EC167D2A464}"/>
                </a:ext>
              </a:extLst>
            </p:cNvPr>
            <p:cNvSpPr/>
            <p:nvPr/>
          </p:nvSpPr>
          <p:spPr>
            <a:xfrm>
              <a:off x="6814231" y="3946765"/>
              <a:ext cx="45302" cy="16157"/>
            </a:xfrm>
            <a:custGeom>
              <a:avLst/>
              <a:gdLst/>
              <a:ahLst/>
              <a:cxnLst/>
              <a:rect l="l" t="t" r="r" b="b"/>
              <a:pathLst>
                <a:path w="1430" h="510" extrusionOk="0">
                  <a:moveTo>
                    <a:pt x="180" y="0"/>
                  </a:moveTo>
                  <a:cubicBezTo>
                    <a:pt x="135" y="0"/>
                    <a:pt x="90" y="15"/>
                    <a:pt x="60" y="45"/>
                  </a:cubicBezTo>
                  <a:cubicBezTo>
                    <a:pt x="1" y="104"/>
                    <a:pt x="1" y="223"/>
                    <a:pt x="60" y="283"/>
                  </a:cubicBezTo>
                  <a:cubicBezTo>
                    <a:pt x="215" y="438"/>
                    <a:pt x="453" y="509"/>
                    <a:pt x="715" y="509"/>
                  </a:cubicBezTo>
                  <a:cubicBezTo>
                    <a:pt x="989" y="509"/>
                    <a:pt x="1227" y="414"/>
                    <a:pt x="1370" y="283"/>
                  </a:cubicBezTo>
                  <a:cubicBezTo>
                    <a:pt x="1430" y="212"/>
                    <a:pt x="1430" y="104"/>
                    <a:pt x="1370" y="45"/>
                  </a:cubicBezTo>
                  <a:cubicBezTo>
                    <a:pt x="1340" y="15"/>
                    <a:pt x="1302" y="0"/>
                    <a:pt x="1260" y="0"/>
                  </a:cubicBezTo>
                  <a:cubicBezTo>
                    <a:pt x="1218" y="0"/>
                    <a:pt x="1174" y="15"/>
                    <a:pt x="1132" y="45"/>
                  </a:cubicBezTo>
                  <a:cubicBezTo>
                    <a:pt x="1073" y="104"/>
                    <a:pt x="930" y="176"/>
                    <a:pt x="715" y="176"/>
                  </a:cubicBezTo>
                  <a:cubicBezTo>
                    <a:pt x="513" y="176"/>
                    <a:pt x="358" y="104"/>
                    <a:pt x="299" y="45"/>
                  </a:cubicBezTo>
                  <a:cubicBezTo>
                    <a:pt x="269" y="15"/>
                    <a:pt x="224" y="0"/>
                    <a:pt x="1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6" name="Google Shape;10587;p79">
              <a:extLst>
                <a:ext uri="{FF2B5EF4-FFF2-40B4-BE49-F238E27FC236}">
                  <a16:creationId xmlns:a16="http://schemas.microsoft.com/office/drawing/2014/main" id="{7E0EA7AA-0EA6-6C97-66E1-1C7CDAAB2666}"/>
                </a:ext>
              </a:extLst>
            </p:cNvPr>
            <p:cNvSpPr/>
            <p:nvPr/>
          </p:nvSpPr>
          <p:spPr>
            <a:xfrm>
              <a:off x="6702211" y="3782599"/>
              <a:ext cx="270104" cy="361754"/>
            </a:xfrm>
            <a:custGeom>
              <a:avLst/>
              <a:gdLst/>
              <a:ahLst/>
              <a:cxnLst/>
              <a:rect l="l" t="t" r="r" b="b"/>
              <a:pathLst>
                <a:path w="8526" h="11419" extrusionOk="0">
                  <a:moveTo>
                    <a:pt x="4251" y="322"/>
                  </a:moveTo>
                  <a:cubicBezTo>
                    <a:pt x="5835" y="322"/>
                    <a:pt x="7109" y="1595"/>
                    <a:pt x="7109" y="3179"/>
                  </a:cubicBezTo>
                  <a:lnTo>
                    <a:pt x="7133" y="3810"/>
                  </a:lnTo>
                  <a:cubicBezTo>
                    <a:pt x="7037" y="3774"/>
                    <a:pt x="6954" y="3739"/>
                    <a:pt x="6847" y="3739"/>
                  </a:cubicBezTo>
                  <a:lnTo>
                    <a:pt x="6573" y="3739"/>
                  </a:lnTo>
                  <a:cubicBezTo>
                    <a:pt x="5835" y="3739"/>
                    <a:pt x="5025" y="3441"/>
                    <a:pt x="4335" y="2905"/>
                  </a:cubicBezTo>
                  <a:cubicBezTo>
                    <a:pt x="3632" y="2369"/>
                    <a:pt x="3061" y="1643"/>
                    <a:pt x="2692" y="774"/>
                  </a:cubicBezTo>
                  <a:cubicBezTo>
                    <a:pt x="3144" y="476"/>
                    <a:pt x="3680" y="322"/>
                    <a:pt x="4251" y="322"/>
                  </a:cubicBezTo>
                  <a:close/>
                  <a:moveTo>
                    <a:pt x="2406" y="976"/>
                  </a:moveTo>
                  <a:cubicBezTo>
                    <a:pt x="2811" y="1846"/>
                    <a:pt x="3394" y="2608"/>
                    <a:pt x="4120" y="3155"/>
                  </a:cubicBezTo>
                  <a:cubicBezTo>
                    <a:pt x="4882" y="3739"/>
                    <a:pt x="5740" y="4048"/>
                    <a:pt x="6561" y="4048"/>
                  </a:cubicBezTo>
                  <a:lnTo>
                    <a:pt x="6835" y="4048"/>
                  </a:lnTo>
                  <a:cubicBezTo>
                    <a:pt x="6906" y="4048"/>
                    <a:pt x="6978" y="4084"/>
                    <a:pt x="7037" y="4143"/>
                  </a:cubicBezTo>
                  <a:cubicBezTo>
                    <a:pt x="7097" y="4227"/>
                    <a:pt x="7133" y="4310"/>
                    <a:pt x="7109" y="4393"/>
                  </a:cubicBezTo>
                  <a:cubicBezTo>
                    <a:pt x="7097" y="4524"/>
                    <a:pt x="6966" y="4643"/>
                    <a:pt x="6811" y="4643"/>
                  </a:cubicBezTo>
                  <a:lnTo>
                    <a:pt x="6740" y="4643"/>
                  </a:lnTo>
                  <a:lnTo>
                    <a:pt x="6740" y="4632"/>
                  </a:lnTo>
                  <a:cubicBezTo>
                    <a:pt x="6740" y="4548"/>
                    <a:pt x="6668" y="4465"/>
                    <a:pt x="6573" y="4465"/>
                  </a:cubicBezTo>
                  <a:cubicBezTo>
                    <a:pt x="6490" y="4465"/>
                    <a:pt x="6418" y="4548"/>
                    <a:pt x="6418" y="4632"/>
                  </a:cubicBezTo>
                  <a:cubicBezTo>
                    <a:pt x="6418" y="5822"/>
                    <a:pt x="5442" y="6775"/>
                    <a:pt x="4251" y="6775"/>
                  </a:cubicBezTo>
                  <a:cubicBezTo>
                    <a:pt x="3061" y="6775"/>
                    <a:pt x="2096" y="5810"/>
                    <a:pt x="2096" y="4620"/>
                  </a:cubicBezTo>
                  <a:cubicBezTo>
                    <a:pt x="2096" y="4524"/>
                    <a:pt x="2025" y="4453"/>
                    <a:pt x="1930" y="4453"/>
                  </a:cubicBezTo>
                  <a:cubicBezTo>
                    <a:pt x="1846" y="4453"/>
                    <a:pt x="1775" y="4524"/>
                    <a:pt x="1775" y="4620"/>
                  </a:cubicBezTo>
                  <a:lnTo>
                    <a:pt x="1775" y="4632"/>
                  </a:lnTo>
                  <a:lnTo>
                    <a:pt x="1668" y="4632"/>
                  </a:lnTo>
                  <a:cubicBezTo>
                    <a:pt x="1596" y="4632"/>
                    <a:pt x="1513" y="4608"/>
                    <a:pt x="1453" y="4548"/>
                  </a:cubicBezTo>
                  <a:cubicBezTo>
                    <a:pt x="1394" y="4489"/>
                    <a:pt x="1382" y="4405"/>
                    <a:pt x="1382" y="4322"/>
                  </a:cubicBezTo>
                  <a:cubicBezTo>
                    <a:pt x="1394" y="4191"/>
                    <a:pt x="1537" y="4072"/>
                    <a:pt x="1680" y="4072"/>
                  </a:cubicBezTo>
                  <a:lnTo>
                    <a:pt x="1739" y="4072"/>
                  </a:lnTo>
                  <a:cubicBezTo>
                    <a:pt x="1930" y="4072"/>
                    <a:pt x="2096" y="3989"/>
                    <a:pt x="2227" y="3858"/>
                  </a:cubicBezTo>
                  <a:cubicBezTo>
                    <a:pt x="2370" y="3727"/>
                    <a:pt x="2442" y="3548"/>
                    <a:pt x="2442" y="3370"/>
                  </a:cubicBezTo>
                  <a:lnTo>
                    <a:pt x="2442" y="3191"/>
                  </a:lnTo>
                  <a:cubicBezTo>
                    <a:pt x="2442" y="2965"/>
                    <a:pt x="2549" y="2738"/>
                    <a:pt x="2727" y="2608"/>
                  </a:cubicBezTo>
                  <a:cubicBezTo>
                    <a:pt x="2799" y="2548"/>
                    <a:pt x="2811" y="2441"/>
                    <a:pt x="2751" y="2369"/>
                  </a:cubicBezTo>
                  <a:cubicBezTo>
                    <a:pt x="2717" y="2329"/>
                    <a:pt x="2668" y="2307"/>
                    <a:pt x="2619" y="2307"/>
                  </a:cubicBezTo>
                  <a:cubicBezTo>
                    <a:pt x="2581" y="2307"/>
                    <a:pt x="2544" y="2320"/>
                    <a:pt x="2513" y="2346"/>
                  </a:cubicBezTo>
                  <a:cubicBezTo>
                    <a:pt x="2251" y="2548"/>
                    <a:pt x="2096" y="2846"/>
                    <a:pt x="2096" y="3191"/>
                  </a:cubicBezTo>
                  <a:lnTo>
                    <a:pt x="2096" y="3370"/>
                  </a:lnTo>
                  <a:cubicBezTo>
                    <a:pt x="2096" y="3477"/>
                    <a:pt x="2049" y="3560"/>
                    <a:pt x="1989" y="3620"/>
                  </a:cubicBezTo>
                  <a:cubicBezTo>
                    <a:pt x="1918" y="3691"/>
                    <a:pt x="1834" y="3727"/>
                    <a:pt x="1739" y="3727"/>
                  </a:cubicBezTo>
                  <a:lnTo>
                    <a:pt x="1680" y="3727"/>
                  </a:lnTo>
                  <a:cubicBezTo>
                    <a:pt x="1572" y="3727"/>
                    <a:pt x="1477" y="3751"/>
                    <a:pt x="1382" y="3798"/>
                  </a:cubicBezTo>
                  <a:lnTo>
                    <a:pt x="1382" y="3179"/>
                  </a:lnTo>
                  <a:cubicBezTo>
                    <a:pt x="1382" y="2298"/>
                    <a:pt x="1787" y="1512"/>
                    <a:pt x="2406" y="976"/>
                  </a:cubicBezTo>
                  <a:close/>
                  <a:moveTo>
                    <a:pt x="1394" y="4905"/>
                  </a:moveTo>
                  <a:cubicBezTo>
                    <a:pt x="1489" y="4941"/>
                    <a:pt x="1572" y="4965"/>
                    <a:pt x="1668" y="4965"/>
                  </a:cubicBezTo>
                  <a:lnTo>
                    <a:pt x="1787" y="4965"/>
                  </a:lnTo>
                  <a:cubicBezTo>
                    <a:pt x="1894" y="5739"/>
                    <a:pt x="2370" y="6394"/>
                    <a:pt x="3001" y="6775"/>
                  </a:cubicBezTo>
                  <a:lnTo>
                    <a:pt x="3001" y="7501"/>
                  </a:lnTo>
                  <a:lnTo>
                    <a:pt x="3025" y="7501"/>
                  </a:lnTo>
                  <a:cubicBezTo>
                    <a:pt x="3025" y="7703"/>
                    <a:pt x="2918" y="7894"/>
                    <a:pt x="2739" y="7977"/>
                  </a:cubicBezTo>
                  <a:cubicBezTo>
                    <a:pt x="2453" y="7715"/>
                    <a:pt x="1513" y="6668"/>
                    <a:pt x="1394" y="4905"/>
                  </a:cubicBezTo>
                  <a:close/>
                  <a:moveTo>
                    <a:pt x="7454" y="8954"/>
                  </a:moveTo>
                  <a:lnTo>
                    <a:pt x="7585" y="8989"/>
                  </a:lnTo>
                  <a:cubicBezTo>
                    <a:pt x="7740" y="9037"/>
                    <a:pt x="7859" y="9132"/>
                    <a:pt x="7966" y="9227"/>
                  </a:cubicBezTo>
                  <a:lnTo>
                    <a:pt x="7454" y="9668"/>
                  </a:lnTo>
                  <a:lnTo>
                    <a:pt x="7454" y="8954"/>
                  </a:lnTo>
                  <a:close/>
                  <a:moveTo>
                    <a:pt x="2311" y="8489"/>
                  </a:moveTo>
                  <a:cubicBezTo>
                    <a:pt x="2632" y="9275"/>
                    <a:pt x="3406" y="9787"/>
                    <a:pt x="4251" y="9787"/>
                  </a:cubicBezTo>
                  <a:cubicBezTo>
                    <a:pt x="4763" y="9787"/>
                    <a:pt x="5251" y="9596"/>
                    <a:pt x="5621" y="9275"/>
                  </a:cubicBezTo>
                  <a:cubicBezTo>
                    <a:pt x="5680" y="9394"/>
                    <a:pt x="5763" y="9501"/>
                    <a:pt x="5823" y="9608"/>
                  </a:cubicBezTo>
                  <a:cubicBezTo>
                    <a:pt x="5371" y="9966"/>
                    <a:pt x="4823" y="10156"/>
                    <a:pt x="4251" y="10156"/>
                  </a:cubicBezTo>
                  <a:cubicBezTo>
                    <a:pt x="3239" y="10156"/>
                    <a:pt x="2334" y="9549"/>
                    <a:pt x="1953" y="8620"/>
                  </a:cubicBezTo>
                  <a:lnTo>
                    <a:pt x="2311" y="8489"/>
                  </a:lnTo>
                  <a:close/>
                  <a:moveTo>
                    <a:pt x="4251" y="0"/>
                  </a:moveTo>
                  <a:cubicBezTo>
                    <a:pt x="2489" y="0"/>
                    <a:pt x="1060" y="1429"/>
                    <a:pt x="1060" y="3203"/>
                  </a:cubicBezTo>
                  <a:lnTo>
                    <a:pt x="1060" y="4572"/>
                  </a:lnTo>
                  <a:cubicBezTo>
                    <a:pt x="1060" y="5858"/>
                    <a:pt x="1477" y="6787"/>
                    <a:pt x="1834" y="7370"/>
                  </a:cubicBezTo>
                  <a:cubicBezTo>
                    <a:pt x="2037" y="7715"/>
                    <a:pt x="2263" y="7965"/>
                    <a:pt x="2406" y="8132"/>
                  </a:cubicBezTo>
                  <a:lnTo>
                    <a:pt x="822" y="8692"/>
                  </a:lnTo>
                  <a:cubicBezTo>
                    <a:pt x="322" y="8870"/>
                    <a:pt x="1" y="9335"/>
                    <a:pt x="1" y="9858"/>
                  </a:cubicBezTo>
                  <a:lnTo>
                    <a:pt x="1" y="11240"/>
                  </a:lnTo>
                  <a:cubicBezTo>
                    <a:pt x="1" y="11323"/>
                    <a:pt x="72" y="11406"/>
                    <a:pt x="167" y="11406"/>
                  </a:cubicBezTo>
                  <a:cubicBezTo>
                    <a:pt x="251" y="11406"/>
                    <a:pt x="322" y="11323"/>
                    <a:pt x="322" y="11240"/>
                  </a:cubicBezTo>
                  <a:lnTo>
                    <a:pt x="322" y="9858"/>
                  </a:lnTo>
                  <a:cubicBezTo>
                    <a:pt x="322" y="9751"/>
                    <a:pt x="334" y="9632"/>
                    <a:pt x="382" y="9537"/>
                  </a:cubicBezTo>
                  <a:lnTo>
                    <a:pt x="1239" y="10275"/>
                  </a:lnTo>
                  <a:cubicBezTo>
                    <a:pt x="1358" y="10370"/>
                    <a:pt x="1430" y="10525"/>
                    <a:pt x="1430" y="10692"/>
                  </a:cubicBezTo>
                  <a:lnTo>
                    <a:pt x="1430" y="11251"/>
                  </a:lnTo>
                  <a:cubicBezTo>
                    <a:pt x="1430" y="11347"/>
                    <a:pt x="1501" y="11418"/>
                    <a:pt x="1596" y="11418"/>
                  </a:cubicBezTo>
                  <a:cubicBezTo>
                    <a:pt x="1680" y="11418"/>
                    <a:pt x="1751" y="11347"/>
                    <a:pt x="1751" y="11251"/>
                  </a:cubicBezTo>
                  <a:lnTo>
                    <a:pt x="1751" y="10692"/>
                  </a:lnTo>
                  <a:cubicBezTo>
                    <a:pt x="1751" y="10430"/>
                    <a:pt x="1632" y="10180"/>
                    <a:pt x="1441" y="10013"/>
                  </a:cubicBezTo>
                  <a:lnTo>
                    <a:pt x="560" y="9263"/>
                  </a:lnTo>
                  <a:cubicBezTo>
                    <a:pt x="668" y="9156"/>
                    <a:pt x="787" y="9061"/>
                    <a:pt x="929" y="9025"/>
                  </a:cubicBezTo>
                  <a:lnTo>
                    <a:pt x="1632" y="8763"/>
                  </a:lnTo>
                  <a:cubicBezTo>
                    <a:pt x="2072" y="9823"/>
                    <a:pt x="3108" y="10525"/>
                    <a:pt x="4275" y="10525"/>
                  </a:cubicBezTo>
                  <a:cubicBezTo>
                    <a:pt x="4906" y="10525"/>
                    <a:pt x="5525" y="10311"/>
                    <a:pt x="6013" y="9930"/>
                  </a:cubicBezTo>
                  <a:cubicBezTo>
                    <a:pt x="6240" y="10311"/>
                    <a:pt x="6418" y="10728"/>
                    <a:pt x="6418" y="11251"/>
                  </a:cubicBezTo>
                  <a:cubicBezTo>
                    <a:pt x="6418" y="11347"/>
                    <a:pt x="6490" y="11418"/>
                    <a:pt x="6573" y="11418"/>
                  </a:cubicBezTo>
                  <a:cubicBezTo>
                    <a:pt x="6668" y="11418"/>
                    <a:pt x="6740" y="11347"/>
                    <a:pt x="6740" y="11251"/>
                  </a:cubicBezTo>
                  <a:cubicBezTo>
                    <a:pt x="6740" y="10513"/>
                    <a:pt x="6430" y="9989"/>
                    <a:pt x="6109" y="9477"/>
                  </a:cubicBezTo>
                  <a:cubicBezTo>
                    <a:pt x="5787" y="8942"/>
                    <a:pt x="5490" y="8453"/>
                    <a:pt x="5490" y="7691"/>
                  </a:cubicBezTo>
                  <a:lnTo>
                    <a:pt x="5490" y="7513"/>
                  </a:lnTo>
                  <a:cubicBezTo>
                    <a:pt x="5490" y="7430"/>
                    <a:pt x="5418" y="7358"/>
                    <a:pt x="5323" y="7358"/>
                  </a:cubicBezTo>
                  <a:cubicBezTo>
                    <a:pt x="5240" y="7358"/>
                    <a:pt x="5168" y="7430"/>
                    <a:pt x="5168" y="7513"/>
                  </a:cubicBezTo>
                  <a:lnTo>
                    <a:pt x="5168" y="7691"/>
                  </a:lnTo>
                  <a:cubicBezTo>
                    <a:pt x="5168" y="8227"/>
                    <a:pt x="5299" y="8644"/>
                    <a:pt x="5478" y="9025"/>
                  </a:cubicBezTo>
                  <a:cubicBezTo>
                    <a:pt x="5144" y="9335"/>
                    <a:pt x="4716" y="9501"/>
                    <a:pt x="4251" y="9501"/>
                  </a:cubicBezTo>
                  <a:cubicBezTo>
                    <a:pt x="3537" y="9501"/>
                    <a:pt x="2906" y="9085"/>
                    <a:pt x="2620" y="8442"/>
                  </a:cubicBezTo>
                  <a:lnTo>
                    <a:pt x="2763" y="8382"/>
                  </a:lnTo>
                  <a:cubicBezTo>
                    <a:pt x="3120" y="8263"/>
                    <a:pt x="3346" y="7918"/>
                    <a:pt x="3346" y="7549"/>
                  </a:cubicBezTo>
                  <a:lnTo>
                    <a:pt x="3346" y="6977"/>
                  </a:lnTo>
                  <a:cubicBezTo>
                    <a:pt x="3632" y="7084"/>
                    <a:pt x="3930" y="7144"/>
                    <a:pt x="4251" y="7144"/>
                  </a:cubicBezTo>
                  <a:cubicBezTo>
                    <a:pt x="5501" y="7144"/>
                    <a:pt x="6549" y="6203"/>
                    <a:pt x="6704" y="5001"/>
                  </a:cubicBezTo>
                  <a:lnTo>
                    <a:pt x="6811" y="5001"/>
                  </a:lnTo>
                  <a:cubicBezTo>
                    <a:pt x="6918" y="5001"/>
                    <a:pt x="7025" y="4977"/>
                    <a:pt x="7109" y="4929"/>
                  </a:cubicBezTo>
                  <a:lnTo>
                    <a:pt x="7109" y="11251"/>
                  </a:lnTo>
                  <a:cubicBezTo>
                    <a:pt x="7109" y="11347"/>
                    <a:pt x="7180" y="11418"/>
                    <a:pt x="7276" y="11418"/>
                  </a:cubicBezTo>
                  <a:cubicBezTo>
                    <a:pt x="7359" y="11418"/>
                    <a:pt x="7442" y="11347"/>
                    <a:pt x="7442" y="11251"/>
                  </a:cubicBezTo>
                  <a:lnTo>
                    <a:pt x="7442" y="10108"/>
                  </a:lnTo>
                  <a:lnTo>
                    <a:pt x="8121" y="9525"/>
                  </a:lnTo>
                  <a:cubicBezTo>
                    <a:pt x="8168" y="9632"/>
                    <a:pt x="8180" y="9739"/>
                    <a:pt x="8180" y="9847"/>
                  </a:cubicBezTo>
                  <a:lnTo>
                    <a:pt x="8180" y="11228"/>
                  </a:lnTo>
                  <a:cubicBezTo>
                    <a:pt x="8180" y="11311"/>
                    <a:pt x="8252" y="11394"/>
                    <a:pt x="8347" y="11394"/>
                  </a:cubicBezTo>
                  <a:cubicBezTo>
                    <a:pt x="8430" y="11394"/>
                    <a:pt x="8514" y="11311"/>
                    <a:pt x="8514" y="11228"/>
                  </a:cubicBezTo>
                  <a:lnTo>
                    <a:pt x="8514" y="9847"/>
                  </a:lnTo>
                  <a:cubicBezTo>
                    <a:pt x="8526" y="9323"/>
                    <a:pt x="8204" y="8846"/>
                    <a:pt x="7692" y="8680"/>
                  </a:cubicBezTo>
                  <a:lnTo>
                    <a:pt x="7454" y="8596"/>
                  </a:lnTo>
                  <a:lnTo>
                    <a:pt x="7454" y="3203"/>
                  </a:lnTo>
                  <a:cubicBezTo>
                    <a:pt x="7454" y="1453"/>
                    <a:pt x="6025" y="0"/>
                    <a:pt x="4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77" name="Google Shape;10588;p79">
              <a:extLst>
                <a:ext uri="{FF2B5EF4-FFF2-40B4-BE49-F238E27FC236}">
                  <a16:creationId xmlns:a16="http://schemas.microsoft.com/office/drawing/2014/main" id="{6D5E0344-9BD4-4DB2-E6FA-2EA96BEEF70C}"/>
                </a:ext>
              </a:extLst>
            </p:cNvPr>
            <p:cNvSpPr/>
            <p:nvPr/>
          </p:nvSpPr>
          <p:spPr>
            <a:xfrm>
              <a:off x="6785941" y="3884229"/>
              <a:ext cx="29082" cy="16442"/>
            </a:xfrm>
            <a:custGeom>
              <a:avLst/>
              <a:gdLst/>
              <a:ahLst/>
              <a:cxnLst/>
              <a:rect l="l" t="t" r="r" b="b"/>
              <a:pathLst>
                <a:path w="918" h="519" extrusionOk="0">
                  <a:moveTo>
                    <a:pt x="717" y="1"/>
                  </a:moveTo>
                  <a:cubicBezTo>
                    <a:pt x="701" y="1"/>
                    <a:pt x="684" y="3"/>
                    <a:pt x="668" y="7"/>
                  </a:cubicBezTo>
                  <a:lnTo>
                    <a:pt x="144" y="185"/>
                  </a:lnTo>
                  <a:cubicBezTo>
                    <a:pt x="49" y="221"/>
                    <a:pt x="1" y="304"/>
                    <a:pt x="37" y="400"/>
                  </a:cubicBezTo>
                  <a:cubicBezTo>
                    <a:pt x="61" y="471"/>
                    <a:pt x="120" y="519"/>
                    <a:pt x="191" y="519"/>
                  </a:cubicBezTo>
                  <a:cubicBezTo>
                    <a:pt x="215" y="519"/>
                    <a:pt x="227" y="519"/>
                    <a:pt x="263" y="495"/>
                  </a:cubicBezTo>
                  <a:lnTo>
                    <a:pt x="787" y="316"/>
                  </a:lnTo>
                  <a:cubicBezTo>
                    <a:pt x="870" y="304"/>
                    <a:pt x="918" y="209"/>
                    <a:pt x="882" y="114"/>
                  </a:cubicBezTo>
                  <a:cubicBezTo>
                    <a:pt x="862" y="45"/>
                    <a:pt x="794" y="1"/>
                    <a:pt x="7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78" name="Google Shape;10589;p79">
            <a:extLst>
              <a:ext uri="{FF2B5EF4-FFF2-40B4-BE49-F238E27FC236}">
                <a16:creationId xmlns:a16="http://schemas.microsoft.com/office/drawing/2014/main" id="{5D88BBD4-CE4E-D0CA-C1F1-267375B4A48A}"/>
              </a:ext>
            </a:extLst>
          </p:cNvPr>
          <p:cNvGrpSpPr/>
          <p:nvPr/>
        </p:nvGrpSpPr>
        <p:grpSpPr>
          <a:xfrm>
            <a:off x="6267923" y="5704822"/>
            <a:ext cx="783708" cy="539844"/>
            <a:chOff x="3516850" y="3406526"/>
            <a:chExt cx="369674" cy="254644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79" name="Google Shape;10590;p79">
              <a:extLst>
                <a:ext uri="{FF2B5EF4-FFF2-40B4-BE49-F238E27FC236}">
                  <a16:creationId xmlns:a16="http://schemas.microsoft.com/office/drawing/2014/main" id="{06DC1891-80E6-FEA6-176E-E617CD8A1B64}"/>
                </a:ext>
              </a:extLst>
            </p:cNvPr>
            <p:cNvSpPr/>
            <p:nvPr/>
          </p:nvSpPr>
          <p:spPr>
            <a:xfrm>
              <a:off x="3570421" y="356457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0" name="Google Shape;10591;p79">
              <a:extLst>
                <a:ext uri="{FF2B5EF4-FFF2-40B4-BE49-F238E27FC236}">
                  <a16:creationId xmlns:a16="http://schemas.microsoft.com/office/drawing/2014/main" id="{9908ACA9-ED2E-1670-5115-569CFCBD8348}"/>
                </a:ext>
              </a:extLst>
            </p:cNvPr>
            <p:cNvSpPr/>
            <p:nvPr/>
          </p:nvSpPr>
          <p:spPr>
            <a:xfrm>
              <a:off x="3516850" y="3406526"/>
              <a:ext cx="184473" cy="253503"/>
            </a:xfrm>
            <a:custGeom>
              <a:avLst/>
              <a:gdLst/>
              <a:ahLst/>
              <a:cxnLst/>
              <a:rect l="l" t="t" r="r" b="b"/>
              <a:pathLst>
                <a:path w="5823" h="8002" extrusionOk="0">
                  <a:moveTo>
                    <a:pt x="3060" y="382"/>
                  </a:moveTo>
                  <a:cubicBezTo>
                    <a:pt x="3275" y="382"/>
                    <a:pt x="3453" y="560"/>
                    <a:pt x="3453" y="774"/>
                  </a:cubicBezTo>
                  <a:lnTo>
                    <a:pt x="3453" y="882"/>
                  </a:lnTo>
                  <a:lnTo>
                    <a:pt x="3453" y="917"/>
                  </a:lnTo>
                  <a:cubicBezTo>
                    <a:pt x="3465" y="1084"/>
                    <a:pt x="3453" y="2489"/>
                    <a:pt x="3453" y="3346"/>
                  </a:cubicBezTo>
                  <a:cubicBezTo>
                    <a:pt x="3453" y="3441"/>
                    <a:pt x="3525" y="3513"/>
                    <a:pt x="3620" y="3525"/>
                  </a:cubicBezTo>
                  <a:cubicBezTo>
                    <a:pt x="3703" y="3525"/>
                    <a:pt x="3775" y="3453"/>
                    <a:pt x="3775" y="3358"/>
                  </a:cubicBezTo>
                  <a:cubicBezTo>
                    <a:pt x="3775" y="3358"/>
                    <a:pt x="3799" y="2751"/>
                    <a:pt x="3799" y="2156"/>
                  </a:cubicBezTo>
                  <a:lnTo>
                    <a:pt x="3799" y="953"/>
                  </a:lnTo>
                  <a:cubicBezTo>
                    <a:pt x="3870" y="882"/>
                    <a:pt x="3953" y="846"/>
                    <a:pt x="4061" y="846"/>
                  </a:cubicBezTo>
                  <a:cubicBezTo>
                    <a:pt x="4275" y="846"/>
                    <a:pt x="4453" y="1024"/>
                    <a:pt x="4453" y="1227"/>
                  </a:cubicBezTo>
                  <a:lnTo>
                    <a:pt x="4453" y="1608"/>
                  </a:lnTo>
                  <a:lnTo>
                    <a:pt x="4453" y="3358"/>
                  </a:lnTo>
                  <a:cubicBezTo>
                    <a:pt x="4453" y="3453"/>
                    <a:pt x="4525" y="3525"/>
                    <a:pt x="4608" y="3525"/>
                  </a:cubicBezTo>
                  <a:cubicBezTo>
                    <a:pt x="4703" y="3525"/>
                    <a:pt x="4775" y="3453"/>
                    <a:pt x="4775" y="3358"/>
                  </a:cubicBezTo>
                  <a:lnTo>
                    <a:pt x="4775" y="1691"/>
                  </a:lnTo>
                  <a:cubicBezTo>
                    <a:pt x="4823" y="1667"/>
                    <a:pt x="4870" y="1644"/>
                    <a:pt x="4906" y="1644"/>
                  </a:cubicBezTo>
                  <a:cubicBezTo>
                    <a:pt x="5061" y="1644"/>
                    <a:pt x="5180" y="1763"/>
                    <a:pt x="5180" y="1917"/>
                  </a:cubicBezTo>
                  <a:lnTo>
                    <a:pt x="5192" y="6930"/>
                  </a:lnTo>
                  <a:lnTo>
                    <a:pt x="3179" y="6930"/>
                  </a:lnTo>
                  <a:lnTo>
                    <a:pt x="3179" y="6358"/>
                  </a:lnTo>
                  <a:cubicBezTo>
                    <a:pt x="3179" y="6204"/>
                    <a:pt x="3168" y="6061"/>
                    <a:pt x="3156" y="5906"/>
                  </a:cubicBezTo>
                  <a:cubicBezTo>
                    <a:pt x="3145" y="5833"/>
                    <a:pt x="3070" y="5759"/>
                    <a:pt x="2995" y="5759"/>
                  </a:cubicBezTo>
                  <a:cubicBezTo>
                    <a:pt x="2985" y="5759"/>
                    <a:pt x="2975" y="5760"/>
                    <a:pt x="2965" y="5763"/>
                  </a:cubicBezTo>
                  <a:cubicBezTo>
                    <a:pt x="2870" y="5775"/>
                    <a:pt x="2798" y="5858"/>
                    <a:pt x="2810" y="5954"/>
                  </a:cubicBezTo>
                  <a:cubicBezTo>
                    <a:pt x="2822" y="6085"/>
                    <a:pt x="2846" y="6216"/>
                    <a:pt x="2846" y="6358"/>
                  </a:cubicBezTo>
                  <a:lnTo>
                    <a:pt x="2846" y="6918"/>
                  </a:lnTo>
                  <a:lnTo>
                    <a:pt x="1679" y="6918"/>
                  </a:lnTo>
                  <a:lnTo>
                    <a:pt x="1679" y="4989"/>
                  </a:lnTo>
                  <a:lnTo>
                    <a:pt x="1679" y="4965"/>
                  </a:lnTo>
                  <a:cubicBezTo>
                    <a:pt x="1679" y="4930"/>
                    <a:pt x="1667" y="4894"/>
                    <a:pt x="1632" y="4858"/>
                  </a:cubicBezTo>
                  <a:lnTo>
                    <a:pt x="501" y="3727"/>
                  </a:lnTo>
                  <a:cubicBezTo>
                    <a:pt x="370" y="3596"/>
                    <a:pt x="370" y="3370"/>
                    <a:pt x="501" y="3251"/>
                  </a:cubicBezTo>
                  <a:cubicBezTo>
                    <a:pt x="572" y="3185"/>
                    <a:pt x="661" y="3153"/>
                    <a:pt x="751" y="3153"/>
                  </a:cubicBezTo>
                  <a:cubicBezTo>
                    <a:pt x="840" y="3153"/>
                    <a:pt x="929" y="3185"/>
                    <a:pt x="1001" y="3251"/>
                  </a:cubicBezTo>
                  <a:lnTo>
                    <a:pt x="1417" y="3656"/>
                  </a:lnTo>
                  <a:lnTo>
                    <a:pt x="1965" y="4203"/>
                  </a:lnTo>
                  <a:cubicBezTo>
                    <a:pt x="2275" y="4525"/>
                    <a:pt x="2525" y="4906"/>
                    <a:pt x="2679" y="5323"/>
                  </a:cubicBezTo>
                  <a:cubicBezTo>
                    <a:pt x="2698" y="5399"/>
                    <a:pt x="2771" y="5437"/>
                    <a:pt x="2848" y="5437"/>
                  </a:cubicBezTo>
                  <a:cubicBezTo>
                    <a:pt x="2867" y="5437"/>
                    <a:pt x="2887" y="5435"/>
                    <a:pt x="2906" y="5430"/>
                  </a:cubicBezTo>
                  <a:cubicBezTo>
                    <a:pt x="2989" y="5394"/>
                    <a:pt x="3037" y="5299"/>
                    <a:pt x="3001" y="5204"/>
                  </a:cubicBezTo>
                  <a:cubicBezTo>
                    <a:pt x="2846" y="4751"/>
                    <a:pt x="2560" y="4311"/>
                    <a:pt x="2203" y="3977"/>
                  </a:cubicBezTo>
                  <a:lnTo>
                    <a:pt x="1691" y="3477"/>
                  </a:lnTo>
                  <a:lnTo>
                    <a:pt x="1691" y="1072"/>
                  </a:lnTo>
                  <a:cubicBezTo>
                    <a:pt x="1691" y="858"/>
                    <a:pt x="1870" y="679"/>
                    <a:pt x="2084" y="679"/>
                  </a:cubicBezTo>
                  <a:cubicBezTo>
                    <a:pt x="2191" y="679"/>
                    <a:pt x="2275" y="727"/>
                    <a:pt x="2346" y="798"/>
                  </a:cubicBezTo>
                  <a:lnTo>
                    <a:pt x="2346" y="3346"/>
                  </a:lnTo>
                  <a:cubicBezTo>
                    <a:pt x="2346" y="3441"/>
                    <a:pt x="2429" y="3513"/>
                    <a:pt x="2513" y="3513"/>
                  </a:cubicBezTo>
                  <a:cubicBezTo>
                    <a:pt x="2608" y="3513"/>
                    <a:pt x="2679" y="3441"/>
                    <a:pt x="2679" y="3346"/>
                  </a:cubicBezTo>
                  <a:lnTo>
                    <a:pt x="2679" y="739"/>
                  </a:lnTo>
                  <a:cubicBezTo>
                    <a:pt x="2691" y="536"/>
                    <a:pt x="2858" y="382"/>
                    <a:pt x="3060" y="382"/>
                  </a:cubicBezTo>
                  <a:close/>
                  <a:moveTo>
                    <a:pt x="3072" y="1"/>
                  </a:moveTo>
                  <a:cubicBezTo>
                    <a:pt x="2798" y="1"/>
                    <a:pt x="2560" y="167"/>
                    <a:pt x="2441" y="405"/>
                  </a:cubicBezTo>
                  <a:cubicBezTo>
                    <a:pt x="2334" y="346"/>
                    <a:pt x="2215" y="310"/>
                    <a:pt x="2084" y="310"/>
                  </a:cubicBezTo>
                  <a:cubicBezTo>
                    <a:pt x="1679" y="310"/>
                    <a:pt x="1358" y="643"/>
                    <a:pt x="1358" y="1036"/>
                  </a:cubicBezTo>
                  <a:lnTo>
                    <a:pt x="1358" y="3120"/>
                  </a:lnTo>
                  <a:lnTo>
                    <a:pt x="1239" y="3001"/>
                  </a:lnTo>
                  <a:cubicBezTo>
                    <a:pt x="1102" y="2870"/>
                    <a:pt x="926" y="2804"/>
                    <a:pt x="751" y="2804"/>
                  </a:cubicBezTo>
                  <a:cubicBezTo>
                    <a:pt x="575" y="2804"/>
                    <a:pt x="399" y="2870"/>
                    <a:pt x="262" y="3001"/>
                  </a:cubicBezTo>
                  <a:cubicBezTo>
                    <a:pt x="1" y="3275"/>
                    <a:pt x="1" y="3703"/>
                    <a:pt x="262" y="3977"/>
                  </a:cubicBezTo>
                  <a:lnTo>
                    <a:pt x="1358" y="5061"/>
                  </a:lnTo>
                  <a:lnTo>
                    <a:pt x="1358" y="6918"/>
                  </a:lnTo>
                  <a:lnTo>
                    <a:pt x="1251" y="6918"/>
                  </a:lnTo>
                  <a:cubicBezTo>
                    <a:pt x="1155" y="6918"/>
                    <a:pt x="1084" y="6990"/>
                    <a:pt x="1084" y="7085"/>
                  </a:cubicBezTo>
                  <a:lnTo>
                    <a:pt x="1084" y="7847"/>
                  </a:lnTo>
                  <a:cubicBezTo>
                    <a:pt x="1084" y="7930"/>
                    <a:pt x="1155" y="8002"/>
                    <a:pt x="1251" y="8002"/>
                  </a:cubicBezTo>
                  <a:lnTo>
                    <a:pt x="4061" y="8002"/>
                  </a:lnTo>
                  <a:cubicBezTo>
                    <a:pt x="4156" y="8002"/>
                    <a:pt x="4227" y="7930"/>
                    <a:pt x="4227" y="7847"/>
                  </a:cubicBezTo>
                  <a:cubicBezTo>
                    <a:pt x="4227" y="7752"/>
                    <a:pt x="4156" y="7680"/>
                    <a:pt x="4061" y="7680"/>
                  </a:cubicBezTo>
                  <a:lnTo>
                    <a:pt x="1417" y="7680"/>
                  </a:lnTo>
                  <a:lnTo>
                    <a:pt x="1417" y="7263"/>
                  </a:lnTo>
                  <a:lnTo>
                    <a:pt x="5465" y="7263"/>
                  </a:lnTo>
                  <a:lnTo>
                    <a:pt x="5465" y="7680"/>
                  </a:lnTo>
                  <a:lnTo>
                    <a:pt x="4715" y="7680"/>
                  </a:lnTo>
                  <a:cubicBezTo>
                    <a:pt x="4632" y="7680"/>
                    <a:pt x="4549" y="7752"/>
                    <a:pt x="4549" y="7847"/>
                  </a:cubicBezTo>
                  <a:cubicBezTo>
                    <a:pt x="4549" y="7930"/>
                    <a:pt x="4632" y="8002"/>
                    <a:pt x="4715" y="8002"/>
                  </a:cubicBezTo>
                  <a:lnTo>
                    <a:pt x="5644" y="8002"/>
                  </a:lnTo>
                  <a:cubicBezTo>
                    <a:pt x="5727" y="8002"/>
                    <a:pt x="5799" y="7930"/>
                    <a:pt x="5799" y="7847"/>
                  </a:cubicBezTo>
                  <a:lnTo>
                    <a:pt x="5799" y="7097"/>
                  </a:lnTo>
                  <a:cubicBezTo>
                    <a:pt x="5823" y="7013"/>
                    <a:pt x="5739" y="6930"/>
                    <a:pt x="5656" y="6930"/>
                  </a:cubicBezTo>
                  <a:lnTo>
                    <a:pt x="5549" y="6930"/>
                  </a:lnTo>
                  <a:lnTo>
                    <a:pt x="5549" y="1894"/>
                  </a:lnTo>
                  <a:cubicBezTo>
                    <a:pt x="5549" y="1548"/>
                    <a:pt x="5287" y="1275"/>
                    <a:pt x="4942" y="1275"/>
                  </a:cubicBezTo>
                  <a:cubicBezTo>
                    <a:pt x="4894" y="1275"/>
                    <a:pt x="4846" y="1275"/>
                    <a:pt x="4799" y="1298"/>
                  </a:cubicBezTo>
                  <a:lnTo>
                    <a:pt x="4799" y="1191"/>
                  </a:lnTo>
                  <a:cubicBezTo>
                    <a:pt x="4799" y="786"/>
                    <a:pt x="4477" y="465"/>
                    <a:pt x="4072" y="465"/>
                  </a:cubicBezTo>
                  <a:cubicBezTo>
                    <a:pt x="3965" y="465"/>
                    <a:pt x="3870" y="489"/>
                    <a:pt x="3775" y="524"/>
                  </a:cubicBezTo>
                  <a:cubicBezTo>
                    <a:pt x="3691" y="227"/>
                    <a:pt x="3406" y="1"/>
                    <a:pt x="3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1" name="Google Shape;10592;p79">
              <a:extLst>
                <a:ext uri="{FF2B5EF4-FFF2-40B4-BE49-F238E27FC236}">
                  <a16:creationId xmlns:a16="http://schemas.microsoft.com/office/drawing/2014/main" id="{98FD3CC5-09B0-C3EC-0BF2-B9927829D3BC}"/>
                </a:ext>
              </a:extLst>
            </p:cNvPr>
            <p:cNvSpPr/>
            <p:nvPr/>
          </p:nvSpPr>
          <p:spPr>
            <a:xfrm>
              <a:off x="3768073" y="3480087"/>
              <a:ext cx="11341" cy="37731"/>
            </a:xfrm>
            <a:custGeom>
              <a:avLst/>
              <a:gdLst/>
              <a:ahLst/>
              <a:cxnLst/>
              <a:rect l="l" t="t" r="r" b="b"/>
              <a:pathLst>
                <a:path w="358" h="1191" extrusionOk="0">
                  <a:moveTo>
                    <a:pt x="167" y="0"/>
                  </a:moveTo>
                  <a:cubicBezTo>
                    <a:pt x="72" y="0"/>
                    <a:pt x="0" y="84"/>
                    <a:pt x="0" y="179"/>
                  </a:cubicBezTo>
                  <a:cubicBezTo>
                    <a:pt x="12" y="405"/>
                    <a:pt x="12" y="667"/>
                    <a:pt x="12" y="1012"/>
                  </a:cubicBezTo>
                  <a:cubicBezTo>
                    <a:pt x="12" y="1096"/>
                    <a:pt x="95" y="1191"/>
                    <a:pt x="179" y="1191"/>
                  </a:cubicBezTo>
                  <a:cubicBezTo>
                    <a:pt x="274" y="1191"/>
                    <a:pt x="345" y="1119"/>
                    <a:pt x="345" y="1024"/>
                  </a:cubicBezTo>
                  <a:cubicBezTo>
                    <a:pt x="357" y="667"/>
                    <a:pt x="357" y="381"/>
                    <a:pt x="345" y="167"/>
                  </a:cubicBezTo>
                  <a:cubicBezTo>
                    <a:pt x="345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2" name="Google Shape;10593;p79">
              <a:extLst>
                <a:ext uri="{FF2B5EF4-FFF2-40B4-BE49-F238E27FC236}">
                  <a16:creationId xmlns:a16="http://schemas.microsoft.com/office/drawing/2014/main" id="{23779238-F8FE-731E-2A07-CD28645B9EB6}"/>
                </a:ext>
              </a:extLst>
            </p:cNvPr>
            <p:cNvSpPr/>
            <p:nvPr/>
          </p:nvSpPr>
          <p:spPr>
            <a:xfrm>
              <a:off x="3705061" y="3407286"/>
              <a:ext cx="181463" cy="253884"/>
            </a:xfrm>
            <a:custGeom>
              <a:avLst/>
              <a:gdLst/>
              <a:ahLst/>
              <a:cxnLst/>
              <a:rect l="l" t="t" r="r" b="b"/>
              <a:pathLst>
                <a:path w="5728" h="8014" extrusionOk="0">
                  <a:moveTo>
                    <a:pt x="2692" y="358"/>
                  </a:moveTo>
                  <a:cubicBezTo>
                    <a:pt x="2894" y="358"/>
                    <a:pt x="3061" y="524"/>
                    <a:pt x="3073" y="715"/>
                  </a:cubicBezTo>
                  <a:lnTo>
                    <a:pt x="3073" y="3322"/>
                  </a:lnTo>
                  <a:cubicBezTo>
                    <a:pt x="3073" y="3406"/>
                    <a:pt x="3156" y="3489"/>
                    <a:pt x="3239" y="3489"/>
                  </a:cubicBezTo>
                  <a:cubicBezTo>
                    <a:pt x="3334" y="3489"/>
                    <a:pt x="3406" y="3406"/>
                    <a:pt x="3406" y="3322"/>
                  </a:cubicBezTo>
                  <a:lnTo>
                    <a:pt x="3406" y="774"/>
                  </a:lnTo>
                  <a:cubicBezTo>
                    <a:pt x="3477" y="703"/>
                    <a:pt x="3573" y="655"/>
                    <a:pt x="3668" y="655"/>
                  </a:cubicBezTo>
                  <a:cubicBezTo>
                    <a:pt x="3882" y="655"/>
                    <a:pt x="4061" y="834"/>
                    <a:pt x="4061" y="1048"/>
                  </a:cubicBezTo>
                  <a:lnTo>
                    <a:pt x="4061" y="3453"/>
                  </a:lnTo>
                  <a:lnTo>
                    <a:pt x="3549" y="3941"/>
                  </a:lnTo>
                  <a:cubicBezTo>
                    <a:pt x="2918" y="4572"/>
                    <a:pt x="2561" y="5430"/>
                    <a:pt x="2561" y="6323"/>
                  </a:cubicBezTo>
                  <a:lnTo>
                    <a:pt x="2561" y="6894"/>
                  </a:lnTo>
                  <a:lnTo>
                    <a:pt x="548" y="6894"/>
                  </a:lnTo>
                  <a:lnTo>
                    <a:pt x="596" y="1870"/>
                  </a:lnTo>
                  <a:cubicBezTo>
                    <a:pt x="596" y="1715"/>
                    <a:pt x="715" y="1596"/>
                    <a:pt x="858" y="1596"/>
                  </a:cubicBezTo>
                  <a:cubicBezTo>
                    <a:pt x="906" y="1596"/>
                    <a:pt x="953" y="1608"/>
                    <a:pt x="989" y="1643"/>
                  </a:cubicBezTo>
                  <a:lnTo>
                    <a:pt x="989" y="3310"/>
                  </a:lnTo>
                  <a:cubicBezTo>
                    <a:pt x="989" y="3394"/>
                    <a:pt x="1072" y="3477"/>
                    <a:pt x="1156" y="3477"/>
                  </a:cubicBezTo>
                  <a:cubicBezTo>
                    <a:pt x="1251" y="3477"/>
                    <a:pt x="1322" y="3394"/>
                    <a:pt x="1322" y="3310"/>
                  </a:cubicBezTo>
                  <a:lnTo>
                    <a:pt x="1322" y="1548"/>
                  </a:lnTo>
                  <a:lnTo>
                    <a:pt x="1322" y="1179"/>
                  </a:lnTo>
                  <a:cubicBezTo>
                    <a:pt x="1322" y="977"/>
                    <a:pt x="1501" y="798"/>
                    <a:pt x="1703" y="798"/>
                  </a:cubicBezTo>
                  <a:cubicBezTo>
                    <a:pt x="1810" y="798"/>
                    <a:pt x="1906" y="834"/>
                    <a:pt x="1977" y="917"/>
                  </a:cubicBezTo>
                  <a:lnTo>
                    <a:pt x="1977" y="1846"/>
                  </a:lnTo>
                  <a:cubicBezTo>
                    <a:pt x="1977" y="1941"/>
                    <a:pt x="2049" y="2013"/>
                    <a:pt x="2144" y="2013"/>
                  </a:cubicBezTo>
                  <a:cubicBezTo>
                    <a:pt x="2227" y="2013"/>
                    <a:pt x="2299" y="1941"/>
                    <a:pt x="2299" y="1846"/>
                  </a:cubicBezTo>
                  <a:lnTo>
                    <a:pt x="2299" y="858"/>
                  </a:lnTo>
                  <a:lnTo>
                    <a:pt x="2299" y="750"/>
                  </a:lnTo>
                  <a:cubicBezTo>
                    <a:pt x="2299" y="536"/>
                    <a:pt x="2477" y="358"/>
                    <a:pt x="2692" y="358"/>
                  </a:cubicBezTo>
                  <a:close/>
                  <a:moveTo>
                    <a:pt x="5037" y="3132"/>
                  </a:moveTo>
                  <a:cubicBezTo>
                    <a:pt x="5132" y="3132"/>
                    <a:pt x="5216" y="3156"/>
                    <a:pt x="5275" y="3239"/>
                  </a:cubicBezTo>
                  <a:cubicBezTo>
                    <a:pt x="5335" y="3286"/>
                    <a:pt x="5382" y="3382"/>
                    <a:pt x="5382" y="3477"/>
                  </a:cubicBezTo>
                  <a:cubicBezTo>
                    <a:pt x="5382" y="3560"/>
                    <a:pt x="5359" y="3656"/>
                    <a:pt x="5275" y="3715"/>
                  </a:cubicBezTo>
                  <a:lnTo>
                    <a:pt x="4144" y="4858"/>
                  </a:lnTo>
                  <a:cubicBezTo>
                    <a:pt x="4120" y="4882"/>
                    <a:pt x="4108" y="4930"/>
                    <a:pt x="4108" y="4977"/>
                  </a:cubicBezTo>
                  <a:lnTo>
                    <a:pt x="4108" y="6906"/>
                  </a:lnTo>
                  <a:lnTo>
                    <a:pt x="2942" y="6906"/>
                  </a:lnTo>
                  <a:lnTo>
                    <a:pt x="2942" y="6334"/>
                  </a:lnTo>
                  <a:cubicBezTo>
                    <a:pt x="2942" y="5525"/>
                    <a:pt x="3275" y="4751"/>
                    <a:pt x="3835" y="4191"/>
                  </a:cubicBezTo>
                  <a:lnTo>
                    <a:pt x="4382" y="3632"/>
                  </a:lnTo>
                  <a:lnTo>
                    <a:pt x="4799" y="3239"/>
                  </a:lnTo>
                  <a:cubicBezTo>
                    <a:pt x="4858" y="3179"/>
                    <a:pt x="4954" y="3132"/>
                    <a:pt x="5037" y="3132"/>
                  </a:cubicBezTo>
                  <a:close/>
                  <a:moveTo>
                    <a:pt x="4370" y="7251"/>
                  </a:moveTo>
                  <a:lnTo>
                    <a:pt x="4382" y="7668"/>
                  </a:lnTo>
                  <a:lnTo>
                    <a:pt x="322" y="7668"/>
                  </a:lnTo>
                  <a:lnTo>
                    <a:pt x="322" y="7251"/>
                  </a:lnTo>
                  <a:close/>
                  <a:moveTo>
                    <a:pt x="2739" y="0"/>
                  </a:moveTo>
                  <a:cubicBezTo>
                    <a:pt x="2406" y="0"/>
                    <a:pt x="2120" y="227"/>
                    <a:pt x="2037" y="524"/>
                  </a:cubicBezTo>
                  <a:cubicBezTo>
                    <a:pt x="1941" y="477"/>
                    <a:pt x="1846" y="465"/>
                    <a:pt x="1739" y="465"/>
                  </a:cubicBezTo>
                  <a:cubicBezTo>
                    <a:pt x="1334" y="465"/>
                    <a:pt x="1013" y="798"/>
                    <a:pt x="1013" y="1191"/>
                  </a:cubicBezTo>
                  <a:lnTo>
                    <a:pt x="1013" y="1298"/>
                  </a:lnTo>
                  <a:cubicBezTo>
                    <a:pt x="965" y="1286"/>
                    <a:pt x="918" y="1286"/>
                    <a:pt x="870" y="1286"/>
                  </a:cubicBezTo>
                  <a:cubicBezTo>
                    <a:pt x="537" y="1286"/>
                    <a:pt x="263" y="1548"/>
                    <a:pt x="263" y="1893"/>
                  </a:cubicBezTo>
                  <a:lnTo>
                    <a:pt x="263" y="6918"/>
                  </a:lnTo>
                  <a:lnTo>
                    <a:pt x="156" y="6918"/>
                  </a:lnTo>
                  <a:cubicBezTo>
                    <a:pt x="72" y="6918"/>
                    <a:pt x="1" y="7001"/>
                    <a:pt x="1" y="7085"/>
                  </a:cubicBezTo>
                  <a:lnTo>
                    <a:pt x="1" y="7847"/>
                  </a:lnTo>
                  <a:cubicBezTo>
                    <a:pt x="1" y="7942"/>
                    <a:pt x="72" y="8013"/>
                    <a:pt x="156" y="8013"/>
                  </a:cubicBezTo>
                  <a:lnTo>
                    <a:pt x="4561" y="8013"/>
                  </a:lnTo>
                  <a:cubicBezTo>
                    <a:pt x="4656" y="8013"/>
                    <a:pt x="4728" y="7942"/>
                    <a:pt x="4728" y="7847"/>
                  </a:cubicBezTo>
                  <a:lnTo>
                    <a:pt x="4728" y="7073"/>
                  </a:lnTo>
                  <a:cubicBezTo>
                    <a:pt x="4728" y="6989"/>
                    <a:pt x="4656" y="6906"/>
                    <a:pt x="4561" y="6906"/>
                  </a:cubicBezTo>
                  <a:lnTo>
                    <a:pt x="4466" y="6906"/>
                  </a:lnTo>
                  <a:lnTo>
                    <a:pt x="4466" y="5049"/>
                  </a:lnTo>
                  <a:lnTo>
                    <a:pt x="5537" y="3965"/>
                  </a:lnTo>
                  <a:cubicBezTo>
                    <a:pt x="5668" y="3834"/>
                    <a:pt x="5728" y="3667"/>
                    <a:pt x="5728" y="3489"/>
                  </a:cubicBezTo>
                  <a:cubicBezTo>
                    <a:pt x="5728" y="3310"/>
                    <a:pt x="5656" y="3132"/>
                    <a:pt x="5537" y="3013"/>
                  </a:cubicBezTo>
                  <a:cubicBezTo>
                    <a:pt x="5394" y="2882"/>
                    <a:pt x="5239" y="2822"/>
                    <a:pt x="5061" y="2822"/>
                  </a:cubicBezTo>
                  <a:cubicBezTo>
                    <a:pt x="4870" y="2822"/>
                    <a:pt x="4704" y="2894"/>
                    <a:pt x="4573" y="3013"/>
                  </a:cubicBezTo>
                  <a:lnTo>
                    <a:pt x="4466" y="3132"/>
                  </a:lnTo>
                  <a:lnTo>
                    <a:pt x="4466" y="1048"/>
                  </a:lnTo>
                  <a:cubicBezTo>
                    <a:pt x="4466" y="643"/>
                    <a:pt x="4132" y="310"/>
                    <a:pt x="3727" y="310"/>
                  </a:cubicBezTo>
                  <a:cubicBezTo>
                    <a:pt x="3608" y="310"/>
                    <a:pt x="3489" y="346"/>
                    <a:pt x="3370" y="405"/>
                  </a:cubicBezTo>
                  <a:cubicBezTo>
                    <a:pt x="3251" y="167"/>
                    <a:pt x="3001" y="0"/>
                    <a:pt x="27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83" name="Google Shape;10594;p79">
            <a:extLst>
              <a:ext uri="{FF2B5EF4-FFF2-40B4-BE49-F238E27FC236}">
                <a16:creationId xmlns:a16="http://schemas.microsoft.com/office/drawing/2014/main" id="{27D61283-CB1F-35A6-178A-CDCE1AEAB40E}"/>
              </a:ext>
            </a:extLst>
          </p:cNvPr>
          <p:cNvGrpSpPr/>
          <p:nvPr/>
        </p:nvGrpSpPr>
        <p:grpSpPr>
          <a:xfrm>
            <a:off x="1855461" y="5548423"/>
            <a:ext cx="612628" cy="694806"/>
            <a:chOff x="1310655" y="3360527"/>
            <a:chExt cx="306314" cy="347403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84" name="Google Shape;10595;p79">
              <a:extLst>
                <a:ext uri="{FF2B5EF4-FFF2-40B4-BE49-F238E27FC236}">
                  <a16:creationId xmlns:a16="http://schemas.microsoft.com/office/drawing/2014/main" id="{F0694270-5E25-3803-1BBA-96A004371452}"/>
                </a:ext>
              </a:extLst>
            </p:cNvPr>
            <p:cNvSpPr/>
            <p:nvPr/>
          </p:nvSpPr>
          <p:spPr>
            <a:xfrm>
              <a:off x="1440416" y="3531630"/>
              <a:ext cx="151652" cy="176299"/>
            </a:xfrm>
            <a:custGeom>
              <a:avLst/>
              <a:gdLst/>
              <a:ahLst/>
              <a:cxnLst/>
              <a:rect l="l" t="t" r="r" b="b"/>
              <a:pathLst>
                <a:path w="4787" h="5565" extrusionOk="0">
                  <a:moveTo>
                    <a:pt x="1851" y="0"/>
                  </a:moveTo>
                  <a:cubicBezTo>
                    <a:pt x="1838" y="0"/>
                    <a:pt x="1824" y="2"/>
                    <a:pt x="1810" y="4"/>
                  </a:cubicBezTo>
                  <a:cubicBezTo>
                    <a:pt x="1751" y="28"/>
                    <a:pt x="1715" y="52"/>
                    <a:pt x="1691" y="112"/>
                  </a:cubicBezTo>
                  <a:lnTo>
                    <a:pt x="1275" y="1255"/>
                  </a:lnTo>
                  <a:cubicBezTo>
                    <a:pt x="429" y="1767"/>
                    <a:pt x="1" y="2731"/>
                    <a:pt x="191" y="3695"/>
                  </a:cubicBezTo>
                  <a:cubicBezTo>
                    <a:pt x="310" y="4314"/>
                    <a:pt x="667" y="4826"/>
                    <a:pt x="1179" y="5172"/>
                  </a:cubicBezTo>
                  <a:cubicBezTo>
                    <a:pt x="1560" y="5422"/>
                    <a:pt x="2013" y="5565"/>
                    <a:pt x="2453" y="5565"/>
                  </a:cubicBezTo>
                  <a:cubicBezTo>
                    <a:pt x="2608" y="5565"/>
                    <a:pt x="2751" y="5541"/>
                    <a:pt x="2918" y="5517"/>
                  </a:cubicBezTo>
                  <a:cubicBezTo>
                    <a:pt x="3799" y="5338"/>
                    <a:pt x="4489" y="4672"/>
                    <a:pt x="4715" y="3803"/>
                  </a:cubicBezTo>
                  <a:cubicBezTo>
                    <a:pt x="4727" y="3719"/>
                    <a:pt x="4692" y="3624"/>
                    <a:pt x="4596" y="3612"/>
                  </a:cubicBezTo>
                  <a:cubicBezTo>
                    <a:pt x="4586" y="3611"/>
                    <a:pt x="4576" y="3610"/>
                    <a:pt x="4565" y="3610"/>
                  </a:cubicBezTo>
                  <a:cubicBezTo>
                    <a:pt x="4491" y="3610"/>
                    <a:pt x="4416" y="3648"/>
                    <a:pt x="4406" y="3731"/>
                  </a:cubicBezTo>
                  <a:cubicBezTo>
                    <a:pt x="4215" y="4469"/>
                    <a:pt x="3620" y="5053"/>
                    <a:pt x="2858" y="5207"/>
                  </a:cubicBezTo>
                  <a:cubicBezTo>
                    <a:pt x="2728" y="5231"/>
                    <a:pt x="2597" y="5243"/>
                    <a:pt x="2468" y="5243"/>
                  </a:cubicBezTo>
                  <a:cubicBezTo>
                    <a:pt x="2075" y="5243"/>
                    <a:pt x="1692" y="5134"/>
                    <a:pt x="1370" y="4910"/>
                  </a:cubicBezTo>
                  <a:cubicBezTo>
                    <a:pt x="917" y="4612"/>
                    <a:pt x="620" y="4160"/>
                    <a:pt x="524" y="3636"/>
                  </a:cubicBezTo>
                  <a:cubicBezTo>
                    <a:pt x="346" y="2790"/>
                    <a:pt x="739" y="1933"/>
                    <a:pt x="1501" y="1517"/>
                  </a:cubicBezTo>
                  <a:cubicBezTo>
                    <a:pt x="1537" y="1493"/>
                    <a:pt x="1560" y="1469"/>
                    <a:pt x="1572" y="1421"/>
                  </a:cubicBezTo>
                  <a:lnTo>
                    <a:pt x="1918" y="469"/>
                  </a:lnTo>
                  <a:lnTo>
                    <a:pt x="2608" y="1219"/>
                  </a:lnTo>
                  <a:cubicBezTo>
                    <a:pt x="2632" y="1243"/>
                    <a:pt x="2668" y="1255"/>
                    <a:pt x="2703" y="1255"/>
                  </a:cubicBezTo>
                  <a:cubicBezTo>
                    <a:pt x="3572" y="1362"/>
                    <a:pt x="4275" y="2005"/>
                    <a:pt x="4430" y="2850"/>
                  </a:cubicBezTo>
                  <a:cubicBezTo>
                    <a:pt x="4454" y="2945"/>
                    <a:pt x="4465" y="3041"/>
                    <a:pt x="4465" y="3136"/>
                  </a:cubicBezTo>
                  <a:cubicBezTo>
                    <a:pt x="4465" y="3209"/>
                    <a:pt x="4521" y="3283"/>
                    <a:pt x="4599" y="3283"/>
                  </a:cubicBezTo>
                  <a:cubicBezTo>
                    <a:pt x="4610" y="3283"/>
                    <a:pt x="4621" y="3281"/>
                    <a:pt x="4632" y="3279"/>
                  </a:cubicBezTo>
                  <a:cubicBezTo>
                    <a:pt x="4715" y="3279"/>
                    <a:pt x="4787" y="3207"/>
                    <a:pt x="4775" y="3124"/>
                  </a:cubicBezTo>
                  <a:cubicBezTo>
                    <a:pt x="4775" y="3017"/>
                    <a:pt x="4763" y="2898"/>
                    <a:pt x="4727" y="2790"/>
                  </a:cubicBezTo>
                  <a:cubicBezTo>
                    <a:pt x="4537" y="1826"/>
                    <a:pt x="3763" y="1100"/>
                    <a:pt x="2787" y="945"/>
                  </a:cubicBezTo>
                  <a:lnTo>
                    <a:pt x="1965" y="52"/>
                  </a:lnTo>
                  <a:cubicBezTo>
                    <a:pt x="1929" y="16"/>
                    <a:pt x="1892" y="0"/>
                    <a:pt x="18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5" name="Google Shape;10596;p79">
              <a:extLst>
                <a:ext uri="{FF2B5EF4-FFF2-40B4-BE49-F238E27FC236}">
                  <a16:creationId xmlns:a16="http://schemas.microsoft.com/office/drawing/2014/main" id="{505C3DEA-9C73-CE2A-F1F1-4BD53C433BCC}"/>
                </a:ext>
              </a:extLst>
            </p:cNvPr>
            <p:cNvSpPr/>
            <p:nvPr/>
          </p:nvSpPr>
          <p:spPr>
            <a:xfrm>
              <a:off x="1486447" y="3589478"/>
              <a:ext cx="64152" cy="75842"/>
            </a:xfrm>
            <a:custGeom>
              <a:avLst/>
              <a:gdLst/>
              <a:ahLst/>
              <a:cxnLst/>
              <a:rect l="l" t="t" r="r" b="b"/>
              <a:pathLst>
                <a:path w="2025" h="2394" extrusionOk="0">
                  <a:moveTo>
                    <a:pt x="1691" y="1179"/>
                  </a:moveTo>
                  <a:lnTo>
                    <a:pt x="1691" y="2084"/>
                  </a:lnTo>
                  <a:lnTo>
                    <a:pt x="298" y="2084"/>
                  </a:lnTo>
                  <a:lnTo>
                    <a:pt x="298" y="1179"/>
                  </a:lnTo>
                  <a:close/>
                  <a:moveTo>
                    <a:pt x="1012" y="0"/>
                  </a:moveTo>
                  <a:cubicBezTo>
                    <a:pt x="715" y="0"/>
                    <a:pt x="476" y="238"/>
                    <a:pt x="476" y="536"/>
                  </a:cubicBezTo>
                  <a:lnTo>
                    <a:pt x="476" y="845"/>
                  </a:lnTo>
                  <a:lnTo>
                    <a:pt x="167" y="845"/>
                  </a:lnTo>
                  <a:cubicBezTo>
                    <a:pt x="84" y="845"/>
                    <a:pt x="0" y="917"/>
                    <a:pt x="0" y="1012"/>
                  </a:cubicBezTo>
                  <a:lnTo>
                    <a:pt x="0" y="2227"/>
                  </a:lnTo>
                  <a:cubicBezTo>
                    <a:pt x="0" y="2322"/>
                    <a:pt x="84" y="2393"/>
                    <a:pt x="167" y="2393"/>
                  </a:cubicBezTo>
                  <a:lnTo>
                    <a:pt x="1869" y="2393"/>
                  </a:lnTo>
                  <a:cubicBezTo>
                    <a:pt x="1953" y="2393"/>
                    <a:pt x="2024" y="2322"/>
                    <a:pt x="2024" y="2227"/>
                  </a:cubicBezTo>
                  <a:lnTo>
                    <a:pt x="2024" y="1012"/>
                  </a:lnTo>
                  <a:cubicBezTo>
                    <a:pt x="2012" y="917"/>
                    <a:pt x="1941" y="845"/>
                    <a:pt x="1846" y="845"/>
                  </a:cubicBezTo>
                  <a:lnTo>
                    <a:pt x="774" y="845"/>
                  </a:lnTo>
                  <a:lnTo>
                    <a:pt x="774" y="536"/>
                  </a:lnTo>
                  <a:cubicBezTo>
                    <a:pt x="774" y="417"/>
                    <a:pt x="881" y="310"/>
                    <a:pt x="1000" y="310"/>
                  </a:cubicBezTo>
                  <a:cubicBezTo>
                    <a:pt x="1119" y="310"/>
                    <a:pt x="1227" y="417"/>
                    <a:pt x="1227" y="536"/>
                  </a:cubicBezTo>
                  <a:cubicBezTo>
                    <a:pt x="1227" y="619"/>
                    <a:pt x="1298" y="703"/>
                    <a:pt x="1393" y="703"/>
                  </a:cubicBezTo>
                  <a:cubicBezTo>
                    <a:pt x="1477" y="703"/>
                    <a:pt x="1548" y="619"/>
                    <a:pt x="1548" y="536"/>
                  </a:cubicBezTo>
                  <a:cubicBezTo>
                    <a:pt x="1548" y="238"/>
                    <a:pt x="1310" y="0"/>
                    <a:pt x="10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6" name="Google Shape;10597;p79">
              <a:extLst>
                <a:ext uri="{FF2B5EF4-FFF2-40B4-BE49-F238E27FC236}">
                  <a16:creationId xmlns:a16="http://schemas.microsoft.com/office/drawing/2014/main" id="{9E353D47-5DB2-80C2-FBE7-71358AC9349D}"/>
                </a:ext>
              </a:extLst>
            </p:cNvPr>
            <p:cNvSpPr/>
            <p:nvPr/>
          </p:nvSpPr>
          <p:spPr>
            <a:xfrm>
              <a:off x="1310655" y="3360527"/>
              <a:ext cx="306314" cy="334572"/>
            </a:xfrm>
            <a:custGeom>
              <a:avLst/>
              <a:gdLst/>
              <a:ahLst/>
              <a:cxnLst/>
              <a:rect l="l" t="t" r="r" b="b"/>
              <a:pathLst>
                <a:path w="9669" h="10561" extrusionOk="0">
                  <a:moveTo>
                    <a:pt x="2430" y="7941"/>
                  </a:moveTo>
                  <a:lnTo>
                    <a:pt x="3120" y="8644"/>
                  </a:lnTo>
                  <a:lnTo>
                    <a:pt x="2989" y="8775"/>
                  </a:lnTo>
                  <a:lnTo>
                    <a:pt x="2656" y="8430"/>
                  </a:lnTo>
                  <a:cubicBezTo>
                    <a:pt x="2626" y="8400"/>
                    <a:pt x="2585" y="8385"/>
                    <a:pt x="2543" y="8385"/>
                  </a:cubicBezTo>
                  <a:cubicBezTo>
                    <a:pt x="2501" y="8385"/>
                    <a:pt x="2459" y="8400"/>
                    <a:pt x="2430" y="8430"/>
                  </a:cubicBezTo>
                  <a:lnTo>
                    <a:pt x="2073" y="8787"/>
                  </a:lnTo>
                  <a:cubicBezTo>
                    <a:pt x="2037" y="8823"/>
                    <a:pt x="2025" y="8858"/>
                    <a:pt x="2025" y="8906"/>
                  </a:cubicBezTo>
                  <a:cubicBezTo>
                    <a:pt x="2025" y="8953"/>
                    <a:pt x="2037" y="9001"/>
                    <a:pt x="2073" y="9025"/>
                  </a:cubicBezTo>
                  <a:lnTo>
                    <a:pt x="2418" y="9370"/>
                  </a:lnTo>
                  <a:lnTo>
                    <a:pt x="2275" y="9501"/>
                  </a:lnTo>
                  <a:lnTo>
                    <a:pt x="1942" y="9156"/>
                  </a:lnTo>
                  <a:cubicBezTo>
                    <a:pt x="1912" y="9126"/>
                    <a:pt x="1870" y="9111"/>
                    <a:pt x="1828" y="9111"/>
                  </a:cubicBezTo>
                  <a:cubicBezTo>
                    <a:pt x="1787" y="9111"/>
                    <a:pt x="1745" y="9126"/>
                    <a:pt x="1715" y="9156"/>
                  </a:cubicBezTo>
                  <a:lnTo>
                    <a:pt x="1358" y="9513"/>
                  </a:lnTo>
                  <a:cubicBezTo>
                    <a:pt x="1322" y="9549"/>
                    <a:pt x="1311" y="9585"/>
                    <a:pt x="1311" y="9632"/>
                  </a:cubicBezTo>
                  <a:cubicBezTo>
                    <a:pt x="1311" y="9680"/>
                    <a:pt x="1322" y="9727"/>
                    <a:pt x="1358" y="9751"/>
                  </a:cubicBezTo>
                  <a:lnTo>
                    <a:pt x="1703" y="10096"/>
                  </a:lnTo>
                  <a:lnTo>
                    <a:pt x="1584" y="10192"/>
                  </a:lnTo>
                  <a:lnTo>
                    <a:pt x="882" y="9489"/>
                  </a:lnTo>
                  <a:lnTo>
                    <a:pt x="2430" y="7941"/>
                  </a:lnTo>
                  <a:close/>
                  <a:moveTo>
                    <a:pt x="6496" y="1"/>
                  </a:moveTo>
                  <a:cubicBezTo>
                    <a:pt x="5951" y="1"/>
                    <a:pt x="5469" y="199"/>
                    <a:pt x="5121" y="548"/>
                  </a:cubicBezTo>
                  <a:cubicBezTo>
                    <a:pt x="4704" y="964"/>
                    <a:pt x="4513" y="1572"/>
                    <a:pt x="4597" y="2238"/>
                  </a:cubicBezTo>
                  <a:cubicBezTo>
                    <a:pt x="4656" y="2727"/>
                    <a:pt x="4871" y="3227"/>
                    <a:pt x="5180" y="3655"/>
                  </a:cubicBezTo>
                  <a:lnTo>
                    <a:pt x="3501" y="5334"/>
                  </a:lnTo>
                  <a:cubicBezTo>
                    <a:pt x="3442" y="5394"/>
                    <a:pt x="3442" y="5501"/>
                    <a:pt x="3501" y="5560"/>
                  </a:cubicBezTo>
                  <a:cubicBezTo>
                    <a:pt x="3525" y="5584"/>
                    <a:pt x="3573" y="5608"/>
                    <a:pt x="3620" y="5608"/>
                  </a:cubicBezTo>
                  <a:cubicBezTo>
                    <a:pt x="3668" y="5608"/>
                    <a:pt x="3704" y="5584"/>
                    <a:pt x="3739" y="5560"/>
                  </a:cubicBezTo>
                  <a:lnTo>
                    <a:pt x="5406" y="3893"/>
                  </a:lnTo>
                  <a:cubicBezTo>
                    <a:pt x="5454" y="3953"/>
                    <a:pt x="5502" y="4000"/>
                    <a:pt x="5549" y="4060"/>
                  </a:cubicBezTo>
                  <a:cubicBezTo>
                    <a:pt x="5609" y="4120"/>
                    <a:pt x="5656" y="4155"/>
                    <a:pt x="5716" y="4203"/>
                  </a:cubicBezTo>
                  <a:lnTo>
                    <a:pt x="2334" y="7584"/>
                  </a:lnTo>
                  <a:lnTo>
                    <a:pt x="691" y="9239"/>
                  </a:lnTo>
                  <a:lnTo>
                    <a:pt x="370" y="8918"/>
                  </a:lnTo>
                  <a:lnTo>
                    <a:pt x="3299" y="5989"/>
                  </a:lnTo>
                  <a:cubicBezTo>
                    <a:pt x="3358" y="5929"/>
                    <a:pt x="3358" y="5822"/>
                    <a:pt x="3299" y="5763"/>
                  </a:cubicBezTo>
                  <a:cubicBezTo>
                    <a:pt x="3275" y="5733"/>
                    <a:pt x="3236" y="5718"/>
                    <a:pt x="3196" y="5718"/>
                  </a:cubicBezTo>
                  <a:cubicBezTo>
                    <a:pt x="3156" y="5718"/>
                    <a:pt x="3114" y="5733"/>
                    <a:pt x="3085" y="5763"/>
                  </a:cubicBezTo>
                  <a:lnTo>
                    <a:pt x="48" y="8799"/>
                  </a:lnTo>
                  <a:cubicBezTo>
                    <a:pt x="13" y="8834"/>
                    <a:pt x="1" y="8882"/>
                    <a:pt x="1" y="8918"/>
                  </a:cubicBezTo>
                  <a:cubicBezTo>
                    <a:pt x="1" y="8965"/>
                    <a:pt x="13" y="9013"/>
                    <a:pt x="48" y="9037"/>
                  </a:cubicBezTo>
                  <a:lnTo>
                    <a:pt x="596" y="9585"/>
                  </a:lnTo>
                  <a:lnTo>
                    <a:pt x="1513" y="10513"/>
                  </a:lnTo>
                  <a:cubicBezTo>
                    <a:pt x="1549" y="10549"/>
                    <a:pt x="1596" y="10561"/>
                    <a:pt x="1632" y="10561"/>
                  </a:cubicBezTo>
                  <a:cubicBezTo>
                    <a:pt x="1680" y="10561"/>
                    <a:pt x="1727" y="10537"/>
                    <a:pt x="1763" y="10513"/>
                  </a:cubicBezTo>
                  <a:lnTo>
                    <a:pt x="2108" y="10156"/>
                  </a:lnTo>
                  <a:cubicBezTo>
                    <a:pt x="2144" y="10120"/>
                    <a:pt x="2156" y="10085"/>
                    <a:pt x="2156" y="10037"/>
                  </a:cubicBezTo>
                  <a:cubicBezTo>
                    <a:pt x="2156" y="9989"/>
                    <a:pt x="2144" y="9954"/>
                    <a:pt x="2108" y="9918"/>
                  </a:cubicBezTo>
                  <a:lnTo>
                    <a:pt x="1775" y="9573"/>
                  </a:lnTo>
                  <a:lnTo>
                    <a:pt x="1906" y="9442"/>
                  </a:lnTo>
                  <a:lnTo>
                    <a:pt x="2251" y="9787"/>
                  </a:lnTo>
                  <a:cubicBezTo>
                    <a:pt x="2281" y="9817"/>
                    <a:pt x="2320" y="9832"/>
                    <a:pt x="2358" y="9832"/>
                  </a:cubicBezTo>
                  <a:cubicBezTo>
                    <a:pt x="2397" y="9832"/>
                    <a:pt x="2436" y="9817"/>
                    <a:pt x="2465" y="9787"/>
                  </a:cubicBezTo>
                  <a:lnTo>
                    <a:pt x="2823" y="9430"/>
                  </a:lnTo>
                  <a:cubicBezTo>
                    <a:pt x="2858" y="9394"/>
                    <a:pt x="2870" y="9358"/>
                    <a:pt x="2870" y="9311"/>
                  </a:cubicBezTo>
                  <a:cubicBezTo>
                    <a:pt x="2870" y="9263"/>
                    <a:pt x="2858" y="9215"/>
                    <a:pt x="2823" y="9192"/>
                  </a:cubicBezTo>
                  <a:lnTo>
                    <a:pt x="2489" y="8846"/>
                  </a:lnTo>
                  <a:lnTo>
                    <a:pt x="2620" y="8715"/>
                  </a:lnTo>
                  <a:lnTo>
                    <a:pt x="2966" y="9061"/>
                  </a:lnTo>
                  <a:cubicBezTo>
                    <a:pt x="2995" y="9090"/>
                    <a:pt x="3034" y="9105"/>
                    <a:pt x="3073" y="9105"/>
                  </a:cubicBezTo>
                  <a:cubicBezTo>
                    <a:pt x="3111" y="9105"/>
                    <a:pt x="3150" y="9090"/>
                    <a:pt x="3180" y="9061"/>
                  </a:cubicBezTo>
                  <a:lnTo>
                    <a:pt x="3537" y="8703"/>
                  </a:lnTo>
                  <a:cubicBezTo>
                    <a:pt x="3597" y="8644"/>
                    <a:pt x="3597" y="8537"/>
                    <a:pt x="3537" y="8477"/>
                  </a:cubicBezTo>
                  <a:lnTo>
                    <a:pt x="2727" y="7656"/>
                  </a:lnTo>
                  <a:lnTo>
                    <a:pt x="6014" y="4370"/>
                  </a:lnTo>
                  <a:cubicBezTo>
                    <a:pt x="6549" y="4751"/>
                    <a:pt x="7168" y="4977"/>
                    <a:pt x="7752" y="4977"/>
                  </a:cubicBezTo>
                  <a:cubicBezTo>
                    <a:pt x="8026" y="4977"/>
                    <a:pt x="8276" y="4929"/>
                    <a:pt x="8514" y="4846"/>
                  </a:cubicBezTo>
                  <a:cubicBezTo>
                    <a:pt x="8597" y="4810"/>
                    <a:pt x="8633" y="4727"/>
                    <a:pt x="8597" y="4632"/>
                  </a:cubicBezTo>
                  <a:cubicBezTo>
                    <a:pt x="8580" y="4570"/>
                    <a:pt x="8523" y="4534"/>
                    <a:pt x="8461" y="4534"/>
                  </a:cubicBezTo>
                  <a:cubicBezTo>
                    <a:pt x="8439" y="4534"/>
                    <a:pt x="8417" y="4539"/>
                    <a:pt x="8395" y="4548"/>
                  </a:cubicBezTo>
                  <a:cubicBezTo>
                    <a:pt x="8192" y="4625"/>
                    <a:pt x="7973" y="4662"/>
                    <a:pt x="7746" y="4662"/>
                  </a:cubicBezTo>
                  <a:cubicBezTo>
                    <a:pt x="7093" y="4662"/>
                    <a:pt x="6380" y="4355"/>
                    <a:pt x="5823" y="3798"/>
                  </a:cubicBezTo>
                  <a:cubicBezTo>
                    <a:pt x="4847" y="2834"/>
                    <a:pt x="4668" y="1453"/>
                    <a:pt x="5406" y="726"/>
                  </a:cubicBezTo>
                  <a:cubicBezTo>
                    <a:pt x="5707" y="421"/>
                    <a:pt x="6119" y="272"/>
                    <a:pt x="6568" y="272"/>
                  </a:cubicBezTo>
                  <a:cubicBezTo>
                    <a:pt x="7204" y="272"/>
                    <a:pt x="7913" y="571"/>
                    <a:pt x="8478" y="1143"/>
                  </a:cubicBezTo>
                  <a:cubicBezTo>
                    <a:pt x="9454" y="2107"/>
                    <a:pt x="9633" y="3489"/>
                    <a:pt x="8895" y="4215"/>
                  </a:cubicBezTo>
                  <a:lnTo>
                    <a:pt x="8883" y="4239"/>
                  </a:lnTo>
                  <a:cubicBezTo>
                    <a:pt x="8823" y="4298"/>
                    <a:pt x="8823" y="4393"/>
                    <a:pt x="8883" y="4453"/>
                  </a:cubicBezTo>
                  <a:cubicBezTo>
                    <a:pt x="8913" y="4483"/>
                    <a:pt x="8954" y="4498"/>
                    <a:pt x="8996" y="4498"/>
                  </a:cubicBezTo>
                  <a:cubicBezTo>
                    <a:pt x="9038" y="4498"/>
                    <a:pt x="9079" y="4483"/>
                    <a:pt x="9109" y="4453"/>
                  </a:cubicBezTo>
                  <a:lnTo>
                    <a:pt x="9121" y="4441"/>
                  </a:lnTo>
                  <a:cubicBezTo>
                    <a:pt x="9502" y="4072"/>
                    <a:pt x="9669" y="3465"/>
                    <a:pt x="9585" y="2786"/>
                  </a:cubicBezTo>
                  <a:cubicBezTo>
                    <a:pt x="9502" y="2131"/>
                    <a:pt x="9169" y="1476"/>
                    <a:pt x="8645" y="964"/>
                  </a:cubicBezTo>
                  <a:cubicBezTo>
                    <a:pt x="8133" y="441"/>
                    <a:pt x="7478" y="95"/>
                    <a:pt x="6823" y="24"/>
                  </a:cubicBezTo>
                  <a:cubicBezTo>
                    <a:pt x="6712" y="8"/>
                    <a:pt x="6603" y="1"/>
                    <a:pt x="64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7" name="Google Shape;10598;p79">
              <a:extLst>
                <a:ext uri="{FF2B5EF4-FFF2-40B4-BE49-F238E27FC236}">
                  <a16:creationId xmlns:a16="http://schemas.microsoft.com/office/drawing/2014/main" id="{E374193E-154F-0DC9-C381-1E0478645FAE}"/>
                </a:ext>
              </a:extLst>
            </p:cNvPr>
            <p:cNvSpPr/>
            <p:nvPr/>
          </p:nvSpPr>
          <p:spPr>
            <a:xfrm>
              <a:off x="1474377" y="3380453"/>
              <a:ext cx="122221" cy="118895"/>
            </a:xfrm>
            <a:custGeom>
              <a:avLst/>
              <a:gdLst/>
              <a:ahLst/>
              <a:cxnLst/>
              <a:rect l="l" t="t" r="r" b="b"/>
              <a:pathLst>
                <a:path w="3858" h="3753" extrusionOk="0">
                  <a:moveTo>
                    <a:pt x="1488" y="312"/>
                  </a:moveTo>
                  <a:cubicBezTo>
                    <a:pt x="1953" y="312"/>
                    <a:pt x="2453" y="526"/>
                    <a:pt x="2858" y="943"/>
                  </a:cubicBezTo>
                  <a:cubicBezTo>
                    <a:pt x="3536" y="1621"/>
                    <a:pt x="3691" y="2609"/>
                    <a:pt x="3167" y="3133"/>
                  </a:cubicBezTo>
                  <a:cubicBezTo>
                    <a:pt x="2965" y="3336"/>
                    <a:pt x="2667" y="3443"/>
                    <a:pt x="2346" y="3443"/>
                  </a:cubicBezTo>
                  <a:cubicBezTo>
                    <a:pt x="1881" y="3443"/>
                    <a:pt x="1381" y="3229"/>
                    <a:pt x="976" y="2812"/>
                  </a:cubicBezTo>
                  <a:cubicBezTo>
                    <a:pt x="631" y="2479"/>
                    <a:pt x="429" y="2050"/>
                    <a:pt x="369" y="1645"/>
                  </a:cubicBezTo>
                  <a:cubicBezTo>
                    <a:pt x="322" y="1240"/>
                    <a:pt x="429" y="883"/>
                    <a:pt x="667" y="633"/>
                  </a:cubicBezTo>
                  <a:cubicBezTo>
                    <a:pt x="869" y="419"/>
                    <a:pt x="1167" y="312"/>
                    <a:pt x="1488" y="312"/>
                  </a:cubicBezTo>
                  <a:close/>
                  <a:moveTo>
                    <a:pt x="1518" y="1"/>
                  </a:moveTo>
                  <a:cubicBezTo>
                    <a:pt x="1106" y="1"/>
                    <a:pt x="738" y="143"/>
                    <a:pt x="465" y="407"/>
                  </a:cubicBezTo>
                  <a:cubicBezTo>
                    <a:pt x="143" y="716"/>
                    <a:pt x="0" y="1181"/>
                    <a:pt x="72" y="1681"/>
                  </a:cubicBezTo>
                  <a:cubicBezTo>
                    <a:pt x="131" y="2181"/>
                    <a:pt x="381" y="2657"/>
                    <a:pt x="774" y="3038"/>
                  </a:cubicBezTo>
                  <a:cubicBezTo>
                    <a:pt x="1227" y="3502"/>
                    <a:pt x="1822" y="3752"/>
                    <a:pt x="2358" y="3752"/>
                  </a:cubicBezTo>
                  <a:cubicBezTo>
                    <a:pt x="2762" y="3752"/>
                    <a:pt x="3132" y="3622"/>
                    <a:pt x="3405" y="3348"/>
                  </a:cubicBezTo>
                  <a:cubicBezTo>
                    <a:pt x="3703" y="3038"/>
                    <a:pt x="3858" y="2574"/>
                    <a:pt x="3798" y="2074"/>
                  </a:cubicBezTo>
                  <a:cubicBezTo>
                    <a:pt x="3739" y="1586"/>
                    <a:pt x="3477" y="1109"/>
                    <a:pt x="3096" y="716"/>
                  </a:cubicBezTo>
                  <a:cubicBezTo>
                    <a:pt x="2703" y="335"/>
                    <a:pt x="2215" y="73"/>
                    <a:pt x="1738" y="14"/>
                  </a:cubicBezTo>
                  <a:cubicBezTo>
                    <a:pt x="1664" y="5"/>
                    <a:pt x="1590" y="1"/>
                    <a:pt x="15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88" name="Google Shape;10599;p79">
              <a:extLst>
                <a:ext uri="{FF2B5EF4-FFF2-40B4-BE49-F238E27FC236}">
                  <a16:creationId xmlns:a16="http://schemas.microsoft.com/office/drawing/2014/main" id="{A5D5C2E6-1728-8922-F903-6662ACAC95CD}"/>
                </a:ext>
              </a:extLst>
            </p:cNvPr>
            <p:cNvSpPr/>
            <p:nvPr/>
          </p:nvSpPr>
          <p:spPr>
            <a:xfrm>
              <a:off x="1510207" y="3632848"/>
              <a:ext cx="15492" cy="17741"/>
            </a:xfrm>
            <a:custGeom>
              <a:avLst/>
              <a:gdLst/>
              <a:ahLst/>
              <a:cxnLst/>
              <a:rect l="l" t="t" r="r" b="b"/>
              <a:pathLst>
                <a:path w="489" h="560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27"/>
                    <a:pt x="24" y="262"/>
                    <a:pt x="72" y="298"/>
                  </a:cubicBezTo>
                  <a:lnTo>
                    <a:pt x="72" y="405"/>
                  </a:lnTo>
                  <a:cubicBezTo>
                    <a:pt x="72" y="488"/>
                    <a:pt x="143" y="560"/>
                    <a:pt x="238" y="560"/>
                  </a:cubicBezTo>
                  <a:cubicBezTo>
                    <a:pt x="322" y="560"/>
                    <a:pt x="393" y="488"/>
                    <a:pt x="393" y="405"/>
                  </a:cubicBezTo>
                  <a:lnTo>
                    <a:pt x="393" y="298"/>
                  </a:lnTo>
                  <a:cubicBezTo>
                    <a:pt x="441" y="262"/>
                    <a:pt x="477" y="227"/>
                    <a:pt x="477" y="167"/>
                  </a:cubicBezTo>
                  <a:cubicBezTo>
                    <a:pt x="488" y="72"/>
                    <a:pt x="417" y="0"/>
                    <a:pt x="3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89" name="Google Shape;10600;p79">
            <a:extLst>
              <a:ext uri="{FF2B5EF4-FFF2-40B4-BE49-F238E27FC236}">
                <a16:creationId xmlns:a16="http://schemas.microsoft.com/office/drawing/2014/main" id="{535763FA-0202-18D3-D7B7-2F1090D31BE9}"/>
              </a:ext>
            </a:extLst>
          </p:cNvPr>
          <p:cNvGrpSpPr/>
          <p:nvPr/>
        </p:nvGrpSpPr>
        <p:grpSpPr>
          <a:xfrm>
            <a:off x="5473508" y="5547661"/>
            <a:ext cx="538686" cy="697086"/>
            <a:chOff x="3119678" y="3360146"/>
            <a:chExt cx="269343" cy="348543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90" name="Google Shape;10601;p79">
              <a:extLst>
                <a:ext uri="{FF2B5EF4-FFF2-40B4-BE49-F238E27FC236}">
                  <a16:creationId xmlns:a16="http://schemas.microsoft.com/office/drawing/2014/main" id="{9DA4072E-FCFE-8319-47B2-E549502452CF}"/>
                </a:ext>
              </a:extLst>
            </p:cNvPr>
            <p:cNvSpPr/>
            <p:nvPr/>
          </p:nvSpPr>
          <p:spPr>
            <a:xfrm>
              <a:off x="3268289" y="3498271"/>
              <a:ext cx="43782" cy="46728"/>
            </a:xfrm>
            <a:custGeom>
              <a:avLst/>
              <a:gdLst/>
              <a:ahLst/>
              <a:cxnLst/>
              <a:rect l="l" t="t" r="r" b="b"/>
              <a:pathLst>
                <a:path w="1382" h="1475" extrusionOk="0">
                  <a:moveTo>
                    <a:pt x="196" y="0"/>
                  </a:moveTo>
                  <a:cubicBezTo>
                    <a:pt x="137" y="0"/>
                    <a:pt x="81" y="35"/>
                    <a:pt x="48" y="93"/>
                  </a:cubicBezTo>
                  <a:cubicBezTo>
                    <a:pt x="0" y="164"/>
                    <a:pt x="36" y="272"/>
                    <a:pt x="119" y="319"/>
                  </a:cubicBezTo>
                  <a:cubicBezTo>
                    <a:pt x="584" y="557"/>
                    <a:pt x="905" y="926"/>
                    <a:pt x="1048" y="1355"/>
                  </a:cubicBezTo>
                  <a:cubicBezTo>
                    <a:pt x="1060" y="1438"/>
                    <a:pt x="1131" y="1474"/>
                    <a:pt x="1191" y="1474"/>
                  </a:cubicBezTo>
                  <a:cubicBezTo>
                    <a:pt x="1203" y="1474"/>
                    <a:pt x="1227" y="1474"/>
                    <a:pt x="1239" y="1462"/>
                  </a:cubicBezTo>
                  <a:cubicBezTo>
                    <a:pt x="1322" y="1415"/>
                    <a:pt x="1381" y="1331"/>
                    <a:pt x="1358" y="1236"/>
                  </a:cubicBezTo>
                  <a:cubicBezTo>
                    <a:pt x="1191" y="736"/>
                    <a:pt x="810" y="284"/>
                    <a:pt x="274" y="22"/>
                  </a:cubicBezTo>
                  <a:cubicBezTo>
                    <a:pt x="249" y="7"/>
                    <a:pt x="222" y="0"/>
                    <a:pt x="1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91" name="Google Shape;10602;p79">
              <a:extLst>
                <a:ext uri="{FF2B5EF4-FFF2-40B4-BE49-F238E27FC236}">
                  <a16:creationId xmlns:a16="http://schemas.microsoft.com/office/drawing/2014/main" id="{B75C1C12-9D13-79EA-6AA9-FE229F092B3F}"/>
                </a:ext>
              </a:extLst>
            </p:cNvPr>
            <p:cNvSpPr/>
            <p:nvPr/>
          </p:nvSpPr>
          <p:spPr>
            <a:xfrm>
              <a:off x="3147208" y="3475176"/>
              <a:ext cx="214664" cy="233513"/>
            </a:xfrm>
            <a:custGeom>
              <a:avLst/>
              <a:gdLst/>
              <a:ahLst/>
              <a:cxnLst/>
              <a:rect l="l" t="t" r="r" b="b"/>
              <a:pathLst>
                <a:path w="6776" h="7371" extrusionOk="0">
                  <a:moveTo>
                    <a:pt x="3537" y="4608"/>
                  </a:moveTo>
                  <a:lnTo>
                    <a:pt x="3537" y="4989"/>
                  </a:lnTo>
                  <a:lnTo>
                    <a:pt x="3179" y="4989"/>
                  </a:lnTo>
                  <a:lnTo>
                    <a:pt x="3179" y="4608"/>
                  </a:lnTo>
                  <a:cubicBezTo>
                    <a:pt x="3239" y="4620"/>
                    <a:pt x="3298" y="4620"/>
                    <a:pt x="3358" y="4620"/>
                  </a:cubicBezTo>
                  <a:cubicBezTo>
                    <a:pt x="3417" y="4620"/>
                    <a:pt x="3477" y="4620"/>
                    <a:pt x="3537" y="4608"/>
                  </a:cubicBezTo>
                  <a:close/>
                  <a:moveTo>
                    <a:pt x="5977" y="5299"/>
                  </a:moveTo>
                  <a:lnTo>
                    <a:pt x="5977" y="5763"/>
                  </a:lnTo>
                  <a:lnTo>
                    <a:pt x="798" y="5763"/>
                  </a:lnTo>
                  <a:lnTo>
                    <a:pt x="798" y="5299"/>
                  </a:lnTo>
                  <a:close/>
                  <a:moveTo>
                    <a:pt x="3406" y="0"/>
                  </a:moveTo>
                  <a:cubicBezTo>
                    <a:pt x="2751" y="0"/>
                    <a:pt x="2132" y="262"/>
                    <a:pt x="1667" y="715"/>
                  </a:cubicBezTo>
                  <a:cubicBezTo>
                    <a:pt x="1203" y="1179"/>
                    <a:pt x="953" y="1798"/>
                    <a:pt x="953" y="2465"/>
                  </a:cubicBezTo>
                  <a:lnTo>
                    <a:pt x="953" y="2715"/>
                  </a:lnTo>
                  <a:cubicBezTo>
                    <a:pt x="953" y="2798"/>
                    <a:pt x="1024" y="2882"/>
                    <a:pt x="1120" y="2882"/>
                  </a:cubicBezTo>
                  <a:cubicBezTo>
                    <a:pt x="1203" y="2882"/>
                    <a:pt x="1274" y="2798"/>
                    <a:pt x="1274" y="2715"/>
                  </a:cubicBezTo>
                  <a:lnTo>
                    <a:pt x="1274" y="2465"/>
                  </a:lnTo>
                  <a:cubicBezTo>
                    <a:pt x="1274" y="1894"/>
                    <a:pt x="1501" y="1358"/>
                    <a:pt x="1905" y="953"/>
                  </a:cubicBezTo>
                  <a:cubicBezTo>
                    <a:pt x="2310" y="548"/>
                    <a:pt x="2846" y="334"/>
                    <a:pt x="3406" y="334"/>
                  </a:cubicBezTo>
                  <a:cubicBezTo>
                    <a:pt x="4584" y="334"/>
                    <a:pt x="5549" y="1286"/>
                    <a:pt x="5549" y="2477"/>
                  </a:cubicBezTo>
                  <a:lnTo>
                    <a:pt x="5549" y="4989"/>
                  </a:lnTo>
                  <a:lnTo>
                    <a:pt x="3882" y="4989"/>
                  </a:lnTo>
                  <a:lnTo>
                    <a:pt x="3882" y="4489"/>
                  </a:lnTo>
                  <a:cubicBezTo>
                    <a:pt x="4060" y="4382"/>
                    <a:pt x="4215" y="4203"/>
                    <a:pt x="4299" y="3989"/>
                  </a:cubicBezTo>
                  <a:cubicBezTo>
                    <a:pt x="4334" y="3906"/>
                    <a:pt x="4287" y="3810"/>
                    <a:pt x="4215" y="3787"/>
                  </a:cubicBezTo>
                  <a:cubicBezTo>
                    <a:pt x="4193" y="3778"/>
                    <a:pt x="4171" y="3775"/>
                    <a:pt x="4149" y="3775"/>
                  </a:cubicBezTo>
                  <a:cubicBezTo>
                    <a:pt x="4079" y="3775"/>
                    <a:pt x="4019" y="3815"/>
                    <a:pt x="4001" y="3870"/>
                  </a:cubicBezTo>
                  <a:cubicBezTo>
                    <a:pt x="3941" y="4037"/>
                    <a:pt x="3822" y="4156"/>
                    <a:pt x="3668" y="4227"/>
                  </a:cubicBezTo>
                  <a:lnTo>
                    <a:pt x="3656" y="4227"/>
                  </a:lnTo>
                  <a:cubicBezTo>
                    <a:pt x="3572" y="4263"/>
                    <a:pt x="3477" y="4287"/>
                    <a:pt x="3394" y="4287"/>
                  </a:cubicBezTo>
                  <a:cubicBezTo>
                    <a:pt x="3036" y="4287"/>
                    <a:pt x="2739" y="3989"/>
                    <a:pt x="2739" y="3632"/>
                  </a:cubicBezTo>
                  <a:cubicBezTo>
                    <a:pt x="2739" y="3275"/>
                    <a:pt x="3036" y="2977"/>
                    <a:pt x="3394" y="2977"/>
                  </a:cubicBezTo>
                  <a:cubicBezTo>
                    <a:pt x="3644" y="2977"/>
                    <a:pt x="3882" y="3132"/>
                    <a:pt x="3989" y="3370"/>
                  </a:cubicBezTo>
                  <a:cubicBezTo>
                    <a:pt x="4006" y="3421"/>
                    <a:pt x="4067" y="3461"/>
                    <a:pt x="4126" y="3461"/>
                  </a:cubicBezTo>
                  <a:cubicBezTo>
                    <a:pt x="4149" y="3461"/>
                    <a:pt x="4171" y="3455"/>
                    <a:pt x="4191" y="3441"/>
                  </a:cubicBezTo>
                  <a:cubicBezTo>
                    <a:pt x="4263" y="3418"/>
                    <a:pt x="4310" y="3310"/>
                    <a:pt x="4263" y="3239"/>
                  </a:cubicBezTo>
                  <a:cubicBezTo>
                    <a:pt x="4108" y="2894"/>
                    <a:pt x="3763" y="2667"/>
                    <a:pt x="3370" y="2667"/>
                  </a:cubicBezTo>
                  <a:cubicBezTo>
                    <a:pt x="2834" y="2667"/>
                    <a:pt x="2394" y="3096"/>
                    <a:pt x="2394" y="3656"/>
                  </a:cubicBezTo>
                  <a:cubicBezTo>
                    <a:pt x="2394" y="4013"/>
                    <a:pt x="2584" y="4322"/>
                    <a:pt x="2870" y="4489"/>
                  </a:cubicBezTo>
                  <a:lnTo>
                    <a:pt x="2870" y="4989"/>
                  </a:lnTo>
                  <a:lnTo>
                    <a:pt x="1262" y="4989"/>
                  </a:lnTo>
                  <a:lnTo>
                    <a:pt x="1262" y="3358"/>
                  </a:lnTo>
                  <a:cubicBezTo>
                    <a:pt x="1262" y="3263"/>
                    <a:pt x="1191" y="3191"/>
                    <a:pt x="1096" y="3191"/>
                  </a:cubicBezTo>
                  <a:cubicBezTo>
                    <a:pt x="1012" y="3191"/>
                    <a:pt x="941" y="3263"/>
                    <a:pt x="941" y="3358"/>
                  </a:cubicBezTo>
                  <a:lnTo>
                    <a:pt x="941" y="4989"/>
                  </a:lnTo>
                  <a:lnTo>
                    <a:pt x="655" y="4989"/>
                  </a:lnTo>
                  <a:cubicBezTo>
                    <a:pt x="560" y="4989"/>
                    <a:pt x="489" y="5061"/>
                    <a:pt x="489" y="5156"/>
                  </a:cubicBezTo>
                  <a:lnTo>
                    <a:pt x="489" y="5775"/>
                  </a:lnTo>
                  <a:lnTo>
                    <a:pt x="167" y="5775"/>
                  </a:lnTo>
                  <a:cubicBezTo>
                    <a:pt x="72" y="5775"/>
                    <a:pt x="0" y="5858"/>
                    <a:pt x="0" y="5942"/>
                  </a:cubicBezTo>
                  <a:lnTo>
                    <a:pt x="0" y="7204"/>
                  </a:lnTo>
                  <a:cubicBezTo>
                    <a:pt x="0" y="7299"/>
                    <a:pt x="72" y="7370"/>
                    <a:pt x="167" y="7370"/>
                  </a:cubicBezTo>
                  <a:lnTo>
                    <a:pt x="3918" y="7370"/>
                  </a:lnTo>
                  <a:cubicBezTo>
                    <a:pt x="4001" y="7370"/>
                    <a:pt x="4072" y="7299"/>
                    <a:pt x="4072" y="7204"/>
                  </a:cubicBezTo>
                  <a:cubicBezTo>
                    <a:pt x="4072" y="7120"/>
                    <a:pt x="4001" y="7049"/>
                    <a:pt x="3918" y="7049"/>
                  </a:cubicBezTo>
                  <a:lnTo>
                    <a:pt x="322" y="7049"/>
                  </a:lnTo>
                  <a:lnTo>
                    <a:pt x="322" y="6108"/>
                  </a:lnTo>
                  <a:lnTo>
                    <a:pt x="6442" y="6108"/>
                  </a:lnTo>
                  <a:lnTo>
                    <a:pt x="6442" y="7049"/>
                  </a:lnTo>
                  <a:lnTo>
                    <a:pt x="4537" y="7049"/>
                  </a:lnTo>
                  <a:cubicBezTo>
                    <a:pt x="4453" y="7049"/>
                    <a:pt x="4370" y="7120"/>
                    <a:pt x="4370" y="7204"/>
                  </a:cubicBezTo>
                  <a:cubicBezTo>
                    <a:pt x="4370" y="7299"/>
                    <a:pt x="4453" y="7370"/>
                    <a:pt x="4537" y="7370"/>
                  </a:cubicBezTo>
                  <a:lnTo>
                    <a:pt x="6608" y="7370"/>
                  </a:lnTo>
                  <a:cubicBezTo>
                    <a:pt x="6692" y="7370"/>
                    <a:pt x="6775" y="7299"/>
                    <a:pt x="6775" y="7204"/>
                  </a:cubicBezTo>
                  <a:lnTo>
                    <a:pt x="6775" y="5942"/>
                  </a:lnTo>
                  <a:cubicBezTo>
                    <a:pt x="6775" y="5835"/>
                    <a:pt x="6716" y="5763"/>
                    <a:pt x="6620" y="5763"/>
                  </a:cubicBezTo>
                  <a:lnTo>
                    <a:pt x="6311" y="5763"/>
                  </a:lnTo>
                  <a:lnTo>
                    <a:pt x="6311" y="5144"/>
                  </a:lnTo>
                  <a:cubicBezTo>
                    <a:pt x="6311" y="5049"/>
                    <a:pt x="6239" y="4977"/>
                    <a:pt x="6144" y="4977"/>
                  </a:cubicBezTo>
                  <a:lnTo>
                    <a:pt x="5858" y="4977"/>
                  </a:lnTo>
                  <a:lnTo>
                    <a:pt x="5858" y="2465"/>
                  </a:lnTo>
                  <a:cubicBezTo>
                    <a:pt x="5858" y="1108"/>
                    <a:pt x="4763" y="0"/>
                    <a:pt x="3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92" name="Google Shape;10603;p79">
              <a:extLst>
                <a:ext uri="{FF2B5EF4-FFF2-40B4-BE49-F238E27FC236}">
                  <a16:creationId xmlns:a16="http://schemas.microsoft.com/office/drawing/2014/main" id="{AC1B3141-A80D-8B6D-B055-178A728FDF74}"/>
                </a:ext>
              </a:extLst>
            </p:cNvPr>
            <p:cNvSpPr/>
            <p:nvPr/>
          </p:nvSpPr>
          <p:spPr>
            <a:xfrm>
              <a:off x="3249408" y="3360146"/>
              <a:ext cx="10613" cy="97321"/>
            </a:xfrm>
            <a:custGeom>
              <a:avLst/>
              <a:gdLst/>
              <a:ahLst/>
              <a:cxnLst/>
              <a:rect l="l" t="t" r="r" b="b"/>
              <a:pathLst>
                <a:path w="335" h="3072" extrusionOk="0"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2905"/>
                  </a:lnTo>
                  <a:cubicBezTo>
                    <a:pt x="1" y="3000"/>
                    <a:pt x="72" y="3072"/>
                    <a:pt x="168" y="3072"/>
                  </a:cubicBezTo>
                  <a:cubicBezTo>
                    <a:pt x="251" y="3072"/>
                    <a:pt x="334" y="3000"/>
                    <a:pt x="334" y="2905"/>
                  </a:cubicBezTo>
                  <a:lnTo>
                    <a:pt x="334" y="167"/>
                  </a:lnTo>
                  <a:cubicBezTo>
                    <a:pt x="334" y="83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93" name="Google Shape;10604;p79">
              <a:extLst>
                <a:ext uri="{FF2B5EF4-FFF2-40B4-BE49-F238E27FC236}">
                  <a16:creationId xmlns:a16="http://schemas.microsoft.com/office/drawing/2014/main" id="{434BE1F6-841E-618F-C362-F32720E7A3F8}"/>
                </a:ext>
              </a:extLst>
            </p:cNvPr>
            <p:cNvSpPr/>
            <p:nvPr/>
          </p:nvSpPr>
          <p:spPr>
            <a:xfrm>
              <a:off x="3175879" y="3377919"/>
              <a:ext cx="54331" cy="86740"/>
            </a:xfrm>
            <a:custGeom>
              <a:avLst/>
              <a:gdLst/>
              <a:ahLst/>
              <a:cxnLst/>
              <a:rect l="l" t="t" r="r" b="b"/>
              <a:pathLst>
                <a:path w="1715" h="2738" extrusionOk="0">
                  <a:moveTo>
                    <a:pt x="188" y="1"/>
                  </a:moveTo>
                  <a:cubicBezTo>
                    <a:pt x="161" y="1"/>
                    <a:pt x="134" y="8"/>
                    <a:pt x="107" y="22"/>
                  </a:cubicBezTo>
                  <a:cubicBezTo>
                    <a:pt x="36" y="70"/>
                    <a:pt x="0" y="153"/>
                    <a:pt x="48" y="249"/>
                  </a:cubicBezTo>
                  <a:lnTo>
                    <a:pt x="1381" y="2642"/>
                  </a:lnTo>
                  <a:cubicBezTo>
                    <a:pt x="1417" y="2701"/>
                    <a:pt x="1477" y="2737"/>
                    <a:pt x="1524" y="2737"/>
                  </a:cubicBezTo>
                  <a:cubicBezTo>
                    <a:pt x="1548" y="2737"/>
                    <a:pt x="1584" y="2737"/>
                    <a:pt x="1596" y="2713"/>
                  </a:cubicBezTo>
                  <a:cubicBezTo>
                    <a:pt x="1679" y="2654"/>
                    <a:pt x="1715" y="2559"/>
                    <a:pt x="1667" y="2475"/>
                  </a:cubicBezTo>
                  <a:lnTo>
                    <a:pt x="334" y="82"/>
                  </a:lnTo>
                  <a:cubicBezTo>
                    <a:pt x="301" y="33"/>
                    <a:pt x="246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94" name="Google Shape;10605;p79">
              <a:extLst>
                <a:ext uri="{FF2B5EF4-FFF2-40B4-BE49-F238E27FC236}">
                  <a16:creationId xmlns:a16="http://schemas.microsoft.com/office/drawing/2014/main" id="{B579376A-8ACC-1695-53E4-5C4061944833}"/>
                </a:ext>
              </a:extLst>
            </p:cNvPr>
            <p:cNvSpPr/>
            <p:nvPr/>
          </p:nvSpPr>
          <p:spPr>
            <a:xfrm>
              <a:off x="3119678" y="3429399"/>
              <a:ext cx="89401" cy="50720"/>
            </a:xfrm>
            <a:custGeom>
              <a:avLst/>
              <a:gdLst/>
              <a:ahLst/>
              <a:cxnLst/>
              <a:rect l="l" t="t" r="r" b="b"/>
              <a:pathLst>
                <a:path w="2822" h="1601" extrusionOk="0">
                  <a:moveTo>
                    <a:pt x="200" y="0"/>
                  </a:moveTo>
                  <a:cubicBezTo>
                    <a:pt x="142" y="0"/>
                    <a:pt x="81" y="27"/>
                    <a:pt x="48" y="76"/>
                  </a:cubicBezTo>
                  <a:cubicBezTo>
                    <a:pt x="0" y="160"/>
                    <a:pt x="36" y="255"/>
                    <a:pt x="107" y="302"/>
                  </a:cubicBezTo>
                  <a:lnTo>
                    <a:pt x="2536" y="1588"/>
                  </a:lnTo>
                  <a:cubicBezTo>
                    <a:pt x="2560" y="1600"/>
                    <a:pt x="2584" y="1600"/>
                    <a:pt x="2608" y="1600"/>
                  </a:cubicBezTo>
                  <a:cubicBezTo>
                    <a:pt x="2667" y="1600"/>
                    <a:pt x="2727" y="1565"/>
                    <a:pt x="2762" y="1505"/>
                  </a:cubicBezTo>
                  <a:cubicBezTo>
                    <a:pt x="2822" y="1445"/>
                    <a:pt x="2786" y="1350"/>
                    <a:pt x="2703" y="1303"/>
                  </a:cubicBezTo>
                  <a:lnTo>
                    <a:pt x="274" y="17"/>
                  </a:lnTo>
                  <a:cubicBezTo>
                    <a:pt x="252" y="6"/>
                    <a:pt x="226" y="0"/>
                    <a:pt x="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95" name="Google Shape;10606;p79">
              <a:extLst>
                <a:ext uri="{FF2B5EF4-FFF2-40B4-BE49-F238E27FC236}">
                  <a16:creationId xmlns:a16="http://schemas.microsoft.com/office/drawing/2014/main" id="{91A70862-8AB6-41FC-2331-2A7743C585DE}"/>
                </a:ext>
              </a:extLst>
            </p:cNvPr>
            <p:cNvSpPr/>
            <p:nvPr/>
          </p:nvSpPr>
          <p:spPr>
            <a:xfrm>
              <a:off x="3279219" y="3377919"/>
              <a:ext cx="54363" cy="85980"/>
            </a:xfrm>
            <a:custGeom>
              <a:avLst/>
              <a:gdLst/>
              <a:ahLst/>
              <a:cxnLst/>
              <a:rect l="l" t="t" r="r" b="b"/>
              <a:pathLst>
                <a:path w="1716" h="2714" extrusionOk="0">
                  <a:moveTo>
                    <a:pt x="1533" y="1"/>
                  </a:moveTo>
                  <a:cubicBezTo>
                    <a:pt x="1475" y="1"/>
                    <a:pt x="1414" y="33"/>
                    <a:pt x="1382" y="82"/>
                  </a:cubicBezTo>
                  <a:lnTo>
                    <a:pt x="48" y="2475"/>
                  </a:lnTo>
                  <a:cubicBezTo>
                    <a:pt x="1" y="2559"/>
                    <a:pt x="24" y="2654"/>
                    <a:pt x="108" y="2701"/>
                  </a:cubicBezTo>
                  <a:cubicBezTo>
                    <a:pt x="132" y="2713"/>
                    <a:pt x="143" y="2713"/>
                    <a:pt x="179" y="2713"/>
                  </a:cubicBezTo>
                  <a:cubicBezTo>
                    <a:pt x="239" y="2713"/>
                    <a:pt x="286" y="2689"/>
                    <a:pt x="310" y="2630"/>
                  </a:cubicBezTo>
                  <a:lnTo>
                    <a:pt x="1656" y="237"/>
                  </a:lnTo>
                  <a:cubicBezTo>
                    <a:pt x="1715" y="153"/>
                    <a:pt x="1679" y="70"/>
                    <a:pt x="1608" y="22"/>
                  </a:cubicBezTo>
                  <a:cubicBezTo>
                    <a:pt x="1585" y="8"/>
                    <a:pt x="1560" y="1"/>
                    <a:pt x="15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96" name="Google Shape;10607;p79">
              <a:extLst>
                <a:ext uri="{FF2B5EF4-FFF2-40B4-BE49-F238E27FC236}">
                  <a16:creationId xmlns:a16="http://schemas.microsoft.com/office/drawing/2014/main" id="{88740F7F-17D9-D12A-A4A6-1EFC14F17E82}"/>
                </a:ext>
              </a:extLst>
            </p:cNvPr>
            <p:cNvSpPr/>
            <p:nvPr/>
          </p:nvSpPr>
          <p:spPr>
            <a:xfrm>
              <a:off x="3300349" y="3429399"/>
              <a:ext cx="88672" cy="51100"/>
            </a:xfrm>
            <a:custGeom>
              <a:avLst/>
              <a:gdLst/>
              <a:ahLst/>
              <a:cxnLst/>
              <a:rect l="l" t="t" r="r" b="b"/>
              <a:pathLst>
                <a:path w="2799" h="1613" extrusionOk="0">
                  <a:moveTo>
                    <a:pt x="2615" y="0"/>
                  </a:moveTo>
                  <a:cubicBezTo>
                    <a:pt x="2589" y="0"/>
                    <a:pt x="2562" y="6"/>
                    <a:pt x="2536" y="17"/>
                  </a:cubicBezTo>
                  <a:lnTo>
                    <a:pt x="107" y="1303"/>
                  </a:lnTo>
                  <a:cubicBezTo>
                    <a:pt x="36" y="1350"/>
                    <a:pt x="0" y="1434"/>
                    <a:pt x="48" y="1529"/>
                  </a:cubicBezTo>
                  <a:cubicBezTo>
                    <a:pt x="72" y="1588"/>
                    <a:pt x="131" y="1612"/>
                    <a:pt x="191" y="1612"/>
                  </a:cubicBezTo>
                  <a:cubicBezTo>
                    <a:pt x="227" y="1612"/>
                    <a:pt x="238" y="1612"/>
                    <a:pt x="274" y="1600"/>
                  </a:cubicBezTo>
                  <a:lnTo>
                    <a:pt x="2691" y="314"/>
                  </a:lnTo>
                  <a:cubicBezTo>
                    <a:pt x="2774" y="255"/>
                    <a:pt x="2798" y="172"/>
                    <a:pt x="2751" y="76"/>
                  </a:cubicBezTo>
                  <a:cubicBezTo>
                    <a:pt x="2726" y="27"/>
                    <a:pt x="2673" y="0"/>
                    <a:pt x="26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197" name="Google Shape;10608;p79">
            <a:extLst>
              <a:ext uri="{FF2B5EF4-FFF2-40B4-BE49-F238E27FC236}">
                <a16:creationId xmlns:a16="http://schemas.microsoft.com/office/drawing/2014/main" id="{BCE0DFA0-1C9E-D2DB-A650-865D22098E3C}"/>
              </a:ext>
            </a:extLst>
          </p:cNvPr>
          <p:cNvGrpSpPr/>
          <p:nvPr/>
        </p:nvGrpSpPr>
        <p:grpSpPr>
          <a:xfrm>
            <a:off x="7168578" y="5541263"/>
            <a:ext cx="736370" cy="709506"/>
            <a:chOff x="3967213" y="3356947"/>
            <a:chExt cx="368185" cy="354753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98" name="Google Shape;10609;p79">
              <a:extLst>
                <a:ext uri="{FF2B5EF4-FFF2-40B4-BE49-F238E27FC236}">
                  <a16:creationId xmlns:a16="http://schemas.microsoft.com/office/drawing/2014/main" id="{E9D0CFC6-F4CE-50B4-3B05-4DAA9980DF30}"/>
                </a:ext>
              </a:extLst>
            </p:cNvPr>
            <p:cNvSpPr/>
            <p:nvPr/>
          </p:nvSpPr>
          <p:spPr>
            <a:xfrm>
              <a:off x="4180705" y="3356947"/>
              <a:ext cx="154693" cy="164292"/>
            </a:xfrm>
            <a:custGeom>
              <a:avLst/>
              <a:gdLst/>
              <a:ahLst/>
              <a:cxnLst/>
              <a:rect l="l" t="t" r="r" b="b"/>
              <a:pathLst>
                <a:path w="4883" h="5186" extrusionOk="0">
                  <a:moveTo>
                    <a:pt x="2526" y="0"/>
                  </a:moveTo>
                  <a:cubicBezTo>
                    <a:pt x="1765" y="0"/>
                    <a:pt x="1017" y="368"/>
                    <a:pt x="560" y="1042"/>
                  </a:cubicBezTo>
                  <a:cubicBezTo>
                    <a:pt x="1" y="1875"/>
                    <a:pt x="24" y="2959"/>
                    <a:pt x="632" y="3768"/>
                  </a:cubicBezTo>
                  <a:lnTo>
                    <a:pt x="572" y="5006"/>
                  </a:lnTo>
                  <a:cubicBezTo>
                    <a:pt x="572" y="5066"/>
                    <a:pt x="608" y="5126"/>
                    <a:pt x="655" y="5149"/>
                  </a:cubicBezTo>
                  <a:cubicBezTo>
                    <a:pt x="679" y="5161"/>
                    <a:pt x="715" y="5185"/>
                    <a:pt x="739" y="5185"/>
                  </a:cubicBezTo>
                  <a:cubicBezTo>
                    <a:pt x="774" y="5185"/>
                    <a:pt x="786" y="5185"/>
                    <a:pt x="810" y="5161"/>
                  </a:cubicBezTo>
                  <a:lnTo>
                    <a:pt x="1929" y="4649"/>
                  </a:lnTo>
                  <a:cubicBezTo>
                    <a:pt x="2120" y="4685"/>
                    <a:pt x="2334" y="4721"/>
                    <a:pt x="2525" y="4721"/>
                  </a:cubicBezTo>
                  <a:cubicBezTo>
                    <a:pt x="3299" y="4721"/>
                    <a:pt x="4049" y="4328"/>
                    <a:pt x="4489" y="3673"/>
                  </a:cubicBezTo>
                  <a:cubicBezTo>
                    <a:pt x="4703" y="3363"/>
                    <a:pt x="4834" y="3006"/>
                    <a:pt x="4882" y="2637"/>
                  </a:cubicBezTo>
                  <a:cubicBezTo>
                    <a:pt x="4882" y="2518"/>
                    <a:pt x="4811" y="2447"/>
                    <a:pt x="4715" y="2423"/>
                  </a:cubicBezTo>
                  <a:cubicBezTo>
                    <a:pt x="4709" y="2422"/>
                    <a:pt x="4703" y="2422"/>
                    <a:pt x="4697" y="2422"/>
                  </a:cubicBezTo>
                  <a:cubicBezTo>
                    <a:pt x="4619" y="2422"/>
                    <a:pt x="4536" y="2489"/>
                    <a:pt x="4525" y="2578"/>
                  </a:cubicBezTo>
                  <a:cubicBezTo>
                    <a:pt x="4489" y="2899"/>
                    <a:pt x="4370" y="3197"/>
                    <a:pt x="4192" y="3471"/>
                  </a:cubicBezTo>
                  <a:cubicBezTo>
                    <a:pt x="3809" y="4040"/>
                    <a:pt x="3177" y="4368"/>
                    <a:pt x="2514" y="4368"/>
                  </a:cubicBezTo>
                  <a:cubicBezTo>
                    <a:pt x="2332" y="4368"/>
                    <a:pt x="2147" y="4343"/>
                    <a:pt x="1965" y="4292"/>
                  </a:cubicBezTo>
                  <a:cubicBezTo>
                    <a:pt x="1944" y="4281"/>
                    <a:pt x="1927" y="4275"/>
                    <a:pt x="1911" y="4275"/>
                  </a:cubicBezTo>
                  <a:cubicBezTo>
                    <a:pt x="1891" y="4275"/>
                    <a:pt x="1872" y="4284"/>
                    <a:pt x="1846" y="4304"/>
                  </a:cubicBezTo>
                  <a:lnTo>
                    <a:pt x="917" y="4733"/>
                  </a:lnTo>
                  <a:lnTo>
                    <a:pt x="965" y="3721"/>
                  </a:lnTo>
                  <a:cubicBezTo>
                    <a:pt x="965" y="3673"/>
                    <a:pt x="953" y="3649"/>
                    <a:pt x="929" y="3602"/>
                  </a:cubicBezTo>
                  <a:cubicBezTo>
                    <a:pt x="382" y="2923"/>
                    <a:pt x="358" y="1947"/>
                    <a:pt x="846" y="1220"/>
                  </a:cubicBezTo>
                  <a:cubicBezTo>
                    <a:pt x="1235" y="644"/>
                    <a:pt x="1873" y="327"/>
                    <a:pt x="2524" y="327"/>
                  </a:cubicBezTo>
                  <a:cubicBezTo>
                    <a:pt x="2909" y="327"/>
                    <a:pt x="3299" y="438"/>
                    <a:pt x="3644" y="673"/>
                  </a:cubicBezTo>
                  <a:cubicBezTo>
                    <a:pt x="4084" y="970"/>
                    <a:pt x="4406" y="1435"/>
                    <a:pt x="4501" y="1970"/>
                  </a:cubicBezTo>
                  <a:cubicBezTo>
                    <a:pt x="4523" y="2047"/>
                    <a:pt x="4594" y="2103"/>
                    <a:pt x="4679" y="2103"/>
                  </a:cubicBezTo>
                  <a:cubicBezTo>
                    <a:pt x="4687" y="2103"/>
                    <a:pt x="4695" y="2102"/>
                    <a:pt x="4703" y="2101"/>
                  </a:cubicBezTo>
                  <a:cubicBezTo>
                    <a:pt x="4787" y="2089"/>
                    <a:pt x="4846" y="1994"/>
                    <a:pt x="4834" y="1911"/>
                  </a:cubicBezTo>
                  <a:cubicBezTo>
                    <a:pt x="4715" y="1280"/>
                    <a:pt x="4358" y="744"/>
                    <a:pt x="3834" y="399"/>
                  </a:cubicBezTo>
                  <a:cubicBezTo>
                    <a:pt x="3432" y="129"/>
                    <a:pt x="2977" y="0"/>
                    <a:pt x="25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199" name="Google Shape;10610;p79">
              <a:extLst>
                <a:ext uri="{FF2B5EF4-FFF2-40B4-BE49-F238E27FC236}">
                  <a16:creationId xmlns:a16="http://schemas.microsoft.com/office/drawing/2014/main" id="{2791ADF8-1331-FEF6-7EE2-C96DC0B6CB8B}"/>
                </a:ext>
              </a:extLst>
            </p:cNvPr>
            <p:cNvSpPr/>
            <p:nvPr/>
          </p:nvSpPr>
          <p:spPr>
            <a:xfrm>
              <a:off x="4093585" y="3484237"/>
              <a:ext cx="21891" cy="37002"/>
            </a:xfrm>
            <a:custGeom>
              <a:avLst/>
              <a:gdLst/>
              <a:ahLst/>
              <a:cxnLst/>
              <a:rect l="l" t="t" r="r" b="b"/>
              <a:pathLst>
                <a:path w="691" h="1168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1000"/>
                  </a:lnTo>
                  <a:cubicBezTo>
                    <a:pt x="0" y="1084"/>
                    <a:pt x="72" y="1167"/>
                    <a:pt x="155" y="1167"/>
                  </a:cubicBezTo>
                  <a:lnTo>
                    <a:pt x="536" y="1167"/>
                  </a:lnTo>
                  <a:cubicBezTo>
                    <a:pt x="619" y="1167"/>
                    <a:pt x="691" y="1084"/>
                    <a:pt x="691" y="1000"/>
                  </a:cubicBezTo>
                  <a:cubicBezTo>
                    <a:pt x="691" y="893"/>
                    <a:pt x="619" y="822"/>
                    <a:pt x="512" y="822"/>
                  </a:cubicBezTo>
                  <a:lnTo>
                    <a:pt x="322" y="822"/>
                  </a:lnTo>
                  <a:lnTo>
                    <a:pt x="322" y="167"/>
                  </a:lnTo>
                  <a:cubicBezTo>
                    <a:pt x="322" y="72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0" name="Google Shape;10611;p79">
              <a:extLst>
                <a:ext uri="{FF2B5EF4-FFF2-40B4-BE49-F238E27FC236}">
                  <a16:creationId xmlns:a16="http://schemas.microsoft.com/office/drawing/2014/main" id="{DD5939EE-AED2-A643-B520-0361DCC0FBA3}"/>
                </a:ext>
              </a:extLst>
            </p:cNvPr>
            <p:cNvSpPr/>
            <p:nvPr/>
          </p:nvSpPr>
          <p:spPr>
            <a:xfrm>
              <a:off x="3967213" y="3408047"/>
              <a:ext cx="275394" cy="303653"/>
            </a:xfrm>
            <a:custGeom>
              <a:avLst/>
              <a:gdLst/>
              <a:ahLst/>
              <a:cxnLst/>
              <a:rect l="l" t="t" r="r" b="b"/>
              <a:pathLst>
                <a:path w="8693" h="9585" extrusionOk="0">
                  <a:moveTo>
                    <a:pt x="3549" y="417"/>
                  </a:moveTo>
                  <a:lnTo>
                    <a:pt x="3549" y="417"/>
                  </a:lnTo>
                  <a:cubicBezTo>
                    <a:pt x="3346" y="1024"/>
                    <a:pt x="3001" y="1322"/>
                    <a:pt x="2775" y="1465"/>
                  </a:cubicBezTo>
                  <a:cubicBezTo>
                    <a:pt x="2799" y="976"/>
                    <a:pt x="3120" y="572"/>
                    <a:pt x="3549" y="417"/>
                  </a:cubicBezTo>
                  <a:close/>
                  <a:moveTo>
                    <a:pt x="4727" y="334"/>
                  </a:moveTo>
                  <a:cubicBezTo>
                    <a:pt x="5382" y="334"/>
                    <a:pt x="5906" y="869"/>
                    <a:pt x="5906" y="1524"/>
                  </a:cubicBezTo>
                  <a:lnTo>
                    <a:pt x="5906" y="2262"/>
                  </a:lnTo>
                  <a:cubicBezTo>
                    <a:pt x="4501" y="2155"/>
                    <a:pt x="4108" y="846"/>
                    <a:pt x="4001" y="334"/>
                  </a:cubicBezTo>
                  <a:close/>
                  <a:moveTo>
                    <a:pt x="2441" y="2643"/>
                  </a:moveTo>
                  <a:lnTo>
                    <a:pt x="2441" y="2893"/>
                  </a:lnTo>
                  <a:cubicBezTo>
                    <a:pt x="2441" y="3036"/>
                    <a:pt x="2453" y="3179"/>
                    <a:pt x="2477" y="3310"/>
                  </a:cubicBezTo>
                  <a:cubicBezTo>
                    <a:pt x="2334" y="3251"/>
                    <a:pt x="2239" y="3120"/>
                    <a:pt x="2239" y="2977"/>
                  </a:cubicBezTo>
                  <a:cubicBezTo>
                    <a:pt x="2239" y="2822"/>
                    <a:pt x="2322" y="2703"/>
                    <a:pt x="2441" y="2643"/>
                  </a:cubicBezTo>
                  <a:close/>
                  <a:moveTo>
                    <a:pt x="6251" y="2655"/>
                  </a:moveTo>
                  <a:cubicBezTo>
                    <a:pt x="6359" y="2715"/>
                    <a:pt x="6442" y="2834"/>
                    <a:pt x="6442" y="2989"/>
                  </a:cubicBezTo>
                  <a:cubicBezTo>
                    <a:pt x="6442" y="3155"/>
                    <a:pt x="6335" y="3286"/>
                    <a:pt x="6204" y="3334"/>
                  </a:cubicBezTo>
                  <a:cubicBezTo>
                    <a:pt x="6228" y="3179"/>
                    <a:pt x="6251" y="3048"/>
                    <a:pt x="6251" y="2917"/>
                  </a:cubicBezTo>
                  <a:lnTo>
                    <a:pt x="6251" y="2655"/>
                  </a:lnTo>
                  <a:close/>
                  <a:moveTo>
                    <a:pt x="3775" y="786"/>
                  </a:moveTo>
                  <a:cubicBezTo>
                    <a:pt x="3846" y="1012"/>
                    <a:pt x="3953" y="1274"/>
                    <a:pt x="4120" y="1524"/>
                  </a:cubicBezTo>
                  <a:cubicBezTo>
                    <a:pt x="4537" y="2167"/>
                    <a:pt x="5144" y="2536"/>
                    <a:pt x="5906" y="2584"/>
                  </a:cubicBezTo>
                  <a:lnTo>
                    <a:pt x="5906" y="2893"/>
                  </a:lnTo>
                  <a:cubicBezTo>
                    <a:pt x="5906" y="3548"/>
                    <a:pt x="5549" y="4179"/>
                    <a:pt x="4977" y="4501"/>
                  </a:cubicBezTo>
                  <a:lnTo>
                    <a:pt x="4727" y="4656"/>
                  </a:lnTo>
                  <a:cubicBezTo>
                    <a:pt x="4608" y="4721"/>
                    <a:pt x="4474" y="4754"/>
                    <a:pt x="4340" y="4754"/>
                  </a:cubicBezTo>
                  <a:cubicBezTo>
                    <a:pt x="4206" y="4754"/>
                    <a:pt x="4073" y="4721"/>
                    <a:pt x="3953" y="4656"/>
                  </a:cubicBezTo>
                  <a:lnTo>
                    <a:pt x="3703" y="4501"/>
                  </a:lnTo>
                  <a:cubicBezTo>
                    <a:pt x="3120" y="4179"/>
                    <a:pt x="2775" y="3572"/>
                    <a:pt x="2775" y="2893"/>
                  </a:cubicBezTo>
                  <a:lnTo>
                    <a:pt x="2775" y="2417"/>
                  </a:lnTo>
                  <a:lnTo>
                    <a:pt x="2775" y="1858"/>
                  </a:lnTo>
                  <a:cubicBezTo>
                    <a:pt x="3001" y="1750"/>
                    <a:pt x="3465" y="1465"/>
                    <a:pt x="3775" y="786"/>
                  </a:cubicBezTo>
                  <a:close/>
                  <a:moveTo>
                    <a:pt x="5001" y="4906"/>
                  </a:moveTo>
                  <a:lnTo>
                    <a:pt x="5001" y="5751"/>
                  </a:lnTo>
                  <a:lnTo>
                    <a:pt x="4965" y="5775"/>
                  </a:lnTo>
                  <a:lnTo>
                    <a:pt x="4334" y="6203"/>
                  </a:lnTo>
                  <a:lnTo>
                    <a:pt x="3692" y="5751"/>
                  </a:lnTo>
                  <a:lnTo>
                    <a:pt x="3692" y="4906"/>
                  </a:lnTo>
                  <a:lnTo>
                    <a:pt x="3775" y="4953"/>
                  </a:lnTo>
                  <a:cubicBezTo>
                    <a:pt x="3953" y="5048"/>
                    <a:pt x="4144" y="5096"/>
                    <a:pt x="4346" y="5096"/>
                  </a:cubicBezTo>
                  <a:cubicBezTo>
                    <a:pt x="4537" y="5096"/>
                    <a:pt x="4727" y="5048"/>
                    <a:pt x="4906" y="4953"/>
                  </a:cubicBezTo>
                  <a:lnTo>
                    <a:pt x="5001" y="4906"/>
                  </a:lnTo>
                  <a:close/>
                  <a:moveTo>
                    <a:pt x="3680" y="6168"/>
                  </a:moveTo>
                  <a:lnTo>
                    <a:pt x="4084" y="6453"/>
                  </a:lnTo>
                  <a:lnTo>
                    <a:pt x="3680" y="6930"/>
                  </a:lnTo>
                  <a:lnTo>
                    <a:pt x="3680" y="6263"/>
                  </a:lnTo>
                  <a:lnTo>
                    <a:pt x="3680" y="6168"/>
                  </a:lnTo>
                  <a:close/>
                  <a:moveTo>
                    <a:pt x="4977" y="6168"/>
                  </a:moveTo>
                  <a:lnTo>
                    <a:pt x="4977" y="6263"/>
                  </a:lnTo>
                  <a:lnTo>
                    <a:pt x="4977" y="6930"/>
                  </a:lnTo>
                  <a:lnTo>
                    <a:pt x="4573" y="6453"/>
                  </a:lnTo>
                  <a:lnTo>
                    <a:pt x="4977" y="6168"/>
                  </a:lnTo>
                  <a:close/>
                  <a:moveTo>
                    <a:pt x="4977" y="7453"/>
                  </a:moveTo>
                  <a:lnTo>
                    <a:pt x="4977" y="8406"/>
                  </a:lnTo>
                  <a:lnTo>
                    <a:pt x="4906" y="7656"/>
                  </a:lnTo>
                  <a:lnTo>
                    <a:pt x="4977" y="7453"/>
                  </a:lnTo>
                  <a:close/>
                  <a:moveTo>
                    <a:pt x="3692" y="7453"/>
                  </a:moveTo>
                  <a:lnTo>
                    <a:pt x="3763" y="7656"/>
                  </a:lnTo>
                  <a:lnTo>
                    <a:pt x="3692" y="8418"/>
                  </a:lnTo>
                  <a:lnTo>
                    <a:pt x="3692" y="7453"/>
                  </a:lnTo>
                  <a:close/>
                  <a:moveTo>
                    <a:pt x="4311" y="6703"/>
                  </a:moveTo>
                  <a:lnTo>
                    <a:pt x="4704" y="7168"/>
                  </a:lnTo>
                  <a:lnTo>
                    <a:pt x="4537" y="7584"/>
                  </a:lnTo>
                  <a:cubicBezTo>
                    <a:pt x="4525" y="7620"/>
                    <a:pt x="4525" y="7632"/>
                    <a:pt x="4525" y="7656"/>
                  </a:cubicBezTo>
                  <a:lnTo>
                    <a:pt x="4680" y="9251"/>
                  </a:lnTo>
                  <a:lnTo>
                    <a:pt x="3942" y="9251"/>
                  </a:lnTo>
                  <a:lnTo>
                    <a:pt x="4108" y="7656"/>
                  </a:lnTo>
                  <a:cubicBezTo>
                    <a:pt x="4108" y="7632"/>
                    <a:pt x="4108" y="7596"/>
                    <a:pt x="4084" y="7584"/>
                  </a:cubicBezTo>
                  <a:lnTo>
                    <a:pt x="3930" y="7168"/>
                  </a:lnTo>
                  <a:lnTo>
                    <a:pt x="4311" y="6703"/>
                  </a:lnTo>
                  <a:close/>
                  <a:moveTo>
                    <a:pt x="3965" y="0"/>
                  </a:moveTo>
                  <a:cubicBezTo>
                    <a:pt x="3906" y="0"/>
                    <a:pt x="3846" y="0"/>
                    <a:pt x="3787" y="12"/>
                  </a:cubicBezTo>
                  <a:cubicBezTo>
                    <a:pt x="3013" y="95"/>
                    <a:pt x="2453" y="750"/>
                    <a:pt x="2441" y="1524"/>
                  </a:cubicBezTo>
                  <a:lnTo>
                    <a:pt x="2441" y="1750"/>
                  </a:lnTo>
                  <a:lnTo>
                    <a:pt x="2441" y="2286"/>
                  </a:lnTo>
                  <a:cubicBezTo>
                    <a:pt x="2120" y="2358"/>
                    <a:pt x="1894" y="2643"/>
                    <a:pt x="1894" y="2977"/>
                  </a:cubicBezTo>
                  <a:cubicBezTo>
                    <a:pt x="1894" y="3358"/>
                    <a:pt x="2191" y="3667"/>
                    <a:pt x="2584" y="3691"/>
                  </a:cubicBezTo>
                  <a:cubicBezTo>
                    <a:pt x="2739" y="4084"/>
                    <a:pt x="3001" y="4441"/>
                    <a:pt x="3358" y="4703"/>
                  </a:cubicBezTo>
                  <a:lnTo>
                    <a:pt x="3358" y="5727"/>
                  </a:lnTo>
                  <a:lnTo>
                    <a:pt x="1620" y="6275"/>
                  </a:lnTo>
                  <a:cubicBezTo>
                    <a:pt x="655" y="6584"/>
                    <a:pt x="12" y="7465"/>
                    <a:pt x="1" y="8489"/>
                  </a:cubicBezTo>
                  <a:lnTo>
                    <a:pt x="1" y="9418"/>
                  </a:lnTo>
                  <a:cubicBezTo>
                    <a:pt x="1" y="9501"/>
                    <a:pt x="72" y="9585"/>
                    <a:pt x="155" y="9585"/>
                  </a:cubicBezTo>
                  <a:lnTo>
                    <a:pt x="1822" y="9585"/>
                  </a:lnTo>
                  <a:cubicBezTo>
                    <a:pt x="1917" y="9585"/>
                    <a:pt x="1989" y="9501"/>
                    <a:pt x="1989" y="9418"/>
                  </a:cubicBezTo>
                  <a:cubicBezTo>
                    <a:pt x="1989" y="9323"/>
                    <a:pt x="1917" y="9251"/>
                    <a:pt x="1822" y="9251"/>
                  </a:cubicBezTo>
                  <a:lnTo>
                    <a:pt x="334" y="9251"/>
                  </a:lnTo>
                  <a:lnTo>
                    <a:pt x="334" y="8489"/>
                  </a:lnTo>
                  <a:cubicBezTo>
                    <a:pt x="334" y="8299"/>
                    <a:pt x="370" y="8120"/>
                    <a:pt x="417" y="7942"/>
                  </a:cubicBezTo>
                  <a:cubicBezTo>
                    <a:pt x="429" y="7894"/>
                    <a:pt x="441" y="7834"/>
                    <a:pt x="453" y="7799"/>
                  </a:cubicBezTo>
                  <a:cubicBezTo>
                    <a:pt x="477" y="7751"/>
                    <a:pt x="501" y="7704"/>
                    <a:pt x="513" y="7644"/>
                  </a:cubicBezTo>
                  <a:cubicBezTo>
                    <a:pt x="739" y="7156"/>
                    <a:pt x="1167" y="6763"/>
                    <a:pt x="1703" y="6608"/>
                  </a:cubicBezTo>
                  <a:lnTo>
                    <a:pt x="2703" y="6287"/>
                  </a:lnTo>
                  <a:lnTo>
                    <a:pt x="3358" y="6084"/>
                  </a:lnTo>
                  <a:lnTo>
                    <a:pt x="3358" y="9251"/>
                  </a:lnTo>
                  <a:lnTo>
                    <a:pt x="2513" y="9251"/>
                  </a:lnTo>
                  <a:cubicBezTo>
                    <a:pt x="2418" y="9251"/>
                    <a:pt x="2346" y="9323"/>
                    <a:pt x="2346" y="9418"/>
                  </a:cubicBezTo>
                  <a:cubicBezTo>
                    <a:pt x="2346" y="9501"/>
                    <a:pt x="2418" y="9585"/>
                    <a:pt x="2513" y="9585"/>
                  </a:cubicBezTo>
                  <a:lnTo>
                    <a:pt x="8525" y="9585"/>
                  </a:lnTo>
                  <a:cubicBezTo>
                    <a:pt x="8609" y="9585"/>
                    <a:pt x="8692" y="9501"/>
                    <a:pt x="8692" y="9418"/>
                  </a:cubicBezTo>
                  <a:lnTo>
                    <a:pt x="8692" y="8489"/>
                  </a:lnTo>
                  <a:cubicBezTo>
                    <a:pt x="8692" y="7930"/>
                    <a:pt x="8466" y="7358"/>
                    <a:pt x="8073" y="6942"/>
                  </a:cubicBezTo>
                  <a:cubicBezTo>
                    <a:pt x="8042" y="6904"/>
                    <a:pt x="8001" y="6886"/>
                    <a:pt x="7957" y="6886"/>
                  </a:cubicBezTo>
                  <a:cubicBezTo>
                    <a:pt x="7917" y="6886"/>
                    <a:pt x="7875" y="6901"/>
                    <a:pt x="7835" y="6930"/>
                  </a:cubicBezTo>
                  <a:cubicBezTo>
                    <a:pt x="7763" y="6989"/>
                    <a:pt x="7763" y="7096"/>
                    <a:pt x="7823" y="7168"/>
                  </a:cubicBezTo>
                  <a:cubicBezTo>
                    <a:pt x="8156" y="7537"/>
                    <a:pt x="8335" y="8001"/>
                    <a:pt x="8335" y="8489"/>
                  </a:cubicBezTo>
                  <a:lnTo>
                    <a:pt x="8335" y="9251"/>
                  </a:lnTo>
                  <a:lnTo>
                    <a:pt x="5311" y="9251"/>
                  </a:lnTo>
                  <a:lnTo>
                    <a:pt x="5311" y="6084"/>
                  </a:lnTo>
                  <a:lnTo>
                    <a:pt x="6942" y="6608"/>
                  </a:lnTo>
                  <a:cubicBezTo>
                    <a:pt x="7085" y="6644"/>
                    <a:pt x="7216" y="6703"/>
                    <a:pt x="7335" y="6763"/>
                  </a:cubicBezTo>
                  <a:cubicBezTo>
                    <a:pt x="7359" y="6779"/>
                    <a:pt x="7388" y="6787"/>
                    <a:pt x="7418" y="6787"/>
                  </a:cubicBezTo>
                  <a:cubicBezTo>
                    <a:pt x="7474" y="6787"/>
                    <a:pt x="7534" y="6758"/>
                    <a:pt x="7573" y="6703"/>
                  </a:cubicBezTo>
                  <a:cubicBezTo>
                    <a:pt x="7621" y="6632"/>
                    <a:pt x="7585" y="6525"/>
                    <a:pt x="7513" y="6465"/>
                  </a:cubicBezTo>
                  <a:cubicBezTo>
                    <a:pt x="7359" y="6394"/>
                    <a:pt x="7216" y="6322"/>
                    <a:pt x="7061" y="6275"/>
                  </a:cubicBezTo>
                  <a:lnTo>
                    <a:pt x="5323" y="5715"/>
                  </a:lnTo>
                  <a:lnTo>
                    <a:pt x="5323" y="4679"/>
                  </a:lnTo>
                  <a:cubicBezTo>
                    <a:pt x="5680" y="4429"/>
                    <a:pt x="5954" y="4072"/>
                    <a:pt x="6097" y="3667"/>
                  </a:cubicBezTo>
                  <a:cubicBezTo>
                    <a:pt x="6466" y="3655"/>
                    <a:pt x="6787" y="3346"/>
                    <a:pt x="6787" y="2953"/>
                  </a:cubicBezTo>
                  <a:cubicBezTo>
                    <a:pt x="6787" y="2631"/>
                    <a:pt x="6561" y="2346"/>
                    <a:pt x="6251" y="2274"/>
                  </a:cubicBezTo>
                  <a:lnTo>
                    <a:pt x="6251" y="1512"/>
                  </a:lnTo>
                  <a:cubicBezTo>
                    <a:pt x="6251" y="679"/>
                    <a:pt x="5561" y="0"/>
                    <a:pt x="47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1" name="Google Shape;10612;p79">
              <a:extLst>
                <a:ext uri="{FF2B5EF4-FFF2-40B4-BE49-F238E27FC236}">
                  <a16:creationId xmlns:a16="http://schemas.microsoft.com/office/drawing/2014/main" id="{2BEA2251-7DEF-9746-0E66-A54AA40CEE99}"/>
                </a:ext>
              </a:extLst>
            </p:cNvPr>
            <p:cNvSpPr/>
            <p:nvPr/>
          </p:nvSpPr>
          <p:spPr>
            <a:xfrm>
              <a:off x="4239154" y="3387518"/>
              <a:ext cx="44922" cy="65071"/>
            </a:xfrm>
            <a:custGeom>
              <a:avLst/>
              <a:gdLst/>
              <a:ahLst/>
              <a:cxnLst/>
              <a:rect l="l" t="t" r="r" b="b"/>
              <a:pathLst>
                <a:path w="1418" h="2054" extrusionOk="0">
                  <a:moveTo>
                    <a:pt x="664" y="1"/>
                  </a:moveTo>
                  <a:cubicBezTo>
                    <a:pt x="396" y="1"/>
                    <a:pt x="158" y="171"/>
                    <a:pt x="49" y="422"/>
                  </a:cubicBezTo>
                  <a:cubicBezTo>
                    <a:pt x="1" y="505"/>
                    <a:pt x="49" y="612"/>
                    <a:pt x="132" y="648"/>
                  </a:cubicBezTo>
                  <a:cubicBezTo>
                    <a:pt x="156" y="657"/>
                    <a:pt x="181" y="662"/>
                    <a:pt x="204" y="662"/>
                  </a:cubicBezTo>
                  <a:cubicBezTo>
                    <a:pt x="272" y="662"/>
                    <a:pt x="332" y="624"/>
                    <a:pt x="358" y="553"/>
                  </a:cubicBezTo>
                  <a:cubicBezTo>
                    <a:pt x="412" y="436"/>
                    <a:pt x="532" y="347"/>
                    <a:pt x="668" y="347"/>
                  </a:cubicBezTo>
                  <a:cubicBezTo>
                    <a:pt x="683" y="347"/>
                    <a:pt x="699" y="348"/>
                    <a:pt x="715" y="351"/>
                  </a:cubicBezTo>
                  <a:cubicBezTo>
                    <a:pt x="894" y="362"/>
                    <a:pt x="1037" y="505"/>
                    <a:pt x="1049" y="684"/>
                  </a:cubicBezTo>
                  <a:cubicBezTo>
                    <a:pt x="1049" y="767"/>
                    <a:pt x="1037" y="851"/>
                    <a:pt x="1001" y="910"/>
                  </a:cubicBezTo>
                  <a:cubicBezTo>
                    <a:pt x="953" y="982"/>
                    <a:pt x="882" y="1029"/>
                    <a:pt x="799" y="1065"/>
                  </a:cubicBezTo>
                  <a:cubicBezTo>
                    <a:pt x="561" y="1136"/>
                    <a:pt x="406" y="1208"/>
                    <a:pt x="406" y="1374"/>
                  </a:cubicBezTo>
                  <a:lnTo>
                    <a:pt x="406" y="1898"/>
                  </a:lnTo>
                  <a:cubicBezTo>
                    <a:pt x="406" y="1982"/>
                    <a:pt x="477" y="2053"/>
                    <a:pt x="561" y="2053"/>
                  </a:cubicBezTo>
                  <a:cubicBezTo>
                    <a:pt x="656" y="2053"/>
                    <a:pt x="727" y="1982"/>
                    <a:pt x="727" y="1898"/>
                  </a:cubicBezTo>
                  <a:lnTo>
                    <a:pt x="727" y="1446"/>
                  </a:lnTo>
                  <a:cubicBezTo>
                    <a:pt x="763" y="1434"/>
                    <a:pt x="799" y="1422"/>
                    <a:pt x="882" y="1386"/>
                  </a:cubicBezTo>
                  <a:cubicBezTo>
                    <a:pt x="1037" y="1339"/>
                    <a:pt x="1180" y="1243"/>
                    <a:pt x="1263" y="1101"/>
                  </a:cubicBezTo>
                  <a:cubicBezTo>
                    <a:pt x="1370" y="958"/>
                    <a:pt x="1418" y="803"/>
                    <a:pt x="1394" y="660"/>
                  </a:cubicBezTo>
                  <a:cubicBezTo>
                    <a:pt x="1370" y="315"/>
                    <a:pt x="1096" y="29"/>
                    <a:pt x="739" y="5"/>
                  </a:cubicBezTo>
                  <a:cubicBezTo>
                    <a:pt x="714" y="2"/>
                    <a:pt x="689" y="1"/>
                    <a:pt x="6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2" name="Google Shape;10613;p79">
              <a:extLst>
                <a:ext uri="{FF2B5EF4-FFF2-40B4-BE49-F238E27FC236}">
                  <a16:creationId xmlns:a16="http://schemas.microsoft.com/office/drawing/2014/main" id="{0BC33A03-AEBB-EC0B-CC89-605F70BA9BAB}"/>
                </a:ext>
              </a:extLst>
            </p:cNvPr>
            <p:cNvSpPr/>
            <p:nvPr/>
          </p:nvSpPr>
          <p:spPr>
            <a:xfrm>
              <a:off x="4250876" y="3457816"/>
              <a:ext cx="14351" cy="14383"/>
            </a:xfrm>
            <a:custGeom>
              <a:avLst/>
              <a:gdLst/>
              <a:ahLst/>
              <a:cxnLst/>
              <a:rect l="l" t="t" r="r" b="b"/>
              <a:pathLst>
                <a:path w="453" h="454" extrusionOk="0">
                  <a:moveTo>
                    <a:pt x="226" y="1"/>
                  </a:moveTo>
                  <a:cubicBezTo>
                    <a:pt x="107" y="1"/>
                    <a:pt x="0" y="108"/>
                    <a:pt x="0" y="227"/>
                  </a:cubicBezTo>
                  <a:cubicBezTo>
                    <a:pt x="0" y="346"/>
                    <a:pt x="107" y="453"/>
                    <a:pt x="226" y="453"/>
                  </a:cubicBezTo>
                  <a:cubicBezTo>
                    <a:pt x="345" y="453"/>
                    <a:pt x="453" y="346"/>
                    <a:pt x="453" y="227"/>
                  </a:cubicBezTo>
                  <a:cubicBezTo>
                    <a:pt x="453" y="108"/>
                    <a:pt x="345" y="1"/>
                    <a:pt x="2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03" name="Google Shape;10614;p79">
            <a:extLst>
              <a:ext uri="{FF2B5EF4-FFF2-40B4-BE49-F238E27FC236}">
                <a16:creationId xmlns:a16="http://schemas.microsoft.com/office/drawing/2014/main" id="{78B17289-84B2-4D1F-3351-AE996B9A3448}"/>
              </a:ext>
            </a:extLst>
          </p:cNvPr>
          <p:cNvGrpSpPr/>
          <p:nvPr/>
        </p:nvGrpSpPr>
        <p:grpSpPr>
          <a:xfrm>
            <a:off x="976660" y="5547661"/>
            <a:ext cx="570366" cy="694046"/>
            <a:chOff x="871254" y="3360146"/>
            <a:chExt cx="285183" cy="347023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04" name="Google Shape;10615;p79">
              <a:extLst>
                <a:ext uri="{FF2B5EF4-FFF2-40B4-BE49-F238E27FC236}">
                  <a16:creationId xmlns:a16="http://schemas.microsoft.com/office/drawing/2014/main" id="{6525D0D9-CC4D-1D7B-E17E-F5D264BA25AB}"/>
                </a:ext>
              </a:extLst>
            </p:cNvPr>
            <p:cNvSpPr/>
            <p:nvPr/>
          </p:nvSpPr>
          <p:spPr>
            <a:xfrm>
              <a:off x="871254" y="3360146"/>
              <a:ext cx="135052" cy="164863"/>
            </a:xfrm>
            <a:custGeom>
              <a:avLst/>
              <a:gdLst/>
              <a:ahLst/>
              <a:cxnLst/>
              <a:rect l="l" t="t" r="r" b="b"/>
              <a:pathLst>
                <a:path w="4263" h="5204" extrusionOk="0">
                  <a:moveTo>
                    <a:pt x="4084" y="0"/>
                  </a:moveTo>
                  <a:cubicBezTo>
                    <a:pt x="2965" y="107"/>
                    <a:pt x="1941" y="619"/>
                    <a:pt x="1179" y="1453"/>
                  </a:cubicBezTo>
                  <a:cubicBezTo>
                    <a:pt x="417" y="2286"/>
                    <a:pt x="0" y="3358"/>
                    <a:pt x="0" y="4489"/>
                  </a:cubicBezTo>
                  <a:cubicBezTo>
                    <a:pt x="0" y="4679"/>
                    <a:pt x="12" y="4870"/>
                    <a:pt x="36" y="5060"/>
                  </a:cubicBezTo>
                  <a:cubicBezTo>
                    <a:pt x="48" y="5144"/>
                    <a:pt x="107" y="5203"/>
                    <a:pt x="191" y="5203"/>
                  </a:cubicBezTo>
                  <a:lnTo>
                    <a:pt x="214" y="5203"/>
                  </a:lnTo>
                  <a:cubicBezTo>
                    <a:pt x="298" y="5179"/>
                    <a:pt x="357" y="5108"/>
                    <a:pt x="345" y="5025"/>
                  </a:cubicBezTo>
                  <a:cubicBezTo>
                    <a:pt x="310" y="4834"/>
                    <a:pt x="310" y="4667"/>
                    <a:pt x="310" y="4477"/>
                  </a:cubicBezTo>
                  <a:cubicBezTo>
                    <a:pt x="310" y="2310"/>
                    <a:pt x="1941" y="524"/>
                    <a:pt x="4096" y="310"/>
                  </a:cubicBezTo>
                  <a:cubicBezTo>
                    <a:pt x="4107" y="312"/>
                    <a:pt x="4118" y="313"/>
                    <a:pt x="4128" y="313"/>
                  </a:cubicBezTo>
                  <a:cubicBezTo>
                    <a:pt x="4215" y="313"/>
                    <a:pt x="4263" y="229"/>
                    <a:pt x="4263" y="155"/>
                  </a:cubicBezTo>
                  <a:cubicBezTo>
                    <a:pt x="4239" y="60"/>
                    <a:pt x="4167" y="0"/>
                    <a:pt x="40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5" name="Google Shape;10616;p79">
              <a:extLst>
                <a:ext uri="{FF2B5EF4-FFF2-40B4-BE49-F238E27FC236}">
                  <a16:creationId xmlns:a16="http://schemas.microsoft.com/office/drawing/2014/main" id="{FC144ECF-9E12-BDC2-3F73-A3B647458FD2}"/>
                </a:ext>
              </a:extLst>
            </p:cNvPr>
            <p:cNvSpPr/>
            <p:nvPr/>
          </p:nvSpPr>
          <p:spPr>
            <a:xfrm>
              <a:off x="876132" y="3360146"/>
              <a:ext cx="280305" cy="347023"/>
            </a:xfrm>
            <a:custGeom>
              <a:avLst/>
              <a:gdLst/>
              <a:ahLst/>
              <a:cxnLst/>
              <a:rect l="l" t="t" r="r" b="b"/>
              <a:pathLst>
                <a:path w="8848" h="10954" extrusionOk="0">
                  <a:moveTo>
                    <a:pt x="4585" y="0"/>
                  </a:moveTo>
                  <a:cubicBezTo>
                    <a:pt x="4490" y="0"/>
                    <a:pt x="4418" y="60"/>
                    <a:pt x="4418" y="155"/>
                  </a:cubicBezTo>
                  <a:cubicBezTo>
                    <a:pt x="4418" y="238"/>
                    <a:pt x="4478" y="322"/>
                    <a:pt x="4561" y="322"/>
                  </a:cubicBezTo>
                  <a:cubicBezTo>
                    <a:pt x="6787" y="441"/>
                    <a:pt x="8526" y="2262"/>
                    <a:pt x="8526" y="4489"/>
                  </a:cubicBezTo>
                  <a:cubicBezTo>
                    <a:pt x="8526" y="6298"/>
                    <a:pt x="7359" y="7906"/>
                    <a:pt x="5621" y="8454"/>
                  </a:cubicBezTo>
                  <a:cubicBezTo>
                    <a:pt x="5597" y="8477"/>
                    <a:pt x="5549" y="8489"/>
                    <a:pt x="5537" y="8537"/>
                  </a:cubicBezTo>
                  <a:lnTo>
                    <a:pt x="4347" y="10501"/>
                  </a:lnTo>
                  <a:lnTo>
                    <a:pt x="3156" y="8537"/>
                  </a:lnTo>
                  <a:cubicBezTo>
                    <a:pt x="3132" y="8501"/>
                    <a:pt x="3108" y="8477"/>
                    <a:pt x="3061" y="8454"/>
                  </a:cubicBezTo>
                  <a:cubicBezTo>
                    <a:pt x="1727" y="8025"/>
                    <a:pt x="715" y="6965"/>
                    <a:pt x="322" y="5632"/>
                  </a:cubicBezTo>
                  <a:cubicBezTo>
                    <a:pt x="303" y="5556"/>
                    <a:pt x="238" y="5517"/>
                    <a:pt x="177" y="5517"/>
                  </a:cubicBezTo>
                  <a:cubicBezTo>
                    <a:pt x="161" y="5517"/>
                    <a:pt x="146" y="5520"/>
                    <a:pt x="132" y="5525"/>
                  </a:cubicBezTo>
                  <a:cubicBezTo>
                    <a:pt x="37" y="5560"/>
                    <a:pt x="1" y="5644"/>
                    <a:pt x="25" y="5715"/>
                  </a:cubicBezTo>
                  <a:cubicBezTo>
                    <a:pt x="239" y="6429"/>
                    <a:pt x="608" y="7084"/>
                    <a:pt x="1132" y="7608"/>
                  </a:cubicBezTo>
                  <a:cubicBezTo>
                    <a:pt x="1632" y="8132"/>
                    <a:pt x="2239" y="8513"/>
                    <a:pt x="2930" y="8739"/>
                  </a:cubicBezTo>
                  <a:lnTo>
                    <a:pt x="4228" y="10882"/>
                  </a:lnTo>
                  <a:cubicBezTo>
                    <a:pt x="4251" y="10930"/>
                    <a:pt x="4299" y="10954"/>
                    <a:pt x="4359" y="10954"/>
                  </a:cubicBezTo>
                  <a:cubicBezTo>
                    <a:pt x="4418" y="10954"/>
                    <a:pt x="4466" y="10930"/>
                    <a:pt x="4490" y="10882"/>
                  </a:cubicBezTo>
                  <a:lnTo>
                    <a:pt x="5787" y="8739"/>
                  </a:lnTo>
                  <a:cubicBezTo>
                    <a:pt x="6668" y="8442"/>
                    <a:pt x="7407" y="7894"/>
                    <a:pt x="7978" y="7144"/>
                  </a:cubicBezTo>
                  <a:cubicBezTo>
                    <a:pt x="8550" y="6370"/>
                    <a:pt x="8847" y="5441"/>
                    <a:pt x="8847" y="4465"/>
                  </a:cubicBezTo>
                  <a:cubicBezTo>
                    <a:pt x="8847" y="2107"/>
                    <a:pt x="6978" y="119"/>
                    <a:pt x="45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6" name="Google Shape;10617;p79">
              <a:extLst>
                <a:ext uri="{FF2B5EF4-FFF2-40B4-BE49-F238E27FC236}">
                  <a16:creationId xmlns:a16="http://schemas.microsoft.com/office/drawing/2014/main" id="{A6BD4398-B703-A376-358D-6D85027456BE}"/>
                </a:ext>
              </a:extLst>
            </p:cNvPr>
            <p:cNvSpPr/>
            <p:nvPr/>
          </p:nvSpPr>
          <p:spPr>
            <a:xfrm>
              <a:off x="950073" y="3450656"/>
              <a:ext cx="792" cy="1172"/>
            </a:xfrm>
            <a:custGeom>
              <a:avLst/>
              <a:gdLst/>
              <a:ahLst/>
              <a:cxnLst/>
              <a:rect l="l" t="t" r="r" b="b"/>
              <a:pathLst>
                <a:path w="25" h="37" extrusionOk="0">
                  <a:moveTo>
                    <a:pt x="24" y="1"/>
                  </a:moveTo>
                  <a:lnTo>
                    <a:pt x="12" y="24"/>
                  </a:lnTo>
                  <a:cubicBezTo>
                    <a:pt x="12" y="24"/>
                    <a:pt x="0" y="24"/>
                    <a:pt x="0" y="36"/>
                  </a:cubicBezTo>
                  <a:cubicBezTo>
                    <a:pt x="12" y="24"/>
                    <a:pt x="24" y="24"/>
                    <a:pt x="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07" name="Google Shape;10618;p79">
              <a:extLst>
                <a:ext uri="{FF2B5EF4-FFF2-40B4-BE49-F238E27FC236}">
                  <a16:creationId xmlns:a16="http://schemas.microsoft.com/office/drawing/2014/main" id="{50BE814A-D056-1DD4-6022-3BBA8AAE9B7A}"/>
                </a:ext>
              </a:extLst>
            </p:cNvPr>
            <p:cNvSpPr/>
            <p:nvPr/>
          </p:nvSpPr>
          <p:spPr>
            <a:xfrm>
              <a:off x="923304" y="3434784"/>
              <a:ext cx="178042" cy="156594"/>
            </a:xfrm>
            <a:custGeom>
              <a:avLst/>
              <a:gdLst/>
              <a:ahLst/>
              <a:cxnLst/>
              <a:rect l="l" t="t" r="r" b="b"/>
              <a:pathLst>
                <a:path w="5620" h="4943" extrusionOk="0">
                  <a:moveTo>
                    <a:pt x="845" y="549"/>
                  </a:moveTo>
                  <a:cubicBezTo>
                    <a:pt x="844" y="550"/>
                    <a:pt x="842" y="552"/>
                    <a:pt x="841" y="553"/>
                  </a:cubicBezTo>
                  <a:lnTo>
                    <a:pt x="841" y="553"/>
                  </a:lnTo>
                  <a:cubicBezTo>
                    <a:pt x="842" y="552"/>
                    <a:pt x="844" y="550"/>
                    <a:pt x="845" y="549"/>
                  </a:cubicBezTo>
                  <a:close/>
                  <a:moveTo>
                    <a:pt x="4548" y="2561"/>
                  </a:moveTo>
                  <a:lnTo>
                    <a:pt x="4548" y="3145"/>
                  </a:lnTo>
                  <a:cubicBezTo>
                    <a:pt x="4548" y="3228"/>
                    <a:pt x="4620" y="3300"/>
                    <a:pt x="4715" y="3300"/>
                  </a:cubicBezTo>
                  <a:lnTo>
                    <a:pt x="5298" y="3300"/>
                  </a:lnTo>
                  <a:lnTo>
                    <a:pt x="5298" y="3871"/>
                  </a:lnTo>
                  <a:lnTo>
                    <a:pt x="4715" y="3871"/>
                  </a:lnTo>
                  <a:cubicBezTo>
                    <a:pt x="4620" y="3871"/>
                    <a:pt x="4548" y="3942"/>
                    <a:pt x="4548" y="4038"/>
                  </a:cubicBezTo>
                  <a:lnTo>
                    <a:pt x="4548" y="4609"/>
                  </a:lnTo>
                  <a:lnTo>
                    <a:pt x="3989" y="4609"/>
                  </a:lnTo>
                  <a:lnTo>
                    <a:pt x="3989" y="4038"/>
                  </a:lnTo>
                  <a:cubicBezTo>
                    <a:pt x="3989" y="3942"/>
                    <a:pt x="3905" y="3871"/>
                    <a:pt x="3822" y="3871"/>
                  </a:cubicBezTo>
                  <a:lnTo>
                    <a:pt x="3239" y="3871"/>
                  </a:lnTo>
                  <a:lnTo>
                    <a:pt x="3239" y="3300"/>
                  </a:lnTo>
                  <a:lnTo>
                    <a:pt x="3822" y="3300"/>
                  </a:lnTo>
                  <a:cubicBezTo>
                    <a:pt x="3905" y="3300"/>
                    <a:pt x="3989" y="3228"/>
                    <a:pt x="3989" y="3145"/>
                  </a:cubicBezTo>
                  <a:lnTo>
                    <a:pt x="3989" y="2561"/>
                  </a:lnTo>
                  <a:close/>
                  <a:moveTo>
                    <a:pt x="1441" y="0"/>
                  </a:moveTo>
                  <a:cubicBezTo>
                    <a:pt x="1159" y="0"/>
                    <a:pt x="895" y="90"/>
                    <a:pt x="667" y="263"/>
                  </a:cubicBezTo>
                  <a:cubicBezTo>
                    <a:pt x="0" y="787"/>
                    <a:pt x="0" y="1716"/>
                    <a:pt x="274" y="2347"/>
                  </a:cubicBezTo>
                  <a:cubicBezTo>
                    <a:pt x="441" y="2704"/>
                    <a:pt x="679" y="3038"/>
                    <a:pt x="988" y="3371"/>
                  </a:cubicBezTo>
                  <a:cubicBezTo>
                    <a:pt x="1441" y="3859"/>
                    <a:pt x="1941" y="4228"/>
                    <a:pt x="2405" y="4585"/>
                  </a:cubicBezTo>
                  <a:cubicBezTo>
                    <a:pt x="2441" y="4597"/>
                    <a:pt x="2465" y="4609"/>
                    <a:pt x="2500" y="4609"/>
                  </a:cubicBezTo>
                  <a:cubicBezTo>
                    <a:pt x="2524" y="4609"/>
                    <a:pt x="2560" y="4597"/>
                    <a:pt x="2584" y="4585"/>
                  </a:cubicBezTo>
                  <a:cubicBezTo>
                    <a:pt x="2798" y="4454"/>
                    <a:pt x="2977" y="4312"/>
                    <a:pt x="3131" y="4193"/>
                  </a:cubicBezTo>
                  <a:lnTo>
                    <a:pt x="3667" y="4193"/>
                  </a:lnTo>
                  <a:lnTo>
                    <a:pt x="3667" y="4776"/>
                  </a:lnTo>
                  <a:cubicBezTo>
                    <a:pt x="3667" y="4859"/>
                    <a:pt x="3739" y="4943"/>
                    <a:pt x="3834" y="4943"/>
                  </a:cubicBezTo>
                  <a:lnTo>
                    <a:pt x="4715" y="4943"/>
                  </a:lnTo>
                  <a:cubicBezTo>
                    <a:pt x="4798" y="4943"/>
                    <a:pt x="4870" y="4859"/>
                    <a:pt x="4870" y="4776"/>
                  </a:cubicBezTo>
                  <a:lnTo>
                    <a:pt x="4870" y="4193"/>
                  </a:lnTo>
                  <a:lnTo>
                    <a:pt x="5453" y="4193"/>
                  </a:lnTo>
                  <a:cubicBezTo>
                    <a:pt x="5548" y="4193"/>
                    <a:pt x="5620" y="4121"/>
                    <a:pt x="5620" y="4026"/>
                  </a:cubicBezTo>
                  <a:lnTo>
                    <a:pt x="5620" y="3157"/>
                  </a:lnTo>
                  <a:cubicBezTo>
                    <a:pt x="5620" y="3050"/>
                    <a:pt x="5548" y="2978"/>
                    <a:pt x="5453" y="2978"/>
                  </a:cubicBezTo>
                  <a:lnTo>
                    <a:pt x="4882" y="2978"/>
                  </a:lnTo>
                  <a:lnTo>
                    <a:pt x="4882" y="2395"/>
                  </a:lnTo>
                  <a:cubicBezTo>
                    <a:pt x="4882" y="2323"/>
                    <a:pt x="4834" y="2276"/>
                    <a:pt x="4775" y="2252"/>
                  </a:cubicBezTo>
                  <a:cubicBezTo>
                    <a:pt x="4798" y="2157"/>
                    <a:pt x="4834" y="2073"/>
                    <a:pt x="4858" y="1966"/>
                  </a:cubicBezTo>
                  <a:cubicBezTo>
                    <a:pt x="4882" y="1871"/>
                    <a:pt x="4834" y="1787"/>
                    <a:pt x="4739" y="1776"/>
                  </a:cubicBezTo>
                  <a:cubicBezTo>
                    <a:pt x="4725" y="1771"/>
                    <a:pt x="4710" y="1769"/>
                    <a:pt x="4695" y="1769"/>
                  </a:cubicBezTo>
                  <a:cubicBezTo>
                    <a:pt x="4625" y="1769"/>
                    <a:pt x="4558" y="1816"/>
                    <a:pt x="4548" y="1895"/>
                  </a:cubicBezTo>
                  <a:cubicBezTo>
                    <a:pt x="4525" y="2014"/>
                    <a:pt x="4489" y="2109"/>
                    <a:pt x="4429" y="2228"/>
                  </a:cubicBezTo>
                  <a:lnTo>
                    <a:pt x="3834" y="2228"/>
                  </a:lnTo>
                  <a:cubicBezTo>
                    <a:pt x="3739" y="2228"/>
                    <a:pt x="3667" y="2311"/>
                    <a:pt x="3667" y="2395"/>
                  </a:cubicBezTo>
                  <a:lnTo>
                    <a:pt x="3667" y="2978"/>
                  </a:lnTo>
                  <a:lnTo>
                    <a:pt x="3096" y="2978"/>
                  </a:lnTo>
                  <a:cubicBezTo>
                    <a:pt x="3001" y="2978"/>
                    <a:pt x="2929" y="3050"/>
                    <a:pt x="2929" y="3145"/>
                  </a:cubicBezTo>
                  <a:lnTo>
                    <a:pt x="2929" y="3942"/>
                  </a:lnTo>
                  <a:cubicBezTo>
                    <a:pt x="2798" y="4050"/>
                    <a:pt x="2655" y="4157"/>
                    <a:pt x="2500" y="4252"/>
                  </a:cubicBezTo>
                  <a:cubicBezTo>
                    <a:pt x="2060" y="3942"/>
                    <a:pt x="1619" y="3585"/>
                    <a:pt x="1215" y="3169"/>
                  </a:cubicBezTo>
                  <a:cubicBezTo>
                    <a:pt x="917" y="2859"/>
                    <a:pt x="715" y="2549"/>
                    <a:pt x="560" y="2228"/>
                  </a:cubicBezTo>
                  <a:cubicBezTo>
                    <a:pt x="322" y="1718"/>
                    <a:pt x="322" y="970"/>
                    <a:pt x="841" y="553"/>
                  </a:cubicBezTo>
                  <a:lnTo>
                    <a:pt x="841" y="553"/>
                  </a:lnTo>
                  <a:cubicBezTo>
                    <a:pt x="770" y="610"/>
                    <a:pt x="665" y="692"/>
                    <a:pt x="665" y="692"/>
                  </a:cubicBezTo>
                  <a:cubicBezTo>
                    <a:pt x="664" y="692"/>
                    <a:pt x="713" y="653"/>
                    <a:pt x="857" y="537"/>
                  </a:cubicBezTo>
                  <a:cubicBezTo>
                    <a:pt x="887" y="514"/>
                    <a:pt x="899" y="505"/>
                    <a:pt x="899" y="505"/>
                  </a:cubicBezTo>
                  <a:lnTo>
                    <a:pt x="899" y="505"/>
                  </a:lnTo>
                  <a:cubicBezTo>
                    <a:pt x="899" y="505"/>
                    <a:pt x="887" y="514"/>
                    <a:pt x="869" y="525"/>
                  </a:cubicBezTo>
                  <a:cubicBezTo>
                    <a:pt x="1045" y="396"/>
                    <a:pt x="1250" y="331"/>
                    <a:pt x="1461" y="331"/>
                  </a:cubicBezTo>
                  <a:cubicBezTo>
                    <a:pt x="1521" y="331"/>
                    <a:pt x="1582" y="336"/>
                    <a:pt x="1643" y="347"/>
                  </a:cubicBezTo>
                  <a:cubicBezTo>
                    <a:pt x="1941" y="406"/>
                    <a:pt x="2191" y="561"/>
                    <a:pt x="2358" y="799"/>
                  </a:cubicBezTo>
                  <a:cubicBezTo>
                    <a:pt x="2396" y="866"/>
                    <a:pt x="2445" y="893"/>
                    <a:pt x="2495" y="893"/>
                  </a:cubicBezTo>
                  <a:cubicBezTo>
                    <a:pt x="2552" y="893"/>
                    <a:pt x="2611" y="857"/>
                    <a:pt x="2655" y="799"/>
                  </a:cubicBezTo>
                  <a:cubicBezTo>
                    <a:pt x="2903" y="497"/>
                    <a:pt x="3171" y="342"/>
                    <a:pt x="3440" y="342"/>
                  </a:cubicBezTo>
                  <a:cubicBezTo>
                    <a:pt x="3468" y="342"/>
                    <a:pt x="3496" y="343"/>
                    <a:pt x="3524" y="347"/>
                  </a:cubicBezTo>
                  <a:lnTo>
                    <a:pt x="3536" y="347"/>
                  </a:lnTo>
                  <a:cubicBezTo>
                    <a:pt x="3763" y="347"/>
                    <a:pt x="3929" y="383"/>
                    <a:pt x="4072" y="478"/>
                  </a:cubicBezTo>
                  <a:cubicBezTo>
                    <a:pt x="4227" y="561"/>
                    <a:pt x="4358" y="716"/>
                    <a:pt x="4441" y="894"/>
                  </a:cubicBezTo>
                  <a:cubicBezTo>
                    <a:pt x="4501" y="1014"/>
                    <a:pt x="4548" y="1133"/>
                    <a:pt x="4560" y="1264"/>
                  </a:cubicBezTo>
                  <a:cubicBezTo>
                    <a:pt x="4584" y="1335"/>
                    <a:pt x="4644" y="1395"/>
                    <a:pt x="4727" y="1395"/>
                  </a:cubicBezTo>
                  <a:lnTo>
                    <a:pt x="4763" y="1395"/>
                  </a:lnTo>
                  <a:cubicBezTo>
                    <a:pt x="4846" y="1383"/>
                    <a:pt x="4906" y="1287"/>
                    <a:pt x="4894" y="1204"/>
                  </a:cubicBezTo>
                  <a:cubicBezTo>
                    <a:pt x="4858" y="1037"/>
                    <a:pt x="4822" y="883"/>
                    <a:pt x="4739" y="740"/>
                  </a:cubicBezTo>
                  <a:cubicBezTo>
                    <a:pt x="4620" y="525"/>
                    <a:pt x="4465" y="323"/>
                    <a:pt x="4251" y="192"/>
                  </a:cubicBezTo>
                  <a:cubicBezTo>
                    <a:pt x="4060" y="73"/>
                    <a:pt x="3834" y="13"/>
                    <a:pt x="3548" y="13"/>
                  </a:cubicBezTo>
                  <a:cubicBezTo>
                    <a:pt x="3514" y="10"/>
                    <a:pt x="3479" y="8"/>
                    <a:pt x="3445" y="8"/>
                  </a:cubicBezTo>
                  <a:cubicBezTo>
                    <a:pt x="3115" y="8"/>
                    <a:pt x="2805" y="165"/>
                    <a:pt x="2524" y="478"/>
                  </a:cubicBezTo>
                  <a:cubicBezTo>
                    <a:pt x="2322" y="240"/>
                    <a:pt x="2036" y="85"/>
                    <a:pt x="1703" y="25"/>
                  </a:cubicBezTo>
                  <a:cubicBezTo>
                    <a:pt x="1614" y="9"/>
                    <a:pt x="1527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08" name="Google Shape;10619;p79">
            <a:extLst>
              <a:ext uri="{FF2B5EF4-FFF2-40B4-BE49-F238E27FC236}">
                <a16:creationId xmlns:a16="http://schemas.microsoft.com/office/drawing/2014/main" id="{5848C9C6-8B98-AC1E-01ED-F5ECC9956360}"/>
              </a:ext>
            </a:extLst>
          </p:cNvPr>
          <p:cNvGrpSpPr/>
          <p:nvPr/>
        </p:nvGrpSpPr>
        <p:grpSpPr>
          <a:xfrm>
            <a:off x="4564481" y="5547660"/>
            <a:ext cx="563588" cy="699368"/>
            <a:chOff x="2665165" y="3360146"/>
            <a:chExt cx="281794" cy="349684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09" name="Google Shape;10620;p79">
              <a:extLst>
                <a:ext uri="{FF2B5EF4-FFF2-40B4-BE49-F238E27FC236}">
                  <a16:creationId xmlns:a16="http://schemas.microsoft.com/office/drawing/2014/main" id="{5263A7D4-45AF-A81B-A55B-D3F0D007AC01}"/>
                </a:ext>
              </a:extLst>
            </p:cNvPr>
            <p:cNvSpPr/>
            <p:nvPr/>
          </p:nvSpPr>
          <p:spPr>
            <a:xfrm>
              <a:off x="2665165" y="3495547"/>
              <a:ext cx="136572" cy="214284"/>
            </a:xfrm>
            <a:custGeom>
              <a:avLst/>
              <a:gdLst/>
              <a:ahLst/>
              <a:cxnLst/>
              <a:rect l="l" t="t" r="r" b="b"/>
              <a:pathLst>
                <a:path w="4311" h="6764" extrusionOk="0">
                  <a:moveTo>
                    <a:pt x="3977" y="4453"/>
                  </a:moveTo>
                  <a:lnTo>
                    <a:pt x="3977" y="5049"/>
                  </a:lnTo>
                  <a:lnTo>
                    <a:pt x="2441" y="5049"/>
                  </a:lnTo>
                  <a:lnTo>
                    <a:pt x="2441" y="4453"/>
                  </a:lnTo>
                  <a:close/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lnTo>
                    <a:pt x="0" y="1727"/>
                  </a:lnTo>
                  <a:cubicBezTo>
                    <a:pt x="0" y="1858"/>
                    <a:pt x="84" y="2001"/>
                    <a:pt x="179" y="2072"/>
                  </a:cubicBezTo>
                  <a:lnTo>
                    <a:pt x="1167" y="2751"/>
                  </a:lnTo>
                  <a:cubicBezTo>
                    <a:pt x="1196" y="2770"/>
                    <a:pt x="1230" y="2779"/>
                    <a:pt x="1264" y="2779"/>
                  </a:cubicBezTo>
                  <a:cubicBezTo>
                    <a:pt x="1315" y="2779"/>
                    <a:pt x="1365" y="2758"/>
                    <a:pt x="1393" y="2715"/>
                  </a:cubicBezTo>
                  <a:cubicBezTo>
                    <a:pt x="1429" y="2632"/>
                    <a:pt x="1417" y="2536"/>
                    <a:pt x="1346" y="2489"/>
                  </a:cubicBezTo>
                  <a:lnTo>
                    <a:pt x="357" y="1798"/>
                  </a:lnTo>
                  <a:cubicBezTo>
                    <a:pt x="334" y="1786"/>
                    <a:pt x="322" y="1763"/>
                    <a:pt x="322" y="1727"/>
                  </a:cubicBezTo>
                  <a:lnTo>
                    <a:pt x="322" y="334"/>
                  </a:lnTo>
                  <a:lnTo>
                    <a:pt x="655" y="334"/>
                  </a:lnTo>
                  <a:cubicBezTo>
                    <a:pt x="679" y="334"/>
                    <a:pt x="679" y="346"/>
                    <a:pt x="679" y="346"/>
                  </a:cubicBezTo>
                  <a:lnTo>
                    <a:pt x="679" y="1251"/>
                  </a:lnTo>
                  <a:cubicBezTo>
                    <a:pt x="679" y="1382"/>
                    <a:pt x="750" y="1524"/>
                    <a:pt x="857" y="1596"/>
                  </a:cubicBezTo>
                  <a:lnTo>
                    <a:pt x="2286" y="2560"/>
                  </a:lnTo>
                  <a:cubicBezTo>
                    <a:pt x="2405" y="2656"/>
                    <a:pt x="2548" y="2691"/>
                    <a:pt x="2703" y="2691"/>
                  </a:cubicBezTo>
                  <a:lnTo>
                    <a:pt x="2822" y="2691"/>
                  </a:lnTo>
                  <a:cubicBezTo>
                    <a:pt x="2941" y="2691"/>
                    <a:pt x="3060" y="2656"/>
                    <a:pt x="3143" y="2560"/>
                  </a:cubicBezTo>
                  <a:lnTo>
                    <a:pt x="3191" y="2513"/>
                  </a:lnTo>
                  <a:cubicBezTo>
                    <a:pt x="3251" y="2453"/>
                    <a:pt x="3274" y="2382"/>
                    <a:pt x="3274" y="2298"/>
                  </a:cubicBezTo>
                  <a:cubicBezTo>
                    <a:pt x="3274" y="2203"/>
                    <a:pt x="3239" y="2132"/>
                    <a:pt x="3179" y="2072"/>
                  </a:cubicBezTo>
                  <a:lnTo>
                    <a:pt x="2524" y="1477"/>
                  </a:lnTo>
                  <a:lnTo>
                    <a:pt x="2524" y="1465"/>
                  </a:lnTo>
                  <a:lnTo>
                    <a:pt x="2727" y="1251"/>
                  </a:lnTo>
                  <a:lnTo>
                    <a:pt x="3905" y="2179"/>
                  </a:lnTo>
                  <a:cubicBezTo>
                    <a:pt x="3929" y="2191"/>
                    <a:pt x="3929" y="2215"/>
                    <a:pt x="3929" y="2251"/>
                  </a:cubicBezTo>
                  <a:lnTo>
                    <a:pt x="3929" y="4156"/>
                  </a:lnTo>
                  <a:lnTo>
                    <a:pt x="2643" y="4156"/>
                  </a:lnTo>
                  <a:lnTo>
                    <a:pt x="2643" y="3620"/>
                  </a:lnTo>
                  <a:cubicBezTo>
                    <a:pt x="2643" y="3465"/>
                    <a:pt x="2560" y="3346"/>
                    <a:pt x="2465" y="3263"/>
                  </a:cubicBezTo>
                  <a:lnTo>
                    <a:pt x="1869" y="2846"/>
                  </a:lnTo>
                  <a:cubicBezTo>
                    <a:pt x="1837" y="2828"/>
                    <a:pt x="1804" y="2818"/>
                    <a:pt x="1771" y="2818"/>
                  </a:cubicBezTo>
                  <a:cubicBezTo>
                    <a:pt x="1720" y="2818"/>
                    <a:pt x="1673" y="2842"/>
                    <a:pt x="1643" y="2894"/>
                  </a:cubicBezTo>
                  <a:cubicBezTo>
                    <a:pt x="1596" y="2965"/>
                    <a:pt x="1608" y="3072"/>
                    <a:pt x="1691" y="3108"/>
                  </a:cubicBezTo>
                  <a:lnTo>
                    <a:pt x="2286" y="3525"/>
                  </a:lnTo>
                  <a:cubicBezTo>
                    <a:pt x="2310" y="3548"/>
                    <a:pt x="2322" y="3584"/>
                    <a:pt x="2322" y="3620"/>
                  </a:cubicBezTo>
                  <a:lnTo>
                    <a:pt x="2322" y="4156"/>
                  </a:lnTo>
                  <a:lnTo>
                    <a:pt x="2286" y="4156"/>
                  </a:lnTo>
                  <a:cubicBezTo>
                    <a:pt x="2191" y="4156"/>
                    <a:pt x="2120" y="4227"/>
                    <a:pt x="2120" y="4322"/>
                  </a:cubicBezTo>
                  <a:lnTo>
                    <a:pt x="2120" y="5584"/>
                  </a:lnTo>
                  <a:lnTo>
                    <a:pt x="2120" y="6596"/>
                  </a:lnTo>
                  <a:cubicBezTo>
                    <a:pt x="2120" y="6680"/>
                    <a:pt x="2191" y="6763"/>
                    <a:pt x="2286" y="6763"/>
                  </a:cubicBezTo>
                  <a:lnTo>
                    <a:pt x="2834" y="6763"/>
                  </a:lnTo>
                  <a:cubicBezTo>
                    <a:pt x="2917" y="6763"/>
                    <a:pt x="3001" y="6680"/>
                    <a:pt x="3001" y="6596"/>
                  </a:cubicBezTo>
                  <a:cubicBezTo>
                    <a:pt x="3001" y="6501"/>
                    <a:pt x="2917" y="6430"/>
                    <a:pt x="2834" y="6430"/>
                  </a:cubicBezTo>
                  <a:lnTo>
                    <a:pt x="2429" y="6430"/>
                  </a:lnTo>
                  <a:lnTo>
                    <a:pt x="2429" y="5406"/>
                  </a:lnTo>
                  <a:lnTo>
                    <a:pt x="3965" y="5406"/>
                  </a:lnTo>
                  <a:lnTo>
                    <a:pt x="3965" y="5584"/>
                  </a:lnTo>
                  <a:lnTo>
                    <a:pt x="3965" y="6430"/>
                  </a:lnTo>
                  <a:lnTo>
                    <a:pt x="3477" y="6430"/>
                  </a:lnTo>
                  <a:cubicBezTo>
                    <a:pt x="3382" y="6430"/>
                    <a:pt x="3310" y="6501"/>
                    <a:pt x="3310" y="6596"/>
                  </a:cubicBezTo>
                  <a:cubicBezTo>
                    <a:pt x="3310" y="6680"/>
                    <a:pt x="3382" y="6763"/>
                    <a:pt x="3477" y="6763"/>
                  </a:cubicBezTo>
                  <a:lnTo>
                    <a:pt x="4144" y="6763"/>
                  </a:lnTo>
                  <a:cubicBezTo>
                    <a:pt x="4227" y="6763"/>
                    <a:pt x="4310" y="6680"/>
                    <a:pt x="4310" y="6596"/>
                  </a:cubicBezTo>
                  <a:lnTo>
                    <a:pt x="4310" y="5251"/>
                  </a:lnTo>
                  <a:lnTo>
                    <a:pt x="4286" y="4287"/>
                  </a:lnTo>
                  <a:lnTo>
                    <a:pt x="4286" y="2215"/>
                  </a:lnTo>
                  <a:cubicBezTo>
                    <a:pt x="4286" y="2084"/>
                    <a:pt x="4227" y="1965"/>
                    <a:pt x="4132" y="1894"/>
                  </a:cubicBezTo>
                  <a:lnTo>
                    <a:pt x="2846" y="881"/>
                  </a:lnTo>
                  <a:cubicBezTo>
                    <a:pt x="2818" y="859"/>
                    <a:pt x="2782" y="847"/>
                    <a:pt x="2746" y="847"/>
                  </a:cubicBezTo>
                  <a:cubicBezTo>
                    <a:pt x="2707" y="847"/>
                    <a:pt x="2669" y="862"/>
                    <a:pt x="2643" y="893"/>
                  </a:cubicBezTo>
                  <a:lnTo>
                    <a:pt x="2322" y="1203"/>
                  </a:lnTo>
                  <a:cubicBezTo>
                    <a:pt x="2262" y="1262"/>
                    <a:pt x="2215" y="1358"/>
                    <a:pt x="2215" y="1441"/>
                  </a:cubicBezTo>
                  <a:cubicBezTo>
                    <a:pt x="2215" y="1536"/>
                    <a:pt x="2262" y="1620"/>
                    <a:pt x="2322" y="1679"/>
                  </a:cubicBezTo>
                  <a:lnTo>
                    <a:pt x="2977" y="2275"/>
                  </a:lnTo>
                  <a:lnTo>
                    <a:pt x="2941" y="2322"/>
                  </a:lnTo>
                  <a:cubicBezTo>
                    <a:pt x="2905" y="2358"/>
                    <a:pt x="2882" y="2370"/>
                    <a:pt x="2846" y="2370"/>
                  </a:cubicBezTo>
                  <a:lnTo>
                    <a:pt x="2727" y="2370"/>
                  </a:lnTo>
                  <a:cubicBezTo>
                    <a:pt x="2643" y="2370"/>
                    <a:pt x="2560" y="2334"/>
                    <a:pt x="2489" y="2298"/>
                  </a:cubicBezTo>
                  <a:lnTo>
                    <a:pt x="1060" y="1322"/>
                  </a:lnTo>
                  <a:cubicBezTo>
                    <a:pt x="1024" y="1310"/>
                    <a:pt x="1012" y="1286"/>
                    <a:pt x="1012" y="1251"/>
                  </a:cubicBezTo>
                  <a:lnTo>
                    <a:pt x="1012" y="346"/>
                  </a:lnTo>
                  <a:cubicBezTo>
                    <a:pt x="1012" y="155"/>
                    <a:pt x="869" y="0"/>
                    <a:pt x="6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10" name="Google Shape;10621;p79">
              <a:extLst>
                <a:ext uri="{FF2B5EF4-FFF2-40B4-BE49-F238E27FC236}">
                  <a16:creationId xmlns:a16="http://schemas.microsoft.com/office/drawing/2014/main" id="{061D113B-716A-C6C7-C58E-1368AED41C2E}"/>
                </a:ext>
              </a:extLst>
            </p:cNvPr>
            <p:cNvSpPr/>
            <p:nvPr/>
          </p:nvSpPr>
          <p:spPr>
            <a:xfrm>
              <a:off x="2811495" y="3494786"/>
              <a:ext cx="135464" cy="212003"/>
            </a:xfrm>
            <a:custGeom>
              <a:avLst/>
              <a:gdLst/>
              <a:ahLst/>
              <a:cxnLst/>
              <a:rect l="l" t="t" r="r" b="b"/>
              <a:pathLst>
                <a:path w="4276" h="6692" extrusionOk="0">
                  <a:moveTo>
                    <a:pt x="3942" y="322"/>
                  </a:moveTo>
                  <a:lnTo>
                    <a:pt x="3942" y="1727"/>
                  </a:lnTo>
                  <a:lnTo>
                    <a:pt x="3954" y="1727"/>
                  </a:lnTo>
                  <a:cubicBezTo>
                    <a:pt x="3954" y="1751"/>
                    <a:pt x="3942" y="1787"/>
                    <a:pt x="3918" y="1798"/>
                  </a:cubicBezTo>
                  <a:lnTo>
                    <a:pt x="1811" y="3251"/>
                  </a:lnTo>
                  <a:cubicBezTo>
                    <a:pt x="1692" y="3334"/>
                    <a:pt x="1632" y="3465"/>
                    <a:pt x="1632" y="3608"/>
                  </a:cubicBezTo>
                  <a:lnTo>
                    <a:pt x="1632" y="4144"/>
                  </a:lnTo>
                  <a:lnTo>
                    <a:pt x="334" y="4144"/>
                  </a:lnTo>
                  <a:lnTo>
                    <a:pt x="334" y="2239"/>
                  </a:lnTo>
                  <a:cubicBezTo>
                    <a:pt x="334" y="2215"/>
                    <a:pt x="358" y="2179"/>
                    <a:pt x="370" y="2168"/>
                  </a:cubicBezTo>
                  <a:lnTo>
                    <a:pt x="632" y="1965"/>
                  </a:lnTo>
                  <a:lnTo>
                    <a:pt x="1525" y="1251"/>
                  </a:lnTo>
                  <a:lnTo>
                    <a:pt x="1739" y="1453"/>
                  </a:lnTo>
                  <a:lnTo>
                    <a:pt x="1739" y="1465"/>
                  </a:lnTo>
                  <a:lnTo>
                    <a:pt x="1084" y="2060"/>
                  </a:lnTo>
                  <a:cubicBezTo>
                    <a:pt x="1025" y="2120"/>
                    <a:pt x="977" y="2203"/>
                    <a:pt x="977" y="2287"/>
                  </a:cubicBezTo>
                  <a:cubicBezTo>
                    <a:pt x="977" y="2382"/>
                    <a:pt x="1013" y="2453"/>
                    <a:pt x="1072" y="2513"/>
                  </a:cubicBezTo>
                  <a:lnTo>
                    <a:pt x="1108" y="2560"/>
                  </a:lnTo>
                  <a:cubicBezTo>
                    <a:pt x="1203" y="2644"/>
                    <a:pt x="1322" y="2691"/>
                    <a:pt x="1441" y="2691"/>
                  </a:cubicBezTo>
                  <a:lnTo>
                    <a:pt x="1561" y="2691"/>
                  </a:lnTo>
                  <a:cubicBezTo>
                    <a:pt x="1703" y="2691"/>
                    <a:pt x="1858" y="2644"/>
                    <a:pt x="1977" y="2560"/>
                  </a:cubicBezTo>
                  <a:lnTo>
                    <a:pt x="3406" y="1584"/>
                  </a:lnTo>
                  <a:cubicBezTo>
                    <a:pt x="3525" y="1513"/>
                    <a:pt x="3585" y="1382"/>
                    <a:pt x="3585" y="1251"/>
                  </a:cubicBezTo>
                  <a:lnTo>
                    <a:pt x="3585" y="334"/>
                  </a:lnTo>
                  <a:cubicBezTo>
                    <a:pt x="3585" y="322"/>
                    <a:pt x="3597" y="322"/>
                    <a:pt x="3597" y="322"/>
                  </a:cubicBezTo>
                  <a:close/>
                  <a:moveTo>
                    <a:pt x="1858" y="4477"/>
                  </a:moveTo>
                  <a:lnTo>
                    <a:pt x="1858" y="5073"/>
                  </a:lnTo>
                  <a:lnTo>
                    <a:pt x="322" y="5073"/>
                  </a:lnTo>
                  <a:lnTo>
                    <a:pt x="322" y="4477"/>
                  </a:lnTo>
                  <a:close/>
                  <a:moveTo>
                    <a:pt x="1858" y="5382"/>
                  </a:moveTo>
                  <a:lnTo>
                    <a:pt x="1858" y="6406"/>
                  </a:lnTo>
                  <a:lnTo>
                    <a:pt x="322" y="6406"/>
                  </a:lnTo>
                  <a:lnTo>
                    <a:pt x="322" y="5561"/>
                  </a:lnTo>
                  <a:lnTo>
                    <a:pt x="322" y="5382"/>
                  </a:lnTo>
                  <a:close/>
                  <a:moveTo>
                    <a:pt x="3620" y="1"/>
                  </a:moveTo>
                  <a:cubicBezTo>
                    <a:pt x="3418" y="1"/>
                    <a:pt x="3275" y="143"/>
                    <a:pt x="3275" y="334"/>
                  </a:cubicBezTo>
                  <a:lnTo>
                    <a:pt x="3275" y="1251"/>
                  </a:lnTo>
                  <a:cubicBezTo>
                    <a:pt x="3275" y="1275"/>
                    <a:pt x="3263" y="1310"/>
                    <a:pt x="3227" y="1322"/>
                  </a:cubicBezTo>
                  <a:lnTo>
                    <a:pt x="1799" y="2287"/>
                  </a:lnTo>
                  <a:cubicBezTo>
                    <a:pt x="1727" y="2334"/>
                    <a:pt x="1656" y="2358"/>
                    <a:pt x="1561" y="2358"/>
                  </a:cubicBezTo>
                  <a:lnTo>
                    <a:pt x="1441" y="2358"/>
                  </a:lnTo>
                  <a:cubicBezTo>
                    <a:pt x="1418" y="2358"/>
                    <a:pt x="1370" y="2346"/>
                    <a:pt x="1358" y="2322"/>
                  </a:cubicBezTo>
                  <a:lnTo>
                    <a:pt x="1311" y="2275"/>
                  </a:lnTo>
                  <a:lnTo>
                    <a:pt x="1965" y="1679"/>
                  </a:lnTo>
                  <a:cubicBezTo>
                    <a:pt x="2037" y="1620"/>
                    <a:pt x="2073" y="1525"/>
                    <a:pt x="2073" y="1441"/>
                  </a:cubicBezTo>
                  <a:cubicBezTo>
                    <a:pt x="2073" y="1346"/>
                    <a:pt x="2037" y="1263"/>
                    <a:pt x="1965" y="1203"/>
                  </a:cubicBezTo>
                  <a:lnTo>
                    <a:pt x="1656" y="894"/>
                  </a:lnTo>
                  <a:cubicBezTo>
                    <a:pt x="1622" y="860"/>
                    <a:pt x="1577" y="845"/>
                    <a:pt x="1534" y="845"/>
                  </a:cubicBezTo>
                  <a:cubicBezTo>
                    <a:pt x="1500" y="845"/>
                    <a:pt x="1467" y="854"/>
                    <a:pt x="1441" y="870"/>
                  </a:cubicBezTo>
                  <a:lnTo>
                    <a:pt x="429" y="1667"/>
                  </a:lnTo>
                  <a:lnTo>
                    <a:pt x="168" y="1870"/>
                  </a:lnTo>
                  <a:cubicBezTo>
                    <a:pt x="60" y="1941"/>
                    <a:pt x="1" y="2060"/>
                    <a:pt x="1" y="2203"/>
                  </a:cubicBezTo>
                  <a:lnTo>
                    <a:pt x="1" y="4263"/>
                  </a:lnTo>
                  <a:lnTo>
                    <a:pt x="1" y="5192"/>
                  </a:lnTo>
                  <a:lnTo>
                    <a:pt x="1" y="6525"/>
                  </a:lnTo>
                  <a:cubicBezTo>
                    <a:pt x="1" y="6620"/>
                    <a:pt x="72" y="6692"/>
                    <a:pt x="168" y="6692"/>
                  </a:cubicBezTo>
                  <a:lnTo>
                    <a:pt x="2025" y="6692"/>
                  </a:lnTo>
                  <a:cubicBezTo>
                    <a:pt x="2108" y="6692"/>
                    <a:pt x="2192" y="6620"/>
                    <a:pt x="2192" y="6525"/>
                  </a:cubicBezTo>
                  <a:lnTo>
                    <a:pt x="2192" y="5513"/>
                  </a:lnTo>
                  <a:lnTo>
                    <a:pt x="2192" y="4251"/>
                  </a:lnTo>
                  <a:cubicBezTo>
                    <a:pt x="2192" y="4168"/>
                    <a:pt x="2108" y="4084"/>
                    <a:pt x="2025" y="4084"/>
                  </a:cubicBezTo>
                  <a:lnTo>
                    <a:pt x="1953" y="4084"/>
                  </a:lnTo>
                  <a:lnTo>
                    <a:pt x="1953" y="3549"/>
                  </a:lnTo>
                  <a:cubicBezTo>
                    <a:pt x="1953" y="3525"/>
                    <a:pt x="1965" y="3477"/>
                    <a:pt x="1989" y="3465"/>
                  </a:cubicBezTo>
                  <a:lnTo>
                    <a:pt x="4097" y="2001"/>
                  </a:lnTo>
                  <a:cubicBezTo>
                    <a:pt x="4216" y="1929"/>
                    <a:pt x="4275" y="1798"/>
                    <a:pt x="4275" y="1667"/>
                  </a:cubicBezTo>
                  <a:lnTo>
                    <a:pt x="4275" y="96"/>
                  </a:lnTo>
                  <a:cubicBezTo>
                    <a:pt x="4275" y="72"/>
                    <a:pt x="4216" y="1"/>
                    <a:pt x="4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11" name="Google Shape;10622;p79">
              <a:extLst>
                <a:ext uri="{FF2B5EF4-FFF2-40B4-BE49-F238E27FC236}">
                  <a16:creationId xmlns:a16="http://schemas.microsoft.com/office/drawing/2014/main" id="{F88C1B33-4E75-8043-7D0C-FE24FE9CCC50}"/>
                </a:ext>
              </a:extLst>
            </p:cNvPr>
            <p:cNvSpPr/>
            <p:nvPr/>
          </p:nvSpPr>
          <p:spPr>
            <a:xfrm>
              <a:off x="2731915" y="3360146"/>
              <a:ext cx="149403" cy="181812"/>
            </a:xfrm>
            <a:custGeom>
              <a:avLst/>
              <a:gdLst/>
              <a:ahLst/>
              <a:cxnLst/>
              <a:rect l="l" t="t" r="r" b="b"/>
              <a:pathLst>
                <a:path w="4716" h="5739" extrusionOk="0">
                  <a:moveTo>
                    <a:pt x="2358" y="0"/>
                  </a:moveTo>
                  <a:cubicBezTo>
                    <a:pt x="1156" y="0"/>
                    <a:pt x="155" y="893"/>
                    <a:pt x="13" y="2084"/>
                  </a:cubicBezTo>
                  <a:cubicBezTo>
                    <a:pt x="1" y="2179"/>
                    <a:pt x="72" y="2250"/>
                    <a:pt x="143" y="2262"/>
                  </a:cubicBezTo>
                  <a:cubicBezTo>
                    <a:pt x="155" y="2265"/>
                    <a:pt x="166" y="2266"/>
                    <a:pt x="176" y="2266"/>
                  </a:cubicBezTo>
                  <a:cubicBezTo>
                    <a:pt x="255" y="2266"/>
                    <a:pt x="312" y="2194"/>
                    <a:pt x="322" y="2131"/>
                  </a:cubicBezTo>
                  <a:cubicBezTo>
                    <a:pt x="441" y="1107"/>
                    <a:pt x="1322" y="333"/>
                    <a:pt x="2346" y="333"/>
                  </a:cubicBezTo>
                  <a:cubicBezTo>
                    <a:pt x="3477" y="333"/>
                    <a:pt x="4382" y="1250"/>
                    <a:pt x="4382" y="2369"/>
                  </a:cubicBezTo>
                  <a:cubicBezTo>
                    <a:pt x="4382" y="3262"/>
                    <a:pt x="3823" y="4036"/>
                    <a:pt x="2977" y="4322"/>
                  </a:cubicBezTo>
                  <a:cubicBezTo>
                    <a:pt x="2941" y="4334"/>
                    <a:pt x="2894" y="4346"/>
                    <a:pt x="2882" y="4393"/>
                  </a:cubicBezTo>
                  <a:lnTo>
                    <a:pt x="2346" y="5286"/>
                  </a:lnTo>
                  <a:lnTo>
                    <a:pt x="1810" y="4393"/>
                  </a:lnTo>
                  <a:cubicBezTo>
                    <a:pt x="1798" y="4370"/>
                    <a:pt x="1763" y="4334"/>
                    <a:pt x="1727" y="4322"/>
                  </a:cubicBezTo>
                  <a:cubicBezTo>
                    <a:pt x="989" y="4084"/>
                    <a:pt x="477" y="3477"/>
                    <a:pt x="334" y="2727"/>
                  </a:cubicBezTo>
                  <a:cubicBezTo>
                    <a:pt x="323" y="2650"/>
                    <a:pt x="252" y="2594"/>
                    <a:pt x="177" y="2594"/>
                  </a:cubicBezTo>
                  <a:cubicBezTo>
                    <a:pt x="170" y="2594"/>
                    <a:pt x="163" y="2595"/>
                    <a:pt x="155" y="2596"/>
                  </a:cubicBezTo>
                  <a:cubicBezTo>
                    <a:pt x="72" y="2608"/>
                    <a:pt x="13" y="2703"/>
                    <a:pt x="24" y="2774"/>
                  </a:cubicBezTo>
                  <a:cubicBezTo>
                    <a:pt x="179" y="3620"/>
                    <a:pt x="775" y="4322"/>
                    <a:pt x="1572" y="4608"/>
                  </a:cubicBezTo>
                  <a:lnTo>
                    <a:pt x="2215" y="5656"/>
                  </a:lnTo>
                  <a:cubicBezTo>
                    <a:pt x="2239" y="5703"/>
                    <a:pt x="2287" y="5739"/>
                    <a:pt x="2346" y="5739"/>
                  </a:cubicBezTo>
                  <a:cubicBezTo>
                    <a:pt x="2406" y="5739"/>
                    <a:pt x="2453" y="5703"/>
                    <a:pt x="2477" y="5656"/>
                  </a:cubicBezTo>
                  <a:lnTo>
                    <a:pt x="3120" y="4608"/>
                  </a:lnTo>
                  <a:cubicBezTo>
                    <a:pt x="4073" y="4274"/>
                    <a:pt x="4704" y="3381"/>
                    <a:pt x="4704" y="2369"/>
                  </a:cubicBezTo>
                  <a:cubicBezTo>
                    <a:pt x="4715" y="1060"/>
                    <a:pt x="3656" y="0"/>
                    <a:pt x="23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12" name="Google Shape;10623;p79">
              <a:extLst>
                <a:ext uri="{FF2B5EF4-FFF2-40B4-BE49-F238E27FC236}">
                  <a16:creationId xmlns:a16="http://schemas.microsoft.com/office/drawing/2014/main" id="{A869A97D-FB33-F00B-9D58-A992079AF0C4}"/>
                </a:ext>
              </a:extLst>
            </p:cNvPr>
            <p:cNvSpPr/>
            <p:nvPr/>
          </p:nvSpPr>
          <p:spPr>
            <a:xfrm>
              <a:off x="2760585" y="3389545"/>
              <a:ext cx="92442" cy="91333"/>
            </a:xfrm>
            <a:custGeom>
              <a:avLst/>
              <a:gdLst/>
              <a:ahLst/>
              <a:cxnLst/>
              <a:rect l="l" t="t" r="r" b="b"/>
              <a:pathLst>
                <a:path w="2918" h="2883" extrusionOk="0">
                  <a:moveTo>
                    <a:pt x="1453" y="679"/>
                  </a:moveTo>
                  <a:cubicBezTo>
                    <a:pt x="1858" y="679"/>
                    <a:pt x="2203" y="1025"/>
                    <a:pt x="2203" y="1430"/>
                  </a:cubicBezTo>
                  <a:cubicBezTo>
                    <a:pt x="2203" y="1846"/>
                    <a:pt x="1870" y="2168"/>
                    <a:pt x="1453" y="2168"/>
                  </a:cubicBezTo>
                  <a:cubicBezTo>
                    <a:pt x="1036" y="2168"/>
                    <a:pt x="715" y="1846"/>
                    <a:pt x="715" y="1430"/>
                  </a:cubicBezTo>
                  <a:cubicBezTo>
                    <a:pt x="715" y="1013"/>
                    <a:pt x="1036" y="679"/>
                    <a:pt x="1453" y="679"/>
                  </a:cubicBezTo>
                  <a:close/>
                  <a:moveTo>
                    <a:pt x="1453" y="1"/>
                  </a:moveTo>
                  <a:cubicBezTo>
                    <a:pt x="1370" y="1"/>
                    <a:pt x="1286" y="72"/>
                    <a:pt x="1286" y="167"/>
                  </a:cubicBezTo>
                  <a:lnTo>
                    <a:pt x="1286" y="382"/>
                  </a:lnTo>
                  <a:cubicBezTo>
                    <a:pt x="1108" y="417"/>
                    <a:pt x="953" y="477"/>
                    <a:pt x="810" y="572"/>
                  </a:cubicBezTo>
                  <a:lnTo>
                    <a:pt x="655" y="417"/>
                  </a:lnTo>
                  <a:cubicBezTo>
                    <a:pt x="626" y="388"/>
                    <a:pt x="584" y="373"/>
                    <a:pt x="542" y="373"/>
                  </a:cubicBezTo>
                  <a:cubicBezTo>
                    <a:pt x="501" y="373"/>
                    <a:pt x="459" y="388"/>
                    <a:pt x="429" y="417"/>
                  </a:cubicBezTo>
                  <a:cubicBezTo>
                    <a:pt x="370" y="477"/>
                    <a:pt x="370" y="572"/>
                    <a:pt x="429" y="632"/>
                  </a:cubicBezTo>
                  <a:lnTo>
                    <a:pt x="596" y="798"/>
                  </a:lnTo>
                  <a:cubicBezTo>
                    <a:pt x="489" y="929"/>
                    <a:pt x="429" y="1096"/>
                    <a:pt x="393" y="1275"/>
                  </a:cubicBezTo>
                  <a:lnTo>
                    <a:pt x="167" y="1275"/>
                  </a:lnTo>
                  <a:cubicBezTo>
                    <a:pt x="72" y="1275"/>
                    <a:pt x="0" y="1358"/>
                    <a:pt x="0" y="1441"/>
                  </a:cubicBezTo>
                  <a:cubicBezTo>
                    <a:pt x="0" y="1537"/>
                    <a:pt x="72" y="1608"/>
                    <a:pt x="167" y="1608"/>
                  </a:cubicBezTo>
                  <a:lnTo>
                    <a:pt x="381" y="1608"/>
                  </a:lnTo>
                  <a:cubicBezTo>
                    <a:pt x="417" y="1787"/>
                    <a:pt x="477" y="1953"/>
                    <a:pt x="572" y="2084"/>
                  </a:cubicBezTo>
                  <a:lnTo>
                    <a:pt x="417" y="2251"/>
                  </a:lnTo>
                  <a:cubicBezTo>
                    <a:pt x="358" y="2311"/>
                    <a:pt x="358" y="2406"/>
                    <a:pt x="417" y="2465"/>
                  </a:cubicBezTo>
                  <a:cubicBezTo>
                    <a:pt x="441" y="2501"/>
                    <a:pt x="489" y="2513"/>
                    <a:pt x="536" y="2513"/>
                  </a:cubicBezTo>
                  <a:cubicBezTo>
                    <a:pt x="572" y="2513"/>
                    <a:pt x="620" y="2501"/>
                    <a:pt x="655" y="2465"/>
                  </a:cubicBezTo>
                  <a:lnTo>
                    <a:pt x="810" y="2311"/>
                  </a:lnTo>
                  <a:cubicBezTo>
                    <a:pt x="953" y="2406"/>
                    <a:pt x="1108" y="2465"/>
                    <a:pt x="1286" y="2501"/>
                  </a:cubicBezTo>
                  <a:lnTo>
                    <a:pt x="1286" y="2727"/>
                  </a:lnTo>
                  <a:cubicBezTo>
                    <a:pt x="1286" y="2811"/>
                    <a:pt x="1370" y="2882"/>
                    <a:pt x="1453" y="2882"/>
                  </a:cubicBezTo>
                  <a:cubicBezTo>
                    <a:pt x="1548" y="2882"/>
                    <a:pt x="1620" y="2811"/>
                    <a:pt x="1620" y="2727"/>
                  </a:cubicBezTo>
                  <a:lnTo>
                    <a:pt x="1620" y="2501"/>
                  </a:lnTo>
                  <a:cubicBezTo>
                    <a:pt x="1798" y="2465"/>
                    <a:pt x="1965" y="2406"/>
                    <a:pt x="2096" y="2311"/>
                  </a:cubicBezTo>
                  <a:lnTo>
                    <a:pt x="2263" y="2465"/>
                  </a:lnTo>
                  <a:cubicBezTo>
                    <a:pt x="2286" y="2501"/>
                    <a:pt x="2334" y="2513"/>
                    <a:pt x="2382" y="2513"/>
                  </a:cubicBezTo>
                  <a:cubicBezTo>
                    <a:pt x="2417" y="2513"/>
                    <a:pt x="2465" y="2501"/>
                    <a:pt x="2501" y="2465"/>
                  </a:cubicBezTo>
                  <a:cubicBezTo>
                    <a:pt x="2560" y="2406"/>
                    <a:pt x="2560" y="2311"/>
                    <a:pt x="2501" y="2251"/>
                  </a:cubicBezTo>
                  <a:lnTo>
                    <a:pt x="2334" y="2084"/>
                  </a:lnTo>
                  <a:cubicBezTo>
                    <a:pt x="2441" y="1953"/>
                    <a:pt x="2501" y="1787"/>
                    <a:pt x="2525" y="1608"/>
                  </a:cubicBezTo>
                  <a:lnTo>
                    <a:pt x="2751" y="1608"/>
                  </a:lnTo>
                  <a:cubicBezTo>
                    <a:pt x="2834" y="1608"/>
                    <a:pt x="2918" y="1537"/>
                    <a:pt x="2918" y="1441"/>
                  </a:cubicBezTo>
                  <a:cubicBezTo>
                    <a:pt x="2882" y="1358"/>
                    <a:pt x="2822" y="1275"/>
                    <a:pt x="2739" y="1275"/>
                  </a:cubicBezTo>
                  <a:lnTo>
                    <a:pt x="2513" y="1275"/>
                  </a:lnTo>
                  <a:cubicBezTo>
                    <a:pt x="2477" y="1096"/>
                    <a:pt x="2417" y="941"/>
                    <a:pt x="2322" y="798"/>
                  </a:cubicBezTo>
                  <a:lnTo>
                    <a:pt x="2489" y="632"/>
                  </a:lnTo>
                  <a:cubicBezTo>
                    <a:pt x="2548" y="572"/>
                    <a:pt x="2548" y="477"/>
                    <a:pt x="2489" y="417"/>
                  </a:cubicBezTo>
                  <a:cubicBezTo>
                    <a:pt x="2459" y="388"/>
                    <a:pt x="2417" y="373"/>
                    <a:pt x="2376" y="373"/>
                  </a:cubicBezTo>
                  <a:cubicBezTo>
                    <a:pt x="2334" y="373"/>
                    <a:pt x="2292" y="388"/>
                    <a:pt x="2263" y="417"/>
                  </a:cubicBezTo>
                  <a:lnTo>
                    <a:pt x="2096" y="572"/>
                  </a:lnTo>
                  <a:cubicBezTo>
                    <a:pt x="1965" y="477"/>
                    <a:pt x="1798" y="417"/>
                    <a:pt x="1620" y="382"/>
                  </a:cubicBezTo>
                  <a:lnTo>
                    <a:pt x="1620" y="167"/>
                  </a:lnTo>
                  <a:cubicBezTo>
                    <a:pt x="1620" y="72"/>
                    <a:pt x="1548" y="1"/>
                    <a:pt x="1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13" name="Google Shape;10624;p79">
              <a:extLst>
                <a:ext uri="{FF2B5EF4-FFF2-40B4-BE49-F238E27FC236}">
                  <a16:creationId xmlns:a16="http://schemas.microsoft.com/office/drawing/2014/main" id="{1CB17481-D7DE-A67B-6A5F-35FFAECB3C92}"/>
                </a:ext>
              </a:extLst>
            </p:cNvPr>
            <p:cNvSpPr/>
            <p:nvPr/>
          </p:nvSpPr>
          <p:spPr>
            <a:xfrm>
              <a:off x="2789636" y="3417836"/>
              <a:ext cx="33961" cy="33993"/>
            </a:xfrm>
            <a:custGeom>
              <a:avLst/>
              <a:gdLst/>
              <a:ahLst/>
              <a:cxnLst/>
              <a:rect l="l" t="t" r="r" b="b"/>
              <a:pathLst>
                <a:path w="1072" h="1073" extrusionOk="0">
                  <a:moveTo>
                    <a:pt x="536" y="346"/>
                  </a:moveTo>
                  <a:cubicBezTo>
                    <a:pt x="655" y="346"/>
                    <a:pt x="750" y="429"/>
                    <a:pt x="750" y="548"/>
                  </a:cubicBezTo>
                  <a:cubicBezTo>
                    <a:pt x="750" y="656"/>
                    <a:pt x="643" y="763"/>
                    <a:pt x="536" y="763"/>
                  </a:cubicBezTo>
                  <a:cubicBezTo>
                    <a:pt x="417" y="763"/>
                    <a:pt x="334" y="667"/>
                    <a:pt x="334" y="548"/>
                  </a:cubicBezTo>
                  <a:cubicBezTo>
                    <a:pt x="334" y="429"/>
                    <a:pt x="417" y="346"/>
                    <a:pt x="536" y="346"/>
                  </a:cubicBezTo>
                  <a:close/>
                  <a:moveTo>
                    <a:pt x="536" y="1"/>
                  </a:moveTo>
                  <a:cubicBezTo>
                    <a:pt x="238" y="1"/>
                    <a:pt x="0" y="239"/>
                    <a:pt x="0" y="537"/>
                  </a:cubicBezTo>
                  <a:cubicBezTo>
                    <a:pt x="0" y="834"/>
                    <a:pt x="238" y="1072"/>
                    <a:pt x="536" y="1072"/>
                  </a:cubicBezTo>
                  <a:cubicBezTo>
                    <a:pt x="834" y="1072"/>
                    <a:pt x="1072" y="834"/>
                    <a:pt x="1072" y="537"/>
                  </a:cubicBezTo>
                  <a:cubicBezTo>
                    <a:pt x="1072" y="251"/>
                    <a:pt x="822" y="1"/>
                    <a:pt x="5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14" name="Google Shape;10625;p79">
            <a:extLst>
              <a:ext uri="{FF2B5EF4-FFF2-40B4-BE49-F238E27FC236}">
                <a16:creationId xmlns:a16="http://schemas.microsoft.com/office/drawing/2014/main" id="{7820CB7F-540A-5210-BD3B-5A9008BB2A3F}"/>
              </a:ext>
            </a:extLst>
          </p:cNvPr>
          <p:cNvGrpSpPr/>
          <p:nvPr/>
        </p:nvGrpSpPr>
        <p:grpSpPr>
          <a:xfrm>
            <a:off x="13546840" y="5522760"/>
            <a:ext cx="528930" cy="706148"/>
            <a:chOff x="7156344" y="3347696"/>
            <a:chExt cx="264465" cy="353074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15" name="Google Shape;10626;p79">
              <a:extLst>
                <a:ext uri="{FF2B5EF4-FFF2-40B4-BE49-F238E27FC236}">
                  <a16:creationId xmlns:a16="http://schemas.microsoft.com/office/drawing/2014/main" id="{ADFF5B74-7449-1019-F141-0F4B943F5F66}"/>
                </a:ext>
              </a:extLst>
            </p:cNvPr>
            <p:cNvSpPr/>
            <p:nvPr/>
          </p:nvSpPr>
          <p:spPr>
            <a:xfrm>
              <a:off x="7248754" y="3468397"/>
              <a:ext cx="10233" cy="15872"/>
            </a:xfrm>
            <a:custGeom>
              <a:avLst/>
              <a:gdLst/>
              <a:ahLst/>
              <a:cxnLst/>
              <a:rect l="l" t="t" r="r" b="b"/>
              <a:pathLst>
                <a:path w="323" h="501" extrusionOk="0">
                  <a:moveTo>
                    <a:pt x="156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334"/>
                  </a:lnTo>
                  <a:cubicBezTo>
                    <a:pt x="1" y="429"/>
                    <a:pt x="72" y="500"/>
                    <a:pt x="156" y="500"/>
                  </a:cubicBezTo>
                  <a:cubicBezTo>
                    <a:pt x="251" y="500"/>
                    <a:pt x="322" y="429"/>
                    <a:pt x="322" y="334"/>
                  </a:cubicBezTo>
                  <a:lnTo>
                    <a:pt x="322" y="155"/>
                  </a:lnTo>
                  <a:cubicBezTo>
                    <a:pt x="322" y="72"/>
                    <a:pt x="251" y="0"/>
                    <a:pt x="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16" name="Google Shape;10627;p79">
              <a:extLst>
                <a:ext uri="{FF2B5EF4-FFF2-40B4-BE49-F238E27FC236}">
                  <a16:creationId xmlns:a16="http://schemas.microsoft.com/office/drawing/2014/main" id="{2194823D-4A3A-AFDB-5B0A-053CE3A0EC16}"/>
                </a:ext>
              </a:extLst>
            </p:cNvPr>
            <p:cNvSpPr/>
            <p:nvPr/>
          </p:nvSpPr>
          <p:spPr>
            <a:xfrm>
              <a:off x="7314775" y="3468397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55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334"/>
                  </a:lnTo>
                  <a:cubicBezTo>
                    <a:pt x="1" y="429"/>
                    <a:pt x="72" y="500"/>
                    <a:pt x="155" y="500"/>
                  </a:cubicBezTo>
                  <a:cubicBezTo>
                    <a:pt x="251" y="500"/>
                    <a:pt x="322" y="429"/>
                    <a:pt x="322" y="334"/>
                  </a:cubicBezTo>
                  <a:lnTo>
                    <a:pt x="322" y="155"/>
                  </a:lnTo>
                  <a:cubicBezTo>
                    <a:pt x="322" y="72"/>
                    <a:pt x="251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17" name="Google Shape;10628;p79">
              <a:extLst>
                <a:ext uri="{FF2B5EF4-FFF2-40B4-BE49-F238E27FC236}">
                  <a16:creationId xmlns:a16="http://schemas.microsoft.com/office/drawing/2014/main" id="{70875E69-3F0E-2730-6DAB-02027BFE4A37}"/>
                </a:ext>
              </a:extLst>
            </p:cNvPr>
            <p:cNvSpPr/>
            <p:nvPr/>
          </p:nvSpPr>
          <p:spPr>
            <a:xfrm>
              <a:off x="7156344" y="3347696"/>
              <a:ext cx="264465" cy="353074"/>
            </a:xfrm>
            <a:custGeom>
              <a:avLst/>
              <a:gdLst/>
              <a:ahLst/>
              <a:cxnLst/>
              <a:rect l="l" t="t" r="r" b="b"/>
              <a:pathLst>
                <a:path w="8348" h="11145" extrusionOk="0">
                  <a:moveTo>
                    <a:pt x="4111" y="310"/>
                  </a:moveTo>
                  <a:cubicBezTo>
                    <a:pt x="4118" y="310"/>
                    <a:pt x="4125" y="310"/>
                    <a:pt x="4132" y="310"/>
                  </a:cubicBezTo>
                  <a:cubicBezTo>
                    <a:pt x="5573" y="322"/>
                    <a:pt x="6740" y="1512"/>
                    <a:pt x="6740" y="2953"/>
                  </a:cubicBezTo>
                  <a:lnTo>
                    <a:pt x="6740" y="3643"/>
                  </a:lnTo>
                  <a:lnTo>
                    <a:pt x="6526" y="3643"/>
                  </a:lnTo>
                  <a:cubicBezTo>
                    <a:pt x="6430" y="3643"/>
                    <a:pt x="6311" y="3632"/>
                    <a:pt x="6216" y="3596"/>
                  </a:cubicBezTo>
                  <a:cubicBezTo>
                    <a:pt x="5859" y="3489"/>
                    <a:pt x="4978" y="3167"/>
                    <a:pt x="4359" y="2119"/>
                  </a:cubicBezTo>
                  <a:cubicBezTo>
                    <a:pt x="4311" y="2048"/>
                    <a:pt x="4299" y="1977"/>
                    <a:pt x="4299" y="1905"/>
                  </a:cubicBezTo>
                  <a:lnTo>
                    <a:pt x="4299" y="1548"/>
                  </a:lnTo>
                  <a:cubicBezTo>
                    <a:pt x="4299" y="1453"/>
                    <a:pt x="4228" y="1381"/>
                    <a:pt x="4132" y="1381"/>
                  </a:cubicBezTo>
                  <a:cubicBezTo>
                    <a:pt x="4049" y="1381"/>
                    <a:pt x="3966" y="1453"/>
                    <a:pt x="3966" y="1548"/>
                  </a:cubicBezTo>
                  <a:lnTo>
                    <a:pt x="3966" y="1905"/>
                  </a:lnTo>
                  <a:cubicBezTo>
                    <a:pt x="3966" y="1977"/>
                    <a:pt x="3954" y="2060"/>
                    <a:pt x="3906" y="2119"/>
                  </a:cubicBezTo>
                  <a:cubicBezTo>
                    <a:pt x="3275" y="3167"/>
                    <a:pt x="2406" y="3489"/>
                    <a:pt x="2049" y="3596"/>
                  </a:cubicBezTo>
                  <a:cubicBezTo>
                    <a:pt x="1942" y="3632"/>
                    <a:pt x="1846" y="3643"/>
                    <a:pt x="1739" y="3643"/>
                  </a:cubicBezTo>
                  <a:lnTo>
                    <a:pt x="1620" y="3643"/>
                  </a:lnTo>
                  <a:cubicBezTo>
                    <a:pt x="1584" y="3643"/>
                    <a:pt x="1561" y="3643"/>
                    <a:pt x="1513" y="3655"/>
                  </a:cubicBezTo>
                  <a:lnTo>
                    <a:pt x="1513" y="2941"/>
                  </a:lnTo>
                  <a:cubicBezTo>
                    <a:pt x="1501" y="1496"/>
                    <a:pt x="2680" y="310"/>
                    <a:pt x="4111" y="310"/>
                  </a:cubicBezTo>
                  <a:close/>
                  <a:moveTo>
                    <a:pt x="1799" y="5013"/>
                  </a:moveTo>
                  <a:cubicBezTo>
                    <a:pt x="1882" y="5322"/>
                    <a:pt x="2049" y="5620"/>
                    <a:pt x="2275" y="5894"/>
                  </a:cubicBezTo>
                  <a:cubicBezTo>
                    <a:pt x="2168" y="6013"/>
                    <a:pt x="2025" y="6084"/>
                    <a:pt x="1858" y="6084"/>
                  </a:cubicBezTo>
                  <a:cubicBezTo>
                    <a:pt x="1561" y="6084"/>
                    <a:pt x="1323" y="5846"/>
                    <a:pt x="1323" y="5548"/>
                  </a:cubicBezTo>
                  <a:cubicBezTo>
                    <a:pt x="1323" y="5275"/>
                    <a:pt x="1525" y="5060"/>
                    <a:pt x="1799" y="5013"/>
                  </a:cubicBezTo>
                  <a:close/>
                  <a:moveTo>
                    <a:pt x="6454" y="5013"/>
                  </a:moveTo>
                  <a:cubicBezTo>
                    <a:pt x="6704" y="5037"/>
                    <a:pt x="6918" y="5263"/>
                    <a:pt x="6918" y="5548"/>
                  </a:cubicBezTo>
                  <a:cubicBezTo>
                    <a:pt x="6918" y="5846"/>
                    <a:pt x="6680" y="6084"/>
                    <a:pt x="6383" y="6084"/>
                  </a:cubicBezTo>
                  <a:cubicBezTo>
                    <a:pt x="6216" y="6084"/>
                    <a:pt x="6073" y="6013"/>
                    <a:pt x="5978" y="5894"/>
                  </a:cubicBezTo>
                  <a:cubicBezTo>
                    <a:pt x="6204" y="5632"/>
                    <a:pt x="6347" y="5334"/>
                    <a:pt x="6454" y="5013"/>
                  </a:cubicBezTo>
                  <a:close/>
                  <a:moveTo>
                    <a:pt x="4132" y="2381"/>
                  </a:moveTo>
                  <a:cubicBezTo>
                    <a:pt x="4823" y="3453"/>
                    <a:pt x="5752" y="3810"/>
                    <a:pt x="6145" y="3905"/>
                  </a:cubicBezTo>
                  <a:cubicBezTo>
                    <a:pt x="6276" y="3941"/>
                    <a:pt x="6406" y="3965"/>
                    <a:pt x="6549" y="3965"/>
                  </a:cubicBezTo>
                  <a:lnTo>
                    <a:pt x="6668" y="3965"/>
                  </a:lnTo>
                  <a:cubicBezTo>
                    <a:pt x="6740" y="3965"/>
                    <a:pt x="6811" y="4001"/>
                    <a:pt x="6871" y="4060"/>
                  </a:cubicBezTo>
                  <a:cubicBezTo>
                    <a:pt x="6930" y="4120"/>
                    <a:pt x="6942" y="4191"/>
                    <a:pt x="6942" y="4263"/>
                  </a:cubicBezTo>
                  <a:cubicBezTo>
                    <a:pt x="6930" y="4405"/>
                    <a:pt x="6799" y="4501"/>
                    <a:pt x="6645" y="4501"/>
                  </a:cubicBezTo>
                  <a:lnTo>
                    <a:pt x="6573" y="4501"/>
                  </a:lnTo>
                  <a:cubicBezTo>
                    <a:pt x="6573" y="4417"/>
                    <a:pt x="6514" y="4346"/>
                    <a:pt x="6430" y="4322"/>
                  </a:cubicBezTo>
                  <a:cubicBezTo>
                    <a:pt x="6335" y="4322"/>
                    <a:pt x="6264" y="4382"/>
                    <a:pt x="6252" y="4477"/>
                  </a:cubicBezTo>
                  <a:cubicBezTo>
                    <a:pt x="6204" y="5001"/>
                    <a:pt x="5966" y="5489"/>
                    <a:pt x="5573" y="5858"/>
                  </a:cubicBezTo>
                  <a:cubicBezTo>
                    <a:pt x="5192" y="6215"/>
                    <a:pt x="4680" y="6430"/>
                    <a:pt x="4144" y="6430"/>
                  </a:cubicBezTo>
                  <a:cubicBezTo>
                    <a:pt x="3585" y="6430"/>
                    <a:pt x="3073" y="6227"/>
                    <a:pt x="2692" y="5858"/>
                  </a:cubicBezTo>
                  <a:cubicBezTo>
                    <a:pt x="2299" y="5501"/>
                    <a:pt x="2061" y="5013"/>
                    <a:pt x="2025" y="4477"/>
                  </a:cubicBezTo>
                  <a:cubicBezTo>
                    <a:pt x="2025" y="4389"/>
                    <a:pt x="1943" y="4321"/>
                    <a:pt x="1865" y="4321"/>
                  </a:cubicBezTo>
                  <a:cubicBezTo>
                    <a:pt x="1859" y="4321"/>
                    <a:pt x="1852" y="4321"/>
                    <a:pt x="1846" y="4322"/>
                  </a:cubicBezTo>
                  <a:cubicBezTo>
                    <a:pt x="1751" y="4322"/>
                    <a:pt x="1680" y="4417"/>
                    <a:pt x="1692" y="4501"/>
                  </a:cubicBezTo>
                  <a:lnTo>
                    <a:pt x="1620" y="4501"/>
                  </a:lnTo>
                  <a:cubicBezTo>
                    <a:pt x="1465" y="4501"/>
                    <a:pt x="1334" y="4405"/>
                    <a:pt x="1323" y="4263"/>
                  </a:cubicBezTo>
                  <a:cubicBezTo>
                    <a:pt x="1311" y="4191"/>
                    <a:pt x="1334" y="4120"/>
                    <a:pt x="1394" y="4060"/>
                  </a:cubicBezTo>
                  <a:cubicBezTo>
                    <a:pt x="1442" y="4001"/>
                    <a:pt x="1513" y="3965"/>
                    <a:pt x="1608" y="3965"/>
                  </a:cubicBezTo>
                  <a:lnTo>
                    <a:pt x="1727" y="3965"/>
                  </a:lnTo>
                  <a:cubicBezTo>
                    <a:pt x="1858" y="3965"/>
                    <a:pt x="2001" y="3953"/>
                    <a:pt x="2120" y="3905"/>
                  </a:cubicBezTo>
                  <a:cubicBezTo>
                    <a:pt x="2513" y="3810"/>
                    <a:pt x="3430" y="3453"/>
                    <a:pt x="4132" y="2381"/>
                  </a:cubicBezTo>
                  <a:close/>
                  <a:moveTo>
                    <a:pt x="5740" y="6108"/>
                  </a:moveTo>
                  <a:cubicBezTo>
                    <a:pt x="5871" y="6251"/>
                    <a:pt x="6037" y="6346"/>
                    <a:pt x="6228" y="6382"/>
                  </a:cubicBezTo>
                  <a:cubicBezTo>
                    <a:pt x="6287" y="6739"/>
                    <a:pt x="6406" y="6953"/>
                    <a:pt x="6526" y="7203"/>
                  </a:cubicBezTo>
                  <a:cubicBezTo>
                    <a:pt x="6645" y="7418"/>
                    <a:pt x="6764" y="7656"/>
                    <a:pt x="6871" y="8061"/>
                  </a:cubicBezTo>
                  <a:lnTo>
                    <a:pt x="5680" y="7644"/>
                  </a:lnTo>
                  <a:cubicBezTo>
                    <a:pt x="5478" y="7573"/>
                    <a:pt x="5323" y="7358"/>
                    <a:pt x="5323" y="7144"/>
                  </a:cubicBezTo>
                  <a:lnTo>
                    <a:pt x="5323" y="6430"/>
                  </a:lnTo>
                  <a:cubicBezTo>
                    <a:pt x="5478" y="6334"/>
                    <a:pt x="5621" y="6227"/>
                    <a:pt x="5740" y="6108"/>
                  </a:cubicBezTo>
                  <a:close/>
                  <a:moveTo>
                    <a:pt x="4978" y="6584"/>
                  </a:moveTo>
                  <a:lnTo>
                    <a:pt x="4978" y="7144"/>
                  </a:lnTo>
                  <a:cubicBezTo>
                    <a:pt x="4978" y="7442"/>
                    <a:pt x="5144" y="7715"/>
                    <a:pt x="5383" y="7870"/>
                  </a:cubicBezTo>
                  <a:cubicBezTo>
                    <a:pt x="5252" y="8132"/>
                    <a:pt x="4847" y="8727"/>
                    <a:pt x="4049" y="9370"/>
                  </a:cubicBezTo>
                  <a:cubicBezTo>
                    <a:pt x="3823" y="9180"/>
                    <a:pt x="3644" y="8989"/>
                    <a:pt x="3489" y="8823"/>
                  </a:cubicBezTo>
                  <a:cubicBezTo>
                    <a:pt x="3132" y="8406"/>
                    <a:pt x="2930" y="8061"/>
                    <a:pt x="2823" y="7870"/>
                  </a:cubicBezTo>
                  <a:cubicBezTo>
                    <a:pt x="3073" y="7715"/>
                    <a:pt x="3228" y="7442"/>
                    <a:pt x="3228" y="7144"/>
                  </a:cubicBezTo>
                  <a:lnTo>
                    <a:pt x="3228" y="6584"/>
                  </a:lnTo>
                  <a:cubicBezTo>
                    <a:pt x="3513" y="6691"/>
                    <a:pt x="3811" y="6751"/>
                    <a:pt x="4109" y="6751"/>
                  </a:cubicBezTo>
                  <a:cubicBezTo>
                    <a:pt x="4418" y="6751"/>
                    <a:pt x="4716" y="6691"/>
                    <a:pt x="4978" y="6584"/>
                  </a:cubicBezTo>
                  <a:close/>
                  <a:moveTo>
                    <a:pt x="4144" y="0"/>
                  </a:moveTo>
                  <a:cubicBezTo>
                    <a:pt x="2525" y="0"/>
                    <a:pt x="1203" y="1322"/>
                    <a:pt x="1203" y="2941"/>
                  </a:cubicBezTo>
                  <a:lnTo>
                    <a:pt x="1203" y="3822"/>
                  </a:lnTo>
                  <a:lnTo>
                    <a:pt x="1192" y="3834"/>
                  </a:lnTo>
                  <a:cubicBezTo>
                    <a:pt x="1072" y="3953"/>
                    <a:pt x="1025" y="4132"/>
                    <a:pt x="1037" y="4298"/>
                  </a:cubicBezTo>
                  <a:cubicBezTo>
                    <a:pt x="1072" y="4536"/>
                    <a:pt x="1227" y="4727"/>
                    <a:pt x="1453" y="4798"/>
                  </a:cubicBezTo>
                  <a:cubicBezTo>
                    <a:pt x="1203" y="4953"/>
                    <a:pt x="1037" y="5227"/>
                    <a:pt x="1037" y="5548"/>
                  </a:cubicBezTo>
                  <a:cubicBezTo>
                    <a:pt x="1037" y="6025"/>
                    <a:pt x="1430" y="6406"/>
                    <a:pt x="1906" y="6406"/>
                  </a:cubicBezTo>
                  <a:cubicBezTo>
                    <a:pt x="2144" y="6406"/>
                    <a:pt x="2382" y="6299"/>
                    <a:pt x="2537" y="6120"/>
                  </a:cubicBezTo>
                  <a:cubicBezTo>
                    <a:pt x="2680" y="6239"/>
                    <a:pt x="2811" y="6346"/>
                    <a:pt x="2954" y="6441"/>
                  </a:cubicBezTo>
                  <a:lnTo>
                    <a:pt x="2954" y="7156"/>
                  </a:lnTo>
                  <a:cubicBezTo>
                    <a:pt x="2954" y="7370"/>
                    <a:pt x="2811" y="7584"/>
                    <a:pt x="2596" y="7656"/>
                  </a:cubicBezTo>
                  <a:lnTo>
                    <a:pt x="799" y="8299"/>
                  </a:lnTo>
                  <a:cubicBezTo>
                    <a:pt x="322" y="8466"/>
                    <a:pt x="1" y="8918"/>
                    <a:pt x="1" y="9442"/>
                  </a:cubicBezTo>
                  <a:lnTo>
                    <a:pt x="1" y="10966"/>
                  </a:lnTo>
                  <a:cubicBezTo>
                    <a:pt x="1" y="11049"/>
                    <a:pt x="72" y="11121"/>
                    <a:pt x="156" y="11121"/>
                  </a:cubicBezTo>
                  <a:cubicBezTo>
                    <a:pt x="251" y="11121"/>
                    <a:pt x="322" y="11049"/>
                    <a:pt x="322" y="10966"/>
                  </a:cubicBezTo>
                  <a:lnTo>
                    <a:pt x="322" y="9442"/>
                  </a:lnTo>
                  <a:cubicBezTo>
                    <a:pt x="322" y="9073"/>
                    <a:pt x="561" y="8727"/>
                    <a:pt x="918" y="8608"/>
                  </a:cubicBezTo>
                  <a:lnTo>
                    <a:pt x="1394" y="8442"/>
                  </a:lnTo>
                  <a:cubicBezTo>
                    <a:pt x="1477" y="8954"/>
                    <a:pt x="1573" y="9478"/>
                    <a:pt x="1692" y="9966"/>
                  </a:cubicBezTo>
                  <a:cubicBezTo>
                    <a:pt x="1704" y="10037"/>
                    <a:pt x="1775" y="10097"/>
                    <a:pt x="1858" y="10097"/>
                  </a:cubicBezTo>
                  <a:lnTo>
                    <a:pt x="1882" y="10097"/>
                  </a:lnTo>
                  <a:cubicBezTo>
                    <a:pt x="1977" y="10085"/>
                    <a:pt x="2037" y="9990"/>
                    <a:pt x="2001" y="9906"/>
                  </a:cubicBezTo>
                  <a:cubicBezTo>
                    <a:pt x="1894" y="9418"/>
                    <a:pt x="1799" y="8858"/>
                    <a:pt x="1704" y="8358"/>
                  </a:cubicBezTo>
                  <a:lnTo>
                    <a:pt x="1965" y="8263"/>
                  </a:lnTo>
                  <a:cubicBezTo>
                    <a:pt x="2275" y="9275"/>
                    <a:pt x="2656" y="10382"/>
                    <a:pt x="3180" y="11085"/>
                  </a:cubicBezTo>
                  <a:cubicBezTo>
                    <a:pt x="3216" y="11121"/>
                    <a:pt x="3251" y="11144"/>
                    <a:pt x="3311" y="11144"/>
                  </a:cubicBezTo>
                  <a:cubicBezTo>
                    <a:pt x="3347" y="11144"/>
                    <a:pt x="3394" y="11121"/>
                    <a:pt x="3418" y="11109"/>
                  </a:cubicBezTo>
                  <a:cubicBezTo>
                    <a:pt x="3489" y="11049"/>
                    <a:pt x="3513" y="10966"/>
                    <a:pt x="3454" y="10882"/>
                  </a:cubicBezTo>
                  <a:cubicBezTo>
                    <a:pt x="2894" y="10144"/>
                    <a:pt x="2466" y="8823"/>
                    <a:pt x="2275" y="8144"/>
                  </a:cubicBezTo>
                  <a:lnTo>
                    <a:pt x="2596" y="8025"/>
                  </a:lnTo>
                  <a:cubicBezTo>
                    <a:pt x="2704" y="8227"/>
                    <a:pt x="2930" y="8596"/>
                    <a:pt x="3311" y="9061"/>
                  </a:cubicBezTo>
                  <a:cubicBezTo>
                    <a:pt x="3835" y="9656"/>
                    <a:pt x="4740" y="10490"/>
                    <a:pt x="6216" y="11121"/>
                  </a:cubicBezTo>
                  <a:cubicBezTo>
                    <a:pt x="6228" y="11144"/>
                    <a:pt x="6264" y="11144"/>
                    <a:pt x="6276" y="11144"/>
                  </a:cubicBezTo>
                  <a:cubicBezTo>
                    <a:pt x="6335" y="11144"/>
                    <a:pt x="6395" y="11109"/>
                    <a:pt x="6430" y="11037"/>
                  </a:cubicBezTo>
                  <a:cubicBezTo>
                    <a:pt x="6454" y="10942"/>
                    <a:pt x="6430" y="10859"/>
                    <a:pt x="6335" y="10823"/>
                  </a:cubicBezTo>
                  <a:cubicBezTo>
                    <a:pt x="5502" y="10454"/>
                    <a:pt x="4847" y="10025"/>
                    <a:pt x="4359" y="9620"/>
                  </a:cubicBezTo>
                  <a:cubicBezTo>
                    <a:pt x="5204" y="8918"/>
                    <a:pt x="5621" y="8299"/>
                    <a:pt x="5775" y="8025"/>
                  </a:cubicBezTo>
                  <a:lnTo>
                    <a:pt x="6097" y="8144"/>
                  </a:lnTo>
                  <a:cubicBezTo>
                    <a:pt x="5918" y="8727"/>
                    <a:pt x="5728" y="9251"/>
                    <a:pt x="5502" y="9692"/>
                  </a:cubicBezTo>
                  <a:cubicBezTo>
                    <a:pt x="5454" y="9775"/>
                    <a:pt x="5502" y="9870"/>
                    <a:pt x="5573" y="9918"/>
                  </a:cubicBezTo>
                  <a:cubicBezTo>
                    <a:pt x="5609" y="9930"/>
                    <a:pt x="5621" y="9930"/>
                    <a:pt x="5656" y="9930"/>
                  </a:cubicBezTo>
                  <a:cubicBezTo>
                    <a:pt x="5716" y="9930"/>
                    <a:pt x="5775" y="9906"/>
                    <a:pt x="5799" y="9847"/>
                  </a:cubicBezTo>
                  <a:cubicBezTo>
                    <a:pt x="6014" y="9382"/>
                    <a:pt x="6216" y="8858"/>
                    <a:pt x="6395" y="8263"/>
                  </a:cubicBezTo>
                  <a:lnTo>
                    <a:pt x="7419" y="8620"/>
                  </a:lnTo>
                  <a:cubicBezTo>
                    <a:pt x="7776" y="8739"/>
                    <a:pt x="8014" y="9085"/>
                    <a:pt x="8014" y="9454"/>
                  </a:cubicBezTo>
                  <a:lnTo>
                    <a:pt x="8014" y="10978"/>
                  </a:lnTo>
                  <a:cubicBezTo>
                    <a:pt x="8014" y="11061"/>
                    <a:pt x="8097" y="11144"/>
                    <a:pt x="8181" y="11144"/>
                  </a:cubicBezTo>
                  <a:cubicBezTo>
                    <a:pt x="8276" y="11144"/>
                    <a:pt x="8347" y="11061"/>
                    <a:pt x="8347" y="10978"/>
                  </a:cubicBezTo>
                  <a:lnTo>
                    <a:pt x="8347" y="9454"/>
                  </a:lnTo>
                  <a:cubicBezTo>
                    <a:pt x="8288" y="8906"/>
                    <a:pt x="7978" y="8454"/>
                    <a:pt x="7478" y="8287"/>
                  </a:cubicBezTo>
                  <a:lnTo>
                    <a:pt x="7240" y="8192"/>
                  </a:lnTo>
                  <a:cubicBezTo>
                    <a:pt x="7145" y="7620"/>
                    <a:pt x="6978" y="7323"/>
                    <a:pt x="6847" y="7049"/>
                  </a:cubicBezTo>
                  <a:cubicBezTo>
                    <a:pt x="6740" y="6846"/>
                    <a:pt x="6633" y="6656"/>
                    <a:pt x="6585" y="6382"/>
                  </a:cubicBezTo>
                  <a:cubicBezTo>
                    <a:pt x="6978" y="6287"/>
                    <a:pt x="7264" y="5953"/>
                    <a:pt x="7264" y="5548"/>
                  </a:cubicBezTo>
                  <a:cubicBezTo>
                    <a:pt x="7264" y="5227"/>
                    <a:pt x="7097" y="4953"/>
                    <a:pt x="6847" y="4798"/>
                  </a:cubicBezTo>
                  <a:cubicBezTo>
                    <a:pt x="7061" y="4727"/>
                    <a:pt x="7240" y="4536"/>
                    <a:pt x="7264" y="4298"/>
                  </a:cubicBezTo>
                  <a:cubicBezTo>
                    <a:pt x="7276" y="4132"/>
                    <a:pt x="7216" y="3953"/>
                    <a:pt x="7109" y="3834"/>
                  </a:cubicBezTo>
                  <a:lnTo>
                    <a:pt x="7097" y="3822"/>
                  </a:lnTo>
                  <a:lnTo>
                    <a:pt x="7097" y="2941"/>
                  </a:lnTo>
                  <a:cubicBezTo>
                    <a:pt x="7097" y="1322"/>
                    <a:pt x="5775" y="0"/>
                    <a:pt x="41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18" name="Google Shape;10629;p79">
              <a:extLst>
                <a:ext uri="{FF2B5EF4-FFF2-40B4-BE49-F238E27FC236}">
                  <a16:creationId xmlns:a16="http://schemas.microsoft.com/office/drawing/2014/main" id="{871473BA-8BEF-0054-69FC-6BB00DE7E9A0}"/>
                </a:ext>
              </a:extLst>
            </p:cNvPr>
            <p:cNvSpPr/>
            <p:nvPr/>
          </p:nvSpPr>
          <p:spPr>
            <a:xfrm>
              <a:off x="7212544" y="3678023"/>
              <a:ext cx="14763" cy="21226"/>
            </a:xfrm>
            <a:custGeom>
              <a:avLst/>
              <a:gdLst/>
              <a:ahLst/>
              <a:cxnLst/>
              <a:rect l="l" t="t" r="r" b="b"/>
              <a:pathLst>
                <a:path w="466" h="670" extrusionOk="0">
                  <a:moveTo>
                    <a:pt x="175" y="1"/>
                  </a:moveTo>
                  <a:cubicBezTo>
                    <a:pt x="165" y="1"/>
                    <a:pt x="154" y="2"/>
                    <a:pt x="144" y="3"/>
                  </a:cubicBezTo>
                  <a:cubicBezTo>
                    <a:pt x="49" y="27"/>
                    <a:pt x="1" y="122"/>
                    <a:pt x="25" y="205"/>
                  </a:cubicBezTo>
                  <a:cubicBezTo>
                    <a:pt x="49" y="348"/>
                    <a:pt x="96" y="467"/>
                    <a:pt x="132" y="563"/>
                  </a:cubicBezTo>
                  <a:cubicBezTo>
                    <a:pt x="156" y="646"/>
                    <a:pt x="215" y="670"/>
                    <a:pt x="275" y="670"/>
                  </a:cubicBezTo>
                  <a:cubicBezTo>
                    <a:pt x="287" y="670"/>
                    <a:pt x="311" y="670"/>
                    <a:pt x="334" y="658"/>
                  </a:cubicBezTo>
                  <a:cubicBezTo>
                    <a:pt x="430" y="646"/>
                    <a:pt x="465" y="551"/>
                    <a:pt x="453" y="467"/>
                  </a:cubicBezTo>
                  <a:cubicBezTo>
                    <a:pt x="430" y="360"/>
                    <a:pt x="382" y="253"/>
                    <a:pt x="346" y="122"/>
                  </a:cubicBezTo>
                  <a:cubicBezTo>
                    <a:pt x="325" y="39"/>
                    <a:pt x="250" y="1"/>
                    <a:pt x="1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19" name="Google Shape;10630;p79">
              <a:extLst>
                <a:ext uri="{FF2B5EF4-FFF2-40B4-BE49-F238E27FC236}">
                  <a16:creationId xmlns:a16="http://schemas.microsoft.com/office/drawing/2014/main" id="{755FC415-2934-2896-F775-4020C9264A4F}"/>
                </a:ext>
              </a:extLst>
            </p:cNvPr>
            <p:cNvSpPr/>
            <p:nvPr/>
          </p:nvSpPr>
          <p:spPr>
            <a:xfrm>
              <a:off x="7257055" y="3498936"/>
              <a:ext cx="60382" cy="32472"/>
            </a:xfrm>
            <a:custGeom>
              <a:avLst/>
              <a:gdLst/>
              <a:ahLst/>
              <a:cxnLst/>
              <a:rect l="l" t="t" r="r" b="b"/>
              <a:pathLst>
                <a:path w="1906" h="1025" extrusionOk="0">
                  <a:moveTo>
                    <a:pt x="1525" y="322"/>
                  </a:moveTo>
                  <a:cubicBezTo>
                    <a:pt x="1465" y="536"/>
                    <a:pt x="1227" y="703"/>
                    <a:pt x="941" y="703"/>
                  </a:cubicBezTo>
                  <a:cubicBezTo>
                    <a:pt x="656" y="703"/>
                    <a:pt x="430" y="548"/>
                    <a:pt x="346" y="322"/>
                  </a:cubicBezTo>
                  <a:close/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644"/>
                    <a:pt x="430" y="1025"/>
                    <a:pt x="953" y="1025"/>
                  </a:cubicBezTo>
                  <a:cubicBezTo>
                    <a:pt x="1477" y="1025"/>
                    <a:pt x="1906" y="644"/>
                    <a:pt x="1906" y="167"/>
                  </a:cubicBezTo>
                  <a:cubicBezTo>
                    <a:pt x="1894" y="72"/>
                    <a:pt x="1823" y="1"/>
                    <a:pt x="1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20" name="Google Shape;10631;p79">
            <a:extLst>
              <a:ext uri="{FF2B5EF4-FFF2-40B4-BE49-F238E27FC236}">
                <a16:creationId xmlns:a16="http://schemas.microsoft.com/office/drawing/2014/main" id="{14B370BD-7378-9909-04D1-8F62EF5BF571}"/>
              </a:ext>
            </a:extLst>
          </p:cNvPr>
          <p:cNvGrpSpPr/>
          <p:nvPr/>
        </p:nvGrpSpPr>
        <p:grpSpPr>
          <a:xfrm>
            <a:off x="12641616" y="5521241"/>
            <a:ext cx="529626" cy="705386"/>
            <a:chOff x="6703732" y="3346936"/>
            <a:chExt cx="264813" cy="352693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21" name="Google Shape;10632;p79">
              <a:extLst>
                <a:ext uri="{FF2B5EF4-FFF2-40B4-BE49-F238E27FC236}">
                  <a16:creationId xmlns:a16="http://schemas.microsoft.com/office/drawing/2014/main" id="{D7E5D959-2708-39CB-445B-3B8A34B41C8B}"/>
                </a:ext>
              </a:extLst>
            </p:cNvPr>
            <p:cNvSpPr/>
            <p:nvPr/>
          </p:nvSpPr>
          <p:spPr>
            <a:xfrm>
              <a:off x="6797283" y="3468777"/>
              <a:ext cx="10581" cy="1587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lnTo>
                    <a:pt x="0" y="345"/>
                  </a:lnTo>
                  <a:cubicBezTo>
                    <a:pt x="0" y="429"/>
                    <a:pt x="84" y="500"/>
                    <a:pt x="167" y="500"/>
                  </a:cubicBezTo>
                  <a:cubicBezTo>
                    <a:pt x="262" y="500"/>
                    <a:pt x="334" y="429"/>
                    <a:pt x="334" y="345"/>
                  </a:cubicBezTo>
                  <a:lnTo>
                    <a:pt x="334" y="167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2" name="Google Shape;10633;p79">
              <a:extLst>
                <a:ext uri="{FF2B5EF4-FFF2-40B4-BE49-F238E27FC236}">
                  <a16:creationId xmlns:a16="http://schemas.microsoft.com/office/drawing/2014/main" id="{BA38553A-90C7-2155-EEF1-7B4F6CF1FFC3}"/>
                </a:ext>
              </a:extLst>
            </p:cNvPr>
            <p:cNvSpPr/>
            <p:nvPr/>
          </p:nvSpPr>
          <p:spPr>
            <a:xfrm>
              <a:off x="6863272" y="3468777"/>
              <a:ext cx="10613" cy="15872"/>
            </a:xfrm>
            <a:custGeom>
              <a:avLst/>
              <a:gdLst/>
              <a:ahLst/>
              <a:cxnLst/>
              <a:rect l="l" t="t" r="r" b="b"/>
              <a:pathLst>
                <a:path w="335" h="501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345"/>
                  </a:lnTo>
                  <a:cubicBezTo>
                    <a:pt x="1" y="429"/>
                    <a:pt x="84" y="500"/>
                    <a:pt x="167" y="500"/>
                  </a:cubicBezTo>
                  <a:cubicBezTo>
                    <a:pt x="263" y="500"/>
                    <a:pt x="334" y="429"/>
                    <a:pt x="334" y="345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3" name="Google Shape;10634;p79">
              <a:extLst>
                <a:ext uri="{FF2B5EF4-FFF2-40B4-BE49-F238E27FC236}">
                  <a16:creationId xmlns:a16="http://schemas.microsoft.com/office/drawing/2014/main" id="{D758086C-423A-020E-5D77-C5027B50DE19}"/>
                </a:ext>
              </a:extLst>
            </p:cNvPr>
            <p:cNvSpPr/>
            <p:nvPr/>
          </p:nvSpPr>
          <p:spPr>
            <a:xfrm>
              <a:off x="6814231" y="3507712"/>
              <a:ext cx="43433" cy="15777"/>
            </a:xfrm>
            <a:custGeom>
              <a:avLst/>
              <a:gdLst/>
              <a:ahLst/>
              <a:cxnLst/>
              <a:rect l="l" t="t" r="r" b="b"/>
              <a:pathLst>
                <a:path w="1371" h="498" extrusionOk="0">
                  <a:moveTo>
                    <a:pt x="174" y="0"/>
                  </a:moveTo>
                  <a:cubicBezTo>
                    <a:pt x="132" y="0"/>
                    <a:pt x="90" y="15"/>
                    <a:pt x="60" y="45"/>
                  </a:cubicBezTo>
                  <a:cubicBezTo>
                    <a:pt x="1" y="105"/>
                    <a:pt x="1" y="212"/>
                    <a:pt x="60" y="271"/>
                  </a:cubicBezTo>
                  <a:cubicBezTo>
                    <a:pt x="203" y="402"/>
                    <a:pt x="441" y="497"/>
                    <a:pt x="703" y="497"/>
                  </a:cubicBezTo>
                  <a:cubicBezTo>
                    <a:pt x="953" y="497"/>
                    <a:pt x="1192" y="402"/>
                    <a:pt x="1346" y="271"/>
                  </a:cubicBezTo>
                  <a:cubicBezTo>
                    <a:pt x="1370" y="212"/>
                    <a:pt x="1370" y="105"/>
                    <a:pt x="1311" y="45"/>
                  </a:cubicBezTo>
                  <a:cubicBezTo>
                    <a:pt x="1281" y="15"/>
                    <a:pt x="1242" y="0"/>
                    <a:pt x="1203" y="0"/>
                  </a:cubicBezTo>
                  <a:cubicBezTo>
                    <a:pt x="1165" y="0"/>
                    <a:pt x="1126" y="15"/>
                    <a:pt x="1096" y="45"/>
                  </a:cubicBezTo>
                  <a:cubicBezTo>
                    <a:pt x="1037" y="105"/>
                    <a:pt x="882" y="188"/>
                    <a:pt x="692" y="188"/>
                  </a:cubicBezTo>
                  <a:cubicBezTo>
                    <a:pt x="477" y="188"/>
                    <a:pt x="346" y="105"/>
                    <a:pt x="287" y="45"/>
                  </a:cubicBezTo>
                  <a:cubicBezTo>
                    <a:pt x="257" y="15"/>
                    <a:pt x="215" y="0"/>
                    <a:pt x="1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4" name="Google Shape;10635;p79">
              <a:extLst>
                <a:ext uri="{FF2B5EF4-FFF2-40B4-BE49-F238E27FC236}">
                  <a16:creationId xmlns:a16="http://schemas.microsoft.com/office/drawing/2014/main" id="{66529550-F755-2704-6990-3CA103DD2FDA}"/>
                </a:ext>
              </a:extLst>
            </p:cNvPr>
            <p:cNvSpPr/>
            <p:nvPr/>
          </p:nvSpPr>
          <p:spPr>
            <a:xfrm>
              <a:off x="6902143" y="3489876"/>
              <a:ext cx="32" cy="412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13"/>
                  </a:moveTo>
                  <a:cubicBezTo>
                    <a:pt x="0" y="1"/>
                    <a:pt x="0" y="13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5" name="Google Shape;10636;p79">
              <a:extLst>
                <a:ext uri="{FF2B5EF4-FFF2-40B4-BE49-F238E27FC236}">
                  <a16:creationId xmlns:a16="http://schemas.microsoft.com/office/drawing/2014/main" id="{3CB5FE6A-EF33-31D0-F76F-36955396FDE2}"/>
                </a:ext>
              </a:extLst>
            </p:cNvPr>
            <p:cNvSpPr/>
            <p:nvPr/>
          </p:nvSpPr>
          <p:spPr>
            <a:xfrm>
              <a:off x="6703732" y="3346936"/>
              <a:ext cx="264813" cy="352693"/>
            </a:xfrm>
            <a:custGeom>
              <a:avLst/>
              <a:gdLst/>
              <a:ahLst/>
              <a:cxnLst/>
              <a:rect l="l" t="t" r="r" b="b"/>
              <a:pathLst>
                <a:path w="8359" h="11133" extrusionOk="0">
                  <a:moveTo>
                    <a:pt x="4120" y="346"/>
                  </a:moveTo>
                  <a:cubicBezTo>
                    <a:pt x="5668" y="346"/>
                    <a:pt x="6918" y="1596"/>
                    <a:pt x="6918" y="3144"/>
                  </a:cubicBezTo>
                  <a:lnTo>
                    <a:pt x="6918" y="8081"/>
                  </a:lnTo>
                  <a:lnTo>
                    <a:pt x="6918" y="8081"/>
                  </a:lnTo>
                  <a:lnTo>
                    <a:pt x="6049" y="7787"/>
                  </a:lnTo>
                  <a:cubicBezTo>
                    <a:pt x="6037" y="7763"/>
                    <a:pt x="6037" y="7739"/>
                    <a:pt x="6013" y="7716"/>
                  </a:cubicBezTo>
                  <a:lnTo>
                    <a:pt x="5608" y="7311"/>
                  </a:lnTo>
                  <a:cubicBezTo>
                    <a:pt x="5537" y="7239"/>
                    <a:pt x="5442" y="7204"/>
                    <a:pt x="5358" y="7204"/>
                  </a:cubicBezTo>
                  <a:lnTo>
                    <a:pt x="5358" y="6608"/>
                  </a:lnTo>
                  <a:cubicBezTo>
                    <a:pt x="5727" y="6406"/>
                    <a:pt x="6037" y="6084"/>
                    <a:pt x="6251" y="5715"/>
                  </a:cubicBezTo>
                  <a:lnTo>
                    <a:pt x="6251" y="7299"/>
                  </a:lnTo>
                  <a:cubicBezTo>
                    <a:pt x="6251" y="7382"/>
                    <a:pt x="6323" y="7466"/>
                    <a:pt x="6406" y="7466"/>
                  </a:cubicBezTo>
                  <a:cubicBezTo>
                    <a:pt x="6501" y="7466"/>
                    <a:pt x="6573" y="7382"/>
                    <a:pt x="6573" y="7299"/>
                  </a:cubicBezTo>
                  <a:lnTo>
                    <a:pt x="6573" y="4144"/>
                  </a:lnTo>
                  <a:cubicBezTo>
                    <a:pt x="6573" y="3882"/>
                    <a:pt x="6394" y="3667"/>
                    <a:pt x="6144" y="3620"/>
                  </a:cubicBezTo>
                  <a:cubicBezTo>
                    <a:pt x="5858" y="3572"/>
                    <a:pt x="5108" y="3370"/>
                    <a:pt x="4418" y="2370"/>
                  </a:cubicBezTo>
                  <a:cubicBezTo>
                    <a:pt x="4358" y="2274"/>
                    <a:pt x="4251" y="2215"/>
                    <a:pt x="4132" y="2215"/>
                  </a:cubicBezTo>
                  <a:cubicBezTo>
                    <a:pt x="4025" y="2215"/>
                    <a:pt x="3918" y="2274"/>
                    <a:pt x="3846" y="2370"/>
                  </a:cubicBezTo>
                  <a:cubicBezTo>
                    <a:pt x="3739" y="2536"/>
                    <a:pt x="3608" y="2679"/>
                    <a:pt x="3477" y="2810"/>
                  </a:cubicBezTo>
                  <a:cubicBezTo>
                    <a:pt x="3418" y="2870"/>
                    <a:pt x="3418" y="2977"/>
                    <a:pt x="3489" y="3036"/>
                  </a:cubicBezTo>
                  <a:cubicBezTo>
                    <a:pt x="3517" y="3065"/>
                    <a:pt x="3557" y="3080"/>
                    <a:pt x="3596" y="3080"/>
                  </a:cubicBezTo>
                  <a:cubicBezTo>
                    <a:pt x="3640" y="3080"/>
                    <a:pt x="3684" y="3062"/>
                    <a:pt x="3715" y="3025"/>
                  </a:cubicBezTo>
                  <a:cubicBezTo>
                    <a:pt x="3858" y="2870"/>
                    <a:pt x="3977" y="2715"/>
                    <a:pt x="4120" y="2536"/>
                  </a:cubicBezTo>
                  <a:lnTo>
                    <a:pt x="4144" y="2536"/>
                  </a:lnTo>
                  <a:cubicBezTo>
                    <a:pt x="4299" y="2739"/>
                    <a:pt x="4537" y="3036"/>
                    <a:pt x="4846" y="3322"/>
                  </a:cubicBezTo>
                  <a:cubicBezTo>
                    <a:pt x="5227" y="3656"/>
                    <a:pt x="5644" y="3858"/>
                    <a:pt x="6085" y="3929"/>
                  </a:cubicBezTo>
                  <a:cubicBezTo>
                    <a:pt x="6168" y="3953"/>
                    <a:pt x="6227" y="4037"/>
                    <a:pt x="6227" y="4120"/>
                  </a:cubicBezTo>
                  <a:lnTo>
                    <a:pt x="6227" y="4501"/>
                  </a:lnTo>
                  <a:cubicBezTo>
                    <a:pt x="6227" y="5656"/>
                    <a:pt x="5287" y="6596"/>
                    <a:pt x="4132" y="6596"/>
                  </a:cubicBezTo>
                  <a:cubicBezTo>
                    <a:pt x="2965" y="6596"/>
                    <a:pt x="2036" y="5656"/>
                    <a:pt x="2036" y="4513"/>
                  </a:cubicBezTo>
                  <a:lnTo>
                    <a:pt x="2036" y="4144"/>
                  </a:lnTo>
                  <a:cubicBezTo>
                    <a:pt x="2036" y="4048"/>
                    <a:pt x="2096" y="3965"/>
                    <a:pt x="2179" y="3953"/>
                  </a:cubicBezTo>
                  <a:cubicBezTo>
                    <a:pt x="2525" y="3894"/>
                    <a:pt x="2846" y="3751"/>
                    <a:pt x="3179" y="3537"/>
                  </a:cubicBezTo>
                  <a:cubicBezTo>
                    <a:pt x="3251" y="3489"/>
                    <a:pt x="3263" y="3382"/>
                    <a:pt x="3227" y="3310"/>
                  </a:cubicBezTo>
                  <a:cubicBezTo>
                    <a:pt x="3196" y="3264"/>
                    <a:pt x="3141" y="3238"/>
                    <a:pt x="3086" y="3238"/>
                  </a:cubicBezTo>
                  <a:cubicBezTo>
                    <a:pt x="3056" y="3238"/>
                    <a:pt x="3026" y="3246"/>
                    <a:pt x="3001" y="3263"/>
                  </a:cubicBezTo>
                  <a:cubicBezTo>
                    <a:pt x="2715" y="3453"/>
                    <a:pt x="2429" y="3572"/>
                    <a:pt x="2132" y="3632"/>
                  </a:cubicBezTo>
                  <a:cubicBezTo>
                    <a:pt x="1894" y="3679"/>
                    <a:pt x="1703" y="3894"/>
                    <a:pt x="1703" y="4156"/>
                  </a:cubicBezTo>
                  <a:lnTo>
                    <a:pt x="1703" y="7311"/>
                  </a:lnTo>
                  <a:cubicBezTo>
                    <a:pt x="1703" y="7406"/>
                    <a:pt x="1774" y="7477"/>
                    <a:pt x="1870" y="7477"/>
                  </a:cubicBezTo>
                  <a:cubicBezTo>
                    <a:pt x="1953" y="7477"/>
                    <a:pt x="2036" y="7406"/>
                    <a:pt x="2036" y="7311"/>
                  </a:cubicBezTo>
                  <a:lnTo>
                    <a:pt x="2036" y="5739"/>
                  </a:lnTo>
                  <a:cubicBezTo>
                    <a:pt x="2239" y="6108"/>
                    <a:pt x="2548" y="6418"/>
                    <a:pt x="2929" y="6632"/>
                  </a:cubicBezTo>
                  <a:lnTo>
                    <a:pt x="2929" y="7227"/>
                  </a:lnTo>
                  <a:cubicBezTo>
                    <a:pt x="2834" y="7227"/>
                    <a:pt x="2751" y="7251"/>
                    <a:pt x="2667" y="7323"/>
                  </a:cubicBezTo>
                  <a:lnTo>
                    <a:pt x="2275" y="7728"/>
                  </a:lnTo>
                  <a:cubicBezTo>
                    <a:pt x="2251" y="7739"/>
                    <a:pt x="2239" y="7775"/>
                    <a:pt x="2227" y="7799"/>
                  </a:cubicBezTo>
                  <a:lnTo>
                    <a:pt x="1322" y="8120"/>
                  </a:lnTo>
                  <a:lnTo>
                    <a:pt x="1322" y="3144"/>
                  </a:lnTo>
                  <a:cubicBezTo>
                    <a:pt x="1322" y="1596"/>
                    <a:pt x="2572" y="346"/>
                    <a:pt x="4120" y="346"/>
                  </a:cubicBezTo>
                  <a:close/>
                  <a:moveTo>
                    <a:pt x="5037" y="6787"/>
                  </a:moveTo>
                  <a:lnTo>
                    <a:pt x="5037" y="7418"/>
                  </a:lnTo>
                  <a:lnTo>
                    <a:pt x="4168" y="8299"/>
                  </a:lnTo>
                  <a:lnTo>
                    <a:pt x="3287" y="7418"/>
                  </a:lnTo>
                  <a:lnTo>
                    <a:pt x="3287" y="6787"/>
                  </a:lnTo>
                  <a:cubicBezTo>
                    <a:pt x="3548" y="6894"/>
                    <a:pt x="3846" y="6954"/>
                    <a:pt x="4168" y="6954"/>
                  </a:cubicBezTo>
                  <a:cubicBezTo>
                    <a:pt x="4477" y="6954"/>
                    <a:pt x="4775" y="6894"/>
                    <a:pt x="5037" y="6787"/>
                  </a:cubicBezTo>
                  <a:close/>
                  <a:moveTo>
                    <a:pt x="2953" y="7549"/>
                  </a:moveTo>
                  <a:lnTo>
                    <a:pt x="3929" y="8513"/>
                  </a:lnTo>
                  <a:lnTo>
                    <a:pt x="3191" y="9132"/>
                  </a:lnTo>
                  <a:lnTo>
                    <a:pt x="3167" y="9132"/>
                  </a:lnTo>
                  <a:lnTo>
                    <a:pt x="2620" y="7882"/>
                  </a:lnTo>
                  <a:lnTo>
                    <a:pt x="2941" y="7549"/>
                  </a:lnTo>
                  <a:close/>
                  <a:moveTo>
                    <a:pt x="5346" y="7561"/>
                  </a:moveTo>
                  <a:lnTo>
                    <a:pt x="5680" y="7894"/>
                  </a:lnTo>
                  <a:lnTo>
                    <a:pt x="5644" y="7966"/>
                  </a:lnTo>
                  <a:cubicBezTo>
                    <a:pt x="5620" y="8061"/>
                    <a:pt x="5644" y="8144"/>
                    <a:pt x="5739" y="8168"/>
                  </a:cubicBezTo>
                  <a:cubicBezTo>
                    <a:pt x="5759" y="8178"/>
                    <a:pt x="5782" y="8183"/>
                    <a:pt x="5804" y="8183"/>
                  </a:cubicBezTo>
                  <a:cubicBezTo>
                    <a:pt x="5860" y="8183"/>
                    <a:pt x="5916" y="8155"/>
                    <a:pt x="5942" y="8120"/>
                  </a:cubicBezTo>
                  <a:lnTo>
                    <a:pt x="6180" y="8192"/>
                  </a:lnTo>
                  <a:lnTo>
                    <a:pt x="6168" y="8359"/>
                  </a:lnTo>
                  <a:cubicBezTo>
                    <a:pt x="6037" y="9347"/>
                    <a:pt x="5180" y="10109"/>
                    <a:pt x="4168" y="10109"/>
                  </a:cubicBezTo>
                  <a:cubicBezTo>
                    <a:pt x="3156" y="10109"/>
                    <a:pt x="2286" y="9347"/>
                    <a:pt x="2155" y="8359"/>
                  </a:cubicBezTo>
                  <a:lnTo>
                    <a:pt x="2120" y="8168"/>
                  </a:lnTo>
                  <a:lnTo>
                    <a:pt x="2346" y="8097"/>
                  </a:lnTo>
                  <a:lnTo>
                    <a:pt x="2870" y="9263"/>
                  </a:lnTo>
                  <a:cubicBezTo>
                    <a:pt x="2917" y="9359"/>
                    <a:pt x="3001" y="9418"/>
                    <a:pt x="3108" y="9454"/>
                  </a:cubicBezTo>
                  <a:cubicBezTo>
                    <a:pt x="3132" y="9454"/>
                    <a:pt x="3156" y="9466"/>
                    <a:pt x="3179" y="9466"/>
                  </a:cubicBezTo>
                  <a:cubicBezTo>
                    <a:pt x="3251" y="9466"/>
                    <a:pt x="3334" y="9442"/>
                    <a:pt x="3394" y="9394"/>
                  </a:cubicBezTo>
                  <a:lnTo>
                    <a:pt x="4144" y="8751"/>
                  </a:lnTo>
                  <a:lnTo>
                    <a:pt x="4906" y="9394"/>
                  </a:lnTo>
                  <a:cubicBezTo>
                    <a:pt x="4965" y="9442"/>
                    <a:pt x="5037" y="9466"/>
                    <a:pt x="5120" y="9466"/>
                  </a:cubicBezTo>
                  <a:cubicBezTo>
                    <a:pt x="5144" y="9466"/>
                    <a:pt x="5156" y="9466"/>
                    <a:pt x="5192" y="9454"/>
                  </a:cubicBezTo>
                  <a:cubicBezTo>
                    <a:pt x="5299" y="9418"/>
                    <a:pt x="5382" y="9359"/>
                    <a:pt x="5430" y="9263"/>
                  </a:cubicBezTo>
                  <a:lnTo>
                    <a:pt x="5680" y="8704"/>
                  </a:lnTo>
                  <a:cubicBezTo>
                    <a:pt x="5715" y="8620"/>
                    <a:pt x="5680" y="8525"/>
                    <a:pt x="5596" y="8501"/>
                  </a:cubicBezTo>
                  <a:cubicBezTo>
                    <a:pt x="5571" y="8492"/>
                    <a:pt x="5547" y="8488"/>
                    <a:pt x="5525" y="8488"/>
                  </a:cubicBezTo>
                  <a:cubicBezTo>
                    <a:pt x="5461" y="8488"/>
                    <a:pt x="5408" y="8523"/>
                    <a:pt x="5382" y="8585"/>
                  </a:cubicBezTo>
                  <a:lnTo>
                    <a:pt x="5132" y="9144"/>
                  </a:lnTo>
                  <a:lnTo>
                    <a:pt x="5096" y="9144"/>
                  </a:lnTo>
                  <a:lnTo>
                    <a:pt x="4370" y="8525"/>
                  </a:lnTo>
                  <a:lnTo>
                    <a:pt x="5334" y="7561"/>
                  </a:lnTo>
                  <a:close/>
                  <a:moveTo>
                    <a:pt x="4168" y="0"/>
                  </a:moveTo>
                  <a:cubicBezTo>
                    <a:pt x="2441" y="0"/>
                    <a:pt x="1036" y="1405"/>
                    <a:pt x="1036" y="3132"/>
                  </a:cubicBezTo>
                  <a:lnTo>
                    <a:pt x="1036" y="8216"/>
                  </a:lnTo>
                  <a:lnTo>
                    <a:pt x="798" y="8311"/>
                  </a:lnTo>
                  <a:cubicBezTo>
                    <a:pt x="322" y="8478"/>
                    <a:pt x="0" y="8930"/>
                    <a:pt x="0" y="9454"/>
                  </a:cubicBezTo>
                  <a:lnTo>
                    <a:pt x="0" y="10978"/>
                  </a:lnTo>
                  <a:cubicBezTo>
                    <a:pt x="0" y="11061"/>
                    <a:pt x="72" y="11133"/>
                    <a:pt x="155" y="11133"/>
                  </a:cubicBezTo>
                  <a:cubicBezTo>
                    <a:pt x="250" y="11133"/>
                    <a:pt x="322" y="11061"/>
                    <a:pt x="322" y="10978"/>
                  </a:cubicBezTo>
                  <a:lnTo>
                    <a:pt x="322" y="9454"/>
                  </a:lnTo>
                  <a:cubicBezTo>
                    <a:pt x="322" y="9347"/>
                    <a:pt x="334" y="9252"/>
                    <a:pt x="381" y="9144"/>
                  </a:cubicBezTo>
                  <a:lnTo>
                    <a:pt x="1203" y="9847"/>
                  </a:lnTo>
                  <a:cubicBezTo>
                    <a:pt x="1322" y="9942"/>
                    <a:pt x="1393" y="10097"/>
                    <a:pt x="1393" y="10240"/>
                  </a:cubicBezTo>
                  <a:lnTo>
                    <a:pt x="1393" y="10978"/>
                  </a:lnTo>
                  <a:cubicBezTo>
                    <a:pt x="1393" y="11061"/>
                    <a:pt x="1465" y="11133"/>
                    <a:pt x="1560" y="11133"/>
                  </a:cubicBezTo>
                  <a:cubicBezTo>
                    <a:pt x="1643" y="11133"/>
                    <a:pt x="1715" y="11061"/>
                    <a:pt x="1715" y="10978"/>
                  </a:cubicBezTo>
                  <a:lnTo>
                    <a:pt x="1715" y="10240"/>
                  </a:lnTo>
                  <a:cubicBezTo>
                    <a:pt x="1715" y="9990"/>
                    <a:pt x="1620" y="9752"/>
                    <a:pt x="1417" y="9585"/>
                  </a:cubicBezTo>
                  <a:lnTo>
                    <a:pt x="560" y="8847"/>
                  </a:lnTo>
                  <a:cubicBezTo>
                    <a:pt x="643" y="8740"/>
                    <a:pt x="786" y="8656"/>
                    <a:pt x="917" y="8609"/>
                  </a:cubicBezTo>
                  <a:lnTo>
                    <a:pt x="1822" y="8275"/>
                  </a:lnTo>
                  <a:lnTo>
                    <a:pt x="1834" y="8382"/>
                  </a:lnTo>
                  <a:cubicBezTo>
                    <a:pt x="1917" y="8954"/>
                    <a:pt x="2191" y="9466"/>
                    <a:pt x="2632" y="9847"/>
                  </a:cubicBezTo>
                  <a:cubicBezTo>
                    <a:pt x="3060" y="10216"/>
                    <a:pt x="3608" y="10418"/>
                    <a:pt x="4180" y="10418"/>
                  </a:cubicBezTo>
                  <a:cubicBezTo>
                    <a:pt x="4739" y="10418"/>
                    <a:pt x="5287" y="10216"/>
                    <a:pt x="5727" y="9847"/>
                  </a:cubicBezTo>
                  <a:cubicBezTo>
                    <a:pt x="6156" y="9466"/>
                    <a:pt x="6430" y="8954"/>
                    <a:pt x="6513" y="8382"/>
                  </a:cubicBezTo>
                  <a:lnTo>
                    <a:pt x="6525" y="8275"/>
                  </a:lnTo>
                  <a:lnTo>
                    <a:pt x="7430" y="8609"/>
                  </a:lnTo>
                  <a:cubicBezTo>
                    <a:pt x="7573" y="8656"/>
                    <a:pt x="7704" y="8740"/>
                    <a:pt x="7787" y="8847"/>
                  </a:cubicBezTo>
                  <a:lnTo>
                    <a:pt x="6930" y="9585"/>
                  </a:lnTo>
                  <a:cubicBezTo>
                    <a:pt x="6739" y="9752"/>
                    <a:pt x="6632" y="9990"/>
                    <a:pt x="6632" y="10240"/>
                  </a:cubicBezTo>
                  <a:lnTo>
                    <a:pt x="6632" y="10978"/>
                  </a:lnTo>
                  <a:cubicBezTo>
                    <a:pt x="6632" y="11061"/>
                    <a:pt x="6704" y="11133"/>
                    <a:pt x="6799" y="11133"/>
                  </a:cubicBezTo>
                  <a:cubicBezTo>
                    <a:pt x="6882" y="11133"/>
                    <a:pt x="6954" y="11061"/>
                    <a:pt x="6954" y="10978"/>
                  </a:cubicBezTo>
                  <a:lnTo>
                    <a:pt x="6954" y="10240"/>
                  </a:lnTo>
                  <a:cubicBezTo>
                    <a:pt x="6954" y="10097"/>
                    <a:pt x="7037" y="9942"/>
                    <a:pt x="7156" y="9847"/>
                  </a:cubicBezTo>
                  <a:lnTo>
                    <a:pt x="7966" y="9144"/>
                  </a:lnTo>
                  <a:cubicBezTo>
                    <a:pt x="8001" y="9252"/>
                    <a:pt x="8025" y="9347"/>
                    <a:pt x="8025" y="9454"/>
                  </a:cubicBezTo>
                  <a:lnTo>
                    <a:pt x="8025" y="10978"/>
                  </a:lnTo>
                  <a:cubicBezTo>
                    <a:pt x="8025" y="11061"/>
                    <a:pt x="8109" y="11133"/>
                    <a:pt x="8192" y="11133"/>
                  </a:cubicBezTo>
                  <a:cubicBezTo>
                    <a:pt x="8287" y="11133"/>
                    <a:pt x="8359" y="11061"/>
                    <a:pt x="8359" y="10978"/>
                  </a:cubicBezTo>
                  <a:lnTo>
                    <a:pt x="8359" y="9454"/>
                  </a:lnTo>
                  <a:cubicBezTo>
                    <a:pt x="8335" y="8930"/>
                    <a:pt x="8001" y="8478"/>
                    <a:pt x="7525" y="8311"/>
                  </a:cubicBezTo>
                  <a:lnTo>
                    <a:pt x="7287" y="8216"/>
                  </a:lnTo>
                  <a:lnTo>
                    <a:pt x="7287" y="3132"/>
                  </a:lnTo>
                  <a:cubicBezTo>
                    <a:pt x="7287" y="1405"/>
                    <a:pt x="5894" y="0"/>
                    <a:pt x="4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26" name="Google Shape;10637;p79">
            <a:extLst>
              <a:ext uri="{FF2B5EF4-FFF2-40B4-BE49-F238E27FC236}">
                <a16:creationId xmlns:a16="http://schemas.microsoft.com/office/drawing/2014/main" id="{E7A5EDF1-E0B5-FD0C-8CB4-70F854DF3CF0}"/>
              </a:ext>
            </a:extLst>
          </p:cNvPr>
          <p:cNvGrpSpPr/>
          <p:nvPr/>
        </p:nvGrpSpPr>
        <p:grpSpPr>
          <a:xfrm>
            <a:off x="11738608" y="5521241"/>
            <a:ext cx="530386" cy="705386"/>
            <a:chOff x="6252228" y="3346936"/>
            <a:chExt cx="265193" cy="352693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27" name="Google Shape;10638;p79">
              <a:extLst>
                <a:ext uri="{FF2B5EF4-FFF2-40B4-BE49-F238E27FC236}">
                  <a16:creationId xmlns:a16="http://schemas.microsoft.com/office/drawing/2014/main" id="{04157302-8D4A-A483-53F2-C61F8D7A0130}"/>
                </a:ext>
              </a:extLst>
            </p:cNvPr>
            <p:cNvSpPr/>
            <p:nvPr/>
          </p:nvSpPr>
          <p:spPr>
            <a:xfrm>
              <a:off x="6252228" y="3346936"/>
              <a:ext cx="265193" cy="352693"/>
            </a:xfrm>
            <a:custGeom>
              <a:avLst/>
              <a:gdLst/>
              <a:ahLst/>
              <a:cxnLst/>
              <a:rect l="l" t="t" r="r" b="b"/>
              <a:pathLst>
                <a:path w="8371" h="11133" extrusionOk="0">
                  <a:moveTo>
                    <a:pt x="4156" y="2941"/>
                  </a:moveTo>
                  <a:cubicBezTo>
                    <a:pt x="4370" y="2941"/>
                    <a:pt x="4585" y="2953"/>
                    <a:pt x="4787" y="2965"/>
                  </a:cubicBezTo>
                  <a:cubicBezTo>
                    <a:pt x="3811" y="3560"/>
                    <a:pt x="2537" y="3775"/>
                    <a:pt x="2060" y="3810"/>
                  </a:cubicBezTo>
                  <a:lnTo>
                    <a:pt x="2060" y="3656"/>
                  </a:lnTo>
                  <a:cubicBezTo>
                    <a:pt x="2060" y="3358"/>
                    <a:pt x="2858" y="2941"/>
                    <a:pt x="4156" y="2941"/>
                  </a:cubicBezTo>
                  <a:close/>
                  <a:moveTo>
                    <a:pt x="4168" y="2239"/>
                  </a:moveTo>
                  <a:cubicBezTo>
                    <a:pt x="5466" y="2239"/>
                    <a:pt x="6275" y="2655"/>
                    <a:pt x="6275" y="2953"/>
                  </a:cubicBezTo>
                  <a:lnTo>
                    <a:pt x="6275" y="3108"/>
                  </a:lnTo>
                  <a:cubicBezTo>
                    <a:pt x="6242" y="3089"/>
                    <a:pt x="6207" y="3079"/>
                    <a:pt x="6173" y="3079"/>
                  </a:cubicBezTo>
                  <a:cubicBezTo>
                    <a:pt x="6123" y="3079"/>
                    <a:pt x="6078" y="3101"/>
                    <a:pt x="6049" y="3144"/>
                  </a:cubicBezTo>
                  <a:cubicBezTo>
                    <a:pt x="5989" y="3215"/>
                    <a:pt x="6001" y="3322"/>
                    <a:pt x="6073" y="3382"/>
                  </a:cubicBezTo>
                  <a:cubicBezTo>
                    <a:pt x="6168" y="3441"/>
                    <a:pt x="6275" y="3548"/>
                    <a:pt x="6275" y="3656"/>
                  </a:cubicBezTo>
                  <a:lnTo>
                    <a:pt x="6275" y="4358"/>
                  </a:lnTo>
                  <a:lnTo>
                    <a:pt x="4513" y="4358"/>
                  </a:lnTo>
                  <a:cubicBezTo>
                    <a:pt x="4430" y="4358"/>
                    <a:pt x="4346" y="4441"/>
                    <a:pt x="4346" y="4525"/>
                  </a:cubicBezTo>
                  <a:lnTo>
                    <a:pt x="4346" y="4549"/>
                  </a:lnTo>
                  <a:lnTo>
                    <a:pt x="3977" y="4549"/>
                  </a:lnTo>
                  <a:lnTo>
                    <a:pt x="3977" y="4525"/>
                  </a:lnTo>
                  <a:cubicBezTo>
                    <a:pt x="3977" y="4441"/>
                    <a:pt x="3906" y="4358"/>
                    <a:pt x="3811" y="4358"/>
                  </a:cubicBezTo>
                  <a:lnTo>
                    <a:pt x="2060" y="4358"/>
                  </a:lnTo>
                  <a:lnTo>
                    <a:pt x="2060" y="4156"/>
                  </a:lnTo>
                  <a:cubicBezTo>
                    <a:pt x="2560" y="4096"/>
                    <a:pt x="4168" y="3870"/>
                    <a:pt x="5263" y="3072"/>
                  </a:cubicBezTo>
                  <a:cubicBezTo>
                    <a:pt x="5347" y="3084"/>
                    <a:pt x="5442" y="3108"/>
                    <a:pt x="5513" y="3132"/>
                  </a:cubicBezTo>
                  <a:cubicBezTo>
                    <a:pt x="5526" y="3135"/>
                    <a:pt x="5539" y="3137"/>
                    <a:pt x="5552" y="3137"/>
                  </a:cubicBezTo>
                  <a:cubicBezTo>
                    <a:pt x="5624" y="3137"/>
                    <a:pt x="5695" y="3085"/>
                    <a:pt x="5716" y="3025"/>
                  </a:cubicBezTo>
                  <a:cubicBezTo>
                    <a:pt x="5751" y="2929"/>
                    <a:pt x="5692" y="2846"/>
                    <a:pt x="5620" y="2810"/>
                  </a:cubicBezTo>
                  <a:cubicBezTo>
                    <a:pt x="5204" y="2703"/>
                    <a:pt x="4704" y="2620"/>
                    <a:pt x="4168" y="2620"/>
                  </a:cubicBezTo>
                  <a:cubicBezTo>
                    <a:pt x="3370" y="2620"/>
                    <a:pt x="2525" y="2798"/>
                    <a:pt x="2072" y="3108"/>
                  </a:cubicBezTo>
                  <a:lnTo>
                    <a:pt x="2072" y="2953"/>
                  </a:lnTo>
                  <a:cubicBezTo>
                    <a:pt x="2072" y="2655"/>
                    <a:pt x="2882" y="2239"/>
                    <a:pt x="4168" y="2239"/>
                  </a:cubicBezTo>
                  <a:close/>
                  <a:moveTo>
                    <a:pt x="3668" y="4680"/>
                  </a:moveTo>
                  <a:lnTo>
                    <a:pt x="3668" y="4858"/>
                  </a:lnTo>
                  <a:cubicBezTo>
                    <a:pt x="3668" y="5156"/>
                    <a:pt x="3430" y="5394"/>
                    <a:pt x="3132" y="5394"/>
                  </a:cubicBezTo>
                  <a:cubicBezTo>
                    <a:pt x="2834" y="5394"/>
                    <a:pt x="2596" y="5156"/>
                    <a:pt x="2596" y="4858"/>
                  </a:cubicBezTo>
                  <a:lnTo>
                    <a:pt x="2596" y="4680"/>
                  </a:lnTo>
                  <a:lnTo>
                    <a:pt x="2965" y="4680"/>
                  </a:lnTo>
                  <a:lnTo>
                    <a:pt x="2965" y="4870"/>
                  </a:lnTo>
                  <a:cubicBezTo>
                    <a:pt x="2965" y="4965"/>
                    <a:pt x="3037" y="5037"/>
                    <a:pt x="3132" y="5037"/>
                  </a:cubicBezTo>
                  <a:cubicBezTo>
                    <a:pt x="3215" y="5037"/>
                    <a:pt x="3299" y="4965"/>
                    <a:pt x="3299" y="4870"/>
                  </a:cubicBezTo>
                  <a:lnTo>
                    <a:pt x="3299" y="4680"/>
                  </a:lnTo>
                  <a:close/>
                  <a:moveTo>
                    <a:pt x="5751" y="4680"/>
                  </a:moveTo>
                  <a:lnTo>
                    <a:pt x="5751" y="4858"/>
                  </a:lnTo>
                  <a:cubicBezTo>
                    <a:pt x="5751" y="5156"/>
                    <a:pt x="5513" y="5394"/>
                    <a:pt x="5216" y="5394"/>
                  </a:cubicBezTo>
                  <a:cubicBezTo>
                    <a:pt x="4918" y="5394"/>
                    <a:pt x="4680" y="5156"/>
                    <a:pt x="4680" y="4858"/>
                  </a:cubicBezTo>
                  <a:lnTo>
                    <a:pt x="4680" y="4680"/>
                  </a:lnTo>
                  <a:lnTo>
                    <a:pt x="5049" y="4680"/>
                  </a:lnTo>
                  <a:lnTo>
                    <a:pt x="5049" y="4870"/>
                  </a:lnTo>
                  <a:cubicBezTo>
                    <a:pt x="5049" y="4965"/>
                    <a:pt x="5120" y="5037"/>
                    <a:pt x="5216" y="5037"/>
                  </a:cubicBezTo>
                  <a:cubicBezTo>
                    <a:pt x="5299" y="5037"/>
                    <a:pt x="5382" y="4965"/>
                    <a:pt x="5382" y="4870"/>
                  </a:cubicBezTo>
                  <a:lnTo>
                    <a:pt x="5382" y="4680"/>
                  </a:lnTo>
                  <a:close/>
                  <a:moveTo>
                    <a:pt x="4168" y="334"/>
                  </a:moveTo>
                  <a:cubicBezTo>
                    <a:pt x="4299" y="334"/>
                    <a:pt x="4442" y="441"/>
                    <a:pt x="4585" y="536"/>
                  </a:cubicBezTo>
                  <a:cubicBezTo>
                    <a:pt x="4716" y="643"/>
                    <a:pt x="4870" y="750"/>
                    <a:pt x="5013" y="798"/>
                  </a:cubicBezTo>
                  <a:cubicBezTo>
                    <a:pt x="5088" y="814"/>
                    <a:pt x="5166" y="821"/>
                    <a:pt x="5245" y="821"/>
                  </a:cubicBezTo>
                  <a:cubicBezTo>
                    <a:pt x="5341" y="821"/>
                    <a:pt x="5439" y="811"/>
                    <a:pt x="5537" y="798"/>
                  </a:cubicBezTo>
                  <a:cubicBezTo>
                    <a:pt x="5626" y="786"/>
                    <a:pt x="5716" y="774"/>
                    <a:pt x="5796" y="774"/>
                  </a:cubicBezTo>
                  <a:cubicBezTo>
                    <a:pt x="5876" y="774"/>
                    <a:pt x="5948" y="786"/>
                    <a:pt x="6001" y="822"/>
                  </a:cubicBezTo>
                  <a:cubicBezTo>
                    <a:pt x="6109" y="881"/>
                    <a:pt x="6180" y="1048"/>
                    <a:pt x="6251" y="1215"/>
                  </a:cubicBezTo>
                  <a:cubicBezTo>
                    <a:pt x="6323" y="1370"/>
                    <a:pt x="6394" y="1536"/>
                    <a:pt x="6525" y="1655"/>
                  </a:cubicBezTo>
                  <a:cubicBezTo>
                    <a:pt x="6644" y="1774"/>
                    <a:pt x="6799" y="1846"/>
                    <a:pt x="6966" y="1929"/>
                  </a:cubicBezTo>
                  <a:cubicBezTo>
                    <a:pt x="7132" y="2001"/>
                    <a:pt x="7299" y="2072"/>
                    <a:pt x="7359" y="2179"/>
                  </a:cubicBezTo>
                  <a:cubicBezTo>
                    <a:pt x="7418" y="2286"/>
                    <a:pt x="7394" y="2465"/>
                    <a:pt x="7383" y="2644"/>
                  </a:cubicBezTo>
                  <a:cubicBezTo>
                    <a:pt x="7371" y="2822"/>
                    <a:pt x="7335" y="3001"/>
                    <a:pt x="7383" y="3156"/>
                  </a:cubicBezTo>
                  <a:cubicBezTo>
                    <a:pt x="7430" y="3322"/>
                    <a:pt x="7537" y="3453"/>
                    <a:pt x="7633" y="3596"/>
                  </a:cubicBezTo>
                  <a:cubicBezTo>
                    <a:pt x="7740" y="3739"/>
                    <a:pt x="7847" y="3870"/>
                    <a:pt x="7847" y="4013"/>
                  </a:cubicBezTo>
                  <a:cubicBezTo>
                    <a:pt x="7847" y="4144"/>
                    <a:pt x="7740" y="4275"/>
                    <a:pt x="7633" y="4429"/>
                  </a:cubicBezTo>
                  <a:cubicBezTo>
                    <a:pt x="7537" y="4560"/>
                    <a:pt x="7430" y="4703"/>
                    <a:pt x="7383" y="4858"/>
                  </a:cubicBezTo>
                  <a:cubicBezTo>
                    <a:pt x="7335" y="5025"/>
                    <a:pt x="7359" y="5191"/>
                    <a:pt x="7383" y="5382"/>
                  </a:cubicBezTo>
                  <a:cubicBezTo>
                    <a:pt x="7394" y="5561"/>
                    <a:pt x="7430" y="5739"/>
                    <a:pt x="7359" y="5834"/>
                  </a:cubicBezTo>
                  <a:cubicBezTo>
                    <a:pt x="7335" y="5870"/>
                    <a:pt x="7323" y="5882"/>
                    <a:pt x="7299" y="5894"/>
                  </a:cubicBezTo>
                  <a:cubicBezTo>
                    <a:pt x="7299" y="5680"/>
                    <a:pt x="7192" y="5525"/>
                    <a:pt x="7085" y="5406"/>
                  </a:cubicBezTo>
                  <a:cubicBezTo>
                    <a:pt x="7216" y="5299"/>
                    <a:pt x="7299" y="5144"/>
                    <a:pt x="7299" y="4941"/>
                  </a:cubicBezTo>
                  <a:cubicBezTo>
                    <a:pt x="7299" y="4620"/>
                    <a:pt x="7025" y="4346"/>
                    <a:pt x="6704" y="4346"/>
                  </a:cubicBezTo>
                  <a:lnTo>
                    <a:pt x="6597" y="4346"/>
                  </a:lnTo>
                  <a:lnTo>
                    <a:pt x="6597" y="2953"/>
                  </a:lnTo>
                  <a:cubicBezTo>
                    <a:pt x="6597" y="2286"/>
                    <a:pt x="5347" y="1929"/>
                    <a:pt x="4168" y="1929"/>
                  </a:cubicBezTo>
                  <a:cubicBezTo>
                    <a:pt x="2989" y="1929"/>
                    <a:pt x="1739" y="2286"/>
                    <a:pt x="1739" y="2953"/>
                  </a:cubicBezTo>
                  <a:lnTo>
                    <a:pt x="1739" y="4346"/>
                  </a:lnTo>
                  <a:lnTo>
                    <a:pt x="1644" y="4346"/>
                  </a:lnTo>
                  <a:cubicBezTo>
                    <a:pt x="1310" y="4346"/>
                    <a:pt x="1048" y="4620"/>
                    <a:pt x="1048" y="4941"/>
                  </a:cubicBezTo>
                  <a:cubicBezTo>
                    <a:pt x="1048" y="5120"/>
                    <a:pt x="1132" y="5287"/>
                    <a:pt x="1251" y="5406"/>
                  </a:cubicBezTo>
                  <a:cubicBezTo>
                    <a:pt x="1156" y="5525"/>
                    <a:pt x="1048" y="5692"/>
                    <a:pt x="1048" y="5894"/>
                  </a:cubicBezTo>
                  <a:lnTo>
                    <a:pt x="989" y="5834"/>
                  </a:lnTo>
                  <a:cubicBezTo>
                    <a:pt x="929" y="5739"/>
                    <a:pt x="941" y="5561"/>
                    <a:pt x="953" y="5382"/>
                  </a:cubicBezTo>
                  <a:cubicBezTo>
                    <a:pt x="965" y="5191"/>
                    <a:pt x="1001" y="5025"/>
                    <a:pt x="953" y="4858"/>
                  </a:cubicBezTo>
                  <a:cubicBezTo>
                    <a:pt x="917" y="4691"/>
                    <a:pt x="810" y="4560"/>
                    <a:pt x="703" y="4429"/>
                  </a:cubicBezTo>
                  <a:cubicBezTo>
                    <a:pt x="596" y="4275"/>
                    <a:pt x="489" y="4144"/>
                    <a:pt x="489" y="4013"/>
                  </a:cubicBezTo>
                  <a:cubicBezTo>
                    <a:pt x="489" y="3870"/>
                    <a:pt x="596" y="3739"/>
                    <a:pt x="703" y="3596"/>
                  </a:cubicBezTo>
                  <a:cubicBezTo>
                    <a:pt x="810" y="3453"/>
                    <a:pt x="917" y="3310"/>
                    <a:pt x="953" y="3156"/>
                  </a:cubicBezTo>
                  <a:cubicBezTo>
                    <a:pt x="1001" y="3001"/>
                    <a:pt x="989" y="2822"/>
                    <a:pt x="953" y="2644"/>
                  </a:cubicBezTo>
                  <a:cubicBezTo>
                    <a:pt x="941" y="2465"/>
                    <a:pt x="917" y="2286"/>
                    <a:pt x="989" y="2179"/>
                  </a:cubicBezTo>
                  <a:cubicBezTo>
                    <a:pt x="1048" y="2072"/>
                    <a:pt x="1215" y="2001"/>
                    <a:pt x="1370" y="1929"/>
                  </a:cubicBezTo>
                  <a:cubicBezTo>
                    <a:pt x="1537" y="1846"/>
                    <a:pt x="1703" y="1786"/>
                    <a:pt x="1822" y="1655"/>
                  </a:cubicBezTo>
                  <a:cubicBezTo>
                    <a:pt x="1941" y="1536"/>
                    <a:pt x="2013" y="1370"/>
                    <a:pt x="2084" y="1215"/>
                  </a:cubicBezTo>
                  <a:cubicBezTo>
                    <a:pt x="2156" y="1048"/>
                    <a:pt x="2239" y="881"/>
                    <a:pt x="2334" y="822"/>
                  </a:cubicBezTo>
                  <a:cubicBezTo>
                    <a:pt x="2392" y="790"/>
                    <a:pt x="2470" y="779"/>
                    <a:pt x="2557" y="779"/>
                  </a:cubicBezTo>
                  <a:cubicBezTo>
                    <a:pt x="2633" y="779"/>
                    <a:pt x="2716" y="787"/>
                    <a:pt x="2799" y="798"/>
                  </a:cubicBezTo>
                  <a:cubicBezTo>
                    <a:pt x="2907" y="805"/>
                    <a:pt x="3016" y="817"/>
                    <a:pt x="3121" y="817"/>
                  </a:cubicBezTo>
                  <a:cubicBezTo>
                    <a:pt x="3190" y="817"/>
                    <a:pt x="3257" y="812"/>
                    <a:pt x="3322" y="798"/>
                  </a:cubicBezTo>
                  <a:cubicBezTo>
                    <a:pt x="3489" y="750"/>
                    <a:pt x="3620" y="643"/>
                    <a:pt x="3751" y="536"/>
                  </a:cubicBezTo>
                  <a:cubicBezTo>
                    <a:pt x="3906" y="429"/>
                    <a:pt x="4037" y="334"/>
                    <a:pt x="4168" y="334"/>
                  </a:cubicBezTo>
                  <a:close/>
                  <a:moveTo>
                    <a:pt x="1548" y="5596"/>
                  </a:moveTo>
                  <a:cubicBezTo>
                    <a:pt x="1632" y="5656"/>
                    <a:pt x="1727" y="5775"/>
                    <a:pt x="1727" y="5930"/>
                  </a:cubicBezTo>
                  <a:cubicBezTo>
                    <a:pt x="1727" y="6013"/>
                    <a:pt x="1656" y="6108"/>
                    <a:pt x="1548" y="6108"/>
                  </a:cubicBezTo>
                  <a:cubicBezTo>
                    <a:pt x="1453" y="6108"/>
                    <a:pt x="1370" y="6013"/>
                    <a:pt x="1370" y="5930"/>
                  </a:cubicBezTo>
                  <a:cubicBezTo>
                    <a:pt x="1370" y="5763"/>
                    <a:pt x="1477" y="5656"/>
                    <a:pt x="1548" y="5596"/>
                  </a:cubicBezTo>
                  <a:close/>
                  <a:moveTo>
                    <a:pt x="6775" y="5596"/>
                  </a:moveTo>
                  <a:cubicBezTo>
                    <a:pt x="6847" y="5656"/>
                    <a:pt x="6954" y="5775"/>
                    <a:pt x="6954" y="5930"/>
                  </a:cubicBezTo>
                  <a:cubicBezTo>
                    <a:pt x="6966" y="6013"/>
                    <a:pt x="6882" y="6108"/>
                    <a:pt x="6775" y="6108"/>
                  </a:cubicBezTo>
                  <a:cubicBezTo>
                    <a:pt x="6668" y="6108"/>
                    <a:pt x="6597" y="6013"/>
                    <a:pt x="6597" y="5930"/>
                  </a:cubicBezTo>
                  <a:cubicBezTo>
                    <a:pt x="6597" y="5763"/>
                    <a:pt x="6704" y="5656"/>
                    <a:pt x="6775" y="5596"/>
                  </a:cubicBezTo>
                  <a:close/>
                  <a:moveTo>
                    <a:pt x="6394" y="6227"/>
                  </a:moveTo>
                  <a:cubicBezTo>
                    <a:pt x="6430" y="6275"/>
                    <a:pt x="6478" y="6311"/>
                    <a:pt x="6525" y="6346"/>
                  </a:cubicBezTo>
                  <a:cubicBezTo>
                    <a:pt x="6394" y="6477"/>
                    <a:pt x="6311" y="6632"/>
                    <a:pt x="6251" y="6787"/>
                  </a:cubicBezTo>
                  <a:cubicBezTo>
                    <a:pt x="6180" y="6954"/>
                    <a:pt x="6109" y="7120"/>
                    <a:pt x="6001" y="7180"/>
                  </a:cubicBezTo>
                  <a:cubicBezTo>
                    <a:pt x="5944" y="7212"/>
                    <a:pt x="5873" y="7223"/>
                    <a:pt x="5793" y="7223"/>
                  </a:cubicBezTo>
                  <a:cubicBezTo>
                    <a:pt x="5725" y="7223"/>
                    <a:pt x="5650" y="7215"/>
                    <a:pt x="5573" y="7204"/>
                  </a:cubicBezTo>
                  <a:cubicBezTo>
                    <a:pt x="5906" y="6954"/>
                    <a:pt x="6192" y="6632"/>
                    <a:pt x="6394" y="6227"/>
                  </a:cubicBezTo>
                  <a:close/>
                  <a:moveTo>
                    <a:pt x="1953" y="6239"/>
                  </a:moveTo>
                  <a:cubicBezTo>
                    <a:pt x="2132" y="6632"/>
                    <a:pt x="2418" y="6966"/>
                    <a:pt x="2775" y="7227"/>
                  </a:cubicBezTo>
                  <a:cubicBezTo>
                    <a:pt x="2724" y="7227"/>
                    <a:pt x="2674" y="7228"/>
                    <a:pt x="2626" y="7228"/>
                  </a:cubicBezTo>
                  <a:cubicBezTo>
                    <a:pt x="2506" y="7228"/>
                    <a:pt x="2399" y="7222"/>
                    <a:pt x="2322" y="7180"/>
                  </a:cubicBezTo>
                  <a:cubicBezTo>
                    <a:pt x="2227" y="7120"/>
                    <a:pt x="2144" y="6954"/>
                    <a:pt x="2072" y="6787"/>
                  </a:cubicBezTo>
                  <a:cubicBezTo>
                    <a:pt x="2001" y="6644"/>
                    <a:pt x="1941" y="6477"/>
                    <a:pt x="1822" y="6358"/>
                  </a:cubicBezTo>
                  <a:cubicBezTo>
                    <a:pt x="1882" y="6334"/>
                    <a:pt x="1929" y="6287"/>
                    <a:pt x="1953" y="6239"/>
                  </a:cubicBezTo>
                  <a:close/>
                  <a:moveTo>
                    <a:pt x="6704" y="4691"/>
                  </a:moveTo>
                  <a:cubicBezTo>
                    <a:pt x="6847" y="4691"/>
                    <a:pt x="6966" y="4810"/>
                    <a:pt x="6966" y="4965"/>
                  </a:cubicBezTo>
                  <a:cubicBezTo>
                    <a:pt x="6966" y="5108"/>
                    <a:pt x="6847" y="5227"/>
                    <a:pt x="6704" y="5227"/>
                  </a:cubicBezTo>
                  <a:lnTo>
                    <a:pt x="6597" y="5227"/>
                  </a:lnTo>
                  <a:lnTo>
                    <a:pt x="6597" y="5215"/>
                  </a:lnTo>
                  <a:cubicBezTo>
                    <a:pt x="6597" y="5120"/>
                    <a:pt x="6525" y="5049"/>
                    <a:pt x="6430" y="5049"/>
                  </a:cubicBezTo>
                  <a:cubicBezTo>
                    <a:pt x="6347" y="5049"/>
                    <a:pt x="6275" y="5120"/>
                    <a:pt x="6275" y="5215"/>
                  </a:cubicBezTo>
                  <a:cubicBezTo>
                    <a:pt x="6275" y="6370"/>
                    <a:pt x="5335" y="7311"/>
                    <a:pt x="4168" y="7311"/>
                  </a:cubicBezTo>
                  <a:cubicBezTo>
                    <a:pt x="4161" y="7311"/>
                    <a:pt x="4154" y="7311"/>
                    <a:pt x="4146" y="7311"/>
                  </a:cubicBezTo>
                  <a:cubicBezTo>
                    <a:pt x="3001" y="7311"/>
                    <a:pt x="2060" y="6363"/>
                    <a:pt x="2060" y="5215"/>
                  </a:cubicBezTo>
                  <a:cubicBezTo>
                    <a:pt x="2060" y="5120"/>
                    <a:pt x="1989" y="5049"/>
                    <a:pt x="1894" y="5049"/>
                  </a:cubicBezTo>
                  <a:cubicBezTo>
                    <a:pt x="1810" y="5049"/>
                    <a:pt x="1727" y="5120"/>
                    <a:pt x="1727" y="5215"/>
                  </a:cubicBezTo>
                  <a:lnTo>
                    <a:pt x="1727" y="5227"/>
                  </a:lnTo>
                  <a:lnTo>
                    <a:pt x="1632" y="5227"/>
                  </a:lnTo>
                  <a:cubicBezTo>
                    <a:pt x="1477" y="5227"/>
                    <a:pt x="1358" y="5108"/>
                    <a:pt x="1358" y="4965"/>
                  </a:cubicBezTo>
                  <a:cubicBezTo>
                    <a:pt x="1358" y="4810"/>
                    <a:pt x="1477" y="4691"/>
                    <a:pt x="1632" y="4691"/>
                  </a:cubicBezTo>
                  <a:lnTo>
                    <a:pt x="2251" y="4691"/>
                  </a:lnTo>
                  <a:lnTo>
                    <a:pt x="2251" y="4870"/>
                  </a:lnTo>
                  <a:cubicBezTo>
                    <a:pt x="2251" y="5346"/>
                    <a:pt x="2644" y="5739"/>
                    <a:pt x="3120" y="5739"/>
                  </a:cubicBezTo>
                  <a:cubicBezTo>
                    <a:pt x="3596" y="5739"/>
                    <a:pt x="3977" y="5346"/>
                    <a:pt x="3977" y="4870"/>
                  </a:cubicBezTo>
                  <a:lnTo>
                    <a:pt x="3977" y="4858"/>
                  </a:lnTo>
                  <a:lnTo>
                    <a:pt x="4346" y="4858"/>
                  </a:lnTo>
                  <a:lnTo>
                    <a:pt x="4346" y="4870"/>
                  </a:lnTo>
                  <a:cubicBezTo>
                    <a:pt x="4346" y="5346"/>
                    <a:pt x="4739" y="5739"/>
                    <a:pt x="5216" y="5739"/>
                  </a:cubicBezTo>
                  <a:cubicBezTo>
                    <a:pt x="5692" y="5739"/>
                    <a:pt x="6073" y="5346"/>
                    <a:pt x="6073" y="4870"/>
                  </a:cubicBezTo>
                  <a:lnTo>
                    <a:pt x="6073" y="4691"/>
                  </a:lnTo>
                  <a:close/>
                  <a:moveTo>
                    <a:pt x="5049" y="7477"/>
                  </a:moveTo>
                  <a:lnTo>
                    <a:pt x="5049" y="7942"/>
                  </a:lnTo>
                  <a:lnTo>
                    <a:pt x="4168" y="8811"/>
                  </a:lnTo>
                  <a:lnTo>
                    <a:pt x="3299" y="7942"/>
                  </a:lnTo>
                  <a:lnTo>
                    <a:pt x="3299" y="7477"/>
                  </a:lnTo>
                  <a:cubicBezTo>
                    <a:pt x="3561" y="7585"/>
                    <a:pt x="3858" y="7644"/>
                    <a:pt x="4168" y="7644"/>
                  </a:cubicBezTo>
                  <a:cubicBezTo>
                    <a:pt x="4489" y="7644"/>
                    <a:pt x="4787" y="7585"/>
                    <a:pt x="5049" y="7477"/>
                  </a:cubicBezTo>
                  <a:close/>
                  <a:moveTo>
                    <a:pt x="2953" y="8073"/>
                  </a:moveTo>
                  <a:lnTo>
                    <a:pt x="3918" y="9037"/>
                  </a:lnTo>
                  <a:lnTo>
                    <a:pt x="3192" y="9644"/>
                  </a:lnTo>
                  <a:lnTo>
                    <a:pt x="3156" y="9644"/>
                  </a:lnTo>
                  <a:lnTo>
                    <a:pt x="2608" y="8394"/>
                  </a:lnTo>
                  <a:lnTo>
                    <a:pt x="2941" y="8073"/>
                  </a:lnTo>
                  <a:close/>
                  <a:moveTo>
                    <a:pt x="2370" y="8620"/>
                  </a:moveTo>
                  <a:lnTo>
                    <a:pt x="2894" y="9787"/>
                  </a:lnTo>
                  <a:cubicBezTo>
                    <a:pt x="2941" y="9883"/>
                    <a:pt x="3025" y="9942"/>
                    <a:pt x="3132" y="9978"/>
                  </a:cubicBezTo>
                  <a:cubicBezTo>
                    <a:pt x="3156" y="9978"/>
                    <a:pt x="3180" y="9990"/>
                    <a:pt x="3203" y="9990"/>
                  </a:cubicBezTo>
                  <a:cubicBezTo>
                    <a:pt x="3275" y="9990"/>
                    <a:pt x="3358" y="9954"/>
                    <a:pt x="3418" y="9918"/>
                  </a:cubicBezTo>
                  <a:lnTo>
                    <a:pt x="4013" y="9406"/>
                  </a:lnTo>
                  <a:lnTo>
                    <a:pt x="4013" y="10633"/>
                  </a:lnTo>
                  <a:cubicBezTo>
                    <a:pt x="3001" y="10561"/>
                    <a:pt x="2179" y="9752"/>
                    <a:pt x="2072" y="8728"/>
                  </a:cubicBezTo>
                  <a:lnTo>
                    <a:pt x="2370" y="8620"/>
                  </a:lnTo>
                  <a:close/>
                  <a:moveTo>
                    <a:pt x="5394" y="8085"/>
                  </a:moveTo>
                  <a:lnTo>
                    <a:pt x="5716" y="8418"/>
                  </a:lnTo>
                  <a:lnTo>
                    <a:pt x="5692" y="8490"/>
                  </a:lnTo>
                  <a:cubicBezTo>
                    <a:pt x="5656" y="8573"/>
                    <a:pt x="5692" y="8668"/>
                    <a:pt x="5775" y="8692"/>
                  </a:cubicBezTo>
                  <a:cubicBezTo>
                    <a:pt x="5795" y="8702"/>
                    <a:pt x="5816" y="8706"/>
                    <a:pt x="5838" y="8706"/>
                  </a:cubicBezTo>
                  <a:cubicBezTo>
                    <a:pt x="5895" y="8706"/>
                    <a:pt x="5955" y="8676"/>
                    <a:pt x="5989" y="8632"/>
                  </a:cubicBezTo>
                  <a:lnTo>
                    <a:pt x="6287" y="8740"/>
                  </a:lnTo>
                  <a:cubicBezTo>
                    <a:pt x="6168" y="9740"/>
                    <a:pt x="5347" y="10537"/>
                    <a:pt x="4335" y="10633"/>
                  </a:cubicBezTo>
                  <a:lnTo>
                    <a:pt x="4335" y="9406"/>
                  </a:lnTo>
                  <a:lnTo>
                    <a:pt x="4930" y="9918"/>
                  </a:lnTo>
                  <a:cubicBezTo>
                    <a:pt x="4989" y="9954"/>
                    <a:pt x="5061" y="9990"/>
                    <a:pt x="5144" y="9990"/>
                  </a:cubicBezTo>
                  <a:cubicBezTo>
                    <a:pt x="5168" y="9990"/>
                    <a:pt x="5180" y="9990"/>
                    <a:pt x="5216" y="9978"/>
                  </a:cubicBezTo>
                  <a:cubicBezTo>
                    <a:pt x="5323" y="9942"/>
                    <a:pt x="5406" y="9883"/>
                    <a:pt x="5454" y="9787"/>
                  </a:cubicBezTo>
                  <a:lnTo>
                    <a:pt x="5704" y="9228"/>
                  </a:lnTo>
                  <a:cubicBezTo>
                    <a:pt x="5739" y="9144"/>
                    <a:pt x="5704" y="9049"/>
                    <a:pt x="5620" y="9025"/>
                  </a:cubicBezTo>
                  <a:cubicBezTo>
                    <a:pt x="5595" y="9016"/>
                    <a:pt x="5571" y="9011"/>
                    <a:pt x="5549" y="9011"/>
                  </a:cubicBezTo>
                  <a:cubicBezTo>
                    <a:pt x="5485" y="9011"/>
                    <a:pt x="5432" y="9047"/>
                    <a:pt x="5406" y="9109"/>
                  </a:cubicBezTo>
                  <a:lnTo>
                    <a:pt x="5156" y="9668"/>
                  </a:lnTo>
                  <a:lnTo>
                    <a:pt x="5120" y="9668"/>
                  </a:lnTo>
                  <a:lnTo>
                    <a:pt x="4394" y="9049"/>
                  </a:lnTo>
                  <a:lnTo>
                    <a:pt x="5358" y="8085"/>
                  </a:lnTo>
                  <a:close/>
                  <a:moveTo>
                    <a:pt x="4168" y="0"/>
                  </a:moveTo>
                  <a:cubicBezTo>
                    <a:pt x="3930" y="0"/>
                    <a:pt x="3739" y="155"/>
                    <a:pt x="3561" y="286"/>
                  </a:cubicBezTo>
                  <a:cubicBezTo>
                    <a:pt x="3442" y="381"/>
                    <a:pt x="3334" y="453"/>
                    <a:pt x="3239" y="477"/>
                  </a:cubicBezTo>
                  <a:cubicBezTo>
                    <a:pt x="3197" y="491"/>
                    <a:pt x="3148" y="495"/>
                    <a:pt x="3095" y="495"/>
                  </a:cubicBezTo>
                  <a:cubicBezTo>
                    <a:pt x="3012" y="495"/>
                    <a:pt x="2921" y="484"/>
                    <a:pt x="2834" y="477"/>
                  </a:cubicBezTo>
                  <a:cubicBezTo>
                    <a:pt x="2738" y="466"/>
                    <a:pt x="2639" y="456"/>
                    <a:pt x="2543" y="456"/>
                  </a:cubicBezTo>
                  <a:cubicBezTo>
                    <a:pt x="2414" y="456"/>
                    <a:pt x="2289" y="475"/>
                    <a:pt x="2179" y="536"/>
                  </a:cubicBezTo>
                  <a:cubicBezTo>
                    <a:pt x="1965" y="655"/>
                    <a:pt x="1882" y="881"/>
                    <a:pt x="1787" y="1072"/>
                  </a:cubicBezTo>
                  <a:cubicBezTo>
                    <a:pt x="1727" y="1203"/>
                    <a:pt x="1668" y="1346"/>
                    <a:pt x="1596" y="1417"/>
                  </a:cubicBezTo>
                  <a:cubicBezTo>
                    <a:pt x="1525" y="1489"/>
                    <a:pt x="1394" y="1548"/>
                    <a:pt x="1251" y="1608"/>
                  </a:cubicBezTo>
                  <a:cubicBezTo>
                    <a:pt x="1060" y="1703"/>
                    <a:pt x="834" y="1786"/>
                    <a:pt x="715" y="2001"/>
                  </a:cubicBezTo>
                  <a:cubicBezTo>
                    <a:pt x="596" y="2191"/>
                    <a:pt x="632" y="2429"/>
                    <a:pt x="655" y="2655"/>
                  </a:cubicBezTo>
                  <a:cubicBezTo>
                    <a:pt x="679" y="2798"/>
                    <a:pt x="691" y="2929"/>
                    <a:pt x="655" y="3048"/>
                  </a:cubicBezTo>
                  <a:cubicBezTo>
                    <a:pt x="632" y="3156"/>
                    <a:pt x="560" y="3263"/>
                    <a:pt x="465" y="3382"/>
                  </a:cubicBezTo>
                  <a:cubicBezTo>
                    <a:pt x="334" y="3560"/>
                    <a:pt x="179" y="3751"/>
                    <a:pt x="179" y="3989"/>
                  </a:cubicBezTo>
                  <a:cubicBezTo>
                    <a:pt x="179" y="4227"/>
                    <a:pt x="334" y="4418"/>
                    <a:pt x="465" y="4596"/>
                  </a:cubicBezTo>
                  <a:cubicBezTo>
                    <a:pt x="560" y="4715"/>
                    <a:pt x="632" y="4822"/>
                    <a:pt x="655" y="4930"/>
                  </a:cubicBezTo>
                  <a:cubicBezTo>
                    <a:pt x="691" y="5037"/>
                    <a:pt x="679" y="5180"/>
                    <a:pt x="655" y="5334"/>
                  </a:cubicBezTo>
                  <a:cubicBezTo>
                    <a:pt x="632" y="5561"/>
                    <a:pt x="620" y="5799"/>
                    <a:pt x="715" y="5989"/>
                  </a:cubicBezTo>
                  <a:cubicBezTo>
                    <a:pt x="834" y="6192"/>
                    <a:pt x="1060" y="6287"/>
                    <a:pt x="1251" y="6370"/>
                  </a:cubicBezTo>
                  <a:cubicBezTo>
                    <a:pt x="1394" y="6430"/>
                    <a:pt x="1525" y="6489"/>
                    <a:pt x="1596" y="6573"/>
                  </a:cubicBezTo>
                  <a:cubicBezTo>
                    <a:pt x="1668" y="6644"/>
                    <a:pt x="1727" y="6775"/>
                    <a:pt x="1787" y="6906"/>
                  </a:cubicBezTo>
                  <a:cubicBezTo>
                    <a:pt x="1882" y="7096"/>
                    <a:pt x="1965" y="7323"/>
                    <a:pt x="2179" y="7442"/>
                  </a:cubicBezTo>
                  <a:cubicBezTo>
                    <a:pt x="2286" y="7509"/>
                    <a:pt x="2408" y="7530"/>
                    <a:pt x="2534" y="7530"/>
                  </a:cubicBezTo>
                  <a:cubicBezTo>
                    <a:pt x="2633" y="7530"/>
                    <a:pt x="2735" y="7517"/>
                    <a:pt x="2834" y="7501"/>
                  </a:cubicBezTo>
                  <a:cubicBezTo>
                    <a:pt x="2882" y="7501"/>
                    <a:pt x="2918" y="7489"/>
                    <a:pt x="2965" y="7489"/>
                  </a:cubicBezTo>
                  <a:lnTo>
                    <a:pt x="2965" y="7716"/>
                  </a:lnTo>
                  <a:lnTo>
                    <a:pt x="2953" y="7716"/>
                  </a:lnTo>
                  <a:cubicBezTo>
                    <a:pt x="2858" y="7716"/>
                    <a:pt x="2775" y="7739"/>
                    <a:pt x="2715" y="7823"/>
                  </a:cubicBezTo>
                  <a:lnTo>
                    <a:pt x="2310" y="8216"/>
                  </a:lnTo>
                  <a:cubicBezTo>
                    <a:pt x="2299" y="8239"/>
                    <a:pt x="2287" y="8263"/>
                    <a:pt x="2263" y="8299"/>
                  </a:cubicBezTo>
                  <a:lnTo>
                    <a:pt x="810" y="8811"/>
                  </a:lnTo>
                  <a:cubicBezTo>
                    <a:pt x="334" y="8978"/>
                    <a:pt x="1" y="9442"/>
                    <a:pt x="1" y="9966"/>
                  </a:cubicBezTo>
                  <a:lnTo>
                    <a:pt x="1" y="10954"/>
                  </a:lnTo>
                  <a:cubicBezTo>
                    <a:pt x="1" y="11049"/>
                    <a:pt x="84" y="11121"/>
                    <a:pt x="167" y="11121"/>
                  </a:cubicBezTo>
                  <a:cubicBezTo>
                    <a:pt x="263" y="11121"/>
                    <a:pt x="334" y="11049"/>
                    <a:pt x="334" y="10954"/>
                  </a:cubicBezTo>
                  <a:lnTo>
                    <a:pt x="334" y="9966"/>
                  </a:lnTo>
                  <a:cubicBezTo>
                    <a:pt x="334" y="9859"/>
                    <a:pt x="346" y="9752"/>
                    <a:pt x="394" y="9644"/>
                  </a:cubicBezTo>
                  <a:lnTo>
                    <a:pt x="1215" y="10347"/>
                  </a:lnTo>
                  <a:cubicBezTo>
                    <a:pt x="1334" y="10454"/>
                    <a:pt x="1406" y="10597"/>
                    <a:pt x="1406" y="10752"/>
                  </a:cubicBezTo>
                  <a:lnTo>
                    <a:pt x="1406" y="10954"/>
                  </a:lnTo>
                  <a:cubicBezTo>
                    <a:pt x="1406" y="11049"/>
                    <a:pt x="1477" y="11121"/>
                    <a:pt x="1572" y="11121"/>
                  </a:cubicBezTo>
                  <a:cubicBezTo>
                    <a:pt x="1656" y="11121"/>
                    <a:pt x="1727" y="11049"/>
                    <a:pt x="1727" y="10954"/>
                  </a:cubicBezTo>
                  <a:lnTo>
                    <a:pt x="1727" y="10764"/>
                  </a:lnTo>
                  <a:cubicBezTo>
                    <a:pt x="1727" y="10514"/>
                    <a:pt x="1632" y="10275"/>
                    <a:pt x="1429" y="10109"/>
                  </a:cubicBezTo>
                  <a:lnTo>
                    <a:pt x="572" y="9371"/>
                  </a:lnTo>
                  <a:cubicBezTo>
                    <a:pt x="655" y="9263"/>
                    <a:pt x="798" y="9168"/>
                    <a:pt x="929" y="9132"/>
                  </a:cubicBezTo>
                  <a:lnTo>
                    <a:pt x="1775" y="8835"/>
                  </a:lnTo>
                  <a:cubicBezTo>
                    <a:pt x="1929" y="10037"/>
                    <a:pt x="2953" y="10954"/>
                    <a:pt x="4192" y="10954"/>
                  </a:cubicBezTo>
                  <a:cubicBezTo>
                    <a:pt x="5418" y="10954"/>
                    <a:pt x="6454" y="10037"/>
                    <a:pt x="6597" y="8835"/>
                  </a:cubicBezTo>
                  <a:lnTo>
                    <a:pt x="7442" y="9132"/>
                  </a:lnTo>
                  <a:cubicBezTo>
                    <a:pt x="7585" y="9168"/>
                    <a:pt x="7716" y="9263"/>
                    <a:pt x="7799" y="9371"/>
                  </a:cubicBezTo>
                  <a:lnTo>
                    <a:pt x="6942" y="10109"/>
                  </a:lnTo>
                  <a:cubicBezTo>
                    <a:pt x="6751" y="10275"/>
                    <a:pt x="6644" y="10514"/>
                    <a:pt x="6644" y="10764"/>
                  </a:cubicBezTo>
                  <a:lnTo>
                    <a:pt x="6644" y="10978"/>
                  </a:lnTo>
                  <a:cubicBezTo>
                    <a:pt x="6644" y="11061"/>
                    <a:pt x="6716" y="11133"/>
                    <a:pt x="6811" y="11133"/>
                  </a:cubicBezTo>
                  <a:cubicBezTo>
                    <a:pt x="6894" y="11133"/>
                    <a:pt x="6966" y="11061"/>
                    <a:pt x="6966" y="10978"/>
                  </a:cubicBezTo>
                  <a:lnTo>
                    <a:pt x="6966" y="10764"/>
                  </a:lnTo>
                  <a:cubicBezTo>
                    <a:pt x="6966" y="10621"/>
                    <a:pt x="7049" y="10466"/>
                    <a:pt x="7168" y="10359"/>
                  </a:cubicBezTo>
                  <a:lnTo>
                    <a:pt x="7978" y="9656"/>
                  </a:lnTo>
                  <a:cubicBezTo>
                    <a:pt x="8014" y="9763"/>
                    <a:pt x="8037" y="9871"/>
                    <a:pt x="8037" y="9978"/>
                  </a:cubicBezTo>
                  <a:lnTo>
                    <a:pt x="8037" y="10978"/>
                  </a:lnTo>
                  <a:cubicBezTo>
                    <a:pt x="8037" y="11061"/>
                    <a:pt x="8121" y="11133"/>
                    <a:pt x="8204" y="11133"/>
                  </a:cubicBezTo>
                  <a:cubicBezTo>
                    <a:pt x="8299" y="11133"/>
                    <a:pt x="8371" y="11061"/>
                    <a:pt x="8371" y="10978"/>
                  </a:cubicBezTo>
                  <a:lnTo>
                    <a:pt x="8371" y="9978"/>
                  </a:lnTo>
                  <a:cubicBezTo>
                    <a:pt x="8335" y="9454"/>
                    <a:pt x="8014" y="8990"/>
                    <a:pt x="7537" y="8835"/>
                  </a:cubicBezTo>
                  <a:lnTo>
                    <a:pt x="6073" y="8311"/>
                  </a:lnTo>
                  <a:cubicBezTo>
                    <a:pt x="6061" y="8275"/>
                    <a:pt x="6061" y="8263"/>
                    <a:pt x="6037" y="8239"/>
                  </a:cubicBezTo>
                  <a:lnTo>
                    <a:pt x="5632" y="7835"/>
                  </a:lnTo>
                  <a:cubicBezTo>
                    <a:pt x="5573" y="7775"/>
                    <a:pt x="5478" y="7728"/>
                    <a:pt x="5394" y="7728"/>
                  </a:cubicBezTo>
                  <a:lnTo>
                    <a:pt x="5382" y="7728"/>
                  </a:lnTo>
                  <a:lnTo>
                    <a:pt x="5382" y="7501"/>
                  </a:lnTo>
                  <a:cubicBezTo>
                    <a:pt x="5418" y="7501"/>
                    <a:pt x="5466" y="7525"/>
                    <a:pt x="5513" y="7525"/>
                  </a:cubicBezTo>
                  <a:cubicBezTo>
                    <a:pt x="5597" y="7537"/>
                    <a:pt x="5704" y="7537"/>
                    <a:pt x="5799" y="7537"/>
                  </a:cubicBezTo>
                  <a:cubicBezTo>
                    <a:pt x="5930" y="7537"/>
                    <a:pt x="6049" y="7525"/>
                    <a:pt x="6168" y="7442"/>
                  </a:cubicBezTo>
                  <a:cubicBezTo>
                    <a:pt x="6370" y="7323"/>
                    <a:pt x="6466" y="7108"/>
                    <a:pt x="6549" y="6906"/>
                  </a:cubicBezTo>
                  <a:cubicBezTo>
                    <a:pt x="6609" y="6775"/>
                    <a:pt x="6668" y="6644"/>
                    <a:pt x="6751" y="6573"/>
                  </a:cubicBezTo>
                  <a:cubicBezTo>
                    <a:pt x="6823" y="6489"/>
                    <a:pt x="6954" y="6430"/>
                    <a:pt x="7085" y="6370"/>
                  </a:cubicBezTo>
                  <a:cubicBezTo>
                    <a:pt x="7287" y="6287"/>
                    <a:pt x="7502" y="6192"/>
                    <a:pt x="7621" y="5989"/>
                  </a:cubicBezTo>
                  <a:cubicBezTo>
                    <a:pt x="7740" y="5799"/>
                    <a:pt x="7716" y="5561"/>
                    <a:pt x="7680" y="5334"/>
                  </a:cubicBezTo>
                  <a:cubicBezTo>
                    <a:pt x="7668" y="5180"/>
                    <a:pt x="7656" y="5049"/>
                    <a:pt x="7680" y="4930"/>
                  </a:cubicBezTo>
                  <a:cubicBezTo>
                    <a:pt x="7716" y="4822"/>
                    <a:pt x="7787" y="4727"/>
                    <a:pt x="7883" y="4596"/>
                  </a:cubicBezTo>
                  <a:cubicBezTo>
                    <a:pt x="8014" y="4418"/>
                    <a:pt x="8156" y="4227"/>
                    <a:pt x="8156" y="3989"/>
                  </a:cubicBezTo>
                  <a:cubicBezTo>
                    <a:pt x="8156" y="3751"/>
                    <a:pt x="8014" y="3560"/>
                    <a:pt x="7883" y="3382"/>
                  </a:cubicBezTo>
                  <a:cubicBezTo>
                    <a:pt x="7787" y="3263"/>
                    <a:pt x="7716" y="3156"/>
                    <a:pt x="7680" y="3048"/>
                  </a:cubicBezTo>
                  <a:cubicBezTo>
                    <a:pt x="7656" y="2953"/>
                    <a:pt x="7668" y="2798"/>
                    <a:pt x="7680" y="2655"/>
                  </a:cubicBezTo>
                  <a:cubicBezTo>
                    <a:pt x="7716" y="2429"/>
                    <a:pt x="7728" y="2191"/>
                    <a:pt x="7621" y="2001"/>
                  </a:cubicBezTo>
                  <a:cubicBezTo>
                    <a:pt x="7502" y="1786"/>
                    <a:pt x="7287" y="1703"/>
                    <a:pt x="7085" y="1608"/>
                  </a:cubicBezTo>
                  <a:cubicBezTo>
                    <a:pt x="6954" y="1548"/>
                    <a:pt x="6823" y="1489"/>
                    <a:pt x="6751" y="1417"/>
                  </a:cubicBezTo>
                  <a:cubicBezTo>
                    <a:pt x="6668" y="1346"/>
                    <a:pt x="6609" y="1203"/>
                    <a:pt x="6549" y="1072"/>
                  </a:cubicBezTo>
                  <a:cubicBezTo>
                    <a:pt x="6466" y="881"/>
                    <a:pt x="6370" y="655"/>
                    <a:pt x="6168" y="536"/>
                  </a:cubicBezTo>
                  <a:cubicBezTo>
                    <a:pt x="6064" y="471"/>
                    <a:pt x="5947" y="452"/>
                    <a:pt x="5825" y="452"/>
                  </a:cubicBezTo>
                  <a:cubicBezTo>
                    <a:pt x="5722" y="452"/>
                    <a:pt x="5616" y="466"/>
                    <a:pt x="5513" y="477"/>
                  </a:cubicBezTo>
                  <a:cubicBezTo>
                    <a:pt x="5419" y="484"/>
                    <a:pt x="5334" y="495"/>
                    <a:pt x="5255" y="495"/>
                  </a:cubicBezTo>
                  <a:cubicBezTo>
                    <a:pt x="5204" y="495"/>
                    <a:pt x="5155" y="491"/>
                    <a:pt x="5108" y="477"/>
                  </a:cubicBezTo>
                  <a:cubicBezTo>
                    <a:pt x="5001" y="453"/>
                    <a:pt x="4906" y="369"/>
                    <a:pt x="4787" y="286"/>
                  </a:cubicBezTo>
                  <a:cubicBezTo>
                    <a:pt x="4608" y="155"/>
                    <a:pt x="4406" y="0"/>
                    <a:pt x="4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8" name="Google Shape;10639;p79">
              <a:extLst>
                <a:ext uri="{FF2B5EF4-FFF2-40B4-BE49-F238E27FC236}">
                  <a16:creationId xmlns:a16="http://schemas.microsoft.com/office/drawing/2014/main" id="{F08B402B-448A-E16E-ACEE-8E9E2724590A}"/>
                </a:ext>
              </a:extLst>
            </p:cNvPr>
            <p:cNvSpPr/>
            <p:nvPr/>
          </p:nvSpPr>
          <p:spPr>
            <a:xfrm>
              <a:off x="6363140" y="3540532"/>
              <a:ext cx="43402" cy="15396"/>
            </a:xfrm>
            <a:custGeom>
              <a:avLst/>
              <a:gdLst/>
              <a:ahLst/>
              <a:cxnLst/>
              <a:rect l="l" t="t" r="r" b="b"/>
              <a:pathLst>
                <a:path w="1370" h="486" extrusionOk="0">
                  <a:moveTo>
                    <a:pt x="173" y="0"/>
                  </a:moveTo>
                  <a:cubicBezTo>
                    <a:pt x="131" y="0"/>
                    <a:pt x="89" y="15"/>
                    <a:pt x="60" y="45"/>
                  </a:cubicBezTo>
                  <a:cubicBezTo>
                    <a:pt x="0" y="104"/>
                    <a:pt x="0" y="200"/>
                    <a:pt x="60" y="259"/>
                  </a:cubicBezTo>
                  <a:cubicBezTo>
                    <a:pt x="191" y="402"/>
                    <a:pt x="429" y="485"/>
                    <a:pt x="703" y="485"/>
                  </a:cubicBezTo>
                  <a:cubicBezTo>
                    <a:pt x="964" y="485"/>
                    <a:pt x="1191" y="402"/>
                    <a:pt x="1334" y="259"/>
                  </a:cubicBezTo>
                  <a:cubicBezTo>
                    <a:pt x="1369" y="200"/>
                    <a:pt x="1369" y="104"/>
                    <a:pt x="1310" y="45"/>
                  </a:cubicBezTo>
                  <a:cubicBezTo>
                    <a:pt x="1280" y="15"/>
                    <a:pt x="1238" y="0"/>
                    <a:pt x="1197" y="0"/>
                  </a:cubicBezTo>
                  <a:cubicBezTo>
                    <a:pt x="1155" y="0"/>
                    <a:pt x="1113" y="15"/>
                    <a:pt x="1084" y="45"/>
                  </a:cubicBezTo>
                  <a:cubicBezTo>
                    <a:pt x="1024" y="104"/>
                    <a:pt x="881" y="176"/>
                    <a:pt x="691" y="176"/>
                  </a:cubicBezTo>
                  <a:cubicBezTo>
                    <a:pt x="488" y="176"/>
                    <a:pt x="345" y="104"/>
                    <a:pt x="286" y="45"/>
                  </a:cubicBezTo>
                  <a:cubicBezTo>
                    <a:pt x="256" y="15"/>
                    <a:pt x="214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29" name="Google Shape;10640;p79">
              <a:extLst>
                <a:ext uri="{FF2B5EF4-FFF2-40B4-BE49-F238E27FC236}">
                  <a16:creationId xmlns:a16="http://schemas.microsoft.com/office/drawing/2014/main" id="{35E44888-865F-47EB-47B2-4B51E2CCB840}"/>
                </a:ext>
              </a:extLst>
            </p:cNvPr>
            <p:cNvSpPr/>
            <p:nvPr/>
          </p:nvSpPr>
          <p:spPr>
            <a:xfrm>
              <a:off x="6406890" y="3468397"/>
              <a:ext cx="21511" cy="10201"/>
            </a:xfrm>
            <a:custGeom>
              <a:avLst/>
              <a:gdLst/>
              <a:ahLst/>
              <a:cxnLst/>
              <a:rect l="l" t="t" r="r" b="b"/>
              <a:pathLst>
                <a:path w="679" h="322" extrusionOk="0">
                  <a:moveTo>
                    <a:pt x="167" y="0"/>
                  </a:moveTo>
                  <a:cubicBezTo>
                    <a:pt x="84" y="0"/>
                    <a:pt x="0" y="72"/>
                    <a:pt x="0" y="155"/>
                  </a:cubicBezTo>
                  <a:cubicBezTo>
                    <a:pt x="0" y="250"/>
                    <a:pt x="84" y="322"/>
                    <a:pt x="167" y="322"/>
                  </a:cubicBezTo>
                  <a:lnTo>
                    <a:pt x="512" y="322"/>
                  </a:lnTo>
                  <a:cubicBezTo>
                    <a:pt x="596" y="322"/>
                    <a:pt x="679" y="250"/>
                    <a:pt x="679" y="155"/>
                  </a:cubicBezTo>
                  <a:cubicBezTo>
                    <a:pt x="679" y="72"/>
                    <a:pt x="596" y="0"/>
                    <a:pt x="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30" name="Google Shape;10641;p79">
            <a:extLst>
              <a:ext uri="{FF2B5EF4-FFF2-40B4-BE49-F238E27FC236}">
                <a16:creationId xmlns:a16="http://schemas.microsoft.com/office/drawing/2014/main" id="{7EB2EDBB-C78B-C5BD-D259-E1D99F12CBBA}"/>
              </a:ext>
            </a:extLst>
          </p:cNvPr>
          <p:cNvGrpSpPr/>
          <p:nvPr/>
        </p:nvGrpSpPr>
        <p:grpSpPr>
          <a:xfrm>
            <a:off x="10836362" y="5522761"/>
            <a:ext cx="529626" cy="703866"/>
            <a:chOff x="5801105" y="3347696"/>
            <a:chExt cx="264813" cy="351933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31" name="Google Shape;10642;p79">
              <a:extLst>
                <a:ext uri="{FF2B5EF4-FFF2-40B4-BE49-F238E27FC236}">
                  <a16:creationId xmlns:a16="http://schemas.microsoft.com/office/drawing/2014/main" id="{1D3E29E8-ABFD-962F-546C-01AEC9D88A60}"/>
                </a:ext>
              </a:extLst>
            </p:cNvPr>
            <p:cNvSpPr/>
            <p:nvPr/>
          </p:nvSpPr>
          <p:spPr>
            <a:xfrm>
              <a:off x="5911256" y="3534862"/>
              <a:ext cx="43782" cy="15396"/>
            </a:xfrm>
            <a:custGeom>
              <a:avLst/>
              <a:gdLst/>
              <a:ahLst/>
              <a:cxnLst/>
              <a:rect l="l" t="t" r="r" b="b"/>
              <a:pathLst>
                <a:path w="1382" h="486" extrusionOk="0">
                  <a:moveTo>
                    <a:pt x="177" y="1"/>
                  </a:moveTo>
                  <a:cubicBezTo>
                    <a:pt x="137" y="1"/>
                    <a:pt x="96" y="16"/>
                    <a:pt x="60" y="45"/>
                  </a:cubicBezTo>
                  <a:cubicBezTo>
                    <a:pt x="0" y="105"/>
                    <a:pt x="0" y="200"/>
                    <a:pt x="60" y="260"/>
                  </a:cubicBezTo>
                  <a:cubicBezTo>
                    <a:pt x="203" y="402"/>
                    <a:pt x="441" y="486"/>
                    <a:pt x="703" y="486"/>
                  </a:cubicBezTo>
                  <a:cubicBezTo>
                    <a:pt x="953" y="486"/>
                    <a:pt x="1191" y="402"/>
                    <a:pt x="1346" y="260"/>
                  </a:cubicBezTo>
                  <a:cubicBezTo>
                    <a:pt x="1382" y="200"/>
                    <a:pt x="1382" y="105"/>
                    <a:pt x="1322" y="45"/>
                  </a:cubicBezTo>
                  <a:cubicBezTo>
                    <a:pt x="1286" y="16"/>
                    <a:pt x="1245" y="1"/>
                    <a:pt x="1204" y="1"/>
                  </a:cubicBezTo>
                  <a:cubicBezTo>
                    <a:pt x="1164" y="1"/>
                    <a:pt x="1126" y="16"/>
                    <a:pt x="1096" y="45"/>
                  </a:cubicBezTo>
                  <a:cubicBezTo>
                    <a:pt x="1036" y="105"/>
                    <a:pt x="881" y="176"/>
                    <a:pt x="691" y="176"/>
                  </a:cubicBezTo>
                  <a:cubicBezTo>
                    <a:pt x="477" y="176"/>
                    <a:pt x="346" y="105"/>
                    <a:pt x="286" y="45"/>
                  </a:cubicBezTo>
                  <a:cubicBezTo>
                    <a:pt x="256" y="16"/>
                    <a:pt x="218" y="1"/>
                    <a:pt x="1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32" name="Google Shape;10643;p79">
              <a:extLst>
                <a:ext uri="{FF2B5EF4-FFF2-40B4-BE49-F238E27FC236}">
                  <a16:creationId xmlns:a16="http://schemas.microsoft.com/office/drawing/2014/main" id="{8113EF0D-E414-F091-845D-1B069B1DAD22}"/>
                </a:ext>
              </a:extLst>
            </p:cNvPr>
            <p:cNvSpPr/>
            <p:nvPr/>
          </p:nvSpPr>
          <p:spPr>
            <a:xfrm>
              <a:off x="5894656" y="3490256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55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346"/>
                  </a:lnTo>
                  <a:cubicBezTo>
                    <a:pt x="1" y="441"/>
                    <a:pt x="72" y="513"/>
                    <a:pt x="155" y="513"/>
                  </a:cubicBezTo>
                  <a:cubicBezTo>
                    <a:pt x="251" y="513"/>
                    <a:pt x="322" y="441"/>
                    <a:pt x="322" y="346"/>
                  </a:cubicBezTo>
                  <a:lnTo>
                    <a:pt x="322" y="167"/>
                  </a:lnTo>
                  <a:cubicBezTo>
                    <a:pt x="322" y="84"/>
                    <a:pt x="251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33" name="Google Shape;10644;p79">
              <a:extLst>
                <a:ext uri="{FF2B5EF4-FFF2-40B4-BE49-F238E27FC236}">
                  <a16:creationId xmlns:a16="http://schemas.microsoft.com/office/drawing/2014/main" id="{BFADB19B-FCF2-2EC1-00BA-96A208ED2E40}"/>
                </a:ext>
              </a:extLst>
            </p:cNvPr>
            <p:cNvSpPr/>
            <p:nvPr/>
          </p:nvSpPr>
          <p:spPr>
            <a:xfrm>
              <a:off x="5961057" y="3490256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67" y="1"/>
                  </a:moveTo>
                  <a:cubicBezTo>
                    <a:pt x="71" y="1"/>
                    <a:pt x="0" y="84"/>
                    <a:pt x="0" y="167"/>
                  </a:cubicBezTo>
                  <a:lnTo>
                    <a:pt x="0" y="346"/>
                  </a:lnTo>
                  <a:cubicBezTo>
                    <a:pt x="0" y="441"/>
                    <a:pt x="71" y="513"/>
                    <a:pt x="167" y="513"/>
                  </a:cubicBezTo>
                  <a:cubicBezTo>
                    <a:pt x="250" y="513"/>
                    <a:pt x="321" y="441"/>
                    <a:pt x="321" y="346"/>
                  </a:cubicBezTo>
                  <a:lnTo>
                    <a:pt x="321" y="167"/>
                  </a:lnTo>
                  <a:cubicBezTo>
                    <a:pt x="321" y="84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34" name="Google Shape;10645;p79">
              <a:extLst>
                <a:ext uri="{FF2B5EF4-FFF2-40B4-BE49-F238E27FC236}">
                  <a16:creationId xmlns:a16="http://schemas.microsoft.com/office/drawing/2014/main" id="{DAADED10-CC8B-B252-20A7-7FA0125A9491}"/>
                </a:ext>
              </a:extLst>
            </p:cNvPr>
            <p:cNvSpPr/>
            <p:nvPr/>
          </p:nvSpPr>
          <p:spPr>
            <a:xfrm>
              <a:off x="5801105" y="3347696"/>
              <a:ext cx="264813" cy="351933"/>
            </a:xfrm>
            <a:custGeom>
              <a:avLst/>
              <a:gdLst/>
              <a:ahLst/>
              <a:cxnLst/>
              <a:rect l="l" t="t" r="r" b="b"/>
              <a:pathLst>
                <a:path w="8359" h="11109" extrusionOk="0">
                  <a:moveTo>
                    <a:pt x="4608" y="310"/>
                  </a:moveTo>
                  <a:cubicBezTo>
                    <a:pt x="5061" y="310"/>
                    <a:pt x="5442" y="619"/>
                    <a:pt x="5549" y="1048"/>
                  </a:cubicBezTo>
                  <a:cubicBezTo>
                    <a:pt x="5559" y="1124"/>
                    <a:pt x="5621" y="1177"/>
                    <a:pt x="5689" y="1177"/>
                  </a:cubicBezTo>
                  <a:cubicBezTo>
                    <a:pt x="5706" y="1177"/>
                    <a:pt x="5723" y="1174"/>
                    <a:pt x="5740" y="1167"/>
                  </a:cubicBezTo>
                  <a:cubicBezTo>
                    <a:pt x="5835" y="1155"/>
                    <a:pt x="5894" y="1072"/>
                    <a:pt x="5859" y="976"/>
                  </a:cubicBezTo>
                  <a:cubicBezTo>
                    <a:pt x="5847" y="929"/>
                    <a:pt x="5835" y="869"/>
                    <a:pt x="5823" y="834"/>
                  </a:cubicBezTo>
                  <a:lnTo>
                    <a:pt x="6430" y="834"/>
                  </a:lnTo>
                  <a:cubicBezTo>
                    <a:pt x="6811" y="834"/>
                    <a:pt x="7145" y="1143"/>
                    <a:pt x="7145" y="1548"/>
                  </a:cubicBezTo>
                  <a:cubicBezTo>
                    <a:pt x="7145" y="1929"/>
                    <a:pt x="6835" y="2262"/>
                    <a:pt x="6430" y="2262"/>
                  </a:cubicBezTo>
                  <a:cubicBezTo>
                    <a:pt x="6335" y="2262"/>
                    <a:pt x="6263" y="2334"/>
                    <a:pt x="6263" y="2417"/>
                  </a:cubicBezTo>
                  <a:cubicBezTo>
                    <a:pt x="6263" y="2512"/>
                    <a:pt x="6335" y="2584"/>
                    <a:pt x="6430" y="2584"/>
                  </a:cubicBezTo>
                  <a:cubicBezTo>
                    <a:pt x="6490" y="2584"/>
                    <a:pt x="6549" y="2584"/>
                    <a:pt x="6609" y="2572"/>
                  </a:cubicBezTo>
                  <a:lnTo>
                    <a:pt x="6609" y="2953"/>
                  </a:lnTo>
                  <a:lnTo>
                    <a:pt x="6073" y="2953"/>
                  </a:lnTo>
                  <a:cubicBezTo>
                    <a:pt x="5978" y="2953"/>
                    <a:pt x="5906" y="3036"/>
                    <a:pt x="5906" y="3120"/>
                  </a:cubicBezTo>
                  <a:cubicBezTo>
                    <a:pt x="5906" y="3215"/>
                    <a:pt x="5978" y="3286"/>
                    <a:pt x="6073" y="3286"/>
                  </a:cubicBezTo>
                  <a:lnTo>
                    <a:pt x="6609" y="3286"/>
                  </a:lnTo>
                  <a:lnTo>
                    <a:pt x="6609" y="3655"/>
                  </a:lnTo>
                  <a:lnTo>
                    <a:pt x="1715" y="3655"/>
                  </a:lnTo>
                  <a:lnTo>
                    <a:pt x="1715" y="3286"/>
                  </a:lnTo>
                  <a:lnTo>
                    <a:pt x="5382" y="3286"/>
                  </a:lnTo>
                  <a:cubicBezTo>
                    <a:pt x="5478" y="3286"/>
                    <a:pt x="5549" y="3215"/>
                    <a:pt x="5549" y="3120"/>
                  </a:cubicBezTo>
                  <a:cubicBezTo>
                    <a:pt x="5549" y="3036"/>
                    <a:pt x="5478" y="2953"/>
                    <a:pt x="5382" y="2953"/>
                  </a:cubicBezTo>
                  <a:lnTo>
                    <a:pt x="1715" y="2953"/>
                  </a:lnTo>
                  <a:lnTo>
                    <a:pt x="1715" y="2560"/>
                  </a:lnTo>
                  <a:cubicBezTo>
                    <a:pt x="1775" y="2572"/>
                    <a:pt x="1834" y="2572"/>
                    <a:pt x="1894" y="2572"/>
                  </a:cubicBezTo>
                  <a:cubicBezTo>
                    <a:pt x="1977" y="2572"/>
                    <a:pt x="2049" y="2500"/>
                    <a:pt x="2049" y="2405"/>
                  </a:cubicBezTo>
                  <a:cubicBezTo>
                    <a:pt x="2049" y="2322"/>
                    <a:pt x="1977" y="2239"/>
                    <a:pt x="1894" y="2239"/>
                  </a:cubicBezTo>
                  <a:cubicBezTo>
                    <a:pt x="1501" y="2239"/>
                    <a:pt x="1191" y="1929"/>
                    <a:pt x="1191" y="1548"/>
                  </a:cubicBezTo>
                  <a:cubicBezTo>
                    <a:pt x="1191" y="1155"/>
                    <a:pt x="1501" y="834"/>
                    <a:pt x="1906" y="834"/>
                  </a:cubicBezTo>
                  <a:lnTo>
                    <a:pt x="2513" y="834"/>
                  </a:lnTo>
                  <a:cubicBezTo>
                    <a:pt x="2501" y="869"/>
                    <a:pt x="2489" y="929"/>
                    <a:pt x="2465" y="976"/>
                  </a:cubicBezTo>
                  <a:cubicBezTo>
                    <a:pt x="2453" y="1072"/>
                    <a:pt x="2501" y="1155"/>
                    <a:pt x="2584" y="1167"/>
                  </a:cubicBezTo>
                  <a:lnTo>
                    <a:pt x="2632" y="1167"/>
                  </a:lnTo>
                  <a:cubicBezTo>
                    <a:pt x="2703" y="1167"/>
                    <a:pt x="2763" y="1131"/>
                    <a:pt x="2799" y="1048"/>
                  </a:cubicBezTo>
                  <a:cubicBezTo>
                    <a:pt x="2906" y="619"/>
                    <a:pt x="3287" y="310"/>
                    <a:pt x="3739" y="310"/>
                  </a:cubicBezTo>
                  <a:close/>
                  <a:moveTo>
                    <a:pt x="2084" y="3965"/>
                  </a:moveTo>
                  <a:cubicBezTo>
                    <a:pt x="2084" y="4072"/>
                    <a:pt x="2037" y="4167"/>
                    <a:pt x="1977" y="4239"/>
                  </a:cubicBezTo>
                  <a:cubicBezTo>
                    <a:pt x="1906" y="4310"/>
                    <a:pt x="1822" y="4346"/>
                    <a:pt x="1727" y="4346"/>
                  </a:cubicBezTo>
                  <a:lnTo>
                    <a:pt x="1715" y="4346"/>
                  </a:lnTo>
                  <a:lnTo>
                    <a:pt x="1715" y="3965"/>
                  </a:lnTo>
                  <a:close/>
                  <a:moveTo>
                    <a:pt x="6609" y="3965"/>
                  </a:moveTo>
                  <a:lnTo>
                    <a:pt x="6609" y="4346"/>
                  </a:lnTo>
                  <a:lnTo>
                    <a:pt x="6597" y="4346"/>
                  </a:lnTo>
                  <a:cubicBezTo>
                    <a:pt x="6502" y="4346"/>
                    <a:pt x="6406" y="4298"/>
                    <a:pt x="6347" y="4239"/>
                  </a:cubicBezTo>
                  <a:cubicBezTo>
                    <a:pt x="6263" y="4167"/>
                    <a:pt x="6240" y="4072"/>
                    <a:pt x="6240" y="3977"/>
                  </a:cubicBezTo>
                  <a:lnTo>
                    <a:pt x="6240" y="3965"/>
                  </a:lnTo>
                  <a:close/>
                  <a:moveTo>
                    <a:pt x="6454" y="5953"/>
                  </a:moveTo>
                  <a:cubicBezTo>
                    <a:pt x="6549" y="6025"/>
                    <a:pt x="6609" y="6132"/>
                    <a:pt x="6609" y="6251"/>
                  </a:cubicBezTo>
                  <a:cubicBezTo>
                    <a:pt x="6609" y="6346"/>
                    <a:pt x="6561" y="6453"/>
                    <a:pt x="6478" y="6513"/>
                  </a:cubicBezTo>
                  <a:cubicBezTo>
                    <a:pt x="6430" y="6561"/>
                    <a:pt x="6418" y="6608"/>
                    <a:pt x="6418" y="6656"/>
                  </a:cubicBezTo>
                  <a:cubicBezTo>
                    <a:pt x="6418" y="6703"/>
                    <a:pt x="6430" y="6739"/>
                    <a:pt x="6430" y="6751"/>
                  </a:cubicBezTo>
                  <a:cubicBezTo>
                    <a:pt x="6430" y="7049"/>
                    <a:pt x="6192" y="7287"/>
                    <a:pt x="5894" y="7287"/>
                  </a:cubicBezTo>
                  <a:cubicBezTo>
                    <a:pt x="5775" y="7287"/>
                    <a:pt x="5656" y="7239"/>
                    <a:pt x="5549" y="7168"/>
                  </a:cubicBezTo>
                  <a:cubicBezTo>
                    <a:pt x="5966" y="6870"/>
                    <a:pt x="6299" y="6441"/>
                    <a:pt x="6454" y="5953"/>
                  </a:cubicBezTo>
                  <a:close/>
                  <a:moveTo>
                    <a:pt x="5918" y="3965"/>
                  </a:moveTo>
                  <a:lnTo>
                    <a:pt x="5918" y="3989"/>
                  </a:lnTo>
                  <a:cubicBezTo>
                    <a:pt x="5918" y="4167"/>
                    <a:pt x="6002" y="4346"/>
                    <a:pt x="6132" y="4477"/>
                  </a:cubicBezTo>
                  <a:cubicBezTo>
                    <a:pt x="6263" y="4608"/>
                    <a:pt x="6430" y="4667"/>
                    <a:pt x="6621" y="4667"/>
                  </a:cubicBezTo>
                  <a:lnTo>
                    <a:pt x="6716" y="4667"/>
                  </a:lnTo>
                  <a:cubicBezTo>
                    <a:pt x="6859" y="4667"/>
                    <a:pt x="6978" y="4786"/>
                    <a:pt x="6978" y="4941"/>
                  </a:cubicBezTo>
                  <a:cubicBezTo>
                    <a:pt x="6978" y="5084"/>
                    <a:pt x="6859" y="5203"/>
                    <a:pt x="6716" y="5203"/>
                  </a:cubicBezTo>
                  <a:lnTo>
                    <a:pt x="6609" y="5203"/>
                  </a:lnTo>
                  <a:lnTo>
                    <a:pt x="6609" y="5191"/>
                  </a:lnTo>
                  <a:cubicBezTo>
                    <a:pt x="6609" y="5096"/>
                    <a:pt x="6537" y="5025"/>
                    <a:pt x="6442" y="5025"/>
                  </a:cubicBezTo>
                  <a:cubicBezTo>
                    <a:pt x="6359" y="5025"/>
                    <a:pt x="6287" y="5096"/>
                    <a:pt x="6287" y="5191"/>
                  </a:cubicBezTo>
                  <a:cubicBezTo>
                    <a:pt x="6287" y="6346"/>
                    <a:pt x="5347" y="7287"/>
                    <a:pt x="4180" y="7287"/>
                  </a:cubicBezTo>
                  <a:cubicBezTo>
                    <a:pt x="4172" y="7287"/>
                    <a:pt x="4165" y="7287"/>
                    <a:pt x="4158" y="7287"/>
                  </a:cubicBezTo>
                  <a:cubicBezTo>
                    <a:pt x="2978" y="7287"/>
                    <a:pt x="2049" y="6339"/>
                    <a:pt x="2049" y="5191"/>
                  </a:cubicBezTo>
                  <a:cubicBezTo>
                    <a:pt x="2049" y="5096"/>
                    <a:pt x="1977" y="5025"/>
                    <a:pt x="1894" y="5025"/>
                  </a:cubicBezTo>
                  <a:cubicBezTo>
                    <a:pt x="1799" y="5025"/>
                    <a:pt x="1727" y="5096"/>
                    <a:pt x="1727" y="5191"/>
                  </a:cubicBezTo>
                  <a:lnTo>
                    <a:pt x="1727" y="5203"/>
                  </a:lnTo>
                  <a:lnTo>
                    <a:pt x="1620" y="5203"/>
                  </a:lnTo>
                  <a:cubicBezTo>
                    <a:pt x="1477" y="5203"/>
                    <a:pt x="1358" y="5084"/>
                    <a:pt x="1358" y="4941"/>
                  </a:cubicBezTo>
                  <a:cubicBezTo>
                    <a:pt x="1358" y="4786"/>
                    <a:pt x="1477" y="4667"/>
                    <a:pt x="1620" y="4667"/>
                  </a:cubicBezTo>
                  <a:lnTo>
                    <a:pt x="1715" y="4667"/>
                  </a:lnTo>
                  <a:cubicBezTo>
                    <a:pt x="1894" y="4667"/>
                    <a:pt x="2072" y="4596"/>
                    <a:pt x="2203" y="4477"/>
                  </a:cubicBezTo>
                  <a:cubicBezTo>
                    <a:pt x="2334" y="4346"/>
                    <a:pt x="2418" y="4179"/>
                    <a:pt x="2418" y="3989"/>
                  </a:cubicBezTo>
                  <a:lnTo>
                    <a:pt x="2418" y="3965"/>
                  </a:lnTo>
                  <a:close/>
                  <a:moveTo>
                    <a:pt x="1846" y="5977"/>
                  </a:moveTo>
                  <a:cubicBezTo>
                    <a:pt x="2013" y="6465"/>
                    <a:pt x="2334" y="6906"/>
                    <a:pt x="2751" y="7203"/>
                  </a:cubicBezTo>
                  <a:cubicBezTo>
                    <a:pt x="2668" y="7263"/>
                    <a:pt x="2549" y="7299"/>
                    <a:pt x="2418" y="7299"/>
                  </a:cubicBezTo>
                  <a:cubicBezTo>
                    <a:pt x="2120" y="7299"/>
                    <a:pt x="1882" y="7061"/>
                    <a:pt x="1882" y="6763"/>
                  </a:cubicBezTo>
                  <a:cubicBezTo>
                    <a:pt x="1882" y="6739"/>
                    <a:pt x="1882" y="6703"/>
                    <a:pt x="1894" y="6680"/>
                  </a:cubicBezTo>
                  <a:cubicBezTo>
                    <a:pt x="1906" y="6620"/>
                    <a:pt x="1882" y="6561"/>
                    <a:pt x="1834" y="6525"/>
                  </a:cubicBezTo>
                  <a:cubicBezTo>
                    <a:pt x="1739" y="6453"/>
                    <a:pt x="1691" y="6358"/>
                    <a:pt x="1691" y="6263"/>
                  </a:cubicBezTo>
                  <a:cubicBezTo>
                    <a:pt x="1691" y="6144"/>
                    <a:pt x="1751" y="6037"/>
                    <a:pt x="1846" y="5977"/>
                  </a:cubicBezTo>
                  <a:close/>
                  <a:moveTo>
                    <a:pt x="5192" y="7382"/>
                  </a:moveTo>
                  <a:lnTo>
                    <a:pt x="5192" y="7775"/>
                  </a:lnTo>
                  <a:cubicBezTo>
                    <a:pt x="4847" y="7918"/>
                    <a:pt x="4513" y="7989"/>
                    <a:pt x="4132" y="7989"/>
                  </a:cubicBezTo>
                  <a:lnTo>
                    <a:pt x="3977" y="7989"/>
                  </a:lnTo>
                  <a:cubicBezTo>
                    <a:pt x="3882" y="7989"/>
                    <a:pt x="3811" y="8049"/>
                    <a:pt x="3799" y="8132"/>
                  </a:cubicBezTo>
                  <a:cubicBezTo>
                    <a:pt x="3799" y="8227"/>
                    <a:pt x="3858" y="8299"/>
                    <a:pt x="3942" y="8311"/>
                  </a:cubicBezTo>
                  <a:lnTo>
                    <a:pt x="4120" y="8311"/>
                  </a:lnTo>
                  <a:cubicBezTo>
                    <a:pt x="4501" y="8311"/>
                    <a:pt x="4859" y="8251"/>
                    <a:pt x="5216" y="8120"/>
                  </a:cubicBezTo>
                  <a:cubicBezTo>
                    <a:pt x="5251" y="8275"/>
                    <a:pt x="5370" y="8394"/>
                    <a:pt x="5525" y="8454"/>
                  </a:cubicBezTo>
                  <a:lnTo>
                    <a:pt x="5704" y="8513"/>
                  </a:lnTo>
                  <a:cubicBezTo>
                    <a:pt x="5418" y="8835"/>
                    <a:pt x="4823" y="9049"/>
                    <a:pt x="4156" y="9049"/>
                  </a:cubicBezTo>
                  <a:cubicBezTo>
                    <a:pt x="3501" y="9049"/>
                    <a:pt x="2894" y="8835"/>
                    <a:pt x="2573" y="8525"/>
                  </a:cubicBezTo>
                  <a:lnTo>
                    <a:pt x="2751" y="8466"/>
                  </a:lnTo>
                  <a:cubicBezTo>
                    <a:pt x="2906" y="8406"/>
                    <a:pt x="3025" y="8287"/>
                    <a:pt x="3073" y="8132"/>
                  </a:cubicBezTo>
                  <a:cubicBezTo>
                    <a:pt x="3132" y="8156"/>
                    <a:pt x="3168" y="8180"/>
                    <a:pt x="3227" y="8192"/>
                  </a:cubicBezTo>
                  <a:lnTo>
                    <a:pt x="3275" y="8192"/>
                  </a:lnTo>
                  <a:cubicBezTo>
                    <a:pt x="3346" y="8192"/>
                    <a:pt x="3406" y="8156"/>
                    <a:pt x="3430" y="8073"/>
                  </a:cubicBezTo>
                  <a:cubicBezTo>
                    <a:pt x="3454" y="7989"/>
                    <a:pt x="3406" y="7894"/>
                    <a:pt x="3323" y="7870"/>
                  </a:cubicBezTo>
                  <a:cubicBezTo>
                    <a:pt x="3239" y="7834"/>
                    <a:pt x="3156" y="7811"/>
                    <a:pt x="3084" y="7775"/>
                  </a:cubicBezTo>
                  <a:lnTo>
                    <a:pt x="3084" y="7382"/>
                  </a:lnTo>
                  <a:cubicBezTo>
                    <a:pt x="3394" y="7525"/>
                    <a:pt x="3763" y="7620"/>
                    <a:pt x="4132" y="7620"/>
                  </a:cubicBezTo>
                  <a:cubicBezTo>
                    <a:pt x="4513" y="7620"/>
                    <a:pt x="4882" y="7525"/>
                    <a:pt x="5192" y="7382"/>
                  </a:cubicBezTo>
                  <a:close/>
                  <a:moveTo>
                    <a:pt x="3727" y="0"/>
                  </a:moveTo>
                  <a:cubicBezTo>
                    <a:pt x="3311" y="0"/>
                    <a:pt x="2918" y="203"/>
                    <a:pt x="2680" y="512"/>
                  </a:cubicBezTo>
                  <a:lnTo>
                    <a:pt x="1894" y="512"/>
                  </a:lnTo>
                  <a:cubicBezTo>
                    <a:pt x="1322" y="512"/>
                    <a:pt x="858" y="976"/>
                    <a:pt x="858" y="1548"/>
                  </a:cubicBezTo>
                  <a:cubicBezTo>
                    <a:pt x="858" y="1929"/>
                    <a:pt x="1072" y="2250"/>
                    <a:pt x="1382" y="2441"/>
                  </a:cubicBezTo>
                  <a:lnTo>
                    <a:pt x="1382" y="4382"/>
                  </a:lnTo>
                  <a:cubicBezTo>
                    <a:pt x="1179" y="4477"/>
                    <a:pt x="1049" y="4679"/>
                    <a:pt x="1049" y="4941"/>
                  </a:cubicBezTo>
                  <a:cubicBezTo>
                    <a:pt x="1049" y="5263"/>
                    <a:pt x="1310" y="5537"/>
                    <a:pt x="1644" y="5537"/>
                  </a:cubicBezTo>
                  <a:lnTo>
                    <a:pt x="1751" y="5537"/>
                  </a:lnTo>
                  <a:cubicBezTo>
                    <a:pt x="1751" y="5560"/>
                    <a:pt x="1775" y="5596"/>
                    <a:pt x="1775" y="5620"/>
                  </a:cubicBezTo>
                  <a:cubicBezTo>
                    <a:pt x="1537" y="5739"/>
                    <a:pt x="1382" y="5977"/>
                    <a:pt x="1382" y="6227"/>
                  </a:cubicBezTo>
                  <a:cubicBezTo>
                    <a:pt x="1382" y="6394"/>
                    <a:pt x="1441" y="6561"/>
                    <a:pt x="1560" y="6691"/>
                  </a:cubicBezTo>
                  <a:lnTo>
                    <a:pt x="1560" y="6751"/>
                  </a:lnTo>
                  <a:cubicBezTo>
                    <a:pt x="1560" y="7227"/>
                    <a:pt x="1953" y="7620"/>
                    <a:pt x="2430" y="7620"/>
                  </a:cubicBezTo>
                  <a:cubicBezTo>
                    <a:pt x="2549" y="7620"/>
                    <a:pt x="2680" y="7584"/>
                    <a:pt x="2787" y="7537"/>
                  </a:cubicBezTo>
                  <a:lnTo>
                    <a:pt x="2787" y="7977"/>
                  </a:lnTo>
                  <a:cubicBezTo>
                    <a:pt x="2787" y="8049"/>
                    <a:pt x="2739" y="8120"/>
                    <a:pt x="2668" y="8156"/>
                  </a:cubicBezTo>
                  <a:lnTo>
                    <a:pt x="810" y="8811"/>
                  </a:lnTo>
                  <a:cubicBezTo>
                    <a:pt x="334" y="8966"/>
                    <a:pt x="1" y="9430"/>
                    <a:pt x="1" y="9954"/>
                  </a:cubicBezTo>
                  <a:lnTo>
                    <a:pt x="1" y="10954"/>
                  </a:lnTo>
                  <a:cubicBezTo>
                    <a:pt x="1" y="11037"/>
                    <a:pt x="72" y="11109"/>
                    <a:pt x="167" y="11109"/>
                  </a:cubicBezTo>
                  <a:cubicBezTo>
                    <a:pt x="251" y="11109"/>
                    <a:pt x="322" y="11037"/>
                    <a:pt x="322" y="10954"/>
                  </a:cubicBezTo>
                  <a:lnTo>
                    <a:pt x="322" y="9954"/>
                  </a:lnTo>
                  <a:cubicBezTo>
                    <a:pt x="322" y="9847"/>
                    <a:pt x="346" y="9739"/>
                    <a:pt x="382" y="9644"/>
                  </a:cubicBezTo>
                  <a:lnTo>
                    <a:pt x="1203" y="10335"/>
                  </a:lnTo>
                  <a:cubicBezTo>
                    <a:pt x="1322" y="10442"/>
                    <a:pt x="1394" y="10597"/>
                    <a:pt x="1394" y="10740"/>
                  </a:cubicBezTo>
                  <a:lnTo>
                    <a:pt x="1394" y="10954"/>
                  </a:lnTo>
                  <a:cubicBezTo>
                    <a:pt x="1394" y="11037"/>
                    <a:pt x="1477" y="11109"/>
                    <a:pt x="1560" y="11109"/>
                  </a:cubicBezTo>
                  <a:cubicBezTo>
                    <a:pt x="1656" y="11109"/>
                    <a:pt x="1727" y="11037"/>
                    <a:pt x="1727" y="10954"/>
                  </a:cubicBezTo>
                  <a:lnTo>
                    <a:pt x="1727" y="10740"/>
                  </a:lnTo>
                  <a:cubicBezTo>
                    <a:pt x="1727" y="10490"/>
                    <a:pt x="1620" y="10251"/>
                    <a:pt x="1430" y="10085"/>
                  </a:cubicBezTo>
                  <a:lnTo>
                    <a:pt x="560" y="9347"/>
                  </a:lnTo>
                  <a:cubicBezTo>
                    <a:pt x="656" y="9239"/>
                    <a:pt x="787" y="9144"/>
                    <a:pt x="918" y="9108"/>
                  </a:cubicBezTo>
                  <a:lnTo>
                    <a:pt x="2263" y="8632"/>
                  </a:lnTo>
                  <a:cubicBezTo>
                    <a:pt x="2620" y="9073"/>
                    <a:pt x="3346" y="9358"/>
                    <a:pt x="4180" y="9358"/>
                  </a:cubicBezTo>
                  <a:cubicBezTo>
                    <a:pt x="4489" y="9358"/>
                    <a:pt x="4775" y="9311"/>
                    <a:pt x="5049" y="9251"/>
                  </a:cubicBezTo>
                  <a:lnTo>
                    <a:pt x="5073" y="9287"/>
                  </a:lnTo>
                  <a:cubicBezTo>
                    <a:pt x="5180" y="9382"/>
                    <a:pt x="5240" y="9525"/>
                    <a:pt x="5240" y="9656"/>
                  </a:cubicBezTo>
                  <a:lnTo>
                    <a:pt x="5240" y="10930"/>
                  </a:lnTo>
                  <a:cubicBezTo>
                    <a:pt x="5240" y="11025"/>
                    <a:pt x="5311" y="11097"/>
                    <a:pt x="5406" y="11097"/>
                  </a:cubicBezTo>
                  <a:cubicBezTo>
                    <a:pt x="5490" y="11097"/>
                    <a:pt x="5561" y="11025"/>
                    <a:pt x="5561" y="10930"/>
                  </a:cubicBezTo>
                  <a:lnTo>
                    <a:pt x="5561" y="9656"/>
                  </a:lnTo>
                  <a:cubicBezTo>
                    <a:pt x="5561" y="9466"/>
                    <a:pt x="5501" y="9287"/>
                    <a:pt x="5382" y="9132"/>
                  </a:cubicBezTo>
                  <a:cubicBezTo>
                    <a:pt x="5680" y="9013"/>
                    <a:pt x="5942" y="8835"/>
                    <a:pt x="6097" y="8632"/>
                  </a:cubicBezTo>
                  <a:lnTo>
                    <a:pt x="7442" y="9108"/>
                  </a:lnTo>
                  <a:cubicBezTo>
                    <a:pt x="7573" y="9144"/>
                    <a:pt x="7704" y="9239"/>
                    <a:pt x="7799" y="9347"/>
                  </a:cubicBezTo>
                  <a:lnTo>
                    <a:pt x="6930" y="10085"/>
                  </a:lnTo>
                  <a:cubicBezTo>
                    <a:pt x="6740" y="10251"/>
                    <a:pt x="6633" y="10490"/>
                    <a:pt x="6633" y="10740"/>
                  </a:cubicBezTo>
                  <a:lnTo>
                    <a:pt x="6633" y="10954"/>
                  </a:lnTo>
                  <a:cubicBezTo>
                    <a:pt x="6633" y="11037"/>
                    <a:pt x="6716" y="11109"/>
                    <a:pt x="6799" y="11109"/>
                  </a:cubicBezTo>
                  <a:cubicBezTo>
                    <a:pt x="6894" y="11109"/>
                    <a:pt x="6966" y="11037"/>
                    <a:pt x="6966" y="10954"/>
                  </a:cubicBezTo>
                  <a:lnTo>
                    <a:pt x="6966" y="10740"/>
                  </a:lnTo>
                  <a:cubicBezTo>
                    <a:pt x="6966" y="10597"/>
                    <a:pt x="7037" y="10442"/>
                    <a:pt x="7156" y="10335"/>
                  </a:cubicBezTo>
                  <a:lnTo>
                    <a:pt x="7978" y="9632"/>
                  </a:lnTo>
                  <a:cubicBezTo>
                    <a:pt x="8002" y="9739"/>
                    <a:pt x="8037" y="9847"/>
                    <a:pt x="8037" y="9954"/>
                  </a:cubicBezTo>
                  <a:lnTo>
                    <a:pt x="8037" y="10954"/>
                  </a:lnTo>
                  <a:cubicBezTo>
                    <a:pt x="8037" y="11037"/>
                    <a:pt x="8109" y="11109"/>
                    <a:pt x="8204" y="11109"/>
                  </a:cubicBezTo>
                  <a:cubicBezTo>
                    <a:pt x="8288" y="11109"/>
                    <a:pt x="8359" y="11037"/>
                    <a:pt x="8359" y="10954"/>
                  </a:cubicBezTo>
                  <a:lnTo>
                    <a:pt x="8359" y="9954"/>
                  </a:lnTo>
                  <a:cubicBezTo>
                    <a:pt x="8335" y="9430"/>
                    <a:pt x="8002" y="8966"/>
                    <a:pt x="7514" y="8811"/>
                  </a:cubicBezTo>
                  <a:lnTo>
                    <a:pt x="5656" y="8156"/>
                  </a:lnTo>
                  <a:cubicBezTo>
                    <a:pt x="5585" y="8120"/>
                    <a:pt x="5537" y="8061"/>
                    <a:pt x="5537" y="7977"/>
                  </a:cubicBezTo>
                  <a:lnTo>
                    <a:pt x="5537" y="7537"/>
                  </a:lnTo>
                  <a:cubicBezTo>
                    <a:pt x="5644" y="7584"/>
                    <a:pt x="5775" y="7620"/>
                    <a:pt x="5894" y="7620"/>
                  </a:cubicBezTo>
                  <a:cubicBezTo>
                    <a:pt x="6371" y="7620"/>
                    <a:pt x="6764" y="7227"/>
                    <a:pt x="6764" y="6751"/>
                  </a:cubicBezTo>
                  <a:lnTo>
                    <a:pt x="6764" y="6691"/>
                  </a:lnTo>
                  <a:cubicBezTo>
                    <a:pt x="6883" y="6572"/>
                    <a:pt x="6942" y="6406"/>
                    <a:pt x="6942" y="6227"/>
                  </a:cubicBezTo>
                  <a:cubicBezTo>
                    <a:pt x="6942" y="5965"/>
                    <a:pt x="6787" y="5727"/>
                    <a:pt x="6549" y="5620"/>
                  </a:cubicBezTo>
                  <a:cubicBezTo>
                    <a:pt x="6549" y="5596"/>
                    <a:pt x="6561" y="5560"/>
                    <a:pt x="6561" y="5537"/>
                  </a:cubicBezTo>
                  <a:lnTo>
                    <a:pt x="6680" y="5537"/>
                  </a:lnTo>
                  <a:cubicBezTo>
                    <a:pt x="7014" y="5537"/>
                    <a:pt x="7275" y="5263"/>
                    <a:pt x="7275" y="4941"/>
                  </a:cubicBezTo>
                  <a:cubicBezTo>
                    <a:pt x="7275" y="4703"/>
                    <a:pt x="7133" y="4489"/>
                    <a:pt x="6942" y="4382"/>
                  </a:cubicBezTo>
                  <a:lnTo>
                    <a:pt x="6942" y="2441"/>
                  </a:lnTo>
                  <a:cubicBezTo>
                    <a:pt x="7252" y="2250"/>
                    <a:pt x="7454" y="1917"/>
                    <a:pt x="7454" y="1548"/>
                  </a:cubicBezTo>
                  <a:cubicBezTo>
                    <a:pt x="7454" y="976"/>
                    <a:pt x="7002" y="512"/>
                    <a:pt x="6430" y="512"/>
                  </a:cubicBezTo>
                  <a:lnTo>
                    <a:pt x="5644" y="512"/>
                  </a:lnTo>
                  <a:cubicBezTo>
                    <a:pt x="5406" y="191"/>
                    <a:pt x="5013" y="0"/>
                    <a:pt x="45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35" name="Google Shape;10646;p79">
            <a:extLst>
              <a:ext uri="{FF2B5EF4-FFF2-40B4-BE49-F238E27FC236}">
                <a16:creationId xmlns:a16="http://schemas.microsoft.com/office/drawing/2014/main" id="{B66A35CB-3456-8B1B-398E-722FEFC56906}"/>
              </a:ext>
            </a:extLst>
          </p:cNvPr>
          <p:cNvGrpSpPr/>
          <p:nvPr/>
        </p:nvGrpSpPr>
        <p:grpSpPr>
          <a:xfrm>
            <a:off x="9932657" y="5521241"/>
            <a:ext cx="531844" cy="705386"/>
            <a:chOff x="5349253" y="3346936"/>
            <a:chExt cx="265922" cy="352693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36" name="Google Shape;10647;p79">
              <a:extLst>
                <a:ext uri="{FF2B5EF4-FFF2-40B4-BE49-F238E27FC236}">
                  <a16:creationId xmlns:a16="http://schemas.microsoft.com/office/drawing/2014/main" id="{06756036-BC86-0C1A-3644-425C2314508B}"/>
                </a:ext>
              </a:extLst>
            </p:cNvPr>
            <p:cNvSpPr/>
            <p:nvPr/>
          </p:nvSpPr>
          <p:spPr>
            <a:xfrm>
              <a:off x="5460133" y="3534862"/>
              <a:ext cx="44162" cy="15396"/>
            </a:xfrm>
            <a:custGeom>
              <a:avLst/>
              <a:gdLst/>
              <a:ahLst/>
              <a:cxnLst/>
              <a:rect l="l" t="t" r="r" b="b"/>
              <a:pathLst>
                <a:path w="1394" h="486" extrusionOk="0">
                  <a:moveTo>
                    <a:pt x="173" y="1"/>
                  </a:moveTo>
                  <a:cubicBezTo>
                    <a:pt x="131" y="1"/>
                    <a:pt x="90" y="16"/>
                    <a:pt x="60" y="45"/>
                  </a:cubicBezTo>
                  <a:cubicBezTo>
                    <a:pt x="1" y="105"/>
                    <a:pt x="1" y="200"/>
                    <a:pt x="60" y="260"/>
                  </a:cubicBezTo>
                  <a:cubicBezTo>
                    <a:pt x="203" y="402"/>
                    <a:pt x="429" y="486"/>
                    <a:pt x="703" y="486"/>
                  </a:cubicBezTo>
                  <a:cubicBezTo>
                    <a:pt x="965" y="486"/>
                    <a:pt x="1191" y="402"/>
                    <a:pt x="1346" y="260"/>
                  </a:cubicBezTo>
                  <a:cubicBezTo>
                    <a:pt x="1394" y="200"/>
                    <a:pt x="1394" y="105"/>
                    <a:pt x="1310" y="45"/>
                  </a:cubicBezTo>
                  <a:cubicBezTo>
                    <a:pt x="1280" y="16"/>
                    <a:pt x="1242" y="1"/>
                    <a:pt x="1203" y="1"/>
                  </a:cubicBezTo>
                  <a:cubicBezTo>
                    <a:pt x="1164" y="1"/>
                    <a:pt x="1126" y="16"/>
                    <a:pt x="1096" y="45"/>
                  </a:cubicBezTo>
                  <a:cubicBezTo>
                    <a:pt x="1024" y="105"/>
                    <a:pt x="882" y="176"/>
                    <a:pt x="691" y="176"/>
                  </a:cubicBezTo>
                  <a:cubicBezTo>
                    <a:pt x="501" y="176"/>
                    <a:pt x="346" y="105"/>
                    <a:pt x="286" y="45"/>
                  </a:cubicBezTo>
                  <a:cubicBezTo>
                    <a:pt x="256" y="16"/>
                    <a:pt x="215" y="1"/>
                    <a:pt x="1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37" name="Google Shape;10648;p79">
              <a:extLst>
                <a:ext uri="{FF2B5EF4-FFF2-40B4-BE49-F238E27FC236}">
                  <a16:creationId xmlns:a16="http://schemas.microsoft.com/office/drawing/2014/main" id="{C429CE3B-5B5D-575F-F724-A60A1845E815}"/>
                </a:ext>
              </a:extLst>
            </p:cNvPr>
            <p:cNvSpPr/>
            <p:nvPr/>
          </p:nvSpPr>
          <p:spPr>
            <a:xfrm>
              <a:off x="5443153" y="3495927"/>
              <a:ext cx="10613" cy="16252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7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346"/>
                  </a:lnTo>
                  <a:cubicBezTo>
                    <a:pt x="1" y="441"/>
                    <a:pt x="84" y="512"/>
                    <a:pt x="167" y="512"/>
                  </a:cubicBezTo>
                  <a:cubicBezTo>
                    <a:pt x="251" y="512"/>
                    <a:pt x="334" y="441"/>
                    <a:pt x="334" y="346"/>
                  </a:cubicBezTo>
                  <a:lnTo>
                    <a:pt x="334" y="167"/>
                  </a:lnTo>
                  <a:cubicBezTo>
                    <a:pt x="334" y="84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38" name="Google Shape;10649;p79">
              <a:extLst>
                <a:ext uri="{FF2B5EF4-FFF2-40B4-BE49-F238E27FC236}">
                  <a16:creationId xmlns:a16="http://schemas.microsoft.com/office/drawing/2014/main" id="{0B0D696C-8315-1844-D970-59A927EA7C60}"/>
                </a:ext>
              </a:extLst>
            </p:cNvPr>
            <p:cNvSpPr/>
            <p:nvPr/>
          </p:nvSpPr>
          <p:spPr>
            <a:xfrm>
              <a:off x="5509934" y="3495927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346"/>
                  </a:lnTo>
                  <a:cubicBezTo>
                    <a:pt x="0" y="441"/>
                    <a:pt x="72" y="512"/>
                    <a:pt x="155" y="512"/>
                  </a:cubicBezTo>
                  <a:cubicBezTo>
                    <a:pt x="250" y="512"/>
                    <a:pt x="322" y="441"/>
                    <a:pt x="322" y="346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39" name="Google Shape;10650;p79">
              <a:extLst>
                <a:ext uri="{FF2B5EF4-FFF2-40B4-BE49-F238E27FC236}">
                  <a16:creationId xmlns:a16="http://schemas.microsoft.com/office/drawing/2014/main" id="{5006962D-D896-731B-34DB-705C1D727752}"/>
                </a:ext>
              </a:extLst>
            </p:cNvPr>
            <p:cNvSpPr/>
            <p:nvPr/>
          </p:nvSpPr>
          <p:spPr>
            <a:xfrm>
              <a:off x="5438242" y="3479707"/>
              <a:ext cx="21162" cy="10201"/>
            </a:xfrm>
            <a:custGeom>
              <a:avLst/>
              <a:gdLst/>
              <a:ahLst/>
              <a:cxnLst/>
              <a:rect l="l" t="t" r="r" b="b"/>
              <a:pathLst>
                <a:path w="668" h="322" extrusionOk="0">
                  <a:moveTo>
                    <a:pt x="156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501" y="322"/>
                  </a:lnTo>
                  <a:cubicBezTo>
                    <a:pt x="596" y="322"/>
                    <a:pt x="668" y="250"/>
                    <a:pt x="668" y="155"/>
                  </a:cubicBezTo>
                  <a:cubicBezTo>
                    <a:pt x="668" y="72"/>
                    <a:pt x="596" y="0"/>
                    <a:pt x="5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40" name="Google Shape;10651;p79">
              <a:extLst>
                <a:ext uri="{FF2B5EF4-FFF2-40B4-BE49-F238E27FC236}">
                  <a16:creationId xmlns:a16="http://schemas.microsoft.com/office/drawing/2014/main" id="{E202838E-C819-C224-262C-80C053CC3837}"/>
                </a:ext>
              </a:extLst>
            </p:cNvPr>
            <p:cNvSpPr/>
            <p:nvPr/>
          </p:nvSpPr>
          <p:spPr>
            <a:xfrm>
              <a:off x="5504644" y="3479707"/>
              <a:ext cx="21162" cy="10201"/>
            </a:xfrm>
            <a:custGeom>
              <a:avLst/>
              <a:gdLst/>
              <a:ahLst/>
              <a:cxnLst/>
              <a:rect l="l" t="t" r="r" b="b"/>
              <a:pathLst>
                <a:path w="668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501" y="322"/>
                  </a:lnTo>
                  <a:cubicBezTo>
                    <a:pt x="596" y="322"/>
                    <a:pt x="667" y="250"/>
                    <a:pt x="667" y="155"/>
                  </a:cubicBezTo>
                  <a:cubicBezTo>
                    <a:pt x="655" y="72"/>
                    <a:pt x="596" y="0"/>
                    <a:pt x="5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41" name="Google Shape;10652;p79">
              <a:extLst>
                <a:ext uri="{FF2B5EF4-FFF2-40B4-BE49-F238E27FC236}">
                  <a16:creationId xmlns:a16="http://schemas.microsoft.com/office/drawing/2014/main" id="{265035DE-70DB-92A5-556E-953A55794637}"/>
                </a:ext>
              </a:extLst>
            </p:cNvPr>
            <p:cNvSpPr/>
            <p:nvPr/>
          </p:nvSpPr>
          <p:spPr>
            <a:xfrm>
              <a:off x="5349253" y="3346936"/>
              <a:ext cx="265922" cy="352693"/>
            </a:xfrm>
            <a:custGeom>
              <a:avLst/>
              <a:gdLst/>
              <a:ahLst/>
              <a:cxnLst/>
              <a:rect l="l" t="t" r="r" b="b"/>
              <a:pathLst>
                <a:path w="8394" h="11133" extrusionOk="0">
                  <a:moveTo>
                    <a:pt x="4179" y="334"/>
                  </a:moveTo>
                  <a:cubicBezTo>
                    <a:pt x="5810" y="334"/>
                    <a:pt x="7156" y="1667"/>
                    <a:pt x="7156" y="3310"/>
                  </a:cubicBezTo>
                  <a:lnTo>
                    <a:pt x="7156" y="3870"/>
                  </a:lnTo>
                  <a:cubicBezTo>
                    <a:pt x="7084" y="3846"/>
                    <a:pt x="7037" y="3846"/>
                    <a:pt x="6977" y="3846"/>
                  </a:cubicBezTo>
                  <a:lnTo>
                    <a:pt x="6953" y="3846"/>
                  </a:lnTo>
                  <a:lnTo>
                    <a:pt x="6953" y="3477"/>
                  </a:lnTo>
                  <a:cubicBezTo>
                    <a:pt x="6953" y="1941"/>
                    <a:pt x="5703" y="691"/>
                    <a:pt x="4179" y="691"/>
                  </a:cubicBezTo>
                  <a:cubicBezTo>
                    <a:pt x="2643" y="691"/>
                    <a:pt x="1393" y="1941"/>
                    <a:pt x="1393" y="3477"/>
                  </a:cubicBezTo>
                  <a:lnTo>
                    <a:pt x="1393" y="3834"/>
                  </a:lnTo>
                  <a:lnTo>
                    <a:pt x="1381" y="3834"/>
                  </a:lnTo>
                  <a:cubicBezTo>
                    <a:pt x="1322" y="3834"/>
                    <a:pt x="1238" y="3846"/>
                    <a:pt x="1203" y="3858"/>
                  </a:cubicBezTo>
                  <a:lnTo>
                    <a:pt x="1203" y="3310"/>
                  </a:lnTo>
                  <a:cubicBezTo>
                    <a:pt x="1203" y="1667"/>
                    <a:pt x="2536" y="334"/>
                    <a:pt x="4179" y="334"/>
                  </a:cubicBezTo>
                  <a:close/>
                  <a:moveTo>
                    <a:pt x="6953" y="4156"/>
                  </a:moveTo>
                  <a:cubicBezTo>
                    <a:pt x="7060" y="4156"/>
                    <a:pt x="7132" y="4251"/>
                    <a:pt x="7132" y="4334"/>
                  </a:cubicBezTo>
                  <a:lnTo>
                    <a:pt x="7132" y="5037"/>
                  </a:lnTo>
                  <a:cubicBezTo>
                    <a:pt x="7156" y="5156"/>
                    <a:pt x="7060" y="5227"/>
                    <a:pt x="6953" y="5227"/>
                  </a:cubicBezTo>
                  <a:lnTo>
                    <a:pt x="6596" y="5227"/>
                  </a:lnTo>
                  <a:lnTo>
                    <a:pt x="6596" y="5215"/>
                  </a:lnTo>
                  <a:lnTo>
                    <a:pt x="6596" y="4156"/>
                  </a:lnTo>
                  <a:close/>
                  <a:moveTo>
                    <a:pt x="1738" y="4168"/>
                  </a:moveTo>
                  <a:lnTo>
                    <a:pt x="1738" y="5239"/>
                  </a:lnTo>
                  <a:lnTo>
                    <a:pt x="1381" y="5239"/>
                  </a:lnTo>
                  <a:cubicBezTo>
                    <a:pt x="1274" y="5239"/>
                    <a:pt x="1203" y="5156"/>
                    <a:pt x="1203" y="5061"/>
                  </a:cubicBezTo>
                  <a:lnTo>
                    <a:pt x="1203" y="4346"/>
                  </a:lnTo>
                  <a:cubicBezTo>
                    <a:pt x="1203" y="4251"/>
                    <a:pt x="1286" y="4168"/>
                    <a:pt x="1381" y="4168"/>
                  </a:cubicBezTo>
                  <a:close/>
                  <a:moveTo>
                    <a:pt x="1203" y="5525"/>
                  </a:moveTo>
                  <a:cubicBezTo>
                    <a:pt x="1262" y="5561"/>
                    <a:pt x="1322" y="5561"/>
                    <a:pt x="1381" y="5561"/>
                  </a:cubicBezTo>
                  <a:lnTo>
                    <a:pt x="1738" y="5561"/>
                  </a:lnTo>
                  <a:cubicBezTo>
                    <a:pt x="1738" y="5692"/>
                    <a:pt x="1715" y="5811"/>
                    <a:pt x="1691" y="5930"/>
                  </a:cubicBezTo>
                  <a:lnTo>
                    <a:pt x="1560" y="5930"/>
                  </a:lnTo>
                  <a:cubicBezTo>
                    <a:pt x="1357" y="5930"/>
                    <a:pt x="1203" y="5763"/>
                    <a:pt x="1203" y="5572"/>
                  </a:cubicBezTo>
                  <a:lnTo>
                    <a:pt x="1203" y="5525"/>
                  </a:lnTo>
                  <a:close/>
                  <a:moveTo>
                    <a:pt x="4200" y="1024"/>
                  </a:moveTo>
                  <a:cubicBezTo>
                    <a:pt x="5536" y="1024"/>
                    <a:pt x="6644" y="2139"/>
                    <a:pt x="6644" y="3489"/>
                  </a:cubicBezTo>
                  <a:lnTo>
                    <a:pt x="6644" y="3846"/>
                  </a:lnTo>
                  <a:lnTo>
                    <a:pt x="6632" y="3846"/>
                  </a:lnTo>
                  <a:lnTo>
                    <a:pt x="6632" y="3822"/>
                  </a:lnTo>
                  <a:cubicBezTo>
                    <a:pt x="6632" y="3667"/>
                    <a:pt x="6560" y="3501"/>
                    <a:pt x="6418" y="3406"/>
                  </a:cubicBezTo>
                  <a:cubicBezTo>
                    <a:pt x="6330" y="3342"/>
                    <a:pt x="6227" y="3316"/>
                    <a:pt x="6126" y="3316"/>
                  </a:cubicBezTo>
                  <a:cubicBezTo>
                    <a:pt x="6075" y="3316"/>
                    <a:pt x="6025" y="3322"/>
                    <a:pt x="5977" y="3334"/>
                  </a:cubicBezTo>
                  <a:cubicBezTo>
                    <a:pt x="5620" y="3441"/>
                    <a:pt x="5263" y="3489"/>
                    <a:pt x="5072" y="3501"/>
                  </a:cubicBezTo>
                  <a:lnTo>
                    <a:pt x="5072" y="2798"/>
                  </a:lnTo>
                  <a:cubicBezTo>
                    <a:pt x="5072" y="2763"/>
                    <a:pt x="5048" y="2691"/>
                    <a:pt x="5013" y="2667"/>
                  </a:cubicBezTo>
                  <a:cubicBezTo>
                    <a:pt x="4983" y="2644"/>
                    <a:pt x="4944" y="2632"/>
                    <a:pt x="4905" y="2632"/>
                  </a:cubicBezTo>
                  <a:cubicBezTo>
                    <a:pt x="4867" y="2632"/>
                    <a:pt x="4828" y="2644"/>
                    <a:pt x="4798" y="2667"/>
                  </a:cubicBezTo>
                  <a:cubicBezTo>
                    <a:pt x="4429" y="2965"/>
                    <a:pt x="3786" y="3263"/>
                    <a:pt x="2941" y="3501"/>
                  </a:cubicBezTo>
                  <a:cubicBezTo>
                    <a:pt x="2846" y="3537"/>
                    <a:pt x="2810" y="3620"/>
                    <a:pt x="2822" y="3691"/>
                  </a:cubicBezTo>
                  <a:cubicBezTo>
                    <a:pt x="2843" y="3775"/>
                    <a:pt x="2919" y="3813"/>
                    <a:pt x="2985" y="3813"/>
                  </a:cubicBezTo>
                  <a:cubicBezTo>
                    <a:pt x="2994" y="3813"/>
                    <a:pt x="3004" y="3812"/>
                    <a:pt x="3012" y="3810"/>
                  </a:cubicBezTo>
                  <a:cubicBezTo>
                    <a:pt x="3739" y="3608"/>
                    <a:pt x="4322" y="3382"/>
                    <a:pt x="4727" y="3108"/>
                  </a:cubicBezTo>
                  <a:lnTo>
                    <a:pt x="4727" y="3667"/>
                  </a:lnTo>
                  <a:cubicBezTo>
                    <a:pt x="4727" y="3751"/>
                    <a:pt x="4798" y="3822"/>
                    <a:pt x="4894" y="3822"/>
                  </a:cubicBezTo>
                  <a:cubicBezTo>
                    <a:pt x="4917" y="3822"/>
                    <a:pt x="5465" y="3822"/>
                    <a:pt x="6048" y="3644"/>
                  </a:cubicBezTo>
                  <a:cubicBezTo>
                    <a:pt x="6063" y="3641"/>
                    <a:pt x="6078" y="3639"/>
                    <a:pt x="6093" y="3639"/>
                  </a:cubicBezTo>
                  <a:cubicBezTo>
                    <a:pt x="6137" y="3639"/>
                    <a:pt x="6179" y="3653"/>
                    <a:pt x="6215" y="3679"/>
                  </a:cubicBezTo>
                  <a:cubicBezTo>
                    <a:pt x="6251" y="3703"/>
                    <a:pt x="6275" y="3763"/>
                    <a:pt x="6275" y="3810"/>
                  </a:cubicBezTo>
                  <a:lnTo>
                    <a:pt x="6275" y="5406"/>
                  </a:lnTo>
                  <a:cubicBezTo>
                    <a:pt x="6227" y="5906"/>
                    <a:pt x="6001" y="6382"/>
                    <a:pt x="5632" y="6739"/>
                  </a:cubicBezTo>
                  <a:cubicBezTo>
                    <a:pt x="5245" y="7104"/>
                    <a:pt x="4746" y="7315"/>
                    <a:pt x="4210" y="7315"/>
                  </a:cubicBezTo>
                  <a:cubicBezTo>
                    <a:pt x="4168" y="7315"/>
                    <a:pt x="4126" y="7313"/>
                    <a:pt x="4084" y="7311"/>
                  </a:cubicBezTo>
                  <a:cubicBezTo>
                    <a:pt x="3548" y="7275"/>
                    <a:pt x="3048" y="7049"/>
                    <a:pt x="2655" y="6644"/>
                  </a:cubicBezTo>
                  <a:cubicBezTo>
                    <a:pt x="2548" y="6525"/>
                    <a:pt x="2453" y="6382"/>
                    <a:pt x="2369" y="6251"/>
                  </a:cubicBezTo>
                  <a:lnTo>
                    <a:pt x="2953" y="6251"/>
                  </a:lnTo>
                  <a:cubicBezTo>
                    <a:pt x="3048" y="6251"/>
                    <a:pt x="3120" y="6180"/>
                    <a:pt x="3120" y="6084"/>
                  </a:cubicBezTo>
                  <a:cubicBezTo>
                    <a:pt x="3120" y="6001"/>
                    <a:pt x="3048" y="5930"/>
                    <a:pt x="2953" y="5930"/>
                  </a:cubicBezTo>
                  <a:lnTo>
                    <a:pt x="2227" y="5930"/>
                  </a:lnTo>
                  <a:cubicBezTo>
                    <a:pt x="2131" y="5692"/>
                    <a:pt x="2096" y="5418"/>
                    <a:pt x="2096" y="5156"/>
                  </a:cubicBezTo>
                  <a:lnTo>
                    <a:pt x="2096" y="4001"/>
                  </a:lnTo>
                  <a:cubicBezTo>
                    <a:pt x="2167" y="3989"/>
                    <a:pt x="2227" y="3977"/>
                    <a:pt x="2298" y="3965"/>
                  </a:cubicBezTo>
                  <a:cubicBezTo>
                    <a:pt x="2393" y="3941"/>
                    <a:pt x="2453" y="3858"/>
                    <a:pt x="2429" y="3763"/>
                  </a:cubicBezTo>
                  <a:cubicBezTo>
                    <a:pt x="2418" y="3687"/>
                    <a:pt x="2347" y="3630"/>
                    <a:pt x="2263" y="3630"/>
                  </a:cubicBezTo>
                  <a:cubicBezTo>
                    <a:pt x="2255" y="3630"/>
                    <a:pt x="2247" y="3631"/>
                    <a:pt x="2238" y="3632"/>
                  </a:cubicBezTo>
                  <a:cubicBezTo>
                    <a:pt x="2072" y="3667"/>
                    <a:pt x="1917" y="3703"/>
                    <a:pt x="1738" y="3739"/>
                  </a:cubicBezTo>
                  <a:lnTo>
                    <a:pt x="1738" y="3501"/>
                  </a:lnTo>
                  <a:cubicBezTo>
                    <a:pt x="1738" y="2143"/>
                    <a:pt x="2822" y="1024"/>
                    <a:pt x="4179" y="1024"/>
                  </a:cubicBezTo>
                  <a:cubicBezTo>
                    <a:pt x="4186" y="1024"/>
                    <a:pt x="4193" y="1024"/>
                    <a:pt x="4200" y="1024"/>
                  </a:cubicBezTo>
                  <a:close/>
                  <a:moveTo>
                    <a:pt x="2000" y="6251"/>
                  </a:moveTo>
                  <a:cubicBezTo>
                    <a:pt x="2107" y="6477"/>
                    <a:pt x="2238" y="6680"/>
                    <a:pt x="2417" y="6870"/>
                  </a:cubicBezTo>
                  <a:cubicBezTo>
                    <a:pt x="2584" y="7049"/>
                    <a:pt x="2762" y="7192"/>
                    <a:pt x="2965" y="7311"/>
                  </a:cubicBezTo>
                  <a:lnTo>
                    <a:pt x="2965" y="7858"/>
                  </a:lnTo>
                  <a:cubicBezTo>
                    <a:pt x="2965" y="8085"/>
                    <a:pt x="2822" y="8299"/>
                    <a:pt x="2608" y="8370"/>
                  </a:cubicBezTo>
                  <a:lnTo>
                    <a:pt x="1691" y="8692"/>
                  </a:lnTo>
                  <a:cubicBezTo>
                    <a:pt x="1536" y="7882"/>
                    <a:pt x="1691" y="7311"/>
                    <a:pt x="1846" y="6727"/>
                  </a:cubicBezTo>
                  <a:cubicBezTo>
                    <a:pt x="1893" y="6585"/>
                    <a:pt x="1941" y="6418"/>
                    <a:pt x="1965" y="6251"/>
                  </a:cubicBezTo>
                  <a:close/>
                  <a:moveTo>
                    <a:pt x="6382" y="6239"/>
                  </a:moveTo>
                  <a:cubicBezTo>
                    <a:pt x="6406" y="6406"/>
                    <a:pt x="6453" y="6549"/>
                    <a:pt x="6489" y="6715"/>
                  </a:cubicBezTo>
                  <a:cubicBezTo>
                    <a:pt x="6656" y="7311"/>
                    <a:pt x="6810" y="7858"/>
                    <a:pt x="6656" y="8692"/>
                  </a:cubicBezTo>
                  <a:lnTo>
                    <a:pt x="5739" y="8370"/>
                  </a:lnTo>
                  <a:cubicBezTo>
                    <a:pt x="5525" y="8299"/>
                    <a:pt x="5382" y="8085"/>
                    <a:pt x="5382" y="7858"/>
                  </a:cubicBezTo>
                  <a:lnTo>
                    <a:pt x="5382" y="7323"/>
                  </a:lnTo>
                  <a:cubicBezTo>
                    <a:pt x="5536" y="7227"/>
                    <a:pt x="5703" y="7120"/>
                    <a:pt x="5858" y="6966"/>
                  </a:cubicBezTo>
                  <a:cubicBezTo>
                    <a:pt x="6084" y="6763"/>
                    <a:pt x="6263" y="6513"/>
                    <a:pt x="6382" y="6239"/>
                  </a:cubicBezTo>
                  <a:close/>
                  <a:moveTo>
                    <a:pt x="4179" y="0"/>
                  </a:moveTo>
                  <a:cubicBezTo>
                    <a:pt x="2346" y="0"/>
                    <a:pt x="869" y="1477"/>
                    <a:pt x="869" y="3310"/>
                  </a:cubicBezTo>
                  <a:lnTo>
                    <a:pt x="869" y="5572"/>
                  </a:lnTo>
                  <a:cubicBezTo>
                    <a:pt x="869" y="5942"/>
                    <a:pt x="1179" y="6251"/>
                    <a:pt x="1548" y="6251"/>
                  </a:cubicBezTo>
                  <a:lnTo>
                    <a:pt x="1631" y="6251"/>
                  </a:lnTo>
                  <a:cubicBezTo>
                    <a:pt x="1596" y="6394"/>
                    <a:pt x="1572" y="6513"/>
                    <a:pt x="1524" y="6644"/>
                  </a:cubicBezTo>
                  <a:cubicBezTo>
                    <a:pt x="1357" y="7251"/>
                    <a:pt x="1179" y="7882"/>
                    <a:pt x="1369" y="8799"/>
                  </a:cubicBezTo>
                  <a:lnTo>
                    <a:pt x="810" y="8990"/>
                  </a:lnTo>
                  <a:cubicBezTo>
                    <a:pt x="333" y="9156"/>
                    <a:pt x="0" y="9621"/>
                    <a:pt x="0" y="10144"/>
                  </a:cubicBezTo>
                  <a:lnTo>
                    <a:pt x="0" y="10978"/>
                  </a:lnTo>
                  <a:cubicBezTo>
                    <a:pt x="0" y="11061"/>
                    <a:pt x="83" y="11133"/>
                    <a:pt x="167" y="11133"/>
                  </a:cubicBezTo>
                  <a:cubicBezTo>
                    <a:pt x="262" y="11133"/>
                    <a:pt x="333" y="11061"/>
                    <a:pt x="333" y="10978"/>
                  </a:cubicBezTo>
                  <a:lnTo>
                    <a:pt x="333" y="10144"/>
                  </a:lnTo>
                  <a:cubicBezTo>
                    <a:pt x="333" y="9978"/>
                    <a:pt x="381" y="9823"/>
                    <a:pt x="453" y="9692"/>
                  </a:cubicBezTo>
                  <a:lnTo>
                    <a:pt x="1226" y="10347"/>
                  </a:lnTo>
                  <a:cubicBezTo>
                    <a:pt x="1345" y="10454"/>
                    <a:pt x="1417" y="10597"/>
                    <a:pt x="1417" y="10752"/>
                  </a:cubicBezTo>
                  <a:lnTo>
                    <a:pt x="1417" y="10954"/>
                  </a:lnTo>
                  <a:cubicBezTo>
                    <a:pt x="1417" y="11049"/>
                    <a:pt x="1488" y="11121"/>
                    <a:pt x="1584" y="11121"/>
                  </a:cubicBezTo>
                  <a:cubicBezTo>
                    <a:pt x="1667" y="11121"/>
                    <a:pt x="1750" y="11049"/>
                    <a:pt x="1750" y="10954"/>
                  </a:cubicBezTo>
                  <a:lnTo>
                    <a:pt x="1750" y="10764"/>
                  </a:lnTo>
                  <a:cubicBezTo>
                    <a:pt x="1750" y="10514"/>
                    <a:pt x="1643" y="10275"/>
                    <a:pt x="1453" y="10109"/>
                  </a:cubicBezTo>
                  <a:lnTo>
                    <a:pt x="679" y="9454"/>
                  </a:lnTo>
                  <a:cubicBezTo>
                    <a:pt x="750" y="9394"/>
                    <a:pt x="834" y="9347"/>
                    <a:pt x="929" y="9311"/>
                  </a:cubicBezTo>
                  <a:lnTo>
                    <a:pt x="2500" y="8751"/>
                  </a:lnTo>
                  <a:cubicBezTo>
                    <a:pt x="2679" y="9525"/>
                    <a:pt x="3381" y="10097"/>
                    <a:pt x="4191" y="10097"/>
                  </a:cubicBezTo>
                  <a:cubicBezTo>
                    <a:pt x="4465" y="10097"/>
                    <a:pt x="4739" y="10037"/>
                    <a:pt x="4977" y="9906"/>
                  </a:cubicBezTo>
                  <a:cubicBezTo>
                    <a:pt x="5048" y="9859"/>
                    <a:pt x="5084" y="9763"/>
                    <a:pt x="5048" y="9680"/>
                  </a:cubicBezTo>
                  <a:cubicBezTo>
                    <a:pt x="5013" y="9628"/>
                    <a:pt x="4959" y="9595"/>
                    <a:pt x="4896" y="9595"/>
                  </a:cubicBezTo>
                  <a:cubicBezTo>
                    <a:pt x="4872" y="9595"/>
                    <a:pt x="4848" y="9599"/>
                    <a:pt x="4822" y="9609"/>
                  </a:cubicBezTo>
                  <a:cubicBezTo>
                    <a:pt x="4632" y="9704"/>
                    <a:pt x="4405" y="9752"/>
                    <a:pt x="4191" y="9752"/>
                  </a:cubicBezTo>
                  <a:cubicBezTo>
                    <a:pt x="3512" y="9752"/>
                    <a:pt x="2941" y="9275"/>
                    <a:pt x="2822" y="8632"/>
                  </a:cubicBezTo>
                  <a:cubicBezTo>
                    <a:pt x="3120" y="8501"/>
                    <a:pt x="3310" y="8192"/>
                    <a:pt x="3310" y="7858"/>
                  </a:cubicBezTo>
                  <a:lnTo>
                    <a:pt x="3310" y="7477"/>
                  </a:lnTo>
                  <a:cubicBezTo>
                    <a:pt x="3548" y="7585"/>
                    <a:pt x="3810" y="7644"/>
                    <a:pt x="4084" y="7644"/>
                  </a:cubicBezTo>
                  <a:lnTo>
                    <a:pt x="4203" y="7644"/>
                  </a:lnTo>
                  <a:cubicBezTo>
                    <a:pt x="4501" y="7644"/>
                    <a:pt x="4798" y="7585"/>
                    <a:pt x="5084" y="7477"/>
                  </a:cubicBezTo>
                  <a:lnTo>
                    <a:pt x="5084" y="7847"/>
                  </a:lnTo>
                  <a:cubicBezTo>
                    <a:pt x="5084" y="8180"/>
                    <a:pt x="5275" y="8490"/>
                    <a:pt x="5572" y="8620"/>
                  </a:cubicBezTo>
                  <a:cubicBezTo>
                    <a:pt x="5525" y="8811"/>
                    <a:pt x="5453" y="9013"/>
                    <a:pt x="5322" y="9168"/>
                  </a:cubicBezTo>
                  <a:cubicBezTo>
                    <a:pt x="5263" y="9252"/>
                    <a:pt x="5275" y="9347"/>
                    <a:pt x="5346" y="9394"/>
                  </a:cubicBezTo>
                  <a:cubicBezTo>
                    <a:pt x="5382" y="9406"/>
                    <a:pt x="5406" y="9430"/>
                    <a:pt x="5453" y="9430"/>
                  </a:cubicBezTo>
                  <a:cubicBezTo>
                    <a:pt x="5501" y="9430"/>
                    <a:pt x="5560" y="9394"/>
                    <a:pt x="5584" y="9371"/>
                  </a:cubicBezTo>
                  <a:cubicBezTo>
                    <a:pt x="5715" y="9168"/>
                    <a:pt x="5822" y="8966"/>
                    <a:pt x="5882" y="8728"/>
                  </a:cubicBezTo>
                  <a:lnTo>
                    <a:pt x="7465" y="9275"/>
                  </a:lnTo>
                  <a:cubicBezTo>
                    <a:pt x="7561" y="9311"/>
                    <a:pt x="7656" y="9371"/>
                    <a:pt x="7727" y="9430"/>
                  </a:cubicBezTo>
                  <a:lnTo>
                    <a:pt x="6965" y="10085"/>
                  </a:lnTo>
                  <a:cubicBezTo>
                    <a:pt x="6775" y="10240"/>
                    <a:pt x="6668" y="10478"/>
                    <a:pt x="6668" y="10740"/>
                  </a:cubicBezTo>
                  <a:lnTo>
                    <a:pt x="6668" y="10942"/>
                  </a:lnTo>
                  <a:cubicBezTo>
                    <a:pt x="6668" y="11037"/>
                    <a:pt x="6751" y="11109"/>
                    <a:pt x="6834" y="11109"/>
                  </a:cubicBezTo>
                  <a:cubicBezTo>
                    <a:pt x="6930" y="11109"/>
                    <a:pt x="7001" y="11037"/>
                    <a:pt x="7001" y="10942"/>
                  </a:cubicBezTo>
                  <a:lnTo>
                    <a:pt x="7001" y="10764"/>
                  </a:lnTo>
                  <a:cubicBezTo>
                    <a:pt x="7001" y="10621"/>
                    <a:pt x="7072" y="10466"/>
                    <a:pt x="7191" y="10359"/>
                  </a:cubicBezTo>
                  <a:lnTo>
                    <a:pt x="7953" y="9704"/>
                  </a:lnTo>
                  <a:cubicBezTo>
                    <a:pt x="8025" y="9847"/>
                    <a:pt x="8073" y="9990"/>
                    <a:pt x="8073" y="10144"/>
                  </a:cubicBezTo>
                  <a:lnTo>
                    <a:pt x="8073" y="10978"/>
                  </a:lnTo>
                  <a:cubicBezTo>
                    <a:pt x="8073" y="11061"/>
                    <a:pt x="8144" y="11133"/>
                    <a:pt x="8239" y="11133"/>
                  </a:cubicBezTo>
                  <a:cubicBezTo>
                    <a:pt x="8323" y="11133"/>
                    <a:pt x="8394" y="11061"/>
                    <a:pt x="8394" y="10978"/>
                  </a:cubicBezTo>
                  <a:lnTo>
                    <a:pt x="8394" y="10144"/>
                  </a:lnTo>
                  <a:cubicBezTo>
                    <a:pt x="8346" y="9633"/>
                    <a:pt x="8013" y="9168"/>
                    <a:pt x="7537" y="8990"/>
                  </a:cubicBezTo>
                  <a:lnTo>
                    <a:pt x="6977" y="8799"/>
                  </a:lnTo>
                  <a:cubicBezTo>
                    <a:pt x="7156" y="7882"/>
                    <a:pt x="6989" y="7251"/>
                    <a:pt x="6822" y="6644"/>
                  </a:cubicBezTo>
                  <a:cubicBezTo>
                    <a:pt x="6739" y="6287"/>
                    <a:pt x="6632" y="5942"/>
                    <a:pt x="6608" y="5561"/>
                  </a:cubicBezTo>
                  <a:lnTo>
                    <a:pt x="6977" y="5561"/>
                  </a:lnTo>
                  <a:cubicBezTo>
                    <a:pt x="7251" y="5561"/>
                    <a:pt x="7477" y="5334"/>
                    <a:pt x="7477" y="5049"/>
                  </a:cubicBezTo>
                  <a:lnTo>
                    <a:pt x="7477" y="3310"/>
                  </a:lnTo>
                  <a:cubicBezTo>
                    <a:pt x="7477" y="1489"/>
                    <a:pt x="6001" y="0"/>
                    <a:pt x="4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42" name="Google Shape;10653;p79">
            <a:extLst>
              <a:ext uri="{FF2B5EF4-FFF2-40B4-BE49-F238E27FC236}">
                <a16:creationId xmlns:a16="http://schemas.microsoft.com/office/drawing/2014/main" id="{6CEB5992-4A66-304A-A63F-FC54845B4772}"/>
              </a:ext>
            </a:extLst>
          </p:cNvPr>
          <p:cNvGrpSpPr/>
          <p:nvPr/>
        </p:nvGrpSpPr>
        <p:grpSpPr>
          <a:xfrm>
            <a:off x="9048470" y="5521240"/>
            <a:ext cx="529690" cy="708428"/>
            <a:chOff x="4907159" y="3346936"/>
            <a:chExt cx="264845" cy="354214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43" name="Google Shape;10654;p79">
              <a:extLst>
                <a:ext uri="{FF2B5EF4-FFF2-40B4-BE49-F238E27FC236}">
                  <a16:creationId xmlns:a16="http://schemas.microsoft.com/office/drawing/2014/main" id="{C6FCFE21-441F-E38E-848E-8E584E836B08}"/>
                </a:ext>
              </a:extLst>
            </p:cNvPr>
            <p:cNvSpPr/>
            <p:nvPr/>
          </p:nvSpPr>
          <p:spPr>
            <a:xfrm>
              <a:off x="5015061" y="3556752"/>
              <a:ext cx="43402" cy="15777"/>
            </a:xfrm>
            <a:custGeom>
              <a:avLst/>
              <a:gdLst/>
              <a:ahLst/>
              <a:cxnLst/>
              <a:rect l="l" t="t" r="r" b="b"/>
              <a:pathLst>
                <a:path w="1370" h="498" extrusionOk="0">
                  <a:moveTo>
                    <a:pt x="173" y="0"/>
                  </a:moveTo>
                  <a:cubicBezTo>
                    <a:pt x="131" y="0"/>
                    <a:pt x="89" y="15"/>
                    <a:pt x="60" y="45"/>
                  </a:cubicBezTo>
                  <a:cubicBezTo>
                    <a:pt x="0" y="104"/>
                    <a:pt x="0" y="212"/>
                    <a:pt x="60" y="271"/>
                  </a:cubicBezTo>
                  <a:cubicBezTo>
                    <a:pt x="203" y="402"/>
                    <a:pt x="441" y="497"/>
                    <a:pt x="703" y="497"/>
                  </a:cubicBezTo>
                  <a:cubicBezTo>
                    <a:pt x="953" y="497"/>
                    <a:pt x="1191" y="402"/>
                    <a:pt x="1346" y="271"/>
                  </a:cubicBezTo>
                  <a:cubicBezTo>
                    <a:pt x="1369" y="212"/>
                    <a:pt x="1369" y="104"/>
                    <a:pt x="1310" y="45"/>
                  </a:cubicBezTo>
                  <a:cubicBezTo>
                    <a:pt x="1280" y="15"/>
                    <a:pt x="1241" y="0"/>
                    <a:pt x="1203" y="0"/>
                  </a:cubicBezTo>
                  <a:cubicBezTo>
                    <a:pt x="1164" y="0"/>
                    <a:pt x="1125" y="15"/>
                    <a:pt x="1096" y="45"/>
                  </a:cubicBezTo>
                  <a:cubicBezTo>
                    <a:pt x="1036" y="104"/>
                    <a:pt x="881" y="188"/>
                    <a:pt x="691" y="188"/>
                  </a:cubicBezTo>
                  <a:cubicBezTo>
                    <a:pt x="500" y="188"/>
                    <a:pt x="345" y="104"/>
                    <a:pt x="286" y="45"/>
                  </a:cubicBezTo>
                  <a:cubicBezTo>
                    <a:pt x="256" y="15"/>
                    <a:pt x="214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44" name="Google Shape;10655;p79">
              <a:extLst>
                <a:ext uri="{FF2B5EF4-FFF2-40B4-BE49-F238E27FC236}">
                  <a16:creationId xmlns:a16="http://schemas.microsoft.com/office/drawing/2014/main" id="{8CA58806-D4E8-AC43-C0C0-54038D7F097F}"/>
                </a:ext>
              </a:extLst>
            </p:cNvPr>
            <p:cNvSpPr/>
            <p:nvPr/>
          </p:nvSpPr>
          <p:spPr>
            <a:xfrm>
              <a:off x="4907159" y="3346936"/>
              <a:ext cx="264845" cy="354214"/>
            </a:xfrm>
            <a:custGeom>
              <a:avLst/>
              <a:gdLst/>
              <a:ahLst/>
              <a:cxnLst/>
              <a:rect l="l" t="t" r="r" b="b"/>
              <a:pathLst>
                <a:path w="8360" h="11181" extrusionOk="0">
                  <a:moveTo>
                    <a:pt x="4240" y="334"/>
                  </a:moveTo>
                  <a:cubicBezTo>
                    <a:pt x="4418" y="334"/>
                    <a:pt x="4597" y="405"/>
                    <a:pt x="4716" y="560"/>
                  </a:cubicBezTo>
                  <a:lnTo>
                    <a:pt x="5287" y="1227"/>
                  </a:lnTo>
                  <a:cubicBezTo>
                    <a:pt x="5311" y="1274"/>
                    <a:pt x="5335" y="1310"/>
                    <a:pt x="5335" y="1358"/>
                  </a:cubicBezTo>
                  <a:cubicBezTo>
                    <a:pt x="5335" y="1405"/>
                    <a:pt x="5299" y="1465"/>
                    <a:pt x="5252" y="1489"/>
                  </a:cubicBezTo>
                  <a:lnTo>
                    <a:pt x="5156" y="1584"/>
                  </a:lnTo>
                  <a:lnTo>
                    <a:pt x="5013" y="1310"/>
                  </a:lnTo>
                  <a:cubicBezTo>
                    <a:pt x="4979" y="1259"/>
                    <a:pt x="4926" y="1219"/>
                    <a:pt x="4864" y="1219"/>
                  </a:cubicBezTo>
                  <a:cubicBezTo>
                    <a:pt x="4840" y="1219"/>
                    <a:pt x="4814" y="1225"/>
                    <a:pt x="4787" y="1239"/>
                  </a:cubicBezTo>
                  <a:cubicBezTo>
                    <a:pt x="4716" y="1286"/>
                    <a:pt x="4668" y="1370"/>
                    <a:pt x="4716" y="1465"/>
                  </a:cubicBezTo>
                  <a:lnTo>
                    <a:pt x="5549" y="3156"/>
                  </a:lnTo>
                  <a:lnTo>
                    <a:pt x="2573" y="3156"/>
                  </a:lnTo>
                  <a:lnTo>
                    <a:pt x="3680" y="703"/>
                  </a:lnTo>
                  <a:cubicBezTo>
                    <a:pt x="3787" y="477"/>
                    <a:pt x="4001" y="334"/>
                    <a:pt x="4240" y="334"/>
                  </a:cubicBezTo>
                  <a:close/>
                  <a:moveTo>
                    <a:pt x="5799" y="3453"/>
                  </a:moveTo>
                  <a:cubicBezTo>
                    <a:pt x="5799" y="3453"/>
                    <a:pt x="5823" y="3453"/>
                    <a:pt x="5823" y="3477"/>
                  </a:cubicBezTo>
                  <a:lnTo>
                    <a:pt x="5823" y="3834"/>
                  </a:lnTo>
                  <a:lnTo>
                    <a:pt x="5466" y="3834"/>
                  </a:lnTo>
                  <a:cubicBezTo>
                    <a:pt x="5371" y="3834"/>
                    <a:pt x="5299" y="3906"/>
                    <a:pt x="5299" y="3989"/>
                  </a:cubicBezTo>
                  <a:cubicBezTo>
                    <a:pt x="5299" y="4084"/>
                    <a:pt x="5371" y="4156"/>
                    <a:pt x="5466" y="4156"/>
                  </a:cubicBezTo>
                  <a:lnTo>
                    <a:pt x="5942" y="4156"/>
                  </a:lnTo>
                  <a:lnTo>
                    <a:pt x="7585" y="5049"/>
                  </a:lnTo>
                  <a:lnTo>
                    <a:pt x="537" y="5049"/>
                  </a:lnTo>
                  <a:lnTo>
                    <a:pt x="2192" y="4156"/>
                  </a:lnTo>
                  <a:lnTo>
                    <a:pt x="4763" y="4156"/>
                  </a:lnTo>
                  <a:cubicBezTo>
                    <a:pt x="4847" y="4156"/>
                    <a:pt x="4930" y="4084"/>
                    <a:pt x="4930" y="3989"/>
                  </a:cubicBezTo>
                  <a:cubicBezTo>
                    <a:pt x="4930" y="3906"/>
                    <a:pt x="4847" y="3834"/>
                    <a:pt x="4763" y="3834"/>
                  </a:cubicBezTo>
                  <a:lnTo>
                    <a:pt x="2311" y="3834"/>
                  </a:lnTo>
                  <a:lnTo>
                    <a:pt x="2311" y="3477"/>
                  </a:lnTo>
                  <a:cubicBezTo>
                    <a:pt x="2311" y="3477"/>
                    <a:pt x="2311" y="3453"/>
                    <a:pt x="2323" y="3453"/>
                  </a:cubicBezTo>
                  <a:close/>
                  <a:moveTo>
                    <a:pt x="6621" y="5394"/>
                  </a:moveTo>
                  <a:cubicBezTo>
                    <a:pt x="6776" y="5394"/>
                    <a:pt x="6895" y="5513"/>
                    <a:pt x="6895" y="5656"/>
                  </a:cubicBezTo>
                  <a:cubicBezTo>
                    <a:pt x="6883" y="5811"/>
                    <a:pt x="6752" y="5930"/>
                    <a:pt x="6609" y="5930"/>
                  </a:cubicBezTo>
                  <a:lnTo>
                    <a:pt x="6502" y="5930"/>
                  </a:lnTo>
                  <a:lnTo>
                    <a:pt x="6502" y="5918"/>
                  </a:lnTo>
                  <a:cubicBezTo>
                    <a:pt x="6502" y="5823"/>
                    <a:pt x="6430" y="5751"/>
                    <a:pt x="6347" y="5751"/>
                  </a:cubicBezTo>
                  <a:cubicBezTo>
                    <a:pt x="6252" y="5751"/>
                    <a:pt x="6180" y="5823"/>
                    <a:pt x="6180" y="5918"/>
                  </a:cubicBezTo>
                  <a:cubicBezTo>
                    <a:pt x="6180" y="7073"/>
                    <a:pt x="5240" y="8013"/>
                    <a:pt x="4085" y="8013"/>
                  </a:cubicBezTo>
                  <a:cubicBezTo>
                    <a:pt x="2918" y="8013"/>
                    <a:pt x="1977" y="7073"/>
                    <a:pt x="1977" y="5918"/>
                  </a:cubicBezTo>
                  <a:cubicBezTo>
                    <a:pt x="1977" y="5823"/>
                    <a:pt x="1906" y="5751"/>
                    <a:pt x="1823" y="5751"/>
                  </a:cubicBezTo>
                  <a:cubicBezTo>
                    <a:pt x="1727" y="5751"/>
                    <a:pt x="1656" y="5823"/>
                    <a:pt x="1656" y="5918"/>
                  </a:cubicBezTo>
                  <a:lnTo>
                    <a:pt x="1656" y="5930"/>
                  </a:lnTo>
                  <a:lnTo>
                    <a:pt x="1549" y="5930"/>
                  </a:lnTo>
                  <a:cubicBezTo>
                    <a:pt x="1406" y="5930"/>
                    <a:pt x="1287" y="5811"/>
                    <a:pt x="1287" y="5656"/>
                  </a:cubicBezTo>
                  <a:cubicBezTo>
                    <a:pt x="1287" y="5513"/>
                    <a:pt x="1406" y="5394"/>
                    <a:pt x="1549" y="5394"/>
                  </a:cubicBezTo>
                  <a:lnTo>
                    <a:pt x="2870" y="5394"/>
                  </a:lnTo>
                  <a:lnTo>
                    <a:pt x="2870" y="5632"/>
                  </a:lnTo>
                  <a:cubicBezTo>
                    <a:pt x="2870" y="5715"/>
                    <a:pt x="2954" y="5799"/>
                    <a:pt x="3037" y="5799"/>
                  </a:cubicBezTo>
                  <a:cubicBezTo>
                    <a:pt x="3132" y="5799"/>
                    <a:pt x="3204" y="5715"/>
                    <a:pt x="3204" y="5632"/>
                  </a:cubicBezTo>
                  <a:lnTo>
                    <a:pt x="3204" y="5394"/>
                  </a:lnTo>
                  <a:lnTo>
                    <a:pt x="4978" y="5394"/>
                  </a:lnTo>
                  <a:lnTo>
                    <a:pt x="4978" y="5632"/>
                  </a:lnTo>
                  <a:cubicBezTo>
                    <a:pt x="4978" y="5715"/>
                    <a:pt x="5049" y="5799"/>
                    <a:pt x="5133" y="5799"/>
                  </a:cubicBezTo>
                  <a:cubicBezTo>
                    <a:pt x="5228" y="5799"/>
                    <a:pt x="5299" y="5715"/>
                    <a:pt x="5299" y="5632"/>
                  </a:cubicBezTo>
                  <a:lnTo>
                    <a:pt x="5299" y="5394"/>
                  </a:lnTo>
                  <a:close/>
                  <a:moveTo>
                    <a:pt x="6537" y="6251"/>
                  </a:moveTo>
                  <a:cubicBezTo>
                    <a:pt x="6561" y="6596"/>
                    <a:pt x="6657" y="7525"/>
                    <a:pt x="6537" y="8549"/>
                  </a:cubicBezTo>
                  <a:lnTo>
                    <a:pt x="6323" y="8549"/>
                  </a:lnTo>
                  <a:cubicBezTo>
                    <a:pt x="6299" y="8549"/>
                    <a:pt x="6252" y="8549"/>
                    <a:pt x="6228" y="8561"/>
                  </a:cubicBezTo>
                  <a:cubicBezTo>
                    <a:pt x="6061" y="8418"/>
                    <a:pt x="5704" y="8120"/>
                    <a:pt x="5514" y="7882"/>
                  </a:cubicBezTo>
                  <a:cubicBezTo>
                    <a:pt x="6026" y="7501"/>
                    <a:pt x="6383" y="6930"/>
                    <a:pt x="6478" y="6251"/>
                  </a:cubicBezTo>
                  <a:close/>
                  <a:moveTo>
                    <a:pt x="4954" y="8180"/>
                  </a:moveTo>
                  <a:lnTo>
                    <a:pt x="4954" y="8561"/>
                  </a:lnTo>
                  <a:cubicBezTo>
                    <a:pt x="4954" y="8632"/>
                    <a:pt x="4966" y="8692"/>
                    <a:pt x="4990" y="8775"/>
                  </a:cubicBezTo>
                  <a:lnTo>
                    <a:pt x="4442" y="9037"/>
                  </a:lnTo>
                  <a:cubicBezTo>
                    <a:pt x="4347" y="8954"/>
                    <a:pt x="4216" y="8894"/>
                    <a:pt x="4073" y="8894"/>
                  </a:cubicBezTo>
                  <a:cubicBezTo>
                    <a:pt x="3942" y="8894"/>
                    <a:pt x="3811" y="8954"/>
                    <a:pt x="3716" y="9037"/>
                  </a:cubicBezTo>
                  <a:lnTo>
                    <a:pt x="3168" y="8775"/>
                  </a:lnTo>
                  <a:cubicBezTo>
                    <a:pt x="3180" y="8716"/>
                    <a:pt x="3204" y="8632"/>
                    <a:pt x="3204" y="8561"/>
                  </a:cubicBezTo>
                  <a:lnTo>
                    <a:pt x="3204" y="8180"/>
                  </a:lnTo>
                  <a:cubicBezTo>
                    <a:pt x="3466" y="8275"/>
                    <a:pt x="3763" y="8335"/>
                    <a:pt x="4073" y="8335"/>
                  </a:cubicBezTo>
                  <a:cubicBezTo>
                    <a:pt x="4394" y="8335"/>
                    <a:pt x="4692" y="8275"/>
                    <a:pt x="4954" y="8180"/>
                  </a:cubicBezTo>
                  <a:close/>
                  <a:moveTo>
                    <a:pt x="5287" y="8097"/>
                  </a:moveTo>
                  <a:cubicBezTo>
                    <a:pt x="5478" y="8335"/>
                    <a:pt x="5775" y="8597"/>
                    <a:pt x="5942" y="8728"/>
                  </a:cubicBezTo>
                  <a:cubicBezTo>
                    <a:pt x="5883" y="8811"/>
                    <a:pt x="5835" y="8930"/>
                    <a:pt x="5835" y="9049"/>
                  </a:cubicBezTo>
                  <a:lnTo>
                    <a:pt x="5835" y="9132"/>
                  </a:lnTo>
                  <a:lnTo>
                    <a:pt x="5645" y="9049"/>
                  </a:lnTo>
                  <a:cubicBezTo>
                    <a:pt x="5430" y="8978"/>
                    <a:pt x="5287" y="8775"/>
                    <a:pt x="5287" y="8549"/>
                  </a:cubicBezTo>
                  <a:lnTo>
                    <a:pt x="5287" y="8097"/>
                  </a:lnTo>
                  <a:close/>
                  <a:moveTo>
                    <a:pt x="2870" y="8132"/>
                  </a:moveTo>
                  <a:lnTo>
                    <a:pt x="2870" y="8561"/>
                  </a:lnTo>
                  <a:cubicBezTo>
                    <a:pt x="2870" y="8787"/>
                    <a:pt x="2727" y="8990"/>
                    <a:pt x="2513" y="9073"/>
                  </a:cubicBezTo>
                  <a:lnTo>
                    <a:pt x="2323" y="9144"/>
                  </a:lnTo>
                  <a:lnTo>
                    <a:pt x="2323" y="9073"/>
                  </a:lnTo>
                  <a:cubicBezTo>
                    <a:pt x="2323" y="8954"/>
                    <a:pt x="2275" y="8847"/>
                    <a:pt x="2216" y="8751"/>
                  </a:cubicBezTo>
                  <a:cubicBezTo>
                    <a:pt x="2382" y="8620"/>
                    <a:pt x="2680" y="8370"/>
                    <a:pt x="2870" y="8132"/>
                  </a:cubicBezTo>
                  <a:close/>
                  <a:moveTo>
                    <a:pt x="1823" y="8871"/>
                  </a:moveTo>
                  <a:cubicBezTo>
                    <a:pt x="1918" y="8871"/>
                    <a:pt x="2001" y="8966"/>
                    <a:pt x="2001" y="9049"/>
                  </a:cubicBezTo>
                  <a:cubicBezTo>
                    <a:pt x="2001" y="9144"/>
                    <a:pt x="1918" y="9228"/>
                    <a:pt x="1823" y="9228"/>
                  </a:cubicBezTo>
                  <a:lnTo>
                    <a:pt x="1644" y="9228"/>
                  </a:lnTo>
                  <a:cubicBezTo>
                    <a:pt x="1537" y="9228"/>
                    <a:pt x="1465" y="9144"/>
                    <a:pt x="1465" y="9049"/>
                  </a:cubicBezTo>
                  <a:cubicBezTo>
                    <a:pt x="1465" y="8966"/>
                    <a:pt x="1549" y="8871"/>
                    <a:pt x="1644" y="8871"/>
                  </a:cubicBezTo>
                  <a:close/>
                  <a:moveTo>
                    <a:pt x="6526" y="8871"/>
                  </a:moveTo>
                  <a:cubicBezTo>
                    <a:pt x="6621" y="8871"/>
                    <a:pt x="6704" y="8966"/>
                    <a:pt x="6704" y="9049"/>
                  </a:cubicBezTo>
                  <a:cubicBezTo>
                    <a:pt x="6704" y="9144"/>
                    <a:pt x="6621" y="9228"/>
                    <a:pt x="6526" y="9228"/>
                  </a:cubicBezTo>
                  <a:lnTo>
                    <a:pt x="6347" y="9228"/>
                  </a:lnTo>
                  <a:cubicBezTo>
                    <a:pt x="6240" y="9228"/>
                    <a:pt x="6156" y="9144"/>
                    <a:pt x="6156" y="9049"/>
                  </a:cubicBezTo>
                  <a:cubicBezTo>
                    <a:pt x="6156" y="8966"/>
                    <a:pt x="6252" y="8871"/>
                    <a:pt x="6347" y="8871"/>
                  </a:cubicBezTo>
                  <a:close/>
                  <a:moveTo>
                    <a:pt x="4073" y="9228"/>
                  </a:moveTo>
                  <a:cubicBezTo>
                    <a:pt x="4180" y="9228"/>
                    <a:pt x="4263" y="9323"/>
                    <a:pt x="4263" y="9406"/>
                  </a:cubicBezTo>
                  <a:cubicBezTo>
                    <a:pt x="4263" y="9502"/>
                    <a:pt x="4180" y="9585"/>
                    <a:pt x="4073" y="9585"/>
                  </a:cubicBezTo>
                  <a:cubicBezTo>
                    <a:pt x="3978" y="9585"/>
                    <a:pt x="3894" y="9502"/>
                    <a:pt x="3894" y="9406"/>
                  </a:cubicBezTo>
                  <a:cubicBezTo>
                    <a:pt x="3894" y="9323"/>
                    <a:pt x="3990" y="9228"/>
                    <a:pt x="4073" y="9228"/>
                  </a:cubicBezTo>
                  <a:close/>
                  <a:moveTo>
                    <a:pt x="4299" y="0"/>
                  </a:moveTo>
                  <a:cubicBezTo>
                    <a:pt x="3930" y="0"/>
                    <a:pt x="3585" y="227"/>
                    <a:pt x="3442" y="572"/>
                  </a:cubicBezTo>
                  <a:lnTo>
                    <a:pt x="2299" y="3156"/>
                  </a:lnTo>
                  <a:cubicBezTo>
                    <a:pt x="2156" y="3203"/>
                    <a:pt x="2073" y="3322"/>
                    <a:pt x="2073" y="3465"/>
                  </a:cubicBezTo>
                  <a:lnTo>
                    <a:pt x="2073" y="3906"/>
                  </a:lnTo>
                  <a:lnTo>
                    <a:pt x="311" y="4834"/>
                  </a:lnTo>
                  <a:cubicBezTo>
                    <a:pt x="191" y="4894"/>
                    <a:pt x="132" y="5037"/>
                    <a:pt x="180" y="5168"/>
                  </a:cubicBezTo>
                  <a:cubicBezTo>
                    <a:pt x="215" y="5299"/>
                    <a:pt x="334" y="5370"/>
                    <a:pt x="465" y="5370"/>
                  </a:cubicBezTo>
                  <a:lnTo>
                    <a:pt x="1108" y="5370"/>
                  </a:lnTo>
                  <a:cubicBezTo>
                    <a:pt x="1061" y="5453"/>
                    <a:pt x="1049" y="5549"/>
                    <a:pt x="1049" y="5644"/>
                  </a:cubicBezTo>
                  <a:cubicBezTo>
                    <a:pt x="1049" y="5882"/>
                    <a:pt x="1180" y="6084"/>
                    <a:pt x="1382" y="6180"/>
                  </a:cubicBezTo>
                  <a:cubicBezTo>
                    <a:pt x="1382" y="6239"/>
                    <a:pt x="1370" y="6311"/>
                    <a:pt x="1358" y="6418"/>
                  </a:cubicBezTo>
                  <a:cubicBezTo>
                    <a:pt x="1346" y="6501"/>
                    <a:pt x="1418" y="6585"/>
                    <a:pt x="1501" y="6596"/>
                  </a:cubicBezTo>
                  <a:lnTo>
                    <a:pt x="1513" y="6596"/>
                  </a:lnTo>
                  <a:cubicBezTo>
                    <a:pt x="1608" y="6596"/>
                    <a:pt x="1668" y="6537"/>
                    <a:pt x="1680" y="6442"/>
                  </a:cubicBezTo>
                  <a:cubicBezTo>
                    <a:pt x="1680" y="6370"/>
                    <a:pt x="1692" y="6299"/>
                    <a:pt x="1692" y="6251"/>
                  </a:cubicBezTo>
                  <a:lnTo>
                    <a:pt x="1751" y="6251"/>
                  </a:lnTo>
                  <a:cubicBezTo>
                    <a:pt x="1846" y="6906"/>
                    <a:pt x="2204" y="7489"/>
                    <a:pt x="2727" y="7870"/>
                  </a:cubicBezTo>
                  <a:cubicBezTo>
                    <a:pt x="2549" y="8120"/>
                    <a:pt x="2168" y="8430"/>
                    <a:pt x="1989" y="8561"/>
                  </a:cubicBezTo>
                  <a:cubicBezTo>
                    <a:pt x="1965" y="8561"/>
                    <a:pt x="1918" y="8549"/>
                    <a:pt x="1894" y="8549"/>
                  </a:cubicBezTo>
                  <a:lnTo>
                    <a:pt x="1680" y="8549"/>
                  </a:lnTo>
                  <a:cubicBezTo>
                    <a:pt x="1632" y="8097"/>
                    <a:pt x="1608" y="7620"/>
                    <a:pt x="1620" y="7144"/>
                  </a:cubicBezTo>
                  <a:cubicBezTo>
                    <a:pt x="1620" y="7061"/>
                    <a:pt x="1549" y="6977"/>
                    <a:pt x="1454" y="6977"/>
                  </a:cubicBezTo>
                  <a:cubicBezTo>
                    <a:pt x="1370" y="6977"/>
                    <a:pt x="1299" y="7061"/>
                    <a:pt x="1299" y="7144"/>
                  </a:cubicBezTo>
                  <a:cubicBezTo>
                    <a:pt x="1275" y="7680"/>
                    <a:pt x="1311" y="8204"/>
                    <a:pt x="1370" y="8680"/>
                  </a:cubicBezTo>
                  <a:cubicBezTo>
                    <a:pt x="1263" y="8763"/>
                    <a:pt x="1203" y="8906"/>
                    <a:pt x="1203" y="9061"/>
                  </a:cubicBezTo>
                  <a:cubicBezTo>
                    <a:pt x="1203" y="9216"/>
                    <a:pt x="1275" y="9359"/>
                    <a:pt x="1382" y="9454"/>
                  </a:cubicBezTo>
                  <a:lnTo>
                    <a:pt x="1382" y="9513"/>
                  </a:lnTo>
                  <a:lnTo>
                    <a:pt x="799" y="9716"/>
                  </a:lnTo>
                  <a:cubicBezTo>
                    <a:pt x="322" y="9883"/>
                    <a:pt x="1" y="10347"/>
                    <a:pt x="1" y="10871"/>
                  </a:cubicBezTo>
                  <a:lnTo>
                    <a:pt x="1" y="11002"/>
                  </a:lnTo>
                  <a:cubicBezTo>
                    <a:pt x="1" y="11097"/>
                    <a:pt x="72" y="11168"/>
                    <a:pt x="168" y="11168"/>
                  </a:cubicBezTo>
                  <a:cubicBezTo>
                    <a:pt x="251" y="11168"/>
                    <a:pt x="322" y="11097"/>
                    <a:pt x="322" y="11002"/>
                  </a:cubicBezTo>
                  <a:lnTo>
                    <a:pt x="322" y="10871"/>
                  </a:lnTo>
                  <a:cubicBezTo>
                    <a:pt x="322" y="10502"/>
                    <a:pt x="561" y="10156"/>
                    <a:pt x="918" y="10037"/>
                  </a:cubicBezTo>
                  <a:lnTo>
                    <a:pt x="1394" y="9871"/>
                  </a:lnTo>
                  <a:lnTo>
                    <a:pt x="1394" y="11002"/>
                  </a:lnTo>
                  <a:cubicBezTo>
                    <a:pt x="1394" y="11097"/>
                    <a:pt x="1477" y="11168"/>
                    <a:pt x="1561" y="11168"/>
                  </a:cubicBezTo>
                  <a:cubicBezTo>
                    <a:pt x="1656" y="11168"/>
                    <a:pt x="1727" y="11097"/>
                    <a:pt x="1727" y="11002"/>
                  </a:cubicBezTo>
                  <a:lnTo>
                    <a:pt x="1727" y="9609"/>
                  </a:lnTo>
                  <a:lnTo>
                    <a:pt x="1977" y="9609"/>
                  </a:lnTo>
                  <a:cubicBezTo>
                    <a:pt x="2096" y="9823"/>
                    <a:pt x="2466" y="10502"/>
                    <a:pt x="2620" y="11049"/>
                  </a:cubicBezTo>
                  <a:cubicBezTo>
                    <a:pt x="2632" y="11121"/>
                    <a:pt x="2704" y="11168"/>
                    <a:pt x="2787" y="11168"/>
                  </a:cubicBezTo>
                  <a:lnTo>
                    <a:pt x="2823" y="11168"/>
                  </a:lnTo>
                  <a:cubicBezTo>
                    <a:pt x="2918" y="11145"/>
                    <a:pt x="2966" y="11061"/>
                    <a:pt x="2942" y="10978"/>
                  </a:cubicBezTo>
                  <a:cubicBezTo>
                    <a:pt x="2811" y="10454"/>
                    <a:pt x="2501" y="9859"/>
                    <a:pt x="2335" y="9549"/>
                  </a:cubicBezTo>
                  <a:lnTo>
                    <a:pt x="2727" y="9406"/>
                  </a:lnTo>
                  <a:cubicBezTo>
                    <a:pt x="2882" y="9347"/>
                    <a:pt x="3037" y="9252"/>
                    <a:pt x="3144" y="9097"/>
                  </a:cubicBezTo>
                  <a:lnTo>
                    <a:pt x="3680" y="9359"/>
                  </a:lnTo>
                  <a:lnTo>
                    <a:pt x="3680" y="9442"/>
                  </a:lnTo>
                  <a:cubicBezTo>
                    <a:pt x="3680" y="9656"/>
                    <a:pt x="3823" y="9859"/>
                    <a:pt x="4013" y="9930"/>
                  </a:cubicBezTo>
                  <a:lnTo>
                    <a:pt x="4013" y="11014"/>
                  </a:lnTo>
                  <a:cubicBezTo>
                    <a:pt x="4013" y="11109"/>
                    <a:pt x="4097" y="11180"/>
                    <a:pt x="4180" y="11180"/>
                  </a:cubicBezTo>
                  <a:cubicBezTo>
                    <a:pt x="4275" y="11180"/>
                    <a:pt x="4347" y="11109"/>
                    <a:pt x="4347" y="11014"/>
                  </a:cubicBezTo>
                  <a:lnTo>
                    <a:pt x="4347" y="9930"/>
                  </a:lnTo>
                  <a:cubicBezTo>
                    <a:pt x="4549" y="9859"/>
                    <a:pt x="4692" y="9680"/>
                    <a:pt x="4692" y="9442"/>
                  </a:cubicBezTo>
                  <a:lnTo>
                    <a:pt x="4692" y="9359"/>
                  </a:lnTo>
                  <a:lnTo>
                    <a:pt x="5228" y="9097"/>
                  </a:lnTo>
                  <a:cubicBezTo>
                    <a:pt x="5323" y="9228"/>
                    <a:pt x="5466" y="9347"/>
                    <a:pt x="5645" y="9406"/>
                  </a:cubicBezTo>
                  <a:lnTo>
                    <a:pt x="6026" y="9549"/>
                  </a:lnTo>
                  <a:cubicBezTo>
                    <a:pt x="5859" y="9847"/>
                    <a:pt x="5549" y="10454"/>
                    <a:pt x="5418" y="10978"/>
                  </a:cubicBezTo>
                  <a:cubicBezTo>
                    <a:pt x="5406" y="11061"/>
                    <a:pt x="5442" y="11157"/>
                    <a:pt x="5537" y="11168"/>
                  </a:cubicBezTo>
                  <a:lnTo>
                    <a:pt x="5585" y="11168"/>
                  </a:lnTo>
                  <a:cubicBezTo>
                    <a:pt x="5656" y="11168"/>
                    <a:pt x="5716" y="11121"/>
                    <a:pt x="5740" y="11049"/>
                  </a:cubicBezTo>
                  <a:cubicBezTo>
                    <a:pt x="5883" y="10502"/>
                    <a:pt x="6252" y="9811"/>
                    <a:pt x="6383" y="9609"/>
                  </a:cubicBezTo>
                  <a:lnTo>
                    <a:pt x="6633" y="9609"/>
                  </a:lnTo>
                  <a:lnTo>
                    <a:pt x="6633" y="11002"/>
                  </a:lnTo>
                  <a:cubicBezTo>
                    <a:pt x="6633" y="11097"/>
                    <a:pt x="6716" y="11168"/>
                    <a:pt x="6799" y="11168"/>
                  </a:cubicBezTo>
                  <a:cubicBezTo>
                    <a:pt x="6895" y="11168"/>
                    <a:pt x="6966" y="11097"/>
                    <a:pt x="6966" y="11002"/>
                  </a:cubicBezTo>
                  <a:lnTo>
                    <a:pt x="6966" y="9871"/>
                  </a:lnTo>
                  <a:lnTo>
                    <a:pt x="7442" y="10037"/>
                  </a:lnTo>
                  <a:cubicBezTo>
                    <a:pt x="7800" y="10156"/>
                    <a:pt x="8038" y="10502"/>
                    <a:pt x="8038" y="10871"/>
                  </a:cubicBezTo>
                  <a:lnTo>
                    <a:pt x="8038" y="11002"/>
                  </a:lnTo>
                  <a:cubicBezTo>
                    <a:pt x="8038" y="11097"/>
                    <a:pt x="8109" y="11168"/>
                    <a:pt x="8204" y="11168"/>
                  </a:cubicBezTo>
                  <a:cubicBezTo>
                    <a:pt x="8288" y="11168"/>
                    <a:pt x="8359" y="11097"/>
                    <a:pt x="8359" y="11002"/>
                  </a:cubicBezTo>
                  <a:lnTo>
                    <a:pt x="8359" y="10871"/>
                  </a:lnTo>
                  <a:cubicBezTo>
                    <a:pt x="8240" y="10323"/>
                    <a:pt x="7919" y="9871"/>
                    <a:pt x="7442" y="9692"/>
                  </a:cubicBezTo>
                  <a:lnTo>
                    <a:pt x="6859" y="9490"/>
                  </a:lnTo>
                  <a:lnTo>
                    <a:pt x="6859" y="9430"/>
                  </a:lnTo>
                  <a:cubicBezTo>
                    <a:pt x="6966" y="9335"/>
                    <a:pt x="7038" y="9192"/>
                    <a:pt x="7038" y="9037"/>
                  </a:cubicBezTo>
                  <a:cubicBezTo>
                    <a:pt x="7038" y="8894"/>
                    <a:pt x="6978" y="8751"/>
                    <a:pt x="6883" y="8656"/>
                  </a:cubicBezTo>
                  <a:cubicBezTo>
                    <a:pt x="7014" y="7525"/>
                    <a:pt x="6918" y="6513"/>
                    <a:pt x="6895" y="6168"/>
                  </a:cubicBezTo>
                  <a:cubicBezTo>
                    <a:pt x="7085" y="6061"/>
                    <a:pt x="7216" y="5870"/>
                    <a:pt x="7216" y="5632"/>
                  </a:cubicBezTo>
                  <a:cubicBezTo>
                    <a:pt x="7216" y="5525"/>
                    <a:pt x="7192" y="5442"/>
                    <a:pt x="7157" y="5358"/>
                  </a:cubicBezTo>
                  <a:lnTo>
                    <a:pt x="7800" y="5358"/>
                  </a:lnTo>
                  <a:cubicBezTo>
                    <a:pt x="7931" y="5358"/>
                    <a:pt x="8038" y="5275"/>
                    <a:pt x="8085" y="5156"/>
                  </a:cubicBezTo>
                  <a:cubicBezTo>
                    <a:pt x="8109" y="5025"/>
                    <a:pt x="8050" y="4894"/>
                    <a:pt x="7942" y="4822"/>
                  </a:cubicBezTo>
                  <a:lnTo>
                    <a:pt x="6192" y="3894"/>
                  </a:lnTo>
                  <a:lnTo>
                    <a:pt x="6192" y="3477"/>
                  </a:lnTo>
                  <a:cubicBezTo>
                    <a:pt x="6192" y="3322"/>
                    <a:pt x="6109" y="3203"/>
                    <a:pt x="5966" y="3156"/>
                  </a:cubicBezTo>
                  <a:lnTo>
                    <a:pt x="5335" y="1870"/>
                  </a:lnTo>
                  <a:lnTo>
                    <a:pt x="5490" y="1751"/>
                  </a:lnTo>
                  <a:cubicBezTo>
                    <a:pt x="5609" y="1655"/>
                    <a:pt x="5680" y="1536"/>
                    <a:pt x="5704" y="1393"/>
                  </a:cubicBezTo>
                  <a:cubicBezTo>
                    <a:pt x="5716" y="1251"/>
                    <a:pt x="5668" y="1108"/>
                    <a:pt x="5585" y="1000"/>
                  </a:cubicBezTo>
                  <a:lnTo>
                    <a:pt x="5013" y="334"/>
                  </a:lnTo>
                  <a:cubicBezTo>
                    <a:pt x="4835" y="119"/>
                    <a:pt x="4573" y="0"/>
                    <a:pt x="4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45" name="Google Shape;10656;p79">
            <a:extLst>
              <a:ext uri="{FF2B5EF4-FFF2-40B4-BE49-F238E27FC236}">
                <a16:creationId xmlns:a16="http://schemas.microsoft.com/office/drawing/2014/main" id="{CBAA8526-AF7E-819E-918F-313B3603D78C}"/>
              </a:ext>
            </a:extLst>
          </p:cNvPr>
          <p:cNvGrpSpPr/>
          <p:nvPr/>
        </p:nvGrpSpPr>
        <p:grpSpPr>
          <a:xfrm>
            <a:off x="15330994" y="5496340"/>
            <a:ext cx="553006" cy="739348"/>
            <a:chOff x="8048421" y="3334486"/>
            <a:chExt cx="276503" cy="369674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46" name="Google Shape;10657;p79">
              <a:extLst>
                <a:ext uri="{FF2B5EF4-FFF2-40B4-BE49-F238E27FC236}">
                  <a16:creationId xmlns:a16="http://schemas.microsoft.com/office/drawing/2014/main" id="{A73A971F-2EC2-3DF0-58B1-F56B444C2410}"/>
                </a:ext>
              </a:extLst>
            </p:cNvPr>
            <p:cNvSpPr/>
            <p:nvPr/>
          </p:nvSpPr>
          <p:spPr>
            <a:xfrm>
              <a:off x="8146471" y="3456327"/>
              <a:ext cx="10613" cy="16252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345"/>
                  </a:lnTo>
                  <a:cubicBezTo>
                    <a:pt x="1" y="441"/>
                    <a:pt x="72" y="512"/>
                    <a:pt x="156" y="512"/>
                  </a:cubicBezTo>
                  <a:cubicBezTo>
                    <a:pt x="251" y="512"/>
                    <a:pt x="322" y="441"/>
                    <a:pt x="322" y="345"/>
                  </a:cubicBezTo>
                  <a:lnTo>
                    <a:pt x="322" y="167"/>
                  </a:lnTo>
                  <a:cubicBezTo>
                    <a:pt x="334" y="84"/>
                    <a:pt x="251" y="0"/>
                    <a:pt x="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47" name="Google Shape;10658;p79">
              <a:extLst>
                <a:ext uri="{FF2B5EF4-FFF2-40B4-BE49-F238E27FC236}">
                  <a16:creationId xmlns:a16="http://schemas.microsoft.com/office/drawing/2014/main" id="{B1717F6D-2E34-9B8A-11A9-CBBF8043F1BC}"/>
                </a:ext>
              </a:extLst>
            </p:cNvPr>
            <p:cNvSpPr/>
            <p:nvPr/>
          </p:nvSpPr>
          <p:spPr>
            <a:xfrm>
              <a:off x="8215501" y="3456327"/>
              <a:ext cx="10961" cy="16252"/>
            </a:xfrm>
            <a:custGeom>
              <a:avLst/>
              <a:gdLst/>
              <a:ahLst/>
              <a:cxnLst/>
              <a:rect l="l" t="t" r="r" b="b"/>
              <a:pathLst>
                <a:path w="346" h="513" extrusionOk="0">
                  <a:moveTo>
                    <a:pt x="167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345"/>
                  </a:lnTo>
                  <a:cubicBezTo>
                    <a:pt x="1" y="441"/>
                    <a:pt x="84" y="512"/>
                    <a:pt x="167" y="512"/>
                  </a:cubicBezTo>
                  <a:cubicBezTo>
                    <a:pt x="263" y="512"/>
                    <a:pt x="334" y="441"/>
                    <a:pt x="334" y="345"/>
                  </a:cubicBezTo>
                  <a:lnTo>
                    <a:pt x="334" y="167"/>
                  </a:lnTo>
                  <a:cubicBezTo>
                    <a:pt x="346" y="84"/>
                    <a:pt x="27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48" name="Google Shape;10659;p79">
              <a:extLst>
                <a:ext uri="{FF2B5EF4-FFF2-40B4-BE49-F238E27FC236}">
                  <a16:creationId xmlns:a16="http://schemas.microsoft.com/office/drawing/2014/main" id="{8D008E59-F7CB-5EDD-404E-AC7B314EDDF0}"/>
                </a:ext>
              </a:extLst>
            </p:cNvPr>
            <p:cNvSpPr/>
            <p:nvPr/>
          </p:nvSpPr>
          <p:spPr>
            <a:xfrm>
              <a:off x="8048421" y="3334486"/>
              <a:ext cx="276503" cy="369674"/>
            </a:xfrm>
            <a:custGeom>
              <a:avLst/>
              <a:gdLst/>
              <a:ahLst/>
              <a:cxnLst/>
              <a:rect l="l" t="t" r="r" b="b"/>
              <a:pathLst>
                <a:path w="8728" h="11669" extrusionOk="0">
                  <a:moveTo>
                    <a:pt x="4322" y="334"/>
                  </a:moveTo>
                  <a:cubicBezTo>
                    <a:pt x="4703" y="334"/>
                    <a:pt x="5084" y="417"/>
                    <a:pt x="5441" y="548"/>
                  </a:cubicBezTo>
                  <a:cubicBezTo>
                    <a:pt x="5179" y="655"/>
                    <a:pt x="4953" y="786"/>
                    <a:pt x="4787" y="953"/>
                  </a:cubicBezTo>
                  <a:cubicBezTo>
                    <a:pt x="4679" y="810"/>
                    <a:pt x="4536" y="727"/>
                    <a:pt x="4358" y="727"/>
                  </a:cubicBezTo>
                  <a:cubicBezTo>
                    <a:pt x="4179" y="727"/>
                    <a:pt x="4013" y="810"/>
                    <a:pt x="3917" y="953"/>
                  </a:cubicBezTo>
                  <a:cubicBezTo>
                    <a:pt x="3739" y="774"/>
                    <a:pt x="3501" y="620"/>
                    <a:pt x="3239" y="536"/>
                  </a:cubicBezTo>
                  <a:cubicBezTo>
                    <a:pt x="3584" y="417"/>
                    <a:pt x="3953" y="334"/>
                    <a:pt x="4322" y="334"/>
                  </a:cubicBezTo>
                  <a:close/>
                  <a:moveTo>
                    <a:pt x="6151" y="749"/>
                  </a:moveTo>
                  <a:cubicBezTo>
                    <a:pt x="6261" y="749"/>
                    <a:pt x="6366" y="761"/>
                    <a:pt x="6465" y="786"/>
                  </a:cubicBezTo>
                  <a:cubicBezTo>
                    <a:pt x="6322" y="965"/>
                    <a:pt x="6072" y="1108"/>
                    <a:pt x="5787" y="1203"/>
                  </a:cubicBezTo>
                  <a:cubicBezTo>
                    <a:pt x="5617" y="1253"/>
                    <a:pt x="5443" y="1281"/>
                    <a:pt x="5282" y="1281"/>
                  </a:cubicBezTo>
                  <a:cubicBezTo>
                    <a:pt x="5172" y="1281"/>
                    <a:pt x="5069" y="1268"/>
                    <a:pt x="4977" y="1239"/>
                  </a:cubicBezTo>
                  <a:cubicBezTo>
                    <a:pt x="5132" y="1060"/>
                    <a:pt x="5382" y="917"/>
                    <a:pt x="5668" y="822"/>
                  </a:cubicBezTo>
                  <a:cubicBezTo>
                    <a:pt x="5834" y="773"/>
                    <a:pt x="5997" y="749"/>
                    <a:pt x="6151" y="749"/>
                  </a:cubicBezTo>
                  <a:close/>
                  <a:moveTo>
                    <a:pt x="2542" y="750"/>
                  </a:moveTo>
                  <a:cubicBezTo>
                    <a:pt x="2703" y="750"/>
                    <a:pt x="2878" y="777"/>
                    <a:pt x="3048" y="834"/>
                  </a:cubicBezTo>
                  <a:cubicBezTo>
                    <a:pt x="3334" y="917"/>
                    <a:pt x="3584" y="1072"/>
                    <a:pt x="3727" y="1251"/>
                  </a:cubicBezTo>
                  <a:cubicBezTo>
                    <a:pt x="3646" y="1273"/>
                    <a:pt x="3553" y="1284"/>
                    <a:pt x="3454" y="1284"/>
                  </a:cubicBezTo>
                  <a:cubicBezTo>
                    <a:pt x="3290" y="1284"/>
                    <a:pt x="3107" y="1255"/>
                    <a:pt x="2929" y="1203"/>
                  </a:cubicBezTo>
                  <a:cubicBezTo>
                    <a:pt x="2643" y="1108"/>
                    <a:pt x="2393" y="965"/>
                    <a:pt x="2239" y="786"/>
                  </a:cubicBezTo>
                  <a:cubicBezTo>
                    <a:pt x="2330" y="762"/>
                    <a:pt x="2433" y="750"/>
                    <a:pt x="2542" y="750"/>
                  </a:cubicBezTo>
                  <a:close/>
                  <a:moveTo>
                    <a:pt x="4358" y="1072"/>
                  </a:moveTo>
                  <a:cubicBezTo>
                    <a:pt x="4465" y="1072"/>
                    <a:pt x="4548" y="1155"/>
                    <a:pt x="4548" y="1263"/>
                  </a:cubicBezTo>
                  <a:cubicBezTo>
                    <a:pt x="4548" y="1370"/>
                    <a:pt x="4465" y="1453"/>
                    <a:pt x="4358" y="1453"/>
                  </a:cubicBezTo>
                  <a:cubicBezTo>
                    <a:pt x="4251" y="1453"/>
                    <a:pt x="4167" y="1370"/>
                    <a:pt x="4167" y="1263"/>
                  </a:cubicBezTo>
                  <a:cubicBezTo>
                    <a:pt x="4167" y="1155"/>
                    <a:pt x="4251" y="1072"/>
                    <a:pt x="4358" y="1072"/>
                  </a:cubicBezTo>
                  <a:close/>
                  <a:moveTo>
                    <a:pt x="2203" y="1167"/>
                  </a:moveTo>
                  <a:cubicBezTo>
                    <a:pt x="2381" y="1322"/>
                    <a:pt x="2620" y="1441"/>
                    <a:pt x="2870" y="1524"/>
                  </a:cubicBezTo>
                  <a:cubicBezTo>
                    <a:pt x="3072" y="1584"/>
                    <a:pt x="3286" y="1620"/>
                    <a:pt x="3477" y="1620"/>
                  </a:cubicBezTo>
                  <a:cubicBezTo>
                    <a:pt x="3644" y="1620"/>
                    <a:pt x="3810" y="1584"/>
                    <a:pt x="3953" y="1548"/>
                  </a:cubicBezTo>
                  <a:cubicBezTo>
                    <a:pt x="4048" y="1691"/>
                    <a:pt x="4227" y="1798"/>
                    <a:pt x="4417" y="1798"/>
                  </a:cubicBezTo>
                  <a:cubicBezTo>
                    <a:pt x="4608" y="1798"/>
                    <a:pt x="4775" y="1691"/>
                    <a:pt x="4882" y="1548"/>
                  </a:cubicBezTo>
                  <a:cubicBezTo>
                    <a:pt x="5013" y="1584"/>
                    <a:pt x="5179" y="1620"/>
                    <a:pt x="5358" y="1620"/>
                  </a:cubicBezTo>
                  <a:cubicBezTo>
                    <a:pt x="5549" y="1620"/>
                    <a:pt x="5751" y="1584"/>
                    <a:pt x="5965" y="1524"/>
                  </a:cubicBezTo>
                  <a:cubicBezTo>
                    <a:pt x="6203" y="1453"/>
                    <a:pt x="6430" y="1334"/>
                    <a:pt x="6608" y="1203"/>
                  </a:cubicBezTo>
                  <a:cubicBezTo>
                    <a:pt x="7287" y="1810"/>
                    <a:pt x="7704" y="2656"/>
                    <a:pt x="7763" y="3549"/>
                  </a:cubicBezTo>
                  <a:lnTo>
                    <a:pt x="7930" y="6370"/>
                  </a:lnTo>
                  <a:cubicBezTo>
                    <a:pt x="7977" y="7120"/>
                    <a:pt x="7775" y="7870"/>
                    <a:pt x="7358" y="8490"/>
                  </a:cubicBezTo>
                  <a:lnTo>
                    <a:pt x="5989" y="8037"/>
                  </a:lnTo>
                  <a:cubicBezTo>
                    <a:pt x="5775" y="7954"/>
                    <a:pt x="5620" y="7740"/>
                    <a:pt x="5620" y="7513"/>
                  </a:cubicBezTo>
                  <a:lnTo>
                    <a:pt x="5620" y="6763"/>
                  </a:lnTo>
                  <a:cubicBezTo>
                    <a:pt x="6287" y="6382"/>
                    <a:pt x="6763" y="5715"/>
                    <a:pt x="6870" y="4906"/>
                  </a:cubicBezTo>
                  <a:lnTo>
                    <a:pt x="7001" y="4906"/>
                  </a:lnTo>
                  <a:cubicBezTo>
                    <a:pt x="7346" y="4906"/>
                    <a:pt x="7632" y="4620"/>
                    <a:pt x="7632" y="4287"/>
                  </a:cubicBezTo>
                  <a:cubicBezTo>
                    <a:pt x="7632" y="3941"/>
                    <a:pt x="7346" y="3656"/>
                    <a:pt x="7001" y="3656"/>
                  </a:cubicBezTo>
                  <a:lnTo>
                    <a:pt x="6918" y="3656"/>
                  </a:lnTo>
                  <a:cubicBezTo>
                    <a:pt x="6811" y="3656"/>
                    <a:pt x="6727" y="3560"/>
                    <a:pt x="6727" y="3465"/>
                  </a:cubicBezTo>
                  <a:cubicBezTo>
                    <a:pt x="6727" y="2656"/>
                    <a:pt x="6072" y="2013"/>
                    <a:pt x="5275" y="2013"/>
                  </a:cubicBezTo>
                  <a:cubicBezTo>
                    <a:pt x="5191" y="2013"/>
                    <a:pt x="5120" y="2096"/>
                    <a:pt x="5120" y="2179"/>
                  </a:cubicBezTo>
                  <a:cubicBezTo>
                    <a:pt x="5120" y="2275"/>
                    <a:pt x="5191" y="2346"/>
                    <a:pt x="5275" y="2346"/>
                  </a:cubicBezTo>
                  <a:cubicBezTo>
                    <a:pt x="5894" y="2346"/>
                    <a:pt x="6382" y="2834"/>
                    <a:pt x="6382" y="3453"/>
                  </a:cubicBezTo>
                  <a:cubicBezTo>
                    <a:pt x="6382" y="3751"/>
                    <a:pt x="6620" y="3989"/>
                    <a:pt x="6918" y="3989"/>
                  </a:cubicBezTo>
                  <a:lnTo>
                    <a:pt x="7001" y="3989"/>
                  </a:lnTo>
                  <a:cubicBezTo>
                    <a:pt x="7168" y="3989"/>
                    <a:pt x="7287" y="4120"/>
                    <a:pt x="7287" y="4263"/>
                  </a:cubicBezTo>
                  <a:cubicBezTo>
                    <a:pt x="7287" y="4418"/>
                    <a:pt x="7156" y="4549"/>
                    <a:pt x="7001" y="4549"/>
                  </a:cubicBezTo>
                  <a:lnTo>
                    <a:pt x="6906" y="4549"/>
                  </a:lnTo>
                  <a:lnTo>
                    <a:pt x="6906" y="4537"/>
                  </a:lnTo>
                  <a:cubicBezTo>
                    <a:pt x="6906" y="4441"/>
                    <a:pt x="6822" y="4370"/>
                    <a:pt x="6739" y="4370"/>
                  </a:cubicBezTo>
                  <a:cubicBezTo>
                    <a:pt x="6644" y="4370"/>
                    <a:pt x="6572" y="4441"/>
                    <a:pt x="6572" y="4537"/>
                  </a:cubicBezTo>
                  <a:cubicBezTo>
                    <a:pt x="6572" y="5751"/>
                    <a:pt x="5596" y="6739"/>
                    <a:pt x="4370" y="6739"/>
                  </a:cubicBezTo>
                  <a:cubicBezTo>
                    <a:pt x="3155" y="6739"/>
                    <a:pt x="2167" y="5751"/>
                    <a:pt x="2167" y="4537"/>
                  </a:cubicBezTo>
                  <a:cubicBezTo>
                    <a:pt x="2167" y="4441"/>
                    <a:pt x="2096" y="4370"/>
                    <a:pt x="2000" y="4370"/>
                  </a:cubicBezTo>
                  <a:cubicBezTo>
                    <a:pt x="1917" y="4370"/>
                    <a:pt x="1846" y="4441"/>
                    <a:pt x="1846" y="4537"/>
                  </a:cubicBezTo>
                  <a:lnTo>
                    <a:pt x="1846" y="4549"/>
                  </a:lnTo>
                  <a:lnTo>
                    <a:pt x="1739" y="4549"/>
                  </a:lnTo>
                  <a:cubicBezTo>
                    <a:pt x="1572" y="4549"/>
                    <a:pt x="1453" y="4418"/>
                    <a:pt x="1453" y="4263"/>
                  </a:cubicBezTo>
                  <a:cubicBezTo>
                    <a:pt x="1453" y="4120"/>
                    <a:pt x="1584" y="3989"/>
                    <a:pt x="1739" y="3989"/>
                  </a:cubicBezTo>
                  <a:lnTo>
                    <a:pt x="1822" y="3989"/>
                  </a:lnTo>
                  <a:cubicBezTo>
                    <a:pt x="2120" y="3989"/>
                    <a:pt x="2358" y="3751"/>
                    <a:pt x="2358" y="3453"/>
                  </a:cubicBezTo>
                  <a:cubicBezTo>
                    <a:pt x="2358" y="2834"/>
                    <a:pt x="2858" y="2346"/>
                    <a:pt x="3465" y="2346"/>
                  </a:cubicBezTo>
                  <a:lnTo>
                    <a:pt x="4560" y="2346"/>
                  </a:lnTo>
                  <a:cubicBezTo>
                    <a:pt x="4656" y="2346"/>
                    <a:pt x="4727" y="2275"/>
                    <a:pt x="4727" y="2179"/>
                  </a:cubicBezTo>
                  <a:cubicBezTo>
                    <a:pt x="4727" y="2096"/>
                    <a:pt x="4656" y="2013"/>
                    <a:pt x="4560" y="2013"/>
                  </a:cubicBezTo>
                  <a:lnTo>
                    <a:pt x="3465" y="2013"/>
                  </a:lnTo>
                  <a:cubicBezTo>
                    <a:pt x="2655" y="2013"/>
                    <a:pt x="2024" y="2667"/>
                    <a:pt x="2024" y="3465"/>
                  </a:cubicBezTo>
                  <a:cubicBezTo>
                    <a:pt x="2024" y="3572"/>
                    <a:pt x="1929" y="3656"/>
                    <a:pt x="1822" y="3656"/>
                  </a:cubicBezTo>
                  <a:lnTo>
                    <a:pt x="1739" y="3656"/>
                  </a:lnTo>
                  <a:cubicBezTo>
                    <a:pt x="1393" y="3656"/>
                    <a:pt x="1107" y="3941"/>
                    <a:pt x="1107" y="4287"/>
                  </a:cubicBezTo>
                  <a:cubicBezTo>
                    <a:pt x="1107" y="4620"/>
                    <a:pt x="1393" y="4906"/>
                    <a:pt x="1739" y="4906"/>
                  </a:cubicBezTo>
                  <a:lnTo>
                    <a:pt x="1869" y="4906"/>
                  </a:lnTo>
                  <a:cubicBezTo>
                    <a:pt x="1977" y="5692"/>
                    <a:pt x="2465" y="6382"/>
                    <a:pt x="3120" y="6763"/>
                  </a:cubicBezTo>
                  <a:lnTo>
                    <a:pt x="3120" y="7513"/>
                  </a:lnTo>
                  <a:cubicBezTo>
                    <a:pt x="3120" y="7751"/>
                    <a:pt x="2977" y="7954"/>
                    <a:pt x="2751" y="8037"/>
                  </a:cubicBezTo>
                  <a:lnTo>
                    <a:pt x="1488" y="8478"/>
                  </a:lnTo>
                  <a:cubicBezTo>
                    <a:pt x="1072" y="7859"/>
                    <a:pt x="869" y="7108"/>
                    <a:pt x="917" y="6346"/>
                  </a:cubicBezTo>
                  <a:lnTo>
                    <a:pt x="1084" y="3465"/>
                  </a:lnTo>
                  <a:cubicBezTo>
                    <a:pt x="1131" y="2584"/>
                    <a:pt x="1548" y="1751"/>
                    <a:pt x="2203" y="1167"/>
                  </a:cubicBezTo>
                  <a:close/>
                  <a:moveTo>
                    <a:pt x="4346" y="0"/>
                  </a:moveTo>
                  <a:cubicBezTo>
                    <a:pt x="3763" y="0"/>
                    <a:pt x="3179" y="143"/>
                    <a:pt x="2679" y="417"/>
                  </a:cubicBezTo>
                  <a:cubicBezTo>
                    <a:pt x="2631" y="413"/>
                    <a:pt x="2583" y="411"/>
                    <a:pt x="2536" y="411"/>
                  </a:cubicBezTo>
                  <a:cubicBezTo>
                    <a:pt x="2303" y="411"/>
                    <a:pt x="2085" y="459"/>
                    <a:pt x="1917" y="548"/>
                  </a:cubicBezTo>
                  <a:cubicBezTo>
                    <a:pt x="1846" y="584"/>
                    <a:pt x="1798" y="691"/>
                    <a:pt x="1846" y="774"/>
                  </a:cubicBezTo>
                  <a:cubicBezTo>
                    <a:pt x="1869" y="810"/>
                    <a:pt x="1905" y="870"/>
                    <a:pt x="1929" y="917"/>
                  </a:cubicBezTo>
                  <a:cubicBezTo>
                    <a:pt x="1215" y="1560"/>
                    <a:pt x="774" y="2465"/>
                    <a:pt x="715" y="3429"/>
                  </a:cubicBezTo>
                  <a:lnTo>
                    <a:pt x="548" y="6323"/>
                  </a:lnTo>
                  <a:cubicBezTo>
                    <a:pt x="500" y="7120"/>
                    <a:pt x="691" y="7918"/>
                    <a:pt x="1131" y="8585"/>
                  </a:cubicBezTo>
                  <a:lnTo>
                    <a:pt x="846" y="8692"/>
                  </a:lnTo>
                  <a:cubicBezTo>
                    <a:pt x="334" y="8871"/>
                    <a:pt x="0" y="9347"/>
                    <a:pt x="0" y="9883"/>
                  </a:cubicBezTo>
                  <a:lnTo>
                    <a:pt x="0" y="11466"/>
                  </a:lnTo>
                  <a:cubicBezTo>
                    <a:pt x="0" y="11561"/>
                    <a:pt x="72" y="11633"/>
                    <a:pt x="155" y="11633"/>
                  </a:cubicBezTo>
                  <a:cubicBezTo>
                    <a:pt x="250" y="11633"/>
                    <a:pt x="322" y="11561"/>
                    <a:pt x="322" y="11466"/>
                  </a:cubicBezTo>
                  <a:lnTo>
                    <a:pt x="322" y="9883"/>
                  </a:lnTo>
                  <a:cubicBezTo>
                    <a:pt x="322" y="9490"/>
                    <a:pt x="572" y="9133"/>
                    <a:pt x="929" y="9002"/>
                  </a:cubicBezTo>
                  <a:lnTo>
                    <a:pt x="1941" y="8644"/>
                  </a:lnTo>
                  <a:cubicBezTo>
                    <a:pt x="2036" y="8835"/>
                    <a:pt x="2167" y="9002"/>
                    <a:pt x="2310" y="9168"/>
                  </a:cubicBezTo>
                  <a:cubicBezTo>
                    <a:pt x="2346" y="9192"/>
                    <a:pt x="2393" y="9228"/>
                    <a:pt x="2429" y="9228"/>
                  </a:cubicBezTo>
                  <a:cubicBezTo>
                    <a:pt x="2477" y="9228"/>
                    <a:pt x="2524" y="9204"/>
                    <a:pt x="2548" y="9180"/>
                  </a:cubicBezTo>
                  <a:cubicBezTo>
                    <a:pt x="2631" y="9121"/>
                    <a:pt x="2631" y="9002"/>
                    <a:pt x="2548" y="8942"/>
                  </a:cubicBezTo>
                  <a:cubicBezTo>
                    <a:pt x="2429" y="8823"/>
                    <a:pt x="2346" y="8692"/>
                    <a:pt x="2250" y="8537"/>
                  </a:cubicBezTo>
                  <a:lnTo>
                    <a:pt x="2810" y="8347"/>
                  </a:lnTo>
                  <a:cubicBezTo>
                    <a:pt x="3167" y="8216"/>
                    <a:pt x="3405" y="7882"/>
                    <a:pt x="3405" y="7501"/>
                  </a:cubicBezTo>
                  <a:lnTo>
                    <a:pt x="3405" y="6918"/>
                  </a:lnTo>
                  <a:cubicBezTo>
                    <a:pt x="3679" y="7037"/>
                    <a:pt x="4001" y="7097"/>
                    <a:pt x="4322" y="7097"/>
                  </a:cubicBezTo>
                  <a:cubicBezTo>
                    <a:pt x="4656" y="7097"/>
                    <a:pt x="4965" y="7037"/>
                    <a:pt x="5251" y="6918"/>
                  </a:cubicBezTo>
                  <a:lnTo>
                    <a:pt x="5251" y="7501"/>
                  </a:lnTo>
                  <a:cubicBezTo>
                    <a:pt x="5251" y="7882"/>
                    <a:pt x="5489" y="8228"/>
                    <a:pt x="5846" y="8347"/>
                  </a:cubicBezTo>
                  <a:lnTo>
                    <a:pt x="6394" y="8537"/>
                  </a:lnTo>
                  <a:cubicBezTo>
                    <a:pt x="6227" y="8847"/>
                    <a:pt x="5965" y="9121"/>
                    <a:pt x="5632" y="9311"/>
                  </a:cubicBezTo>
                  <a:cubicBezTo>
                    <a:pt x="5251" y="9549"/>
                    <a:pt x="4787" y="9668"/>
                    <a:pt x="4310" y="9668"/>
                  </a:cubicBezTo>
                  <a:cubicBezTo>
                    <a:pt x="3882" y="9668"/>
                    <a:pt x="3453" y="9561"/>
                    <a:pt x="3072" y="9359"/>
                  </a:cubicBezTo>
                  <a:cubicBezTo>
                    <a:pt x="3047" y="9344"/>
                    <a:pt x="3019" y="9337"/>
                    <a:pt x="2991" y="9337"/>
                  </a:cubicBezTo>
                  <a:cubicBezTo>
                    <a:pt x="2929" y="9337"/>
                    <a:pt x="2867" y="9372"/>
                    <a:pt x="2834" y="9430"/>
                  </a:cubicBezTo>
                  <a:cubicBezTo>
                    <a:pt x="2798" y="9525"/>
                    <a:pt x="2822" y="9621"/>
                    <a:pt x="2917" y="9668"/>
                  </a:cubicBezTo>
                  <a:cubicBezTo>
                    <a:pt x="3334" y="9895"/>
                    <a:pt x="3810" y="10026"/>
                    <a:pt x="4310" y="10026"/>
                  </a:cubicBezTo>
                  <a:cubicBezTo>
                    <a:pt x="4846" y="10026"/>
                    <a:pt x="5370" y="9883"/>
                    <a:pt x="5799" y="9621"/>
                  </a:cubicBezTo>
                  <a:cubicBezTo>
                    <a:pt x="6203" y="9383"/>
                    <a:pt x="6501" y="9061"/>
                    <a:pt x="6703" y="8668"/>
                  </a:cubicBezTo>
                  <a:lnTo>
                    <a:pt x="7715" y="9025"/>
                  </a:lnTo>
                  <a:cubicBezTo>
                    <a:pt x="8096" y="9156"/>
                    <a:pt x="8335" y="9502"/>
                    <a:pt x="8335" y="9906"/>
                  </a:cubicBezTo>
                  <a:lnTo>
                    <a:pt x="8335" y="11502"/>
                  </a:lnTo>
                  <a:cubicBezTo>
                    <a:pt x="8335" y="11585"/>
                    <a:pt x="8406" y="11669"/>
                    <a:pt x="8489" y="11669"/>
                  </a:cubicBezTo>
                  <a:cubicBezTo>
                    <a:pt x="8585" y="11669"/>
                    <a:pt x="8656" y="11585"/>
                    <a:pt x="8656" y="11502"/>
                  </a:cubicBezTo>
                  <a:lnTo>
                    <a:pt x="8656" y="9906"/>
                  </a:lnTo>
                  <a:cubicBezTo>
                    <a:pt x="8727" y="9359"/>
                    <a:pt x="8394" y="8883"/>
                    <a:pt x="7882" y="8704"/>
                  </a:cubicBezTo>
                  <a:lnTo>
                    <a:pt x="7596" y="8597"/>
                  </a:lnTo>
                  <a:cubicBezTo>
                    <a:pt x="8037" y="7918"/>
                    <a:pt x="8227" y="7144"/>
                    <a:pt x="8180" y="6335"/>
                  </a:cubicBezTo>
                  <a:lnTo>
                    <a:pt x="8013" y="3525"/>
                  </a:lnTo>
                  <a:cubicBezTo>
                    <a:pt x="7954" y="2560"/>
                    <a:pt x="7513" y="1632"/>
                    <a:pt x="6763" y="953"/>
                  </a:cubicBezTo>
                  <a:cubicBezTo>
                    <a:pt x="6811" y="893"/>
                    <a:pt x="6858" y="834"/>
                    <a:pt x="6882" y="774"/>
                  </a:cubicBezTo>
                  <a:cubicBezTo>
                    <a:pt x="6930" y="679"/>
                    <a:pt x="6906" y="584"/>
                    <a:pt x="6811" y="548"/>
                  </a:cubicBezTo>
                  <a:cubicBezTo>
                    <a:pt x="6634" y="455"/>
                    <a:pt x="6427" y="406"/>
                    <a:pt x="6192" y="406"/>
                  </a:cubicBezTo>
                  <a:cubicBezTo>
                    <a:pt x="6127" y="406"/>
                    <a:pt x="6059" y="409"/>
                    <a:pt x="5989" y="417"/>
                  </a:cubicBezTo>
                  <a:cubicBezTo>
                    <a:pt x="5477" y="131"/>
                    <a:pt x="4906" y="0"/>
                    <a:pt x="43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49" name="Google Shape;10660;p79">
              <a:extLst>
                <a:ext uri="{FF2B5EF4-FFF2-40B4-BE49-F238E27FC236}">
                  <a16:creationId xmlns:a16="http://schemas.microsoft.com/office/drawing/2014/main" id="{4710BA56-5213-3C6D-1960-E1FB72C81EA2}"/>
                </a:ext>
              </a:extLst>
            </p:cNvPr>
            <p:cNvSpPr/>
            <p:nvPr/>
          </p:nvSpPr>
          <p:spPr>
            <a:xfrm>
              <a:off x="8154771" y="3491016"/>
              <a:ext cx="63392" cy="33993"/>
            </a:xfrm>
            <a:custGeom>
              <a:avLst/>
              <a:gdLst/>
              <a:ahLst/>
              <a:cxnLst/>
              <a:rect l="l" t="t" r="r" b="b"/>
              <a:pathLst>
                <a:path w="2001" h="1073" extrusionOk="0">
                  <a:moveTo>
                    <a:pt x="1608" y="334"/>
                  </a:moveTo>
                  <a:cubicBezTo>
                    <a:pt x="1537" y="560"/>
                    <a:pt x="1287" y="727"/>
                    <a:pt x="1001" y="727"/>
                  </a:cubicBezTo>
                  <a:cubicBezTo>
                    <a:pt x="715" y="727"/>
                    <a:pt x="465" y="560"/>
                    <a:pt x="370" y="334"/>
                  </a:cubicBezTo>
                  <a:close/>
                  <a:moveTo>
                    <a:pt x="167" y="1"/>
                  </a:moveTo>
                  <a:cubicBezTo>
                    <a:pt x="72" y="1"/>
                    <a:pt x="1" y="72"/>
                    <a:pt x="1" y="155"/>
                  </a:cubicBezTo>
                  <a:cubicBezTo>
                    <a:pt x="1" y="655"/>
                    <a:pt x="453" y="1072"/>
                    <a:pt x="1001" y="1072"/>
                  </a:cubicBezTo>
                  <a:cubicBezTo>
                    <a:pt x="1549" y="1072"/>
                    <a:pt x="2001" y="667"/>
                    <a:pt x="2001" y="155"/>
                  </a:cubicBezTo>
                  <a:cubicBezTo>
                    <a:pt x="2001" y="72"/>
                    <a:pt x="1906" y="1"/>
                    <a:pt x="18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50" name="Google Shape;10661;p79">
              <a:extLst>
                <a:ext uri="{FF2B5EF4-FFF2-40B4-BE49-F238E27FC236}">
                  <a16:creationId xmlns:a16="http://schemas.microsoft.com/office/drawing/2014/main" id="{82B1C3E4-26AA-CE1A-6FAC-36F3481E9808}"/>
                </a:ext>
              </a:extLst>
            </p:cNvPr>
            <p:cNvSpPr/>
            <p:nvPr/>
          </p:nvSpPr>
          <p:spPr>
            <a:xfrm>
              <a:off x="8139691" y="3435988"/>
              <a:ext cx="23792" cy="13939"/>
            </a:xfrm>
            <a:custGeom>
              <a:avLst/>
              <a:gdLst/>
              <a:ahLst/>
              <a:cxnLst/>
              <a:rect l="l" t="t" r="r" b="b"/>
              <a:pathLst>
                <a:path w="751" h="440" extrusionOk="0">
                  <a:moveTo>
                    <a:pt x="575" y="1"/>
                  </a:moveTo>
                  <a:cubicBezTo>
                    <a:pt x="558" y="1"/>
                    <a:pt x="541" y="4"/>
                    <a:pt x="524" y="11"/>
                  </a:cubicBezTo>
                  <a:lnTo>
                    <a:pt x="155" y="94"/>
                  </a:lnTo>
                  <a:cubicBezTo>
                    <a:pt x="60" y="130"/>
                    <a:pt x="1" y="214"/>
                    <a:pt x="36" y="309"/>
                  </a:cubicBezTo>
                  <a:cubicBezTo>
                    <a:pt x="48" y="380"/>
                    <a:pt x="120" y="440"/>
                    <a:pt x="191" y="440"/>
                  </a:cubicBezTo>
                  <a:lnTo>
                    <a:pt x="239" y="440"/>
                  </a:lnTo>
                  <a:lnTo>
                    <a:pt x="608" y="345"/>
                  </a:lnTo>
                  <a:cubicBezTo>
                    <a:pt x="691" y="309"/>
                    <a:pt x="751" y="214"/>
                    <a:pt x="727" y="130"/>
                  </a:cubicBezTo>
                  <a:cubicBezTo>
                    <a:pt x="708" y="54"/>
                    <a:pt x="643" y="1"/>
                    <a:pt x="5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51" name="Google Shape;10662;p79">
              <a:extLst>
                <a:ext uri="{FF2B5EF4-FFF2-40B4-BE49-F238E27FC236}">
                  <a16:creationId xmlns:a16="http://schemas.microsoft.com/office/drawing/2014/main" id="{57D04A03-C0F7-6CCA-A83B-20924B5C9432}"/>
                </a:ext>
              </a:extLst>
            </p:cNvPr>
            <p:cNvSpPr/>
            <p:nvPr/>
          </p:nvSpPr>
          <p:spPr>
            <a:xfrm>
              <a:off x="8209102" y="3435418"/>
              <a:ext cx="23412" cy="13401"/>
            </a:xfrm>
            <a:custGeom>
              <a:avLst/>
              <a:gdLst/>
              <a:ahLst/>
              <a:cxnLst/>
              <a:rect l="l" t="t" r="r" b="b"/>
              <a:pathLst>
                <a:path w="739" h="423" extrusionOk="0">
                  <a:moveTo>
                    <a:pt x="196" y="0"/>
                  </a:moveTo>
                  <a:cubicBezTo>
                    <a:pt x="119" y="0"/>
                    <a:pt x="54" y="54"/>
                    <a:pt x="24" y="124"/>
                  </a:cubicBezTo>
                  <a:cubicBezTo>
                    <a:pt x="0" y="220"/>
                    <a:pt x="60" y="303"/>
                    <a:pt x="143" y="339"/>
                  </a:cubicBezTo>
                  <a:lnTo>
                    <a:pt x="512" y="422"/>
                  </a:lnTo>
                  <a:lnTo>
                    <a:pt x="560" y="422"/>
                  </a:lnTo>
                  <a:cubicBezTo>
                    <a:pt x="631" y="422"/>
                    <a:pt x="715" y="386"/>
                    <a:pt x="727" y="291"/>
                  </a:cubicBezTo>
                  <a:cubicBezTo>
                    <a:pt x="738" y="220"/>
                    <a:pt x="703" y="124"/>
                    <a:pt x="607" y="101"/>
                  </a:cubicBezTo>
                  <a:lnTo>
                    <a:pt x="238" y="5"/>
                  </a:lnTo>
                  <a:cubicBezTo>
                    <a:pt x="224" y="2"/>
                    <a:pt x="210" y="0"/>
                    <a:pt x="1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52" name="Google Shape;10663;p79">
            <a:extLst>
              <a:ext uri="{FF2B5EF4-FFF2-40B4-BE49-F238E27FC236}">
                <a16:creationId xmlns:a16="http://schemas.microsoft.com/office/drawing/2014/main" id="{6FE6657B-DEA9-B097-2FE6-155C1A2FAE38}"/>
              </a:ext>
            </a:extLst>
          </p:cNvPr>
          <p:cNvGrpSpPr/>
          <p:nvPr/>
        </p:nvGrpSpPr>
        <p:grpSpPr>
          <a:xfrm>
            <a:off x="14385725" y="5487278"/>
            <a:ext cx="590768" cy="753668"/>
            <a:chOff x="7575787" y="3329955"/>
            <a:chExt cx="295384" cy="376834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53" name="Google Shape;10664;p79">
              <a:extLst>
                <a:ext uri="{FF2B5EF4-FFF2-40B4-BE49-F238E27FC236}">
                  <a16:creationId xmlns:a16="http://schemas.microsoft.com/office/drawing/2014/main" id="{306BA062-924A-A6BD-ECEB-A4570EF98DD6}"/>
                </a:ext>
              </a:extLst>
            </p:cNvPr>
            <p:cNvSpPr/>
            <p:nvPr/>
          </p:nvSpPr>
          <p:spPr>
            <a:xfrm>
              <a:off x="7682549" y="3453666"/>
              <a:ext cx="11341" cy="17392"/>
            </a:xfrm>
            <a:custGeom>
              <a:avLst/>
              <a:gdLst/>
              <a:ahLst/>
              <a:cxnLst/>
              <a:rect l="l" t="t" r="r" b="b"/>
              <a:pathLst>
                <a:path w="358" h="549" extrusionOk="0">
                  <a:moveTo>
                    <a:pt x="179" y="1"/>
                  </a:moveTo>
                  <a:cubicBezTo>
                    <a:pt x="83" y="1"/>
                    <a:pt x="0" y="72"/>
                    <a:pt x="0" y="179"/>
                  </a:cubicBezTo>
                  <a:lnTo>
                    <a:pt x="0" y="370"/>
                  </a:lnTo>
                  <a:cubicBezTo>
                    <a:pt x="0" y="465"/>
                    <a:pt x="72" y="549"/>
                    <a:pt x="179" y="549"/>
                  </a:cubicBezTo>
                  <a:cubicBezTo>
                    <a:pt x="274" y="549"/>
                    <a:pt x="357" y="477"/>
                    <a:pt x="357" y="370"/>
                  </a:cubicBezTo>
                  <a:lnTo>
                    <a:pt x="357" y="179"/>
                  </a:lnTo>
                  <a:cubicBezTo>
                    <a:pt x="357" y="72"/>
                    <a:pt x="262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54" name="Google Shape;10665;p79">
              <a:extLst>
                <a:ext uri="{FF2B5EF4-FFF2-40B4-BE49-F238E27FC236}">
                  <a16:creationId xmlns:a16="http://schemas.microsoft.com/office/drawing/2014/main" id="{EA98FCAA-6E60-A62D-900C-DACC7AE8E414}"/>
                </a:ext>
              </a:extLst>
            </p:cNvPr>
            <p:cNvSpPr/>
            <p:nvPr/>
          </p:nvSpPr>
          <p:spPr>
            <a:xfrm>
              <a:off x="7753068" y="3453666"/>
              <a:ext cx="11341" cy="17392"/>
            </a:xfrm>
            <a:custGeom>
              <a:avLst/>
              <a:gdLst/>
              <a:ahLst/>
              <a:cxnLst/>
              <a:rect l="l" t="t" r="r" b="b"/>
              <a:pathLst>
                <a:path w="358" h="549" extrusionOk="0">
                  <a:moveTo>
                    <a:pt x="179" y="1"/>
                  </a:moveTo>
                  <a:cubicBezTo>
                    <a:pt x="96" y="1"/>
                    <a:pt x="1" y="72"/>
                    <a:pt x="1" y="179"/>
                  </a:cubicBezTo>
                  <a:lnTo>
                    <a:pt x="1" y="370"/>
                  </a:lnTo>
                  <a:cubicBezTo>
                    <a:pt x="1" y="465"/>
                    <a:pt x="72" y="549"/>
                    <a:pt x="179" y="549"/>
                  </a:cubicBezTo>
                  <a:cubicBezTo>
                    <a:pt x="286" y="549"/>
                    <a:pt x="358" y="477"/>
                    <a:pt x="358" y="370"/>
                  </a:cubicBezTo>
                  <a:lnTo>
                    <a:pt x="358" y="179"/>
                  </a:lnTo>
                  <a:cubicBezTo>
                    <a:pt x="358" y="72"/>
                    <a:pt x="274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55" name="Google Shape;10666;p79">
              <a:extLst>
                <a:ext uri="{FF2B5EF4-FFF2-40B4-BE49-F238E27FC236}">
                  <a16:creationId xmlns:a16="http://schemas.microsoft.com/office/drawing/2014/main" id="{AFF9AAEF-9A94-165E-5160-A7F4733C90BD}"/>
                </a:ext>
              </a:extLst>
            </p:cNvPr>
            <p:cNvSpPr/>
            <p:nvPr/>
          </p:nvSpPr>
          <p:spPr>
            <a:xfrm>
              <a:off x="7699149" y="3494691"/>
              <a:ext cx="47932" cy="17487"/>
            </a:xfrm>
            <a:custGeom>
              <a:avLst/>
              <a:gdLst/>
              <a:ahLst/>
              <a:cxnLst/>
              <a:rect l="l" t="t" r="r" b="b"/>
              <a:pathLst>
                <a:path w="1513" h="552" extrusionOk="0">
                  <a:moveTo>
                    <a:pt x="1328" y="1"/>
                  </a:moveTo>
                  <a:cubicBezTo>
                    <a:pt x="1283" y="1"/>
                    <a:pt x="1238" y="21"/>
                    <a:pt x="1203" y="63"/>
                  </a:cubicBezTo>
                  <a:cubicBezTo>
                    <a:pt x="1131" y="123"/>
                    <a:pt x="976" y="194"/>
                    <a:pt x="762" y="194"/>
                  </a:cubicBezTo>
                  <a:cubicBezTo>
                    <a:pt x="536" y="194"/>
                    <a:pt x="393" y="123"/>
                    <a:pt x="333" y="63"/>
                  </a:cubicBezTo>
                  <a:cubicBezTo>
                    <a:pt x="301" y="25"/>
                    <a:pt x="260" y="9"/>
                    <a:pt x="219" y="9"/>
                  </a:cubicBezTo>
                  <a:cubicBezTo>
                    <a:pt x="171" y="9"/>
                    <a:pt x="122" y="31"/>
                    <a:pt x="83" y="63"/>
                  </a:cubicBezTo>
                  <a:cubicBezTo>
                    <a:pt x="0" y="135"/>
                    <a:pt x="24" y="242"/>
                    <a:pt x="83" y="313"/>
                  </a:cubicBezTo>
                  <a:cubicBezTo>
                    <a:pt x="226" y="456"/>
                    <a:pt x="476" y="551"/>
                    <a:pt x="762" y="551"/>
                  </a:cubicBezTo>
                  <a:cubicBezTo>
                    <a:pt x="1048" y="551"/>
                    <a:pt x="1298" y="456"/>
                    <a:pt x="1453" y="313"/>
                  </a:cubicBezTo>
                  <a:cubicBezTo>
                    <a:pt x="1512" y="242"/>
                    <a:pt x="1512" y="123"/>
                    <a:pt x="1453" y="63"/>
                  </a:cubicBezTo>
                  <a:cubicBezTo>
                    <a:pt x="1417" y="21"/>
                    <a:pt x="1372" y="1"/>
                    <a:pt x="13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56" name="Google Shape;10667;p79">
              <a:extLst>
                <a:ext uri="{FF2B5EF4-FFF2-40B4-BE49-F238E27FC236}">
                  <a16:creationId xmlns:a16="http://schemas.microsoft.com/office/drawing/2014/main" id="{AE96878F-09AE-5B75-607E-6402BFA9CFBF}"/>
                </a:ext>
              </a:extLst>
            </p:cNvPr>
            <p:cNvSpPr/>
            <p:nvPr/>
          </p:nvSpPr>
          <p:spPr>
            <a:xfrm>
              <a:off x="7575787" y="3329955"/>
              <a:ext cx="295384" cy="376834"/>
            </a:xfrm>
            <a:custGeom>
              <a:avLst/>
              <a:gdLst/>
              <a:ahLst/>
              <a:cxnLst/>
              <a:rect l="l" t="t" r="r" b="b"/>
              <a:pathLst>
                <a:path w="9324" h="11895" extrusionOk="0">
                  <a:moveTo>
                    <a:pt x="4656" y="334"/>
                  </a:moveTo>
                  <a:cubicBezTo>
                    <a:pt x="5835" y="334"/>
                    <a:pt x="6859" y="929"/>
                    <a:pt x="7454" y="1834"/>
                  </a:cubicBezTo>
                  <a:lnTo>
                    <a:pt x="7335" y="3156"/>
                  </a:lnTo>
                  <a:cubicBezTo>
                    <a:pt x="6049" y="2025"/>
                    <a:pt x="4454" y="1882"/>
                    <a:pt x="4394" y="1858"/>
                  </a:cubicBezTo>
                  <a:cubicBezTo>
                    <a:pt x="4335" y="1858"/>
                    <a:pt x="4275" y="1882"/>
                    <a:pt x="4239" y="1941"/>
                  </a:cubicBezTo>
                  <a:cubicBezTo>
                    <a:pt x="4215" y="2001"/>
                    <a:pt x="4204" y="2060"/>
                    <a:pt x="4227" y="2108"/>
                  </a:cubicBezTo>
                  <a:lnTo>
                    <a:pt x="4406" y="2549"/>
                  </a:lnTo>
                  <a:cubicBezTo>
                    <a:pt x="3394" y="2406"/>
                    <a:pt x="2453" y="2060"/>
                    <a:pt x="1894" y="1810"/>
                  </a:cubicBezTo>
                  <a:cubicBezTo>
                    <a:pt x="2477" y="929"/>
                    <a:pt x="3501" y="334"/>
                    <a:pt x="4656" y="334"/>
                  </a:cubicBezTo>
                  <a:close/>
                  <a:moveTo>
                    <a:pt x="6882" y="3251"/>
                  </a:moveTo>
                  <a:cubicBezTo>
                    <a:pt x="7025" y="3358"/>
                    <a:pt x="7156" y="3477"/>
                    <a:pt x="7299" y="3608"/>
                  </a:cubicBezTo>
                  <a:lnTo>
                    <a:pt x="7275" y="3715"/>
                  </a:lnTo>
                  <a:lnTo>
                    <a:pt x="7073" y="3715"/>
                  </a:lnTo>
                  <a:cubicBezTo>
                    <a:pt x="6966" y="3715"/>
                    <a:pt x="6882" y="3620"/>
                    <a:pt x="6882" y="3513"/>
                  </a:cubicBezTo>
                  <a:lnTo>
                    <a:pt x="6882" y="3251"/>
                  </a:lnTo>
                  <a:close/>
                  <a:moveTo>
                    <a:pt x="2037" y="2251"/>
                  </a:moveTo>
                  <a:cubicBezTo>
                    <a:pt x="2691" y="2513"/>
                    <a:pt x="3644" y="2834"/>
                    <a:pt x="4644" y="2918"/>
                  </a:cubicBezTo>
                  <a:cubicBezTo>
                    <a:pt x="4704" y="2918"/>
                    <a:pt x="4763" y="2906"/>
                    <a:pt x="4811" y="2846"/>
                  </a:cubicBezTo>
                  <a:cubicBezTo>
                    <a:pt x="4835" y="2799"/>
                    <a:pt x="4858" y="2727"/>
                    <a:pt x="4823" y="2679"/>
                  </a:cubicBezTo>
                  <a:lnTo>
                    <a:pt x="4644" y="2251"/>
                  </a:lnTo>
                  <a:lnTo>
                    <a:pt x="4644" y="2251"/>
                  </a:lnTo>
                  <a:cubicBezTo>
                    <a:pt x="5049" y="2322"/>
                    <a:pt x="5787" y="2513"/>
                    <a:pt x="6537" y="2977"/>
                  </a:cubicBezTo>
                  <a:lnTo>
                    <a:pt x="6537" y="3489"/>
                  </a:lnTo>
                  <a:cubicBezTo>
                    <a:pt x="6537" y="3787"/>
                    <a:pt x="6775" y="4037"/>
                    <a:pt x="7085" y="4037"/>
                  </a:cubicBezTo>
                  <a:lnTo>
                    <a:pt x="7371" y="4037"/>
                  </a:lnTo>
                  <a:cubicBezTo>
                    <a:pt x="7454" y="4037"/>
                    <a:pt x="7537" y="4061"/>
                    <a:pt x="7597" y="4120"/>
                  </a:cubicBezTo>
                  <a:cubicBezTo>
                    <a:pt x="7656" y="4180"/>
                    <a:pt x="7680" y="4275"/>
                    <a:pt x="7668" y="4346"/>
                  </a:cubicBezTo>
                  <a:cubicBezTo>
                    <a:pt x="7656" y="4501"/>
                    <a:pt x="7514" y="4620"/>
                    <a:pt x="7359" y="4620"/>
                  </a:cubicBezTo>
                  <a:lnTo>
                    <a:pt x="7275" y="4620"/>
                  </a:lnTo>
                  <a:lnTo>
                    <a:pt x="7275" y="4596"/>
                  </a:lnTo>
                  <a:cubicBezTo>
                    <a:pt x="7275" y="4513"/>
                    <a:pt x="7204" y="4418"/>
                    <a:pt x="7097" y="4418"/>
                  </a:cubicBezTo>
                  <a:cubicBezTo>
                    <a:pt x="7013" y="4418"/>
                    <a:pt x="6918" y="4501"/>
                    <a:pt x="6918" y="4596"/>
                  </a:cubicBezTo>
                  <a:cubicBezTo>
                    <a:pt x="6918" y="5835"/>
                    <a:pt x="5906" y="6847"/>
                    <a:pt x="4680" y="6847"/>
                  </a:cubicBezTo>
                  <a:cubicBezTo>
                    <a:pt x="3442" y="6847"/>
                    <a:pt x="2430" y="5835"/>
                    <a:pt x="2430" y="4596"/>
                  </a:cubicBezTo>
                  <a:cubicBezTo>
                    <a:pt x="2430" y="4513"/>
                    <a:pt x="2358" y="4418"/>
                    <a:pt x="2251" y="4418"/>
                  </a:cubicBezTo>
                  <a:cubicBezTo>
                    <a:pt x="2156" y="4418"/>
                    <a:pt x="2072" y="4501"/>
                    <a:pt x="2072" y="4596"/>
                  </a:cubicBezTo>
                  <a:lnTo>
                    <a:pt x="2072" y="4620"/>
                  </a:lnTo>
                  <a:lnTo>
                    <a:pt x="1965" y="4620"/>
                  </a:lnTo>
                  <a:cubicBezTo>
                    <a:pt x="1882" y="4620"/>
                    <a:pt x="1799" y="4584"/>
                    <a:pt x="1739" y="4525"/>
                  </a:cubicBezTo>
                  <a:cubicBezTo>
                    <a:pt x="1679" y="4465"/>
                    <a:pt x="1656" y="4382"/>
                    <a:pt x="1668" y="4299"/>
                  </a:cubicBezTo>
                  <a:cubicBezTo>
                    <a:pt x="1679" y="4168"/>
                    <a:pt x="1822" y="4049"/>
                    <a:pt x="1977" y="4049"/>
                  </a:cubicBezTo>
                  <a:lnTo>
                    <a:pt x="2239" y="4049"/>
                  </a:lnTo>
                  <a:cubicBezTo>
                    <a:pt x="2537" y="4049"/>
                    <a:pt x="2787" y="3811"/>
                    <a:pt x="2787" y="3501"/>
                  </a:cubicBezTo>
                  <a:lnTo>
                    <a:pt x="2787" y="3072"/>
                  </a:lnTo>
                  <a:cubicBezTo>
                    <a:pt x="2787" y="2977"/>
                    <a:pt x="2715" y="2894"/>
                    <a:pt x="2608" y="2894"/>
                  </a:cubicBezTo>
                  <a:cubicBezTo>
                    <a:pt x="2513" y="2894"/>
                    <a:pt x="2430" y="2965"/>
                    <a:pt x="2430" y="3072"/>
                  </a:cubicBezTo>
                  <a:lnTo>
                    <a:pt x="2430" y="3501"/>
                  </a:lnTo>
                  <a:cubicBezTo>
                    <a:pt x="2430" y="3608"/>
                    <a:pt x="2334" y="3692"/>
                    <a:pt x="2239" y="3692"/>
                  </a:cubicBezTo>
                  <a:lnTo>
                    <a:pt x="2037" y="3692"/>
                  </a:lnTo>
                  <a:lnTo>
                    <a:pt x="2037" y="2251"/>
                  </a:lnTo>
                  <a:close/>
                  <a:moveTo>
                    <a:pt x="1703" y="2120"/>
                  </a:moveTo>
                  <a:lnTo>
                    <a:pt x="1703" y="3763"/>
                  </a:lnTo>
                  <a:cubicBezTo>
                    <a:pt x="1501" y="3858"/>
                    <a:pt x="1358" y="4049"/>
                    <a:pt x="1322" y="4275"/>
                  </a:cubicBezTo>
                  <a:cubicBezTo>
                    <a:pt x="1310" y="4454"/>
                    <a:pt x="1370" y="4632"/>
                    <a:pt x="1489" y="4763"/>
                  </a:cubicBezTo>
                  <a:cubicBezTo>
                    <a:pt x="1608" y="4894"/>
                    <a:pt x="1787" y="4977"/>
                    <a:pt x="1965" y="4977"/>
                  </a:cubicBezTo>
                  <a:lnTo>
                    <a:pt x="2096" y="4977"/>
                  </a:lnTo>
                  <a:cubicBezTo>
                    <a:pt x="2203" y="5704"/>
                    <a:pt x="2608" y="6347"/>
                    <a:pt x="3192" y="6740"/>
                  </a:cubicBezTo>
                  <a:lnTo>
                    <a:pt x="3192" y="7561"/>
                  </a:lnTo>
                  <a:cubicBezTo>
                    <a:pt x="3192" y="7644"/>
                    <a:pt x="3168" y="7716"/>
                    <a:pt x="3120" y="7763"/>
                  </a:cubicBezTo>
                  <a:lnTo>
                    <a:pt x="2822" y="7502"/>
                  </a:lnTo>
                  <a:cubicBezTo>
                    <a:pt x="1858" y="6680"/>
                    <a:pt x="1298" y="5489"/>
                    <a:pt x="1298" y="4215"/>
                  </a:cubicBezTo>
                  <a:lnTo>
                    <a:pt x="1298" y="3692"/>
                  </a:lnTo>
                  <a:cubicBezTo>
                    <a:pt x="1298" y="3132"/>
                    <a:pt x="1441" y="2596"/>
                    <a:pt x="1703" y="2120"/>
                  </a:cubicBezTo>
                  <a:close/>
                  <a:moveTo>
                    <a:pt x="7752" y="2406"/>
                  </a:moveTo>
                  <a:cubicBezTo>
                    <a:pt x="7918" y="2799"/>
                    <a:pt x="8025" y="3239"/>
                    <a:pt x="8025" y="3692"/>
                  </a:cubicBezTo>
                  <a:lnTo>
                    <a:pt x="8025" y="4215"/>
                  </a:lnTo>
                  <a:cubicBezTo>
                    <a:pt x="8025" y="5477"/>
                    <a:pt x="7478" y="6692"/>
                    <a:pt x="6490" y="7502"/>
                  </a:cubicBezTo>
                  <a:lnTo>
                    <a:pt x="6192" y="7763"/>
                  </a:lnTo>
                  <a:cubicBezTo>
                    <a:pt x="6168" y="7704"/>
                    <a:pt x="6132" y="7621"/>
                    <a:pt x="6132" y="7561"/>
                  </a:cubicBezTo>
                  <a:lnTo>
                    <a:pt x="6132" y="7430"/>
                  </a:lnTo>
                  <a:cubicBezTo>
                    <a:pt x="6132" y="7347"/>
                    <a:pt x="6061" y="7251"/>
                    <a:pt x="5954" y="7251"/>
                  </a:cubicBezTo>
                  <a:cubicBezTo>
                    <a:pt x="5870" y="7251"/>
                    <a:pt x="5775" y="7323"/>
                    <a:pt x="5775" y="7430"/>
                  </a:cubicBezTo>
                  <a:lnTo>
                    <a:pt x="5775" y="7561"/>
                  </a:lnTo>
                  <a:cubicBezTo>
                    <a:pt x="5775" y="7716"/>
                    <a:pt x="5823" y="7859"/>
                    <a:pt x="5906" y="8002"/>
                  </a:cubicBezTo>
                  <a:lnTo>
                    <a:pt x="4644" y="9073"/>
                  </a:lnTo>
                  <a:lnTo>
                    <a:pt x="3382" y="8002"/>
                  </a:lnTo>
                  <a:cubicBezTo>
                    <a:pt x="3465" y="7883"/>
                    <a:pt x="3513" y="7728"/>
                    <a:pt x="3513" y="7561"/>
                  </a:cubicBezTo>
                  <a:lnTo>
                    <a:pt x="3513" y="6966"/>
                  </a:lnTo>
                  <a:cubicBezTo>
                    <a:pt x="3858" y="7132"/>
                    <a:pt x="4239" y="7228"/>
                    <a:pt x="4644" y="7228"/>
                  </a:cubicBezTo>
                  <a:cubicBezTo>
                    <a:pt x="5954" y="7228"/>
                    <a:pt x="7037" y="6251"/>
                    <a:pt x="7216" y="4989"/>
                  </a:cubicBezTo>
                  <a:lnTo>
                    <a:pt x="7323" y="4989"/>
                  </a:lnTo>
                  <a:cubicBezTo>
                    <a:pt x="7668" y="4989"/>
                    <a:pt x="7954" y="4739"/>
                    <a:pt x="7990" y="4406"/>
                  </a:cubicBezTo>
                  <a:cubicBezTo>
                    <a:pt x="8002" y="4227"/>
                    <a:pt x="7954" y="4049"/>
                    <a:pt x="7835" y="3918"/>
                  </a:cubicBezTo>
                  <a:cubicBezTo>
                    <a:pt x="7775" y="3858"/>
                    <a:pt x="7716" y="3811"/>
                    <a:pt x="7633" y="3775"/>
                  </a:cubicBezTo>
                  <a:lnTo>
                    <a:pt x="7752" y="2406"/>
                  </a:lnTo>
                  <a:close/>
                  <a:moveTo>
                    <a:pt x="4656" y="9454"/>
                  </a:moveTo>
                  <a:cubicBezTo>
                    <a:pt x="4763" y="9454"/>
                    <a:pt x="4858" y="9549"/>
                    <a:pt x="4858" y="9645"/>
                  </a:cubicBezTo>
                  <a:lnTo>
                    <a:pt x="4858" y="10026"/>
                  </a:lnTo>
                  <a:cubicBezTo>
                    <a:pt x="4858" y="10121"/>
                    <a:pt x="4763" y="10216"/>
                    <a:pt x="4656" y="10216"/>
                  </a:cubicBezTo>
                  <a:cubicBezTo>
                    <a:pt x="4561" y="10216"/>
                    <a:pt x="4466" y="10121"/>
                    <a:pt x="4466" y="10026"/>
                  </a:cubicBezTo>
                  <a:lnTo>
                    <a:pt x="4466" y="9645"/>
                  </a:lnTo>
                  <a:cubicBezTo>
                    <a:pt x="4466" y="9549"/>
                    <a:pt x="4561" y="9454"/>
                    <a:pt x="4656" y="9454"/>
                  </a:cubicBezTo>
                  <a:close/>
                  <a:moveTo>
                    <a:pt x="4644" y="1"/>
                  </a:moveTo>
                  <a:cubicBezTo>
                    <a:pt x="2608" y="1"/>
                    <a:pt x="941" y="1667"/>
                    <a:pt x="941" y="3715"/>
                  </a:cubicBezTo>
                  <a:lnTo>
                    <a:pt x="941" y="4227"/>
                  </a:lnTo>
                  <a:cubicBezTo>
                    <a:pt x="941" y="5597"/>
                    <a:pt x="1537" y="6894"/>
                    <a:pt x="2596" y="7775"/>
                  </a:cubicBezTo>
                  <a:lnTo>
                    <a:pt x="2799" y="7954"/>
                  </a:lnTo>
                  <a:lnTo>
                    <a:pt x="929" y="8502"/>
                  </a:lnTo>
                  <a:cubicBezTo>
                    <a:pt x="370" y="8668"/>
                    <a:pt x="1" y="9168"/>
                    <a:pt x="1" y="9740"/>
                  </a:cubicBezTo>
                  <a:lnTo>
                    <a:pt x="1" y="11693"/>
                  </a:lnTo>
                  <a:cubicBezTo>
                    <a:pt x="1" y="11776"/>
                    <a:pt x="72" y="11871"/>
                    <a:pt x="179" y="11871"/>
                  </a:cubicBezTo>
                  <a:cubicBezTo>
                    <a:pt x="275" y="11871"/>
                    <a:pt x="358" y="11788"/>
                    <a:pt x="358" y="11693"/>
                  </a:cubicBezTo>
                  <a:lnTo>
                    <a:pt x="358" y="9740"/>
                  </a:lnTo>
                  <a:cubicBezTo>
                    <a:pt x="358" y="9609"/>
                    <a:pt x="394" y="9490"/>
                    <a:pt x="429" y="9383"/>
                  </a:cubicBezTo>
                  <a:lnTo>
                    <a:pt x="1489" y="10299"/>
                  </a:lnTo>
                  <a:cubicBezTo>
                    <a:pt x="1608" y="10407"/>
                    <a:pt x="1679" y="10573"/>
                    <a:pt x="1679" y="10740"/>
                  </a:cubicBezTo>
                  <a:lnTo>
                    <a:pt x="1679" y="11704"/>
                  </a:lnTo>
                  <a:cubicBezTo>
                    <a:pt x="1679" y="11788"/>
                    <a:pt x="1763" y="11883"/>
                    <a:pt x="1858" y="11883"/>
                  </a:cubicBezTo>
                  <a:cubicBezTo>
                    <a:pt x="1953" y="11883"/>
                    <a:pt x="2037" y="11812"/>
                    <a:pt x="2037" y="11704"/>
                  </a:cubicBezTo>
                  <a:lnTo>
                    <a:pt x="2037" y="10740"/>
                  </a:lnTo>
                  <a:cubicBezTo>
                    <a:pt x="2037" y="10466"/>
                    <a:pt x="1918" y="10216"/>
                    <a:pt x="1727" y="10049"/>
                  </a:cubicBezTo>
                  <a:lnTo>
                    <a:pt x="644" y="9097"/>
                  </a:lnTo>
                  <a:cubicBezTo>
                    <a:pt x="751" y="8978"/>
                    <a:pt x="894" y="8895"/>
                    <a:pt x="1048" y="8847"/>
                  </a:cubicBezTo>
                  <a:lnTo>
                    <a:pt x="3013" y="8264"/>
                  </a:lnTo>
                  <a:cubicBezTo>
                    <a:pt x="3049" y="8252"/>
                    <a:pt x="3084" y="8240"/>
                    <a:pt x="3132" y="8216"/>
                  </a:cubicBezTo>
                  <a:lnTo>
                    <a:pt x="4323" y="9228"/>
                  </a:lnTo>
                  <a:cubicBezTo>
                    <a:pt x="4180" y="9335"/>
                    <a:pt x="4108" y="9490"/>
                    <a:pt x="4108" y="9668"/>
                  </a:cubicBezTo>
                  <a:lnTo>
                    <a:pt x="4108" y="10038"/>
                  </a:lnTo>
                  <a:cubicBezTo>
                    <a:pt x="4108" y="10276"/>
                    <a:pt x="4263" y="10478"/>
                    <a:pt x="4477" y="10561"/>
                  </a:cubicBezTo>
                  <a:lnTo>
                    <a:pt x="4477" y="11716"/>
                  </a:lnTo>
                  <a:cubicBezTo>
                    <a:pt x="4477" y="11812"/>
                    <a:pt x="4561" y="11895"/>
                    <a:pt x="4656" y="11895"/>
                  </a:cubicBezTo>
                  <a:cubicBezTo>
                    <a:pt x="4751" y="11895"/>
                    <a:pt x="4835" y="11823"/>
                    <a:pt x="4835" y="11716"/>
                  </a:cubicBezTo>
                  <a:lnTo>
                    <a:pt x="4835" y="10561"/>
                  </a:lnTo>
                  <a:cubicBezTo>
                    <a:pt x="5061" y="10478"/>
                    <a:pt x="5216" y="10276"/>
                    <a:pt x="5216" y="10038"/>
                  </a:cubicBezTo>
                  <a:lnTo>
                    <a:pt x="5216" y="9668"/>
                  </a:lnTo>
                  <a:cubicBezTo>
                    <a:pt x="5216" y="9490"/>
                    <a:pt x="5132" y="9335"/>
                    <a:pt x="5001" y="9228"/>
                  </a:cubicBezTo>
                  <a:lnTo>
                    <a:pt x="6192" y="8216"/>
                  </a:lnTo>
                  <a:cubicBezTo>
                    <a:pt x="6240" y="8240"/>
                    <a:pt x="6263" y="8252"/>
                    <a:pt x="6311" y="8264"/>
                  </a:cubicBezTo>
                  <a:lnTo>
                    <a:pt x="8276" y="8847"/>
                  </a:lnTo>
                  <a:cubicBezTo>
                    <a:pt x="8442" y="8895"/>
                    <a:pt x="8573" y="8978"/>
                    <a:pt x="8680" y="9097"/>
                  </a:cubicBezTo>
                  <a:lnTo>
                    <a:pt x="7597" y="10049"/>
                  </a:lnTo>
                  <a:cubicBezTo>
                    <a:pt x="7394" y="10228"/>
                    <a:pt x="7275" y="10478"/>
                    <a:pt x="7275" y="10740"/>
                  </a:cubicBezTo>
                  <a:lnTo>
                    <a:pt x="7275" y="11704"/>
                  </a:lnTo>
                  <a:cubicBezTo>
                    <a:pt x="7275" y="11788"/>
                    <a:pt x="7359" y="11883"/>
                    <a:pt x="7454" y="11883"/>
                  </a:cubicBezTo>
                  <a:cubicBezTo>
                    <a:pt x="7549" y="11883"/>
                    <a:pt x="7633" y="11812"/>
                    <a:pt x="7633" y="11704"/>
                  </a:cubicBezTo>
                  <a:lnTo>
                    <a:pt x="7633" y="10740"/>
                  </a:lnTo>
                  <a:cubicBezTo>
                    <a:pt x="7633" y="10573"/>
                    <a:pt x="7716" y="10407"/>
                    <a:pt x="7835" y="10299"/>
                  </a:cubicBezTo>
                  <a:lnTo>
                    <a:pt x="8883" y="9383"/>
                  </a:lnTo>
                  <a:cubicBezTo>
                    <a:pt x="8930" y="9502"/>
                    <a:pt x="8966" y="9621"/>
                    <a:pt x="8966" y="9740"/>
                  </a:cubicBezTo>
                  <a:lnTo>
                    <a:pt x="8966" y="11693"/>
                  </a:lnTo>
                  <a:cubicBezTo>
                    <a:pt x="8966" y="11776"/>
                    <a:pt x="9038" y="11871"/>
                    <a:pt x="9145" y="11871"/>
                  </a:cubicBezTo>
                  <a:cubicBezTo>
                    <a:pt x="9228" y="11871"/>
                    <a:pt x="9323" y="11788"/>
                    <a:pt x="9323" y="11693"/>
                  </a:cubicBezTo>
                  <a:lnTo>
                    <a:pt x="9323" y="9740"/>
                  </a:lnTo>
                  <a:cubicBezTo>
                    <a:pt x="9299" y="9168"/>
                    <a:pt x="8918" y="8668"/>
                    <a:pt x="8371" y="8502"/>
                  </a:cubicBezTo>
                  <a:lnTo>
                    <a:pt x="6490" y="7954"/>
                  </a:lnTo>
                  <a:lnTo>
                    <a:pt x="6704" y="7775"/>
                  </a:lnTo>
                  <a:cubicBezTo>
                    <a:pt x="7752" y="6894"/>
                    <a:pt x="8347" y="5597"/>
                    <a:pt x="8347" y="4227"/>
                  </a:cubicBezTo>
                  <a:lnTo>
                    <a:pt x="8347" y="3715"/>
                  </a:lnTo>
                  <a:cubicBezTo>
                    <a:pt x="8347" y="1667"/>
                    <a:pt x="6680" y="1"/>
                    <a:pt x="4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57" name="Google Shape;10668;p79">
              <a:extLst>
                <a:ext uri="{FF2B5EF4-FFF2-40B4-BE49-F238E27FC236}">
                  <a16:creationId xmlns:a16="http://schemas.microsoft.com/office/drawing/2014/main" id="{8A5AB6E8-78BA-FBFE-895D-1ABB5D6B2247}"/>
                </a:ext>
              </a:extLst>
            </p:cNvPr>
            <p:cNvSpPr/>
            <p:nvPr/>
          </p:nvSpPr>
          <p:spPr>
            <a:xfrm>
              <a:off x="7676118" y="3435576"/>
              <a:ext cx="23412" cy="11341"/>
            </a:xfrm>
            <a:custGeom>
              <a:avLst/>
              <a:gdLst/>
              <a:ahLst/>
              <a:cxnLst/>
              <a:rect l="l" t="t" r="r" b="b"/>
              <a:pathLst>
                <a:path w="739" h="358" extrusionOk="0">
                  <a:moveTo>
                    <a:pt x="179" y="0"/>
                  </a:moveTo>
                  <a:cubicBezTo>
                    <a:pt x="96" y="0"/>
                    <a:pt x="1" y="84"/>
                    <a:pt x="1" y="179"/>
                  </a:cubicBezTo>
                  <a:cubicBezTo>
                    <a:pt x="1" y="274"/>
                    <a:pt x="84" y="358"/>
                    <a:pt x="179" y="358"/>
                  </a:cubicBezTo>
                  <a:lnTo>
                    <a:pt x="560" y="358"/>
                  </a:lnTo>
                  <a:cubicBezTo>
                    <a:pt x="644" y="358"/>
                    <a:pt x="739" y="286"/>
                    <a:pt x="739" y="179"/>
                  </a:cubicBezTo>
                  <a:cubicBezTo>
                    <a:pt x="739" y="84"/>
                    <a:pt x="656" y="0"/>
                    <a:pt x="5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58" name="Google Shape;10669;p79">
              <a:extLst>
                <a:ext uri="{FF2B5EF4-FFF2-40B4-BE49-F238E27FC236}">
                  <a16:creationId xmlns:a16="http://schemas.microsoft.com/office/drawing/2014/main" id="{8A6288E4-211E-411F-0D33-4069E0747D7C}"/>
                </a:ext>
              </a:extLst>
            </p:cNvPr>
            <p:cNvSpPr/>
            <p:nvPr/>
          </p:nvSpPr>
          <p:spPr>
            <a:xfrm>
              <a:off x="7747049" y="3435576"/>
              <a:ext cx="23031" cy="11341"/>
            </a:xfrm>
            <a:custGeom>
              <a:avLst/>
              <a:gdLst/>
              <a:ahLst/>
              <a:cxnLst/>
              <a:rect l="l" t="t" r="r" b="b"/>
              <a:pathLst>
                <a:path w="727" h="358" extrusionOk="0">
                  <a:moveTo>
                    <a:pt x="179" y="0"/>
                  </a:moveTo>
                  <a:cubicBezTo>
                    <a:pt x="83" y="0"/>
                    <a:pt x="0" y="84"/>
                    <a:pt x="0" y="179"/>
                  </a:cubicBezTo>
                  <a:cubicBezTo>
                    <a:pt x="0" y="274"/>
                    <a:pt x="72" y="358"/>
                    <a:pt x="179" y="358"/>
                  </a:cubicBezTo>
                  <a:lnTo>
                    <a:pt x="548" y="358"/>
                  </a:lnTo>
                  <a:cubicBezTo>
                    <a:pt x="643" y="358"/>
                    <a:pt x="726" y="286"/>
                    <a:pt x="726" y="179"/>
                  </a:cubicBezTo>
                  <a:cubicBezTo>
                    <a:pt x="726" y="84"/>
                    <a:pt x="655" y="0"/>
                    <a:pt x="5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59" name="Google Shape;10670;p79">
            <a:extLst>
              <a:ext uri="{FF2B5EF4-FFF2-40B4-BE49-F238E27FC236}">
                <a16:creationId xmlns:a16="http://schemas.microsoft.com/office/drawing/2014/main" id="{EE1EC407-B3F6-AEF1-F1FD-6E09FA4F17CD}"/>
              </a:ext>
            </a:extLst>
          </p:cNvPr>
          <p:cNvGrpSpPr/>
          <p:nvPr/>
        </p:nvGrpSpPr>
        <p:grpSpPr>
          <a:xfrm>
            <a:off x="962275" y="4596375"/>
            <a:ext cx="528168" cy="695566"/>
            <a:chOff x="864062" y="2884503"/>
            <a:chExt cx="264084" cy="347783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60" name="Google Shape;10671;p79">
              <a:extLst>
                <a:ext uri="{FF2B5EF4-FFF2-40B4-BE49-F238E27FC236}">
                  <a16:creationId xmlns:a16="http://schemas.microsoft.com/office/drawing/2014/main" id="{C2C2BF66-98B6-6240-3276-39B2BB5D7EC4}"/>
                </a:ext>
              </a:extLst>
            </p:cNvPr>
            <p:cNvSpPr/>
            <p:nvPr/>
          </p:nvSpPr>
          <p:spPr>
            <a:xfrm>
              <a:off x="944783" y="2884503"/>
              <a:ext cx="102263" cy="122982"/>
            </a:xfrm>
            <a:custGeom>
              <a:avLst/>
              <a:gdLst/>
              <a:ahLst/>
              <a:cxnLst/>
              <a:rect l="l" t="t" r="r" b="b"/>
              <a:pathLst>
                <a:path w="3228" h="3882" extrusionOk="0">
                  <a:moveTo>
                    <a:pt x="1608" y="0"/>
                  </a:moveTo>
                  <a:cubicBezTo>
                    <a:pt x="715" y="0"/>
                    <a:pt x="1" y="727"/>
                    <a:pt x="1" y="1608"/>
                  </a:cubicBezTo>
                  <a:cubicBezTo>
                    <a:pt x="1" y="2286"/>
                    <a:pt x="418" y="2882"/>
                    <a:pt x="1060" y="3120"/>
                  </a:cubicBezTo>
                  <a:lnTo>
                    <a:pt x="1477" y="3810"/>
                  </a:lnTo>
                  <a:cubicBezTo>
                    <a:pt x="1501" y="3858"/>
                    <a:pt x="1549" y="3882"/>
                    <a:pt x="1608" y="3882"/>
                  </a:cubicBezTo>
                  <a:cubicBezTo>
                    <a:pt x="1668" y="3882"/>
                    <a:pt x="1715" y="3858"/>
                    <a:pt x="1739" y="3810"/>
                  </a:cubicBezTo>
                  <a:lnTo>
                    <a:pt x="2156" y="3120"/>
                  </a:lnTo>
                  <a:cubicBezTo>
                    <a:pt x="2561" y="2977"/>
                    <a:pt x="2906" y="2667"/>
                    <a:pt x="3085" y="2263"/>
                  </a:cubicBezTo>
                  <a:cubicBezTo>
                    <a:pt x="3108" y="2191"/>
                    <a:pt x="3085" y="2084"/>
                    <a:pt x="3001" y="2060"/>
                  </a:cubicBezTo>
                  <a:cubicBezTo>
                    <a:pt x="2982" y="2051"/>
                    <a:pt x="2961" y="2046"/>
                    <a:pt x="2940" y="2046"/>
                  </a:cubicBezTo>
                  <a:cubicBezTo>
                    <a:pt x="2883" y="2046"/>
                    <a:pt x="2825" y="2079"/>
                    <a:pt x="2799" y="2132"/>
                  </a:cubicBezTo>
                  <a:cubicBezTo>
                    <a:pt x="2644" y="2465"/>
                    <a:pt x="2370" y="2727"/>
                    <a:pt x="2013" y="2834"/>
                  </a:cubicBezTo>
                  <a:cubicBezTo>
                    <a:pt x="1977" y="2846"/>
                    <a:pt x="1930" y="2858"/>
                    <a:pt x="1918" y="2905"/>
                  </a:cubicBezTo>
                  <a:lnTo>
                    <a:pt x="1608" y="3406"/>
                  </a:lnTo>
                  <a:lnTo>
                    <a:pt x="1299" y="2905"/>
                  </a:lnTo>
                  <a:cubicBezTo>
                    <a:pt x="1275" y="2870"/>
                    <a:pt x="1251" y="2846"/>
                    <a:pt x="1203" y="2834"/>
                  </a:cubicBezTo>
                  <a:cubicBezTo>
                    <a:pt x="668" y="2655"/>
                    <a:pt x="310" y="2155"/>
                    <a:pt x="310" y="1596"/>
                  </a:cubicBezTo>
                  <a:cubicBezTo>
                    <a:pt x="310" y="905"/>
                    <a:pt x="894" y="322"/>
                    <a:pt x="1608" y="322"/>
                  </a:cubicBezTo>
                  <a:cubicBezTo>
                    <a:pt x="2311" y="322"/>
                    <a:pt x="2870" y="881"/>
                    <a:pt x="2906" y="1572"/>
                  </a:cubicBezTo>
                  <a:cubicBezTo>
                    <a:pt x="2906" y="1667"/>
                    <a:pt x="2977" y="1739"/>
                    <a:pt x="3061" y="1739"/>
                  </a:cubicBezTo>
                  <a:cubicBezTo>
                    <a:pt x="3156" y="1739"/>
                    <a:pt x="3227" y="1667"/>
                    <a:pt x="3227" y="1572"/>
                  </a:cubicBezTo>
                  <a:cubicBezTo>
                    <a:pt x="3215" y="1167"/>
                    <a:pt x="3049" y="762"/>
                    <a:pt x="2739" y="465"/>
                  </a:cubicBezTo>
                  <a:cubicBezTo>
                    <a:pt x="2442" y="167"/>
                    <a:pt x="2037" y="0"/>
                    <a:pt x="1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61" name="Google Shape;10672;p79">
              <a:extLst>
                <a:ext uri="{FF2B5EF4-FFF2-40B4-BE49-F238E27FC236}">
                  <a16:creationId xmlns:a16="http://schemas.microsoft.com/office/drawing/2014/main" id="{035E7688-F872-08A8-00D0-E8E5599F0847}"/>
                </a:ext>
              </a:extLst>
            </p:cNvPr>
            <p:cNvSpPr/>
            <p:nvPr/>
          </p:nvSpPr>
          <p:spPr>
            <a:xfrm>
              <a:off x="963664" y="2903733"/>
              <a:ext cx="65261" cy="64152"/>
            </a:xfrm>
            <a:custGeom>
              <a:avLst/>
              <a:gdLst/>
              <a:ahLst/>
              <a:cxnLst/>
              <a:rect l="l" t="t" r="r" b="b"/>
              <a:pathLst>
                <a:path w="2060" h="2025" extrusionOk="0">
                  <a:moveTo>
                    <a:pt x="1012" y="584"/>
                  </a:moveTo>
                  <a:cubicBezTo>
                    <a:pt x="1250" y="584"/>
                    <a:pt x="1441" y="774"/>
                    <a:pt x="1441" y="1013"/>
                  </a:cubicBezTo>
                  <a:cubicBezTo>
                    <a:pt x="1441" y="1251"/>
                    <a:pt x="1250" y="1453"/>
                    <a:pt x="1012" y="1453"/>
                  </a:cubicBezTo>
                  <a:cubicBezTo>
                    <a:pt x="774" y="1453"/>
                    <a:pt x="584" y="1251"/>
                    <a:pt x="584" y="1013"/>
                  </a:cubicBezTo>
                  <a:cubicBezTo>
                    <a:pt x="584" y="774"/>
                    <a:pt x="774" y="584"/>
                    <a:pt x="1012" y="584"/>
                  </a:cubicBezTo>
                  <a:close/>
                  <a:moveTo>
                    <a:pt x="1012" y="1"/>
                  </a:moveTo>
                  <a:cubicBezTo>
                    <a:pt x="929" y="1"/>
                    <a:pt x="845" y="72"/>
                    <a:pt x="845" y="167"/>
                  </a:cubicBezTo>
                  <a:lnTo>
                    <a:pt x="845" y="274"/>
                  </a:lnTo>
                  <a:cubicBezTo>
                    <a:pt x="762" y="286"/>
                    <a:pt x="667" y="334"/>
                    <a:pt x="595" y="370"/>
                  </a:cubicBezTo>
                  <a:lnTo>
                    <a:pt x="524" y="298"/>
                  </a:lnTo>
                  <a:cubicBezTo>
                    <a:pt x="494" y="268"/>
                    <a:pt x="453" y="254"/>
                    <a:pt x="411" y="254"/>
                  </a:cubicBezTo>
                  <a:cubicBezTo>
                    <a:pt x="369" y="254"/>
                    <a:pt x="328" y="268"/>
                    <a:pt x="298" y="298"/>
                  </a:cubicBezTo>
                  <a:cubicBezTo>
                    <a:pt x="238" y="358"/>
                    <a:pt x="238" y="465"/>
                    <a:pt x="298" y="524"/>
                  </a:cubicBezTo>
                  <a:lnTo>
                    <a:pt x="369" y="596"/>
                  </a:lnTo>
                  <a:cubicBezTo>
                    <a:pt x="333" y="667"/>
                    <a:pt x="286" y="763"/>
                    <a:pt x="274" y="858"/>
                  </a:cubicBezTo>
                  <a:lnTo>
                    <a:pt x="167" y="858"/>
                  </a:lnTo>
                  <a:cubicBezTo>
                    <a:pt x="72" y="858"/>
                    <a:pt x="0" y="929"/>
                    <a:pt x="0" y="1013"/>
                  </a:cubicBezTo>
                  <a:cubicBezTo>
                    <a:pt x="0" y="1108"/>
                    <a:pt x="72" y="1179"/>
                    <a:pt x="167" y="1179"/>
                  </a:cubicBezTo>
                  <a:lnTo>
                    <a:pt x="274" y="1179"/>
                  </a:lnTo>
                  <a:cubicBezTo>
                    <a:pt x="286" y="1275"/>
                    <a:pt x="333" y="1358"/>
                    <a:pt x="369" y="1429"/>
                  </a:cubicBezTo>
                  <a:lnTo>
                    <a:pt x="298" y="1513"/>
                  </a:lnTo>
                  <a:cubicBezTo>
                    <a:pt x="238" y="1572"/>
                    <a:pt x="238" y="1667"/>
                    <a:pt x="298" y="1727"/>
                  </a:cubicBezTo>
                  <a:cubicBezTo>
                    <a:pt x="333" y="1763"/>
                    <a:pt x="369" y="1775"/>
                    <a:pt x="417" y="1775"/>
                  </a:cubicBezTo>
                  <a:cubicBezTo>
                    <a:pt x="464" y="1775"/>
                    <a:pt x="512" y="1763"/>
                    <a:pt x="536" y="1727"/>
                  </a:cubicBezTo>
                  <a:lnTo>
                    <a:pt x="607" y="1656"/>
                  </a:lnTo>
                  <a:cubicBezTo>
                    <a:pt x="691" y="1703"/>
                    <a:pt x="774" y="1751"/>
                    <a:pt x="869" y="1763"/>
                  </a:cubicBezTo>
                  <a:lnTo>
                    <a:pt x="869" y="1870"/>
                  </a:lnTo>
                  <a:cubicBezTo>
                    <a:pt x="869" y="1953"/>
                    <a:pt x="941" y="2025"/>
                    <a:pt x="1024" y="2025"/>
                  </a:cubicBezTo>
                  <a:cubicBezTo>
                    <a:pt x="1119" y="2025"/>
                    <a:pt x="1191" y="1953"/>
                    <a:pt x="1191" y="1870"/>
                  </a:cubicBezTo>
                  <a:lnTo>
                    <a:pt x="1191" y="1763"/>
                  </a:lnTo>
                  <a:cubicBezTo>
                    <a:pt x="1286" y="1751"/>
                    <a:pt x="1369" y="1703"/>
                    <a:pt x="1441" y="1656"/>
                  </a:cubicBezTo>
                  <a:lnTo>
                    <a:pt x="1524" y="1727"/>
                  </a:lnTo>
                  <a:cubicBezTo>
                    <a:pt x="1548" y="1763"/>
                    <a:pt x="1596" y="1775"/>
                    <a:pt x="1643" y="1775"/>
                  </a:cubicBezTo>
                  <a:cubicBezTo>
                    <a:pt x="1679" y="1775"/>
                    <a:pt x="1727" y="1763"/>
                    <a:pt x="1762" y="1727"/>
                  </a:cubicBezTo>
                  <a:cubicBezTo>
                    <a:pt x="1822" y="1667"/>
                    <a:pt x="1822" y="1572"/>
                    <a:pt x="1762" y="1513"/>
                  </a:cubicBezTo>
                  <a:lnTo>
                    <a:pt x="1679" y="1429"/>
                  </a:lnTo>
                  <a:cubicBezTo>
                    <a:pt x="1727" y="1358"/>
                    <a:pt x="1774" y="1275"/>
                    <a:pt x="1786" y="1179"/>
                  </a:cubicBezTo>
                  <a:lnTo>
                    <a:pt x="1893" y="1179"/>
                  </a:lnTo>
                  <a:cubicBezTo>
                    <a:pt x="1977" y="1179"/>
                    <a:pt x="2060" y="1108"/>
                    <a:pt x="2060" y="1013"/>
                  </a:cubicBezTo>
                  <a:cubicBezTo>
                    <a:pt x="2012" y="929"/>
                    <a:pt x="1953" y="858"/>
                    <a:pt x="1857" y="858"/>
                  </a:cubicBezTo>
                  <a:lnTo>
                    <a:pt x="1762" y="858"/>
                  </a:lnTo>
                  <a:cubicBezTo>
                    <a:pt x="1738" y="763"/>
                    <a:pt x="1703" y="667"/>
                    <a:pt x="1655" y="596"/>
                  </a:cubicBezTo>
                  <a:lnTo>
                    <a:pt x="1727" y="524"/>
                  </a:lnTo>
                  <a:cubicBezTo>
                    <a:pt x="1786" y="465"/>
                    <a:pt x="1786" y="358"/>
                    <a:pt x="1727" y="298"/>
                  </a:cubicBezTo>
                  <a:cubicBezTo>
                    <a:pt x="1697" y="268"/>
                    <a:pt x="1655" y="254"/>
                    <a:pt x="1613" y="254"/>
                  </a:cubicBezTo>
                  <a:cubicBezTo>
                    <a:pt x="1572" y="254"/>
                    <a:pt x="1530" y="268"/>
                    <a:pt x="1500" y="298"/>
                  </a:cubicBezTo>
                  <a:lnTo>
                    <a:pt x="1429" y="370"/>
                  </a:lnTo>
                  <a:cubicBezTo>
                    <a:pt x="1357" y="334"/>
                    <a:pt x="1262" y="286"/>
                    <a:pt x="1179" y="274"/>
                  </a:cubicBezTo>
                  <a:lnTo>
                    <a:pt x="1179" y="167"/>
                  </a:lnTo>
                  <a:cubicBezTo>
                    <a:pt x="1179" y="72"/>
                    <a:pt x="1107" y="1"/>
                    <a:pt x="10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62" name="Google Shape;10673;p79">
              <a:extLst>
                <a:ext uri="{FF2B5EF4-FFF2-40B4-BE49-F238E27FC236}">
                  <a16:creationId xmlns:a16="http://schemas.microsoft.com/office/drawing/2014/main" id="{BDA92404-2544-913E-067A-69DFBEC0B182}"/>
                </a:ext>
              </a:extLst>
            </p:cNvPr>
            <p:cNvSpPr/>
            <p:nvPr/>
          </p:nvSpPr>
          <p:spPr>
            <a:xfrm>
              <a:off x="864062" y="2987843"/>
              <a:ext cx="264084" cy="244443"/>
            </a:xfrm>
            <a:custGeom>
              <a:avLst/>
              <a:gdLst/>
              <a:ahLst/>
              <a:cxnLst/>
              <a:rect l="l" t="t" r="r" b="b"/>
              <a:pathLst>
                <a:path w="8336" h="7716" extrusionOk="0">
                  <a:moveTo>
                    <a:pt x="2513" y="1"/>
                  </a:moveTo>
                  <a:cubicBezTo>
                    <a:pt x="2477" y="1"/>
                    <a:pt x="2418" y="13"/>
                    <a:pt x="2370" y="24"/>
                  </a:cubicBezTo>
                  <a:cubicBezTo>
                    <a:pt x="1834" y="167"/>
                    <a:pt x="1442" y="667"/>
                    <a:pt x="1442" y="1263"/>
                  </a:cubicBezTo>
                  <a:lnTo>
                    <a:pt x="1442" y="1358"/>
                  </a:lnTo>
                  <a:cubicBezTo>
                    <a:pt x="953" y="1513"/>
                    <a:pt x="632" y="2013"/>
                    <a:pt x="632" y="2560"/>
                  </a:cubicBezTo>
                  <a:cubicBezTo>
                    <a:pt x="632" y="2751"/>
                    <a:pt x="680" y="2941"/>
                    <a:pt x="751" y="3120"/>
                  </a:cubicBezTo>
                  <a:cubicBezTo>
                    <a:pt x="287" y="3453"/>
                    <a:pt x="1" y="4001"/>
                    <a:pt x="1" y="4596"/>
                  </a:cubicBezTo>
                  <a:cubicBezTo>
                    <a:pt x="1" y="4966"/>
                    <a:pt x="108" y="5323"/>
                    <a:pt x="322" y="5620"/>
                  </a:cubicBezTo>
                  <a:cubicBezTo>
                    <a:pt x="346" y="5675"/>
                    <a:pt x="395" y="5699"/>
                    <a:pt x="446" y="5699"/>
                  </a:cubicBezTo>
                  <a:cubicBezTo>
                    <a:pt x="473" y="5699"/>
                    <a:pt x="500" y="5692"/>
                    <a:pt x="525" y="5680"/>
                  </a:cubicBezTo>
                  <a:cubicBezTo>
                    <a:pt x="620" y="5644"/>
                    <a:pt x="644" y="5537"/>
                    <a:pt x="584" y="5442"/>
                  </a:cubicBezTo>
                  <a:cubicBezTo>
                    <a:pt x="406" y="5192"/>
                    <a:pt x="322" y="4894"/>
                    <a:pt x="322" y="4596"/>
                  </a:cubicBezTo>
                  <a:cubicBezTo>
                    <a:pt x="322" y="4061"/>
                    <a:pt x="596" y="3573"/>
                    <a:pt x="1037" y="3311"/>
                  </a:cubicBezTo>
                  <a:cubicBezTo>
                    <a:pt x="1037" y="3311"/>
                    <a:pt x="1049" y="3311"/>
                    <a:pt x="1049" y="3299"/>
                  </a:cubicBezTo>
                  <a:cubicBezTo>
                    <a:pt x="1049" y="3299"/>
                    <a:pt x="1327" y="3093"/>
                    <a:pt x="1883" y="3093"/>
                  </a:cubicBezTo>
                  <a:cubicBezTo>
                    <a:pt x="1925" y="3093"/>
                    <a:pt x="1968" y="3094"/>
                    <a:pt x="2013" y="3096"/>
                  </a:cubicBezTo>
                  <a:cubicBezTo>
                    <a:pt x="2108" y="3096"/>
                    <a:pt x="2180" y="3037"/>
                    <a:pt x="2180" y="2941"/>
                  </a:cubicBezTo>
                  <a:cubicBezTo>
                    <a:pt x="2180" y="2858"/>
                    <a:pt x="2120" y="2775"/>
                    <a:pt x="2025" y="2775"/>
                  </a:cubicBezTo>
                  <a:cubicBezTo>
                    <a:pt x="2000" y="2774"/>
                    <a:pt x="1975" y="2774"/>
                    <a:pt x="1950" y="2774"/>
                  </a:cubicBezTo>
                  <a:cubicBezTo>
                    <a:pt x="1502" y="2774"/>
                    <a:pt x="1182" y="2874"/>
                    <a:pt x="1013" y="2953"/>
                  </a:cubicBezTo>
                  <a:cubicBezTo>
                    <a:pt x="953" y="2834"/>
                    <a:pt x="941" y="2703"/>
                    <a:pt x="941" y="2560"/>
                  </a:cubicBezTo>
                  <a:cubicBezTo>
                    <a:pt x="941" y="2108"/>
                    <a:pt x="1239" y="1727"/>
                    <a:pt x="1644" y="1632"/>
                  </a:cubicBezTo>
                  <a:cubicBezTo>
                    <a:pt x="1680" y="1632"/>
                    <a:pt x="1882" y="1632"/>
                    <a:pt x="2013" y="1763"/>
                  </a:cubicBezTo>
                  <a:cubicBezTo>
                    <a:pt x="2120" y="1870"/>
                    <a:pt x="2180" y="2025"/>
                    <a:pt x="2180" y="2239"/>
                  </a:cubicBezTo>
                  <a:cubicBezTo>
                    <a:pt x="2180" y="2334"/>
                    <a:pt x="2251" y="2406"/>
                    <a:pt x="2323" y="2406"/>
                  </a:cubicBezTo>
                  <a:cubicBezTo>
                    <a:pt x="2418" y="2406"/>
                    <a:pt x="2489" y="2334"/>
                    <a:pt x="2489" y="2239"/>
                  </a:cubicBezTo>
                  <a:cubicBezTo>
                    <a:pt x="2489" y="1929"/>
                    <a:pt x="2394" y="1691"/>
                    <a:pt x="2215" y="1525"/>
                  </a:cubicBezTo>
                  <a:cubicBezTo>
                    <a:pt x="2073" y="1394"/>
                    <a:pt x="1882" y="1334"/>
                    <a:pt x="1763" y="1322"/>
                  </a:cubicBezTo>
                  <a:lnTo>
                    <a:pt x="1763" y="1275"/>
                  </a:lnTo>
                  <a:cubicBezTo>
                    <a:pt x="1763" y="846"/>
                    <a:pt x="2037" y="453"/>
                    <a:pt x="2430" y="358"/>
                  </a:cubicBezTo>
                  <a:cubicBezTo>
                    <a:pt x="2477" y="334"/>
                    <a:pt x="2513" y="334"/>
                    <a:pt x="2561" y="322"/>
                  </a:cubicBezTo>
                  <a:lnTo>
                    <a:pt x="2846" y="322"/>
                  </a:lnTo>
                  <a:cubicBezTo>
                    <a:pt x="3370" y="322"/>
                    <a:pt x="3799" y="751"/>
                    <a:pt x="3799" y="1275"/>
                  </a:cubicBezTo>
                  <a:lnTo>
                    <a:pt x="3799" y="4608"/>
                  </a:lnTo>
                  <a:cubicBezTo>
                    <a:pt x="3311" y="4644"/>
                    <a:pt x="2858" y="4835"/>
                    <a:pt x="2513" y="5180"/>
                  </a:cubicBezTo>
                  <a:cubicBezTo>
                    <a:pt x="2477" y="5216"/>
                    <a:pt x="2454" y="5311"/>
                    <a:pt x="2489" y="5370"/>
                  </a:cubicBezTo>
                  <a:cubicBezTo>
                    <a:pt x="2513" y="5430"/>
                    <a:pt x="2573" y="5442"/>
                    <a:pt x="2620" y="5442"/>
                  </a:cubicBezTo>
                  <a:cubicBezTo>
                    <a:pt x="2668" y="5442"/>
                    <a:pt x="2715" y="5430"/>
                    <a:pt x="2739" y="5394"/>
                  </a:cubicBezTo>
                  <a:cubicBezTo>
                    <a:pt x="3037" y="5097"/>
                    <a:pt x="3454" y="4918"/>
                    <a:pt x="3894" y="4918"/>
                  </a:cubicBezTo>
                  <a:cubicBezTo>
                    <a:pt x="4168" y="5192"/>
                    <a:pt x="4335" y="5573"/>
                    <a:pt x="4335" y="5978"/>
                  </a:cubicBezTo>
                  <a:cubicBezTo>
                    <a:pt x="4335" y="6382"/>
                    <a:pt x="4168" y="6763"/>
                    <a:pt x="3894" y="7037"/>
                  </a:cubicBezTo>
                  <a:cubicBezTo>
                    <a:pt x="3656" y="7263"/>
                    <a:pt x="3335" y="7394"/>
                    <a:pt x="3013" y="7394"/>
                  </a:cubicBezTo>
                  <a:cubicBezTo>
                    <a:pt x="2358" y="7394"/>
                    <a:pt x="1811" y="6882"/>
                    <a:pt x="1703" y="6204"/>
                  </a:cubicBezTo>
                  <a:cubicBezTo>
                    <a:pt x="1763" y="6097"/>
                    <a:pt x="1942" y="5787"/>
                    <a:pt x="2215" y="5680"/>
                  </a:cubicBezTo>
                  <a:cubicBezTo>
                    <a:pt x="2299" y="5656"/>
                    <a:pt x="2358" y="5561"/>
                    <a:pt x="2323" y="5489"/>
                  </a:cubicBezTo>
                  <a:cubicBezTo>
                    <a:pt x="2304" y="5413"/>
                    <a:pt x="2239" y="5375"/>
                    <a:pt x="2171" y="5375"/>
                  </a:cubicBezTo>
                  <a:cubicBezTo>
                    <a:pt x="2154" y="5375"/>
                    <a:pt x="2137" y="5377"/>
                    <a:pt x="2120" y="5382"/>
                  </a:cubicBezTo>
                  <a:cubicBezTo>
                    <a:pt x="1775" y="5513"/>
                    <a:pt x="1549" y="5847"/>
                    <a:pt x="1442" y="6013"/>
                  </a:cubicBezTo>
                  <a:cubicBezTo>
                    <a:pt x="1287" y="5978"/>
                    <a:pt x="1132" y="5918"/>
                    <a:pt x="989" y="5835"/>
                  </a:cubicBezTo>
                  <a:cubicBezTo>
                    <a:pt x="956" y="5816"/>
                    <a:pt x="920" y="5806"/>
                    <a:pt x="887" y="5806"/>
                  </a:cubicBezTo>
                  <a:cubicBezTo>
                    <a:pt x="837" y="5806"/>
                    <a:pt x="791" y="5828"/>
                    <a:pt x="763" y="5870"/>
                  </a:cubicBezTo>
                  <a:cubicBezTo>
                    <a:pt x="715" y="5954"/>
                    <a:pt x="727" y="6049"/>
                    <a:pt x="810" y="6097"/>
                  </a:cubicBezTo>
                  <a:cubicBezTo>
                    <a:pt x="989" y="6216"/>
                    <a:pt x="1191" y="6287"/>
                    <a:pt x="1406" y="6323"/>
                  </a:cubicBezTo>
                  <a:cubicBezTo>
                    <a:pt x="1549" y="7121"/>
                    <a:pt x="2239" y="7716"/>
                    <a:pt x="3025" y="7716"/>
                  </a:cubicBezTo>
                  <a:cubicBezTo>
                    <a:pt x="3430" y="7716"/>
                    <a:pt x="3823" y="7561"/>
                    <a:pt x="4120" y="7275"/>
                  </a:cubicBezTo>
                  <a:lnTo>
                    <a:pt x="4168" y="7228"/>
                  </a:lnTo>
                  <a:lnTo>
                    <a:pt x="4216" y="7275"/>
                  </a:lnTo>
                  <a:cubicBezTo>
                    <a:pt x="4251" y="7299"/>
                    <a:pt x="4287" y="7335"/>
                    <a:pt x="4323" y="7359"/>
                  </a:cubicBezTo>
                  <a:cubicBezTo>
                    <a:pt x="4609" y="7597"/>
                    <a:pt x="4966" y="7716"/>
                    <a:pt x="5311" y="7716"/>
                  </a:cubicBezTo>
                  <a:cubicBezTo>
                    <a:pt x="6109" y="7716"/>
                    <a:pt x="6787" y="7121"/>
                    <a:pt x="6942" y="6323"/>
                  </a:cubicBezTo>
                  <a:cubicBezTo>
                    <a:pt x="7168" y="6287"/>
                    <a:pt x="7371" y="6204"/>
                    <a:pt x="7561" y="6085"/>
                  </a:cubicBezTo>
                  <a:cubicBezTo>
                    <a:pt x="7633" y="6037"/>
                    <a:pt x="7657" y="5954"/>
                    <a:pt x="7621" y="5870"/>
                  </a:cubicBezTo>
                  <a:cubicBezTo>
                    <a:pt x="7589" y="5816"/>
                    <a:pt x="7538" y="5781"/>
                    <a:pt x="7478" y="5781"/>
                  </a:cubicBezTo>
                  <a:cubicBezTo>
                    <a:pt x="7448" y="5781"/>
                    <a:pt x="7415" y="5791"/>
                    <a:pt x="7383" y="5811"/>
                  </a:cubicBezTo>
                  <a:cubicBezTo>
                    <a:pt x="7240" y="5918"/>
                    <a:pt x="7061" y="5978"/>
                    <a:pt x="6883" y="6013"/>
                  </a:cubicBezTo>
                  <a:cubicBezTo>
                    <a:pt x="6787" y="5835"/>
                    <a:pt x="6573" y="5513"/>
                    <a:pt x="6204" y="5382"/>
                  </a:cubicBezTo>
                  <a:cubicBezTo>
                    <a:pt x="6187" y="5377"/>
                    <a:pt x="6171" y="5375"/>
                    <a:pt x="6154" y="5375"/>
                  </a:cubicBezTo>
                  <a:cubicBezTo>
                    <a:pt x="6089" y="5375"/>
                    <a:pt x="6030" y="5413"/>
                    <a:pt x="6002" y="5489"/>
                  </a:cubicBezTo>
                  <a:cubicBezTo>
                    <a:pt x="5978" y="5573"/>
                    <a:pt x="6025" y="5656"/>
                    <a:pt x="6109" y="5680"/>
                  </a:cubicBezTo>
                  <a:cubicBezTo>
                    <a:pt x="6383" y="5787"/>
                    <a:pt x="6561" y="6097"/>
                    <a:pt x="6621" y="6204"/>
                  </a:cubicBezTo>
                  <a:cubicBezTo>
                    <a:pt x="6525" y="6882"/>
                    <a:pt x="5966" y="7394"/>
                    <a:pt x="5311" y="7394"/>
                  </a:cubicBezTo>
                  <a:cubicBezTo>
                    <a:pt x="5037" y="7394"/>
                    <a:pt x="4751" y="7287"/>
                    <a:pt x="4513" y="7109"/>
                  </a:cubicBezTo>
                  <a:cubicBezTo>
                    <a:pt x="4478" y="7085"/>
                    <a:pt x="4454" y="7061"/>
                    <a:pt x="4418" y="7037"/>
                  </a:cubicBezTo>
                  <a:cubicBezTo>
                    <a:pt x="4394" y="7025"/>
                    <a:pt x="4382" y="6990"/>
                    <a:pt x="4347" y="6966"/>
                  </a:cubicBezTo>
                  <a:cubicBezTo>
                    <a:pt x="4537" y="6680"/>
                    <a:pt x="4644" y="6323"/>
                    <a:pt x="4644" y="5966"/>
                  </a:cubicBezTo>
                  <a:cubicBezTo>
                    <a:pt x="4644" y="5859"/>
                    <a:pt x="4632" y="5775"/>
                    <a:pt x="4620" y="5680"/>
                  </a:cubicBezTo>
                  <a:lnTo>
                    <a:pt x="4620" y="5680"/>
                  </a:lnTo>
                  <a:cubicBezTo>
                    <a:pt x="5430" y="5859"/>
                    <a:pt x="5728" y="6251"/>
                    <a:pt x="5823" y="6430"/>
                  </a:cubicBezTo>
                  <a:cubicBezTo>
                    <a:pt x="5844" y="6482"/>
                    <a:pt x="5910" y="6516"/>
                    <a:pt x="5973" y="6516"/>
                  </a:cubicBezTo>
                  <a:cubicBezTo>
                    <a:pt x="5983" y="6516"/>
                    <a:pt x="5992" y="6515"/>
                    <a:pt x="6002" y="6513"/>
                  </a:cubicBezTo>
                  <a:cubicBezTo>
                    <a:pt x="6109" y="6501"/>
                    <a:pt x="6168" y="6382"/>
                    <a:pt x="6121" y="6275"/>
                  </a:cubicBezTo>
                  <a:cubicBezTo>
                    <a:pt x="5990" y="6025"/>
                    <a:pt x="5633" y="5561"/>
                    <a:pt x="4656" y="5370"/>
                  </a:cubicBezTo>
                  <a:cubicBezTo>
                    <a:pt x="4646" y="5367"/>
                    <a:pt x="4634" y="5365"/>
                    <a:pt x="4622" y="5365"/>
                  </a:cubicBezTo>
                  <a:cubicBezTo>
                    <a:pt x="4594" y="5365"/>
                    <a:pt x="4562" y="5374"/>
                    <a:pt x="4537" y="5382"/>
                  </a:cubicBezTo>
                  <a:cubicBezTo>
                    <a:pt x="4501" y="5239"/>
                    <a:pt x="4418" y="5097"/>
                    <a:pt x="4347" y="4977"/>
                  </a:cubicBezTo>
                  <a:cubicBezTo>
                    <a:pt x="4359" y="4954"/>
                    <a:pt x="4394" y="4942"/>
                    <a:pt x="4418" y="4906"/>
                  </a:cubicBezTo>
                  <a:cubicBezTo>
                    <a:pt x="4859" y="4906"/>
                    <a:pt x="5252" y="5073"/>
                    <a:pt x="5573" y="5382"/>
                  </a:cubicBezTo>
                  <a:cubicBezTo>
                    <a:pt x="5597" y="5418"/>
                    <a:pt x="5644" y="5430"/>
                    <a:pt x="5692" y="5430"/>
                  </a:cubicBezTo>
                  <a:cubicBezTo>
                    <a:pt x="5752" y="5430"/>
                    <a:pt x="5787" y="5394"/>
                    <a:pt x="5823" y="5358"/>
                  </a:cubicBezTo>
                  <a:cubicBezTo>
                    <a:pt x="5847" y="5299"/>
                    <a:pt x="5847" y="5204"/>
                    <a:pt x="5787" y="5156"/>
                  </a:cubicBezTo>
                  <a:cubicBezTo>
                    <a:pt x="5454" y="4823"/>
                    <a:pt x="4990" y="4608"/>
                    <a:pt x="4513" y="4596"/>
                  </a:cubicBezTo>
                  <a:lnTo>
                    <a:pt x="4513" y="1251"/>
                  </a:lnTo>
                  <a:cubicBezTo>
                    <a:pt x="4513" y="727"/>
                    <a:pt x="4942" y="298"/>
                    <a:pt x="5466" y="298"/>
                  </a:cubicBezTo>
                  <a:lnTo>
                    <a:pt x="5752" y="298"/>
                  </a:lnTo>
                  <a:cubicBezTo>
                    <a:pt x="5787" y="298"/>
                    <a:pt x="5835" y="310"/>
                    <a:pt x="5883" y="310"/>
                  </a:cubicBezTo>
                  <a:cubicBezTo>
                    <a:pt x="6287" y="417"/>
                    <a:pt x="6549" y="786"/>
                    <a:pt x="6549" y="1227"/>
                  </a:cubicBezTo>
                  <a:lnTo>
                    <a:pt x="6549" y="1275"/>
                  </a:lnTo>
                  <a:cubicBezTo>
                    <a:pt x="6418" y="1287"/>
                    <a:pt x="6240" y="1334"/>
                    <a:pt x="6085" y="1489"/>
                  </a:cubicBezTo>
                  <a:cubicBezTo>
                    <a:pt x="5906" y="1644"/>
                    <a:pt x="5823" y="1882"/>
                    <a:pt x="5823" y="2203"/>
                  </a:cubicBezTo>
                  <a:cubicBezTo>
                    <a:pt x="5823" y="2287"/>
                    <a:pt x="5883" y="2346"/>
                    <a:pt x="5954" y="2358"/>
                  </a:cubicBezTo>
                  <a:cubicBezTo>
                    <a:pt x="5967" y="2361"/>
                    <a:pt x="5979" y="2362"/>
                    <a:pt x="5990" y="2362"/>
                  </a:cubicBezTo>
                  <a:cubicBezTo>
                    <a:pt x="6077" y="2362"/>
                    <a:pt x="6133" y="2287"/>
                    <a:pt x="6133" y="2203"/>
                  </a:cubicBezTo>
                  <a:cubicBezTo>
                    <a:pt x="6133" y="1977"/>
                    <a:pt x="6192" y="1822"/>
                    <a:pt x="6299" y="1727"/>
                  </a:cubicBezTo>
                  <a:cubicBezTo>
                    <a:pt x="6430" y="1584"/>
                    <a:pt x="6621" y="1584"/>
                    <a:pt x="6668" y="1584"/>
                  </a:cubicBezTo>
                  <a:cubicBezTo>
                    <a:pt x="7073" y="1679"/>
                    <a:pt x="7371" y="2060"/>
                    <a:pt x="7371" y="2513"/>
                  </a:cubicBezTo>
                  <a:cubicBezTo>
                    <a:pt x="7371" y="2644"/>
                    <a:pt x="7335" y="2775"/>
                    <a:pt x="7299" y="2918"/>
                  </a:cubicBezTo>
                  <a:cubicBezTo>
                    <a:pt x="7138" y="2832"/>
                    <a:pt x="6840" y="2736"/>
                    <a:pt x="6424" y="2736"/>
                  </a:cubicBezTo>
                  <a:cubicBezTo>
                    <a:pt x="6380" y="2736"/>
                    <a:pt x="6334" y="2737"/>
                    <a:pt x="6287" y="2739"/>
                  </a:cubicBezTo>
                  <a:cubicBezTo>
                    <a:pt x="6192" y="2739"/>
                    <a:pt x="6133" y="2799"/>
                    <a:pt x="6121" y="2882"/>
                  </a:cubicBezTo>
                  <a:cubicBezTo>
                    <a:pt x="6109" y="2989"/>
                    <a:pt x="6192" y="3061"/>
                    <a:pt x="6287" y="3061"/>
                  </a:cubicBezTo>
                  <a:cubicBezTo>
                    <a:pt x="6317" y="3059"/>
                    <a:pt x="6346" y="3059"/>
                    <a:pt x="6374" y="3059"/>
                  </a:cubicBezTo>
                  <a:cubicBezTo>
                    <a:pt x="6937" y="3059"/>
                    <a:pt x="7240" y="3275"/>
                    <a:pt x="7252" y="3275"/>
                  </a:cubicBezTo>
                  <a:lnTo>
                    <a:pt x="7264" y="3287"/>
                  </a:lnTo>
                  <a:cubicBezTo>
                    <a:pt x="7716" y="3537"/>
                    <a:pt x="7978" y="4025"/>
                    <a:pt x="7978" y="4561"/>
                  </a:cubicBezTo>
                  <a:cubicBezTo>
                    <a:pt x="7978" y="4858"/>
                    <a:pt x="7895" y="5144"/>
                    <a:pt x="7740" y="5382"/>
                  </a:cubicBezTo>
                  <a:cubicBezTo>
                    <a:pt x="7692" y="5454"/>
                    <a:pt x="7716" y="5549"/>
                    <a:pt x="7776" y="5608"/>
                  </a:cubicBezTo>
                  <a:cubicBezTo>
                    <a:pt x="7799" y="5632"/>
                    <a:pt x="7835" y="5632"/>
                    <a:pt x="7871" y="5632"/>
                  </a:cubicBezTo>
                  <a:cubicBezTo>
                    <a:pt x="7930" y="5632"/>
                    <a:pt x="7978" y="5608"/>
                    <a:pt x="8014" y="5561"/>
                  </a:cubicBezTo>
                  <a:cubicBezTo>
                    <a:pt x="8204" y="5263"/>
                    <a:pt x="8311" y="4918"/>
                    <a:pt x="8311" y="4561"/>
                  </a:cubicBezTo>
                  <a:cubicBezTo>
                    <a:pt x="8335" y="4001"/>
                    <a:pt x="8061" y="3453"/>
                    <a:pt x="7597" y="3120"/>
                  </a:cubicBezTo>
                  <a:cubicBezTo>
                    <a:pt x="7680" y="2941"/>
                    <a:pt x="7716" y="2751"/>
                    <a:pt x="7716" y="2560"/>
                  </a:cubicBezTo>
                  <a:cubicBezTo>
                    <a:pt x="7716" y="2013"/>
                    <a:pt x="7371" y="1537"/>
                    <a:pt x="6895" y="1358"/>
                  </a:cubicBezTo>
                  <a:lnTo>
                    <a:pt x="6895" y="1263"/>
                  </a:lnTo>
                  <a:cubicBezTo>
                    <a:pt x="6895" y="679"/>
                    <a:pt x="6525" y="179"/>
                    <a:pt x="5978" y="24"/>
                  </a:cubicBezTo>
                  <a:cubicBezTo>
                    <a:pt x="5930" y="13"/>
                    <a:pt x="5871" y="13"/>
                    <a:pt x="5823" y="1"/>
                  </a:cubicBezTo>
                  <a:lnTo>
                    <a:pt x="5478" y="1"/>
                  </a:lnTo>
                  <a:cubicBezTo>
                    <a:pt x="4787" y="1"/>
                    <a:pt x="4216" y="560"/>
                    <a:pt x="4216" y="1263"/>
                  </a:cubicBezTo>
                  <a:lnTo>
                    <a:pt x="4216" y="4692"/>
                  </a:lnTo>
                  <a:lnTo>
                    <a:pt x="4168" y="4727"/>
                  </a:lnTo>
                  <a:lnTo>
                    <a:pt x="4120" y="4692"/>
                  </a:lnTo>
                  <a:lnTo>
                    <a:pt x="4120" y="1263"/>
                  </a:lnTo>
                  <a:cubicBezTo>
                    <a:pt x="4120" y="560"/>
                    <a:pt x="3561" y="1"/>
                    <a:pt x="28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63" name="Google Shape;10674;p79">
              <a:extLst>
                <a:ext uri="{FF2B5EF4-FFF2-40B4-BE49-F238E27FC236}">
                  <a16:creationId xmlns:a16="http://schemas.microsoft.com/office/drawing/2014/main" id="{B7C8DE20-F031-0EA4-BF55-B2A25E1E69C9}"/>
                </a:ext>
              </a:extLst>
            </p:cNvPr>
            <p:cNvSpPr/>
            <p:nvPr/>
          </p:nvSpPr>
          <p:spPr>
            <a:xfrm>
              <a:off x="1022494" y="3006724"/>
              <a:ext cx="44162" cy="22271"/>
            </a:xfrm>
            <a:custGeom>
              <a:avLst/>
              <a:gdLst/>
              <a:ahLst/>
              <a:cxnLst/>
              <a:rect l="l" t="t" r="r" b="b"/>
              <a:pathLst>
                <a:path w="1394" h="703" extrusionOk="0">
                  <a:moveTo>
                    <a:pt x="454" y="0"/>
                  </a:moveTo>
                  <a:cubicBezTo>
                    <a:pt x="402" y="0"/>
                    <a:pt x="350" y="4"/>
                    <a:pt x="298" y="12"/>
                  </a:cubicBezTo>
                  <a:lnTo>
                    <a:pt x="155" y="24"/>
                  </a:lnTo>
                  <a:cubicBezTo>
                    <a:pt x="60" y="48"/>
                    <a:pt x="0" y="119"/>
                    <a:pt x="12" y="202"/>
                  </a:cubicBezTo>
                  <a:cubicBezTo>
                    <a:pt x="34" y="290"/>
                    <a:pt x="96" y="347"/>
                    <a:pt x="170" y="347"/>
                  </a:cubicBezTo>
                  <a:cubicBezTo>
                    <a:pt x="177" y="347"/>
                    <a:pt x="184" y="346"/>
                    <a:pt x="191" y="345"/>
                  </a:cubicBezTo>
                  <a:lnTo>
                    <a:pt x="346" y="321"/>
                  </a:lnTo>
                  <a:cubicBezTo>
                    <a:pt x="370" y="319"/>
                    <a:pt x="394" y="318"/>
                    <a:pt x="417" y="318"/>
                  </a:cubicBezTo>
                  <a:cubicBezTo>
                    <a:pt x="675" y="318"/>
                    <a:pt x="908" y="436"/>
                    <a:pt x="1072" y="643"/>
                  </a:cubicBezTo>
                  <a:cubicBezTo>
                    <a:pt x="1108" y="679"/>
                    <a:pt x="1143" y="702"/>
                    <a:pt x="1203" y="702"/>
                  </a:cubicBezTo>
                  <a:cubicBezTo>
                    <a:pt x="1239" y="702"/>
                    <a:pt x="1286" y="679"/>
                    <a:pt x="1298" y="667"/>
                  </a:cubicBezTo>
                  <a:cubicBezTo>
                    <a:pt x="1370" y="607"/>
                    <a:pt x="1394" y="524"/>
                    <a:pt x="1334" y="440"/>
                  </a:cubicBezTo>
                  <a:cubicBezTo>
                    <a:pt x="1126" y="171"/>
                    <a:pt x="802" y="0"/>
                    <a:pt x="4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64" name="Google Shape;10675;p79">
              <a:extLst>
                <a:ext uri="{FF2B5EF4-FFF2-40B4-BE49-F238E27FC236}">
                  <a16:creationId xmlns:a16="http://schemas.microsoft.com/office/drawing/2014/main" id="{548E37F9-665C-7298-A2B0-EC6BD2FC0846}"/>
                </a:ext>
              </a:extLst>
            </p:cNvPr>
            <p:cNvSpPr/>
            <p:nvPr/>
          </p:nvSpPr>
          <p:spPr>
            <a:xfrm>
              <a:off x="1086234" y="3100244"/>
              <a:ext cx="28322" cy="37002"/>
            </a:xfrm>
            <a:custGeom>
              <a:avLst/>
              <a:gdLst/>
              <a:ahLst/>
              <a:cxnLst/>
              <a:rect l="l" t="t" r="r" b="b"/>
              <a:pathLst>
                <a:path w="894" h="1168" extrusionOk="0">
                  <a:moveTo>
                    <a:pt x="181" y="1"/>
                  </a:moveTo>
                  <a:cubicBezTo>
                    <a:pt x="115" y="1"/>
                    <a:pt x="55" y="44"/>
                    <a:pt x="36" y="108"/>
                  </a:cubicBezTo>
                  <a:cubicBezTo>
                    <a:pt x="1" y="203"/>
                    <a:pt x="48" y="286"/>
                    <a:pt x="132" y="322"/>
                  </a:cubicBezTo>
                  <a:cubicBezTo>
                    <a:pt x="525" y="441"/>
                    <a:pt x="572" y="1025"/>
                    <a:pt x="572" y="1025"/>
                  </a:cubicBezTo>
                  <a:cubicBezTo>
                    <a:pt x="572" y="1108"/>
                    <a:pt x="644" y="1168"/>
                    <a:pt x="727" y="1168"/>
                  </a:cubicBezTo>
                  <a:lnTo>
                    <a:pt x="751" y="1168"/>
                  </a:lnTo>
                  <a:cubicBezTo>
                    <a:pt x="822" y="1168"/>
                    <a:pt x="894" y="1096"/>
                    <a:pt x="894" y="1001"/>
                  </a:cubicBezTo>
                  <a:cubicBezTo>
                    <a:pt x="894" y="977"/>
                    <a:pt x="846" y="203"/>
                    <a:pt x="239" y="13"/>
                  </a:cubicBezTo>
                  <a:cubicBezTo>
                    <a:pt x="220" y="4"/>
                    <a:pt x="200" y="1"/>
                    <a:pt x="1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65" name="Google Shape;10676;p79">
              <a:extLst>
                <a:ext uri="{FF2B5EF4-FFF2-40B4-BE49-F238E27FC236}">
                  <a16:creationId xmlns:a16="http://schemas.microsoft.com/office/drawing/2014/main" id="{D18668EA-E7D7-2922-5184-769C7BCDE2B9}"/>
                </a:ext>
              </a:extLst>
            </p:cNvPr>
            <p:cNvSpPr/>
            <p:nvPr/>
          </p:nvSpPr>
          <p:spPr>
            <a:xfrm>
              <a:off x="1023634" y="3077941"/>
              <a:ext cx="26041" cy="49167"/>
            </a:xfrm>
            <a:custGeom>
              <a:avLst/>
              <a:gdLst/>
              <a:ahLst/>
              <a:cxnLst/>
              <a:rect l="l" t="t" r="r" b="b"/>
              <a:pathLst>
                <a:path w="822" h="1552" extrusionOk="0">
                  <a:moveTo>
                    <a:pt x="646" y="0"/>
                  </a:moveTo>
                  <a:cubicBezTo>
                    <a:pt x="617" y="0"/>
                    <a:pt x="588" y="9"/>
                    <a:pt x="560" y="26"/>
                  </a:cubicBezTo>
                  <a:cubicBezTo>
                    <a:pt x="345" y="181"/>
                    <a:pt x="0" y="538"/>
                    <a:pt x="0" y="1383"/>
                  </a:cubicBezTo>
                  <a:cubicBezTo>
                    <a:pt x="0" y="1462"/>
                    <a:pt x="74" y="1551"/>
                    <a:pt x="163" y="1551"/>
                  </a:cubicBezTo>
                  <a:cubicBezTo>
                    <a:pt x="168" y="1551"/>
                    <a:pt x="173" y="1551"/>
                    <a:pt x="179" y="1550"/>
                  </a:cubicBezTo>
                  <a:cubicBezTo>
                    <a:pt x="250" y="1526"/>
                    <a:pt x="310" y="1455"/>
                    <a:pt x="310" y="1383"/>
                  </a:cubicBezTo>
                  <a:cubicBezTo>
                    <a:pt x="310" y="681"/>
                    <a:pt x="584" y="395"/>
                    <a:pt x="726" y="312"/>
                  </a:cubicBezTo>
                  <a:cubicBezTo>
                    <a:pt x="786" y="264"/>
                    <a:pt x="822" y="205"/>
                    <a:pt x="798" y="133"/>
                  </a:cubicBezTo>
                  <a:cubicBezTo>
                    <a:pt x="781" y="49"/>
                    <a:pt x="716" y="0"/>
                    <a:pt x="6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66" name="Google Shape;10677;p79">
              <a:extLst>
                <a:ext uri="{FF2B5EF4-FFF2-40B4-BE49-F238E27FC236}">
                  <a16:creationId xmlns:a16="http://schemas.microsoft.com/office/drawing/2014/main" id="{F5016749-D470-EED6-DFA9-D65B4A22F128}"/>
                </a:ext>
              </a:extLst>
            </p:cNvPr>
            <p:cNvSpPr/>
            <p:nvPr/>
          </p:nvSpPr>
          <p:spPr>
            <a:xfrm>
              <a:off x="924413" y="3006819"/>
              <a:ext cx="44162" cy="22176"/>
            </a:xfrm>
            <a:custGeom>
              <a:avLst/>
              <a:gdLst/>
              <a:ahLst/>
              <a:cxnLst/>
              <a:rect l="l" t="t" r="r" b="b"/>
              <a:pathLst>
                <a:path w="1394" h="700" extrusionOk="0">
                  <a:moveTo>
                    <a:pt x="963" y="1"/>
                  </a:moveTo>
                  <a:cubicBezTo>
                    <a:pt x="614" y="1"/>
                    <a:pt x="272" y="163"/>
                    <a:pt x="60" y="437"/>
                  </a:cubicBezTo>
                  <a:cubicBezTo>
                    <a:pt x="1" y="521"/>
                    <a:pt x="25" y="616"/>
                    <a:pt x="96" y="664"/>
                  </a:cubicBezTo>
                  <a:cubicBezTo>
                    <a:pt x="120" y="676"/>
                    <a:pt x="156" y="699"/>
                    <a:pt x="179" y="699"/>
                  </a:cubicBezTo>
                  <a:cubicBezTo>
                    <a:pt x="227" y="699"/>
                    <a:pt x="287" y="664"/>
                    <a:pt x="322" y="640"/>
                  </a:cubicBezTo>
                  <a:cubicBezTo>
                    <a:pt x="464" y="433"/>
                    <a:pt x="716" y="315"/>
                    <a:pt x="976" y="315"/>
                  </a:cubicBezTo>
                  <a:cubicBezTo>
                    <a:pt x="1000" y="315"/>
                    <a:pt x="1025" y="316"/>
                    <a:pt x="1049" y="318"/>
                  </a:cubicBezTo>
                  <a:lnTo>
                    <a:pt x="1191" y="342"/>
                  </a:lnTo>
                  <a:cubicBezTo>
                    <a:pt x="1200" y="343"/>
                    <a:pt x="1208" y="344"/>
                    <a:pt x="1215" y="344"/>
                  </a:cubicBezTo>
                  <a:cubicBezTo>
                    <a:pt x="1298" y="344"/>
                    <a:pt x="1359" y="287"/>
                    <a:pt x="1370" y="199"/>
                  </a:cubicBezTo>
                  <a:cubicBezTo>
                    <a:pt x="1394" y="116"/>
                    <a:pt x="1334" y="21"/>
                    <a:pt x="1239" y="21"/>
                  </a:cubicBezTo>
                  <a:lnTo>
                    <a:pt x="1096" y="9"/>
                  </a:lnTo>
                  <a:cubicBezTo>
                    <a:pt x="1052" y="3"/>
                    <a:pt x="1007" y="1"/>
                    <a:pt x="9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67" name="Google Shape;10678;p79">
              <a:extLst>
                <a:ext uri="{FF2B5EF4-FFF2-40B4-BE49-F238E27FC236}">
                  <a16:creationId xmlns:a16="http://schemas.microsoft.com/office/drawing/2014/main" id="{BD570758-355B-8A82-307E-EACAA570B4C8}"/>
                </a:ext>
              </a:extLst>
            </p:cNvPr>
            <p:cNvSpPr/>
            <p:nvPr/>
          </p:nvSpPr>
          <p:spPr>
            <a:xfrm>
              <a:off x="929703" y="3158757"/>
              <a:ext cx="56232" cy="41849"/>
            </a:xfrm>
            <a:custGeom>
              <a:avLst/>
              <a:gdLst/>
              <a:ahLst/>
              <a:cxnLst/>
              <a:rect l="l" t="t" r="r" b="b"/>
              <a:pathLst>
                <a:path w="1775" h="1321" extrusionOk="0">
                  <a:moveTo>
                    <a:pt x="1604" y="1"/>
                  </a:moveTo>
                  <a:cubicBezTo>
                    <a:pt x="1586" y="1"/>
                    <a:pt x="1567" y="4"/>
                    <a:pt x="1548" y="11"/>
                  </a:cubicBezTo>
                  <a:cubicBezTo>
                    <a:pt x="179" y="309"/>
                    <a:pt x="36" y="1095"/>
                    <a:pt x="12" y="1118"/>
                  </a:cubicBezTo>
                  <a:cubicBezTo>
                    <a:pt x="1" y="1214"/>
                    <a:pt x="60" y="1297"/>
                    <a:pt x="155" y="1321"/>
                  </a:cubicBezTo>
                  <a:lnTo>
                    <a:pt x="179" y="1321"/>
                  </a:lnTo>
                  <a:cubicBezTo>
                    <a:pt x="251" y="1321"/>
                    <a:pt x="334" y="1261"/>
                    <a:pt x="346" y="1178"/>
                  </a:cubicBezTo>
                  <a:cubicBezTo>
                    <a:pt x="346" y="1178"/>
                    <a:pt x="477" y="571"/>
                    <a:pt x="1620" y="333"/>
                  </a:cubicBezTo>
                  <a:cubicBezTo>
                    <a:pt x="1715" y="309"/>
                    <a:pt x="1775" y="213"/>
                    <a:pt x="1739" y="130"/>
                  </a:cubicBezTo>
                  <a:cubicBezTo>
                    <a:pt x="1729" y="54"/>
                    <a:pt x="1674" y="1"/>
                    <a:pt x="16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68" name="Google Shape;10679;p79">
              <a:extLst>
                <a:ext uri="{FF2B5EF4-FFF2-40B4-BE49-F238E27FC236}">
                  <a16:creationId xmlns:a16="http://schemas.microsoft.com/office/drawing/2014/main" id="{DA86C588-C812-1032-CAFA-DE882159347E}"/>
                </a:ext>
              </a:extLst>
            </p:cNvPr>
            <p:cNvSpPr/>
            <p:nvPr/>
          </p:nvSpPr>
          <p:spPr>
            <a:xfrm>
              <a:off x="876512" y="3100244"/>
              <a:ext cx="28322" cy="37002"/>
            </a:xfrm>
            <a:custGeom>
              <a:avLst/>
              <a:gdLst/>
              <a:ahLst/>
              <a:cxnLst/>
              <a:rect l="l" t="t" r="r" b="b"/>
              <a:pathLst>
                <a:path w="894" h="1168" extrusionOk="0">
                  <a:moveTo>
                    <a:pt x="714" y="1"/>
                  </a:moveTo>
                  <a:cubicBezTo>
                    <a:pt x="694" y="1"/>
                    <a:pt x="675" y="4"/>
                    <a:pt x="656" y="13"/>
                  </a:cubicBezTo>
                  <a:cubicBezTo>
                    <a:pt x="60" y="203"/>
                    <a:pt x="1" y="965"/>
                    <a:pt x="1" y="1001"/>
                  </a:cubicBezTo>
                  <a:cubicBezTo>
                    <a:pt x="1" y="1096"/>
                    <a:pt x="60" y="1168"/>
                    <a:pt x="144" y="1168"/>
                  </a:cubicBezTo>
                  <a:lnTo>
                    <a:pt x="156" y="1168"/>
                  </a:lnTo>
                  <a:cubicBezTo>
                    <a:pt x="251" y="1168"/>
                    <a:pt x="322" y="1108"/>
                    <a:pt x="322" y="1025"/>
                  </a:cubicBezTo>
                  <a:cubicBezTo>
                    <a:pt x="322" y="1025"/>
                    <a:pt x="358" y="441"/>
                    <a:pt x="751" y="322"/>
                  </a:cubicBezTo>
                  <a:cubicBezTo>
                    <a:pt x="846" y="286"/>
                    <a:pt x="894" y="203"/>
                    <a:pt x="858" y="108"/>
                  </a:cubicBezTo>
                  <a:cubicBezTo>
                    <a:pt x="840" y="44"/>
                    <a:pt x="779" y="1"/>
                    <a:pt x="7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69" name="Google Shape;10680;p79">
              <a:extLst>
                <a:ext uri="{FF2B5EF4-FFF2-40B4-BE49-F238E27FC236}">
                  <a16:creationId xmlns:a16="http://schemas.microsoft.com/office/drawing/2014/main" id="{33BE0142-5648-FCBD-67A1-217BEC0C7988}"/>
                </a:ext>
              </a:extLst>
            </p:cNvPr>
            <p:cNvSpPr/>
            <p:nvPr/>
          </p:nvSpPr>
          <p:spPr>
            <a:xfrm>
              <a:off x="941393" y="3077941"/>
              <a:ext cx="26453" cy="49484"/>
            </a:xfrm>
            <a:custGeom>
              <a:avLst/>
              <a:gdLst/>
              <a:ahLst/>
              <a:cxnLst/>
              <a:rect l="l" t="t" r="r" b="b"/>
              <a:pathLst>
                <a:path w="835" h="1562" extrusionOk="0">
                  <a:moveTo>
                    <a:pt x="185" y="0"/>
                  </a:moveTo>
                  <a:cubicBezTo>
                    <a:pt x="112" y="0"/>
                    <a:pt x="41" y="49"/>
                    <a:pt x="24" y="133"/>
                  </a:cubicBezTo>
                  <a:cubicBezTo>
                    <a:pt x="1" y="193"/>
                    <a:pt x="36" y="264"/>
                    <a:pt x="96" y="312"/>
                  </a:cubicBezTo>
                  <a:cubicBezTo>
                    <a:pt x="239" y="419"/>
                    <a:pt x="513" y="681"/>
                    <a:pt x="513" y="1395"/>
                  </a:cubicBezTo>
                  <a:cubicBezTo>
                    <a:pt x="513" y="1491"/>
                    <a:pt x="584" y="1562"/>
                    <a:pt x="679" y="1562"/>
                  </a:cubicBezTo>
                  <a:cubicBezTo>
                    <a:pt x="763" y="1562"/>
                    <a:pt x="834" y="1491"/>
                    <a:pt x="834" y="1395"/>
                  </a:cubicBezTo>
                  <a:cubicBezTo>
                    <a:pt x="834" y="538"/>
                    <a:pt x="513" y="181"/>
                    <a:pt x="274" y="26"/>
                  </a:cubicBezTo>
                  <a:cubicBezTo>
                    <a:pt x="247" y="9"/>
                    <a:pt x="216" y="0"/>
                    <a:pt x="1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70" name="Google Shape;10681;p79">
            <a:extLst>
              <a:ext uri="{FF2B5EF4-FFF2-40B4-BE49-F238E27FC236}">
                <a16:creationId xmlns:a16="http://schemas.microsoft.com/office/drawing/2014/main" id="{96D07187-2E3C-E833-80CD-6133B4B91CF4}"/>
              </a:ext>
            </a:extLst>
          </p:cNvPr>
          <p:cNvGrpSpPr/>
          <p:nvPr/>
        </p:nvGrpSpPr>
        <p:grpSpPr>
          <a:xfrm>
            <a:off x="7191198" y="4596690"/>
            <a:ext cx="697910" cy="693032"/>
            <a:chOff x="3978523" y="2884661"/>
            <a:chExt cx="348955" cy="346516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71" name="Google Shape;10682;p79">
              <a:extLst>
                <a:ext uri="{FF2B5EF4-FFF2-40B4-BE49-F238E27FC236}">
                  <a16:creationId xmlns:a16="http://schemas.microsoft.com/office/drawing/2014/main" id="{6B0E39A9-DF5C-B226-1B2E-48EBC8DABE9C}"/>
                </a:ext>
              </a:extLst>
            </p:cNvPr>
            <p:cNvSpPr/>
            <p:nvPr/>
          </p:nvSpPr>
          <p:spPr>
            <a:xfrm>
              <a:off x="4237285" y="2916658"/>
              <a:ext cx="58101" cy="56897"/>
            </a:xfrm>
            <a:custGeom>
              <a:avLst/>
              <a:gdLst/>
              <a:ahLst/>
              <a:cxnLst/>
              <a:rect l="l" t="t" r="r" b="b"/>
              <a:pathLst>
                <a:path w="1834" h="1796" extrusionOk="0">
                  <a:moveTo>
                    <a:pt x="1661" y="0"/>
                  </a:moveTo>
                  <a:cubicBezTo>
                    <a:pt x="1620" y="0"/>
                    <a:pt x="1578" y="15"/>
                    <a:pt x="1548" y="45"/>
                  </a:cubicBezTo>
                  <a:lnTo>
                    <a:pt x="60" y="1533"/>
                  </a:lnTo>
                  <a:cubicBezTo>
                    <a:pt x="0" y="1593"/>
                    <a:pt x="0" y="1700"/>
                    <a:pt x="60" y="1759"/>
                  </a:cubicBezTo>
                  <a:cubicBezTo>
                    <a:pt x="84" y="1783"/>
                    <a:pt x="131" y="1795"/>
                    <a:pt x="179" y="1795"/>
                  </a:cubicBezTo>
                  <a:cubicBezTo>
                    <a:pt x="215" y="1795"/>
                    <a:pt x="262" y="1783"/>
                    <a:pt x="298" y="1759"/>
                  </a:cubicBezTo>
                  <a:lnTo>
                    <a:pt x="1786" y="271"/>
                  </a:lnTo>
                  <a:cubicBezTo>
                    <a:pt x="1834" y="224"/>
                    <a:pt x="1834" y="116"/>
                    <a:pt x="1774" y="45"/>
                  </a:cubicBezTo>
                  <a:cubicBezTo>
                    <a:pt x="1745" y="15"/>
                    <a:pt x="1703" y="0"/>
                    <a:pt x="16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72" name="Google Shape;10683;p79">
              <a:extLst>
                <a:ext uri="{FF2B5EF4-FFF2-40B4-BE49-F238E27FC236}">
                  <a16:creationId xmlns:a16="http://schemas.microsoft.com/office/drawing/2014/main" id="{BA82DCC1-F930-8151-9157-26264E00C70A}"/>
                </a:ext>
              </a:extLst>
            </p:cNvPr>
            <p:cNvSpPr/>
            <p:nvPr/>
          </p:nvSpPr>
          <p:spPr>
            <a:xfrm>
              <a:off x="4216535" y="2886594"/>
              <a:ext cx="29843" cy="73751"/>
            </a:xfrm>
            <a:custGeom>
              <a:avLst/>
              <a:gdLst/>
              <a:ahLst/>
              <a:cxnLst/>
              <a:rect l="l" t="t" r="r" b="b"/>
              <a:pathLst>
                <a:path w="942" h="2328" extrusionOk="0">
                  <a:moveTo>
                    <a:pt x="760" y="0"/>
                  </a:moveTo>
                  <a:cubicBezTo>
                    <a:pt x="688" y="0"/>
                    <a:pt x="618" y="52"/>
                    <a:pt x="608" y="113"/>
                  </a:cubicBezTo>
                  <a:lnTo>
                    <a:pt x="24" y="2137"/>
                  </a:lnTo>
                  <a:cubicBezTo>
                    <a:pt x="1" y="2232"/>
                    <a:pt x="60" y="2316"/>
                    <a:pt x="132" y="2327"/>
                  </a:cubicBezTo>
                  <a:lnTo>
                    <a:pt x="179" y="2327"/>
                  </a:lnTo>
                  <a:cubicBezTo>
                    <a:pt x="251" y="2327"/>
                    <a:pt x="310" y="2292"/>
                    <a:pt x="322" y="2208"/>
                  </a:cubicBezTo>
                  <a:lnTo>
                    <a:pt x="905" y="184"/>
                  </a:lnTo>
                  <a:cubicBezTo>
                    <a:pt x="941" y="125"/>
                    <a:pt x="894" y="41"/>
                    <a:pt x="798" y="6"/>
                  </a:cubicBezTo>
                  <a:cubicBezTo>
                    <a:pt x="786" y="2"/>
                    <a:pt x="773" y="0"/>
                    <a:pt x="7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73" name="Google Shape;10684;p79">
              <a:extLst>
                <a:ext uri="{FF2B5EF4-FFF2-40B4-BE49-F238E27FC236}">
                  <a16:creationId xmlns:a16="http://schemas.microsoft.com/office/drawing/2014/main" id="{A978CED7-7030-F5EE-6BE4-347E6A301E65}"/>
                </a:ext>
              </a:extLst>
            </p:cNvPr>
            <p:cNvSpPr/>
            <p:nvPr/>
          </p:nvSpPr>
          <p:spPr>
            <a:xfrm>
              <a:off x="4176935" y="2884661"/>
              <a:ext cx="30571" cy="74163"/>
            </a:xfrm>
            <a:custGeom>
              <a:avLst/>
              <a:gdLst/>
              <a:ahLst/>
              <a:cxnLst/>
              <a:rect l="l" t="t" r="r" b="b"/>
              <a:pathLst>
                <a:path w="965" h="2341" extrusionOk="0">
                  <a:moveTo>
                    <a:pt x="187" y="0"/>
                  </a:moveTo>
                  <a:cubicBezTo>
                    <a:pt x="169" y="0"/>
                    <a:pt x="150" y="2"/>
                    <a:pt x="131" y="7"/>
                  </a:cubicBezTo>
                  <a:cubicBezTo>
                    <a:pt x="48" y="43"/>
                    <a:pt x="0" y="126"/>
                    <a:pt x="24" y="222"/>
                  </a:cubicBezTo>
                  <a:lnTo>
                    <a:pt x="643" y="2222"/>
                  </a:lnTo>
                  <a:cubicBezTo>
                    <a:pt x="655" y="2305"/>
                    <a:pt x="727" y="2341"/>
                    <a:pt x="786" y="2341"/>
                  </a:cubicBezTo>
                  <a:lnTo>
                    <a:pt x="834" y="2341"/>
                  </a:lnTo>
                  <a:cubicBezTo>
                    <a:pt x="917" y="2305"/>
                    <a:pt x="965" y="2210"/>
                    <a:pt x="953" y="2127"/>
                  </a:cubicBezTo>
                  <a:lnTo>
                    <a:pt x="346" y="114"/>
                  </a:lnTo>
                  <a:cubicBezTo>
                    <a:pt x="317" y="38"/>
                    <a:pt x="258" y="0"/>
                    <a:pt x="1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74" name="Google Shape;10685;p79">
              <a:extLst>
                <a:ext uri="{FF2B5EF4-FFF2-40B4-BE49-F238E27FC236}">
                  <a16:creationId xmlns:a16="http://schemas.microsoft.com/office/drawing/2014/main" id="{782F2171-F0C8-8EC3-5B2D-9B37D11D1511}"/>
                </a:ext>
              </a:extLst>
            </p:cNvPr>
            <p:cNvSpPr/>
            <p:nvPr/>
          </p:nvSpPr>
          <p:spPr>
            <a:xfrm>
              <a:off x="4250116" y="2965762"/>
              <a:ext cx="74701" cy="28544"/>
            </a:xfrm>
            <a:custGeom>
              <a:avLst/>
              <a:gdLst/>
              <a:ahLst/>
              <a:cxnLst/>
              <a:rect l="l" t="t" r="r" b="b"/>
              <a:pathLst>
                <a:path w="2358" h="901" extrusionOk="0">
                  <a:moveTo>
                    <a:pt x="2194" y="1"/>
                  </a:moveTo>
                  <a:cubicBezTo>
                    <a:pt x="2181" y="1"/>
                    <a:pt x="2168" y="3"/>
                    <a:pt x="2155" y="7"/>
                  </a:cubicBezTo>
                  <a:lnTo>
                    <a:pt x="131" y="590"/>
                  </a:lnTo>
                  <a:cubicBezTo>
                    <a:pt x="36" y="626"/>
                    <a:pt x="0" y="710"/>
                    <a:pt x="24" y="781"/>
                  </a:cubicBezTo>
                  <a:cubicBezTo>
                    <a:pt x="36" y="852"/>
                    <a:pt x="119" y="900"/>
                    <a:pt x="179" y="900"/>
                  </a:cubicBezTo>
                  <a:lnTo>
                    <a:pt x="215" y="900"/>
                  </a:lnTo>
                  <a:lnTo>
                    <a:pt x="2239" y="317"/>
                  </a:lnTo>
                  <a:cubicBezTo>
                    <a:pt x="2322" y="293"/>
                    <a:pt x="2358" y="209"/>
                    <a:pt x="2346" y="114"/>
                  </a:cubicBezTo>
                  <a:cubicBezTo>
                    <a:pt x="2326" y="45"/>
                    <a:pt x="2258" y="1"/>
                    <a:pt x="2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75" name="Google Shape;10686;p79">
              <a:extLst>
                <a:ext uri="{FF2B5EF4-FFF2-40B4-BE49-F238E27FC236}">
                  <a16:creationId xmlns:a16="http://schemas.microsoft.com/office/drawing/2014/main" id="{E25BB2B1-9B16-97BA-A7FE-298046805D72}"/>
                </a:ext>
              </a:extLst>
            </p:cNvPr>
            <p:cNvSpPr/>
            <p:nvPr/>
          </p:nvSpPr>
          <p:spPr>
            <a:xfrm>
              <a:off x="4251985" y="3004443"/>
              <a:ext cx="75493" cy="29462"/>
            </a:xfrm>
            <a:custGeom>
              <a:avLst/>
              <a:gdLst/>
              <a:ahLst/>
              <a:cxnLst/>
              <a:rect l="l" t="t" r="r" b="b"/>
              <a:pathLst>
                <a:path w="2383" h="930" extrusionOk="0">
                  <a:moveTo>
                    <a:pt x="175" y="1"/>
                  </a:moveTo>
                  <a:cubicBezTo>
                    <a:pt x="104" y="1"/>
                    <a:pt x="43" y="46"/>
                    <a:pt x="25" y="120"/>
                  </a:cubicBezTo>
                  <a:cubicBezTo>
                    <a:pt x="1" y="203"/>
                    <a:pt x="37" y="298"/>
                    <a:pt x="132" y="322"/>
                  </a:cubicBezTo>
                  <a:lnTo>
                    <a:pt x="2144" y="929"/>
                  </a:lnTo>
                  <a:lnTo>
                    <a:pt x="2180" y="929"/>
                  </a:lnTo>
                  <a:cubicBezTo>
                    <a:pt x="2263" y="929"/>
                    <a:pt x="2323" y="893"/>
                    <a:pt x="2334" y="810"/>
                  </a:cubicBezTo>
                  <a:cubicBezTo>
                    <a:pt x="2382" y="739"/>
                    <a:pt x="2334" y="655"/>
                    <a:pt x="2239" y="620"/>
                  </a:cubicBezTo>
                  <a:lnTo>
                    <a:pt x="239" y="12"/>
                  </a:lnTo>
                  <a:cubicBezTo>
                    <a:pt x="217" y="4"/>
                    <a:pt x="196" y="1"/>
                    <a:pt x="1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76" name="Google Shape;10687;p79">
              <a:extLst>
                <a:ext uri="{FF2B5EF4-FFF2-40B4-BE49-F238E27FC236}">
                  <a16:creationId xmlns:a16="http://schemas.microsoft.com/office/drawing/2014/main" id="{0A293EBD-B121-7348-5FC8-3A4598873D42}"/>
                </a:ext>
              </a:extLst>
            </p:cNvPr>
            <p:cNvSpPr/>
            <p:nvPr/>
          </p:nvSpPr>
          <p:spPr>
            <a:xfrm>
              <a:off x="4033615" y="2996428"/>
              <a:ext cx="73941" cy="84237"/>
            </a:xfrm>
            <a:custGeom>
              <a:avLst/>
              <a:gdLst/>
              <a:ahLst/>
              <a:cxnLst/>
              <a:rect l="l" t="t" r="r" b="b"/>
              <a:pathLst>
                <a:path w="2334" h="2659" extrusionOk="0">
                  <a:moveTo>
                    <a:pt x="2157" y="0"/>
                  </a:moveTo>
                  <a:cubicBezTo>
                    <a:pt x="2112" y="0"/>
                    <a:pt x="2069" y="18"/>
                    <a:pt x="2036" y="51"/>
                  </a:cubicBezTo>
                  <a:lnTo>
                    <a:pt x="60" y="2397"/>
                  </a:lnTo>
                  <a:cubicBezTo>
                    <a:pt x="0" y="2468"/>
                    <a:pt x="12" y="2551"/>
                    <a:pt x="72" y="2611"/>
                  </a:cubicBezTo>
                  <a:cubicBezTo>
                    <a:pt x="107" y="2647"/>
                    <a:pt x="143" y="2659"/>
                    <a:pt x="179" y="2659"/>
                  </a:cubicBezTo>
                  <a:cubicBezTo>
                    <a:pt x="226" y="2659"/>
                    <a:pt x="262" y="2647"/>
                    <a:pt x="298" y="2599"/>
                  </a:cubicBezTo>
                  <a:lnTo>
                    <a:pt x="2274" y="265"/>
                  </a:lnTo>
                  <a:cubicBezTo>
                    <a:pt x="2334" y="194"/>
                    <a:pt x="2322" y="87"/>
                    <a:pt x="2262" y="39"/>
                  </a:cubicBezTo>
                  <a:cubicBezTo>
                    <a:pt x="2230" y="12"/>
                    <a:pt x="2193" y="0"/>
                    <a:pt x="21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77" name="Google Shape;10688;p79">
              <a:extLst>
                <a:ext uri="{FF2B5EF4-FFF2-40B4-BE49-F238E27FC236}">
                  <a16:creationId xmlns:a16="http://schemas.microsoft.com/office/drawing/2014/main" id="{93A0E6FC-7DE5-9DA2-7A1B-2E22F7E8A2F5}"/>
                </a:ext>
              </a:extLst>
            </p:cNvPr>
            <p:cNvSpPr/>
            <p:nvPr/>
          </p:nvSpPr>
          <p:spPr>
            <a:xfrm>
              <a:off x="3978523" y="2931738"/>
              <a:ext cx="303684" cy="299439"/>
            </a:xfrm>
            <a:custGeom>
              <a:avLst/>
              <a:gdLst/>
              <a:ahLst/>
              <a:cxnLst/>
              <a:rect l="l" t="t" r="r" b="b"/>
              <a:pathLst>
                <a:path w="9586" h="9452" extrusionOk="0">
                  <a:moveTo>
                    <a:pt x="5564" y="351"/>
                  </a:moveTo>
                  <a:cubicBezTo>
                    <a:pt x="5790" y="351"/>
                    <a:pt x="6037" y="460"/>
                    <a:pt x="6252" y="664"/>
                  </a:cubicBezTo>
                  <a:cubicBezTo>
                    <a:pt x="6490" y="902"/>
                    <a:pt x="6585" y="1236"/>
                    <a:pt x="6525" y="1486"/>
                  </a:cubicBezTo>
                  <a:lnTo>
                    <a:pt x="5418" y="367"/>
                  </a:lnTo>
                  <a:cubicBezTo>
                    <a:pt x="5465" y="356"/>
                    <a:pt x="5514" y="351"/>
                    <a:pt x="5564" y="351"/>
                  </a:cubicBezTo>
                  <a:close/>
                  <a:moveTo>
                    <a:pt x="5001" y="414"/>
                  </a:moveTo>
                  <a:lnTo>
                    <a:pt x="6502" y="1915"/>
                  </a:lnTo>
                  <a:lnTo>
                    <a:pt x="6192" y="2236"/>
                  </a:lnTo>
                  <a:lnTo>
                    <a:pt x="4680" y="724"/>
                  </a:lnTo>
                  <a:lnTo>
                    <a:pt x="5001" y="414"/>
                  </a:lnTo>
                  <a:close/>
                  <a:moveTo>
                    <a:pt x="8162" y="2958"/>
                  </a:moveTo>
                  <a:cubicBezTo>
                    <a:pt x="8390" y="2958"/>
                    <a:pt x="8640" y="3065"/>
                    <a:pt x="8835" y="3260"/>
                  </a:cubicBezTo>
                  <a:cubicBezTo>
                    <a:pt x="9085" y="3510"/>
                    <a:pt x="9192" y="3843"/>
                    <a:pt x="9133" y="4093"/>
                  </a:cubicBezTo>
                  <a:lnTo>
                    <a:pt x="8014" y="2974"/>
                  </a:lnTo>
                  <a:cubicBezTo>
                    <a:pt x="8061" y="2963"/>
                    <a:pt x="8111" y="2958"/>
                    <a:pt x="8162" y="2958"/>
                  </a:cubicBezTo>
                  <a:close/>
                  <a:moveTo>
                    <a:pt x="7597" y="3022"/>
                  </a:moveTo>
                  <a:lnTo>
                    <a:pt x="7633" y="3046"/>
                  </a:lnTo>
                  <a:lnTo>
                    <a:pt x="9109" y="4522"/>
                  </a:lnTo>
                  <a:lnTo>
                    <a:pt x="8776" y="4820"/>
                  </a:lnTo>
                  <a:lnTo>
                    <a:pt x="7287" y="3331"/>
                  </a:lnTo>
                  <a:lnTo>
                    <a:pt x="7597" y="3022"/>
                  </a:lnTo>
                  <a:close/>
                  <a:moveTo>
                    <a:pt x="3846" y="4712"/>
                  </a:moveTo>
                  <a:lnTo>
                    <a:pt x="4823" y="5689"/>
                  </a:lnTo>
                  <a:lnTo>
                    <a:pt x="4204" y="6403"/>
                  </a:lnTo>
                  <a:lnTo>
                    <a:pt x="3120" y="5308"/>
                  </a:lnTo>
                  <a:lnTo>
                    <a:pt x="3846" y="4712"/>
                  </a:lnTo>
                  <a:close/>
                  <a:moveTo>
                    <a:pt x="3454" y="7320"/>
                  </a:moveTo>
                  <a:lnTo>
                    <a:pt x="3537" y="7415"/>
                  </a:lnTo>
                  <a:lnTo>
                    <a:pt x="4787" y="8665"/>
                  </a:lnTo>
                  <a:lnTo>
                    <a:pt x="4311" y="9142"/>
                  </a:lnTo>
                  <a:lnTo>
                    <a:pt x="2977" y="7796"/>
                  </a:lnTo>
                  <a:lnTo>
                    <a:pt x="3454" y="7320"/>
                  </a:lnTo>
                  <a:close/>
                  <a:moveTo>
                    <a:pt x="5006" y="1"/>
                  </a:moveTo>
                  <a:cubicBezTo>
                    <a:pt x="4966" y="1"/>
                    <a:pt x="4924" y="15"/>
                    <a:pt x="4894" y="45"/>
                  </a:cubicBezTo>
                  <a:lnTo>
                    <a:pt x="4442" y="486"/>
                  </a:lnTo>
                  <a:cubicBezTo>
                    <a:pt x="4430" y="486"/>
                    <a:pt x="4418" y="474"/>
                    <a:pt x="4382" y="474"/>
                  </a:cubicBezTo>
                  <a:cubicBezTo>
                    <a:pt x="4347" y="474"/>
                    <a:pt x="4299" y="510"/>
                    <a:pt x="4263" y="533"/>
                  </a:cubicBezTo>
                  <a:lnTo>
                    <a:pt x="1049" y="4439"/>
                  </a:lnTo>
                  <a:lnTo>
                    <a:pt x="965" y="4343"/>
                  </a:lnTo>
                  <a:cubicBezTo>
                    <a:pt x="935" y="4314"/>
                    <a:pt x="894" y="4299"/>
                    <a:pt x="852" y="4299"/>
                  </a:cubicBezTo>
                  <a:cubicBezTo>
                    <a:pt x="810" y="4299"/>
                    <a:pt x="769" y="4314"/>
                    <a:pt x="739" y="4343"/>
                  </a:cubicBezTo>
                  <a:lnTo>
                    <a:pt x="36" y="5046"/>
                  </a:lnTo>
                  <a:cubicBezTo>
                    <a:pt x="13" y="5070"/>
                    <a:pt x="1" y="5117"/>
                    <a:pt x="1" y="5165"/>
                  </a:cubicBezTo>
                  <a:cubicBezTo>
                    <a:pt x="1" y="5213"/>
                    <a:pt x="13" y="5248"/>
                    <a:pt x="36" y="5284"/>
                  </a:cubicBezTo>
                  <a:lnTo>
                    <a:pt x="691" y="5939"/>
                  </a:lnTo>
                  <a:cubicBezTo>
                    <a:pt x="721" y="5969"/>
                    <a:pt x="763" y="5983"/>
                    <a:pt x="804" y="5983"/>
                  </a:cubicBezTo>
                  <a:cubicBezTo>
                    <a:pt x="846" y="5983"/>
                    <a:pt x="888" y="5969"/>
                    <a:pt x="918" y="5939"/>
                  </a:cubicBezTo>
                  <a:cubicBezTo>
                    <a:pt x="977" y="5879"/>
                    <a:pt x="977" y="5772"/>
                    <a:pt x="918" y="5713"/>
                  </a:cubicBezTo>
                  <a:lnTo>
                    <a:pt x="382" y="5177"/>
                  </a:lnTo>
                  <a:lnTo>
                    <a:pt x="858" y="4701"/>
                  </a:lnTo>
                  <a:lnTo>
                    <a:pt x="941" y="4796"/>
                  </a:lnTo>
                  <a:lnTo>
                    <a:pt x="2096" y="5939"/>
                  </a:lnTo>
                  <a:lnTo>
                    <a:pt x="2180" y="6022"/>
                  </a:lnTo>
                  <a:lnTo>
                    <a:pt x="1703" y="6498"/>
                  </a:lnTo>
                  <a:lnTo>
                    <a:pt x="1346" y="6141"/>
                  </a:lnTo>
                  <a:cubicBezTo>
                    <a:pt x="1316" y="6111"/>
                    <a:pt x="1278" y="6097"/>
                    <a:pt x="1239" y="6097"/>
                  </a:cubicBezTo>
                  <a:cubicBezTo>
                    <a:pt x="1200" y="6097"/>
                    <a:pt x="1162" y="6111"/>
                    <a:pt x="1132" y="6141"/>
                  </a:cubicBezTo>
                  <a:cubicBezTo>
                    <a:pt x="1072" y="6201"/>
                    <a:pt x="1072" y="6308"/>
                    <a:pt x="1132" y="6367"/>
                  </a:cubicBezTo>
                  <a:lnTo>
                    <a:pt x="1584" y="6832"/>
                  </a:lnTo>
                  <a:cubicBezTo>
                    <a:pt x="1620" y="6856"/>
                    <a:pt x="1668" y="6879"/>
                    <a:pt x="1703" y="6879"/>
                  </a:cubicBezTo>
                  <a:cubicBezTo>
                    <a:pt x="1751" y="6879"/>
                    <a:pt x="1799" y="6856"/>
                    <a:pt x="1822" y="6832"/>
                  </a:cubicBezTo>
                  <a:lnTo>
                    <a:pt x="2525" y="6129"/>
                  </a:lnTo>
                  <a:cubicBezTo>
                    <a:pt x="2561" y="6106"/>
                    <a:pt x="2573" y="6058"/>
                    <a:pt x="2573" y="6010"/>
                  </a:cubicBezTo>
                  <a:cubicBezTo>
                    <a:pt x="2573" y="5963"/>
                    <a:pt x="2549" y="5927"/>
                    <a:pt x="2525" y="5891"/>
                  </a:cubicBezTo>
                  <a:lnTo>
                    <a:pt x="2430" y="5808"/>
                  </a:lnTo>
                  <a:lnTo>
                    <a:pt x="2846" y="5463"/>
                  </a:lnTo>
                  <a:lnTo>
                    <a:pt x="3977" y="6594"/>
                  </a:lnTo>
                  <a:lnTo>
                    <a:pt x="3644" y="7010"/>
                  </a:lnTo>
                  <a:lnTo>
                    <a:pt x="3549" y="6915"/>
                  </a:lnTo>
                  <a:cubicBezTo>
                    <a:pt x="3525" y="6891"/>
                    <a:pt x="3477" y="6879"/>
                    <a:pt x="3430" y="6879"/>
                  </a:cubicBezTo>
                  <a:cubicBezTo>
                    <a:pt x="3394" y="6879"/>
                    <a:pt x="3346" y="6891"/>
                    <a:pt x="3311" y="6915"/>
                  </a:cubicBezTo>
                  <a:lnTo>
                    <a:pt x="2620" y="7618"/>
                  </a:lnTo>
                  <a:cubicBezTo>
                    <a:pt x="2561" y="7677"/>
                    <a:pt x="2561" y="7784"/>
                    <a:pt x="2620" y="7844"/>
                  </a:cubicBezTo>
                  <a:lnTo>
                    <a:pt x="4180" y="9404"/>
                  </a:lnTo>
                  <a:cubicBezTo>
                    <a:pt x="4204" y="9439"/>
                    <a:pt x="4251" y="9451"/>
                    <a:pt x="4299" y="9451"/>
                  </a:cubicBezTo>
                  <a:cubicBezTo>
                    <a:pt x="4335" y="9451"/>
                    <a:pt x="4382" y="9439"/>
                    <a:pt x="4418" y="9404"/>
                  </a:cubicBezTo>
                  <a:lnTo>
                    <a:pt x="5109" y="8701"/>
                  </a:lnTo>
                  <a:cubicBezTo>
                    <a:pt x="5168" y="8642"/>
                    <a:pt x="5168" y="8546"/>
                    <a:pt x="5109" y="8487"/>
                  </a:cubicBezTo>
                  <a:lnTo>
                    <a:pt x="5025" y="8392"/>
                  </a:lnTo>
                  <a:lnTo>
                    <a:pt x="6871" y="6879"/>
                  </a:lnTo>
                  <a:cubicBezTo>
                    <a:pt x="6942" y="6820"/>
                    <a:pt x="6942" y="6713"/>
                    <a:pt x="6883" y="6653"/>
                  </a:cubicBezTo>
                  <a:cubicBezTo>
                    <a:pt x="6851" y="6616"/>
                    <a:pt x="6807" y="6598"/>
                    <a:pt x="6764" y="6598"/>
                  </a:cubicBezTo>
                  <a:cubicBezTo>
                    <a:pt x="6724" y="6598"/>
                    <a:pt x="6685" y="6613"/>
                    <a:pt x="6656" y="6641"/>
                  </a:cubicBezTo>
                  <a:lnTo>
                    <a:pt x="4799" y="8165"/>
                  </a:lnTo>
                  <a:lnTo>
                    <a:pt x="3870" y="7237"/>
                  </a:lnTo>
                  <a:lnTo>
                    <a:pt x="6990" y="3450"/>
                  </a:lnTo>
                  <a:lnTo>
                    <a:pt x="8597" y="5058"/>
                  </a:lnTo>
                  <a:lnTo>
                    <a:pt x="7168" y="6236"/>
                  </a:lnTo>
                  <a:cubicBezTo>
                    <a:pt x="7097" y="6296"/>
                    <a:pt x="7097" y="6403"/>
                    <a:pt x="7156" y="6463"/>
                  </a:cubicBezTo>
                  <a:cubicBezTo>
                    <a:pt x="7188" y="6500"/>
                    <a:pt x="7228" y="6518"/>
                    <a:pt x="7269" y="6518"/>
                  </a:cubicBezTo>
                  <a:cubicBezTo>
                    <a:pt x="7306" y="6518"/>
                    <a:pt x="7342" y="6503"/>
                    <a:pt x="7371" y="6475"/>
                  </a:cubicBezTo>
                  <a:lnTo>
                    <a:pt x="8942" y="5177"/>
                  </a:lnTo>
                  <a:cubicBezTo>
                    <a:pt x="8966" y="5153"/>
                    <a:pt x="9002" y="5105"/>
                    <a:pt x="9002" y="5058"/>
                  </a:cubicBezTo>
                  <a:cubicBezTo>
                    <a:pt x="9002" y="5046"/>
                    <a:pt x="9002" y="5010"/>
                    <a:pt x="8978" y="4998"/>
                  </a:cubicBezTo>
                  <a:lnTo>
                    <a:pt x="9431" y="4558"/>
                  </a:lnTo>
                  <a:cubicBezTo>
                    <a:pt x="9434" y="4558"/>
                    <a:pt x="9438" y="4559"/>
                    <a:pt x="9441" y="4559"/>
                  </a:cubicBezTo>
                  <a:cubicBezTo>
                    <a:pt x="9502" y="4559"/>
                    <a:pt x="9499" y="4459"/>
                    <a:pt x="9442" y="4403"/>
                  </a:cubicBezTo>
                  <a:lnTo>
                    <a:pt x="9383" y="4343"/>
                  </a:lnTo>
                  <a:cubicBezTo>
                    <a:pt x="9585" y="3939"/>
                    <a:pt x="9466" y="3427"/>
                    <a:pt x="9073" y="3034"/>
                  </a:cubicBezTo>
                  <a:cubicBezTo>
                    <a:pt x="8812" y="2773"/>
                    <a:pt x="8485" y="2635"/>
                    <a:pt x="8174" y="2635"/>
                  </a:cubicBezTo>
                  <a:cubicBezTo>
                    <a:pt x="8031" y="2635"/>
                    <a:pt x="7891" y="2664"/>
                    <a:pt x="7764" y="2724"/>
                  </a:cubicBezTo>
                  <a:lnTo>
                    <a:pt x="7704" y="2665"/>
                  </a:lnTo>
                  <a:cubicBezTo>
                    <a:pt x="7680" y="2629"/>
                    <a:pt x="7633" y="2617"/>
                    <a:pt x="7585" y="2617"/>
                  </a:cubicBezTo>
                  <a:cubicBezTo>
                    <a:pt x="7537" y="2617"/>
                    <a:pt x="7502" y="2629"/>
                    <a:pt x="7466" y="2665"/>
                  </a:cubicBezTo>
                  <a:lnTo>
                    <a:pt x="7025" y="3105"/>
                  </a:lnTo>
                  <a:cubicBezTo>
                    <a:pt x="7002" y="3105"/>
                    <a:pt x="6990" y="3093"/>
                    <a:pt x="6966" y="3093"/>
                  </a:cubicBezTo>
                  <a:cubicBezTo>
                    <a:pt x="6918" y="3093"/>
                    <a:pt x="6871" y="3129"/>
                    <a:pt x="6847" y="3153"/>
                  </a:cubicBezTo>
                  <a:lnTo>
                    <a:pt x="5013" y="5415"/>
                  </a:lnTo>
                  <a:lnTo>
                    <a:pt x="4085" y="4498"/>
                  </a:lnTo>
                  <a:lnTo>
                    <a:pt x="4501" y="4153"/>
                  </a:lnTo>
                  <a:cubicBezTo>
                    <a:pt x="4573" y="4093"/>
                    <a:pt x="4573" y="3986"/>
                    <a:pt x="4513" y="3927"/>
                  </a:cubicBezTo>
                  <a:cubicBezTo>
                    <a:pt x="4488" y="3889"/>
                    <a:pt x="4447" y="3872"/>
                    <a:pt x="4405" y="3872"/>
                  </a:cubicBezTo>
                  <a:cubicBezTo>
                    <a:pt x="4367" y="3872"/>
                    <a:pt x="4327" y="3886"/>
                    <a:pt x="4299" y="3915"/>
                  </a:cubicBezTo>
                  <a:lnTo>
                    <a:pt x="3739" y="4379"/>
                  </a:lnTo>
                  <a:lnTo>
                    <a:pt x="2215" y="5641"/>
                  </a:lnTo>
                  <a:lnTo>
                    <a:pt x="1275" y="4701"/>
                  </a:lnTo>
                  <a:lnTo>
                    <a:pt x="4406" y="926"/>
                  </a:lnTo>
                  <a:lnTo>
                    <a:pt x="6002" y="2534"/>
                  </a:lnTo>
                  <a:lnTo>
                    <a:pt x="4799" y="3522"/>
                  </a:lnTo>
                  <a:cubicBezTo>
                    <a:pt x="4728" y="3581"/>
                    <a:pt x="4728" y="3689"/>
                    <a:pt x="4787" y="3748"/>
                  </a:cubicBezTo>
                  <a:cubicBezTo>
                    <a:pt x="4818" y="3785"/>
                    <a:pt x="4862" y="3803"/>
                    <a:pt x="4906" y="3803"/>
                  </a:cubicBezTo>
                  <a:cubicBezTo>
                    <a:pt x="4946" y="3803"/>
                    <a:pt x="4985" y="3788"/>
                    <a:pt x="5013" y="3760"/>
                  </a:cubicBezTo>
                  <a:lnTo>
                    <a:pt x="6347" y="2653"/>
                  </a:lnTo>
                  <a:cubicBezTo>
                    <a:pt x="6383" y="2617"/>
                    <a:pt x="6406" y="2569"/>
                    <a:pt x="6406" y="2534"/>
                  </a:cubicBezTo>
                  <a:lnTo>
                    <a:pt x="6406" y="2474"/>
                  </a:lnTo>
                  <a:lnTo>
                    <a:pt x="6859" y="2022"/>
                  </a:lnTo>
                  <a:cubicBezTo>
                    <a:pt x="6883" y="1998"/>
                    <a:pt x="6894" y="1950"/>
                    <a:pt x="6894" y="1903"/>
                  </a:cubicBezTo>
                  <a:cubicBezTo>
                    <a:pt x="6894" y="1855"/>
                    <a:pt x="6883" y="1819"/>
                    <a:pt x="6859" y="1784"/>
                  </a:cubicBezTo>
                  <a:lnTo>
                    <a:pt x="6799" y="1724"/>
                  </a:lnTo>
                  <a:cubicBezTo>
                    <a:pt x="6990" y="1319"/>
                    <a:pt x="6871" y="807"/>
                    <a:pt x="6478" y="414"/>
                  </a:cubicBezTo>
                  <a:cubicBezTo>
                    <a:pt x="6217" y="153"/>
                    <a:pt x="5889" y="15"/>
                    <a:pt x="5578" y="15"/>
                  </a:cubicBezTo>
                  <a:cubicBezTo>
                    <a:pt x="5435" y="15"/>
                    <a:pt x="5296" y="45"/>
                    <a:pt x="5168" y="105"/>
                  </a:cubicBezTo>
                  <a:lnTo>
                    <a:pt x="5109" y="45"/>
                  </a:lnTo>
                  <a:cubicBezTo>
                    <a:pt x="5085" y="15"/>
                    <a:pt x="5046" y="1"/>
                    <a:pt x="50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78" name="Google Shape;10689;p79">
              <a:extLst>
                <a:ext uri="{FF2B5EF4-FFF2-40B4-BE49-F238E27FC236}">
                  <a16:creationId xmlns:a16="http://schemas.microsoft.com/office/drawing/2014/main" id="{1CEBA8A6-D86E-5F4B-B9E1-8DF265D7E50A}"/>
                </a:ext>
              </a:extLst>
            </p:cNvPr>
            <p:cNvSpPr/>
            <p:nvPr/>
          </p:nvSpPr>
          <p:spPr>
            <a:xfrm>
              <a:off x="4116204" y="3078638"/>
              <a:ext cx="73973" cy="84269"/>
            </a:xfrm>
            <a:custGeom>
              <a:avLst/>
              <a:gdLst/>
              <a:ahLst/>
              <a:cxnLst/>
              <a:rect l="l" t="t" r="r" b="b"/>
              <a:pathLst>
                <a:path w="2335" h="2660" extrusionOk="0">
                  <a:moveTo>
                    <a:pt x="2152" y="1"/>
                  </a:moveTo>
                  <a:cubicBezTo>
                    <a:pt x="2109" y="1"/>
                    <a:pt x="2069" y="19"/>
                    <a:pt x="2037" y="52"/>
                  </a:cubicBezTo>
                  <a:lnTo>
                    <a:pt x="60" y="2385"/>
                  </a:lnTo>
                  <a:cubicBezTo>
                    <a:pt x="1" y="2457"/>
                    <a:pt x="12" y="2552"/>
                    <a:pt x="72" y="2612"/>
                  </a:cubicBezTo>
                  <a:cubicBezTo>
                    <a:pt x="96" y="2635"/>
                    <a:pt x="143" y="2659"/>
                    <a:pt x="179" y="2659"/>
                  </a:cubicBezTo>
                  <a:cubicBezTo>
                    <a:pt x="215" y="2659"/>
                    <a:pt x="262" y="2635"/>
                    <a:pt x="298" y="2600"/>
                  </a:cubicBezTo>
                  <a:lnTo>
                    <a:pt x="2275" y="254"/>
                  </a:lnTo>
                  <a:cubicBezTo>
                    <a:pt x="2334" y="195"/>
                    <a:pt x="2322" y="99"/>
                    <a:pt x="2263" y="40"/>
                  </a:cubicBezTo>
                  <a:cubicBezTo>
                    <a:pt x="2225" y="13"/>
                    <a:pt x="2188" y="1"/>
                    <a:pt x="21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279" name="Google Shape;10690;p79">
            <a:extLst>
              <a:ext uri="{FF2B5EF4-FFF2-40B4-BE49-F238E27FC236}">
                <a16:creationId xmlns:a16="http://schemas.microsoft.com/office/drawing/2014/main" id="{47BFB56F-D924-F67F-03D4-8D6377BBD29B}"/>
              </a:ext>
            </a:extLst>
          </p:cNvPr>
          <p:cNvGrpSpPr/>
          <p:nvPr/>
        </p:nvGrpSpPr>
        <p:grpSpPr>
          <a:xfrm>
            <a:off x="6346662" y="4597894"/>
            <a:ext cx="694870" cy="691068"/>
            <a:chOff x="3527780" y="2885263"/>
            <a:chExt cx="347435" cy="345534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80" name="Google Shape;10691;p79">
              <a:extLst>
                <a:ext uri="{FF2B5EF4-FFF2-40B4-BE49-F238E27FC236}">
                  <a16:creationId xmlns:a16="http://schemas.microsoft.com/office/drawing/2014/main" id="{6DDBEB2E-4437-3089-29A5-0A93B1D3E87A}"/>
                </a:ext>
              </a:extLst>
            </p:cNvPr>
            <p:cNvSpPr/>
            <p:nvPr/>
          </p:nvSpPr>
          <p:spPr>
            <a:xfrm>
              <a:off x="3527780" y="2885263"/>
              <a:ext cx="347435" cy="345534"/>
            </a:xfrm>
            <a:custGeom>
              <a:avLst/>
              <a:gdLst/>
              <a:ahLst/>
              <a:cxnLst/>
              <a:rect l="l" t="t" r="r" b="b"/>
              <a:pathLst>
                <a:path w="10967" h="10907" extrusionOk="0">
                  <a:moveTo>
                    <a:pt x="3751" y="298"/>
                  </a:moveTo>
                  <a:cubicBezTo>
                    <a:pt x="3811" y="298"/>
                    <a:pt x="3847" y="345"/>
                    <a:pt x="3847" y="405"/>
                  </a:cubicBezTo>
                  <a:cubicBezTo>
                    <a:pt x="3847" y="464"/>
                    <a:pt x="3811" y="512"/>
                    <a:pt x="3751" y="512"/>
                  </a:cubicBezTo>
                  <a:cubicBezTo>
                    <a:pt x="3692" y="512"/>
                    <a:pt x="3644" y="464"/>
                    <a:pt x="3644" y="405"/>
                  </a:cubicBezTo>
                  <a:cubicBezTo>
                    <a:pt x="3656" y="345"/>
                    <a:pt x="3704" y="298"/>
                    <a:pt x="3751" y="298"/>
                  </a:cubicBezTo>
                  <a:close/>
                  <a:moveTo>
                    <a:pt x="5490" y="298"/>
                  </a:moveTo>
                  <a:cubicBezTo>
                    <a:pt x="5549" y="298"/>
                    <a:pt x="5597" y="345"/>
                    <a:pt x="5597" y="405"/>
                  </a:cubicBezTo>
                  <a:cubicBezTo>
                    <a:pt x="5597" y="464"/>
                    <a:pt x="5549" y="512"/>
                    <a:pt x="5490" y="512"/>
                  </a:cubicBezTo>
                  <a:cubicBezTo>
                    <a:pt x="5430" y="512"/>
                    <a:pt x="5382" y="464"/>
                    <a:pt x="5382" y="405"/>
                  </a:cubicBezTo>
                  <a:cubicBezTo>
                    <a:pt x="5382" y="345"/>
                    <a:pt x="5430" y="298"/>
                    <a:pt x="5490" y="298"/>
                  </a:cubicBezTo>
                  <a:close/>
                  <a:moveTo>
                    <a:pt x="7216" y="298"/>
                  </a:moveTo>
                  <a:cubicBezTo>
                    <a:pt x="7276" y="298"/>
                    <a:pt x="7323" y="345"/>
                    <a:pt x="7323" y="405"/>
                  </a:cubicBezTo>
                  <a:cubicBezTo>
                    <a:pt x="7323" y="464"/>
                    <a:pt x="7276" y="512"/>
                    <a:pt x="7216" y="512"/>
                  </a:cubicBezTo>
                  <a:cubicBezTo>
                    <a:pt x="7156" y="512"/>
                    <a:pt x="7109" y="464"/>
                    <a:pt x="7109" y="405"/>
                  </a:cubicBezTo>
                  <a:cubicBezTo>
                    <a:pt x="7109" y="345"/>
                    <a:pt x="7156" y="298"/>
                    <a:pt x="7216" y="298"/>
                  </a:cubicBezTo>
                  <a:close/>
                  <a:moveTo>
                    <a:pt x="394" y="3632"/>
                  </a:moveTo>
                  <a:cubicBezTo>
                    <a:pt x="453" y="3632"/>
                    <a:pt x="501" y="3679"/>
                    <a:pt x="501" y="3739"/>
                  </a:cubicBezTo>
                  <a:cubicBezTo>
                    <a:pt x="501" y="3798"/>
                    <a:pt x="453" y="3846"/>
                    <a:pt x="394" y="3846"/>
                  </a:cubicBezTo>
                  <a:cubicBezTo>
                    <a:pt x="334" y="3846"/>
                    <a:pt x="287" y="3798"/>
                    <a:pt x="287" y="3739"/>
                  </a:cubicBezTo>
                  <a:cubicBezTo>
                    <a:pt x="287" y="3679"/>
                    <a:pt x="334" y="3632"/>
                    <a:pt x="394" y="3632"/>
                  </a:cubicBezTo>
                  <a:close/>
                  <a:moveTo>
                    <a:pt x="10562" y="3655"/>
                  </a:moveTo>
                  <a:cubicBezTo>
                    <a:pt x="10621" y="3655"/>
                    <a:pt x="10669" y="3691"/>
                    <a:pt x="10669" y="3763"/>
                  </a:cubicBezTo>
                  <a:cubicBezTo>
                    <a:pt x="10669" y="3822"/>
                    <a:pt x="10621" y="3858"/>
                    <a:pt x="10562" y="3858"/>
                  </a:cubicBezTo>
                  <a:cubicBezTo>
                    <a:pt x="10502" y="3858"/>
                    <a:pt x="10454" y="3822"/>
                    <a:pt x="10454" y="3763"/>
                  </a:cubicBezTo>
                  <a:cubicBezTo>
                    <a:pt x="10454" y="3691"/>
                    <a:pt x="10502" y="3655"/>
                    <a:pt x="10562" y="3655"/>
                  </a:cubicBezTo>
                  <a:close/>
                  <a:moveTo>
                    <a:pt x="394" y="5382"/>
                  </a:moveTo>
                  <a:cubicBezTo>
                    <a:pt x="453" y="5382"/>
                    <a:pt x="501" y="5417"/>
                    <a:pt x="501" y="5477"/>
                  </a:cubicBezTo>
                  <a:cubicBezTo>
                    <a:pt x="501" y="5548"/>
                    <a:pt x="453" y="5584"/>
                    <a:pt x="394" y="5584"/>
                  </a:cubicBezTo>
                  <a:cubicBezTo>
                    <a:pt x="334" y="5584"/>
                    <a:pt x="287" y="5548"/>
                    <a:pt x="287" y="5477"/>
                  </a:cubicBezTo>
                  <a:cubicBezTo>
                    <a:pt x="287" y="5417"/>
                    <a:pt x="334" y="5382"/>
                    <a:pt x="394" y="5382"/>
                  </a:cubicBezTo>
                  <a:close/>
                  <a:moveTo>
                    <a:pt x="10562" y="5382"/>
                  </a:moveTo>
                  <a:cubicBezTo>
                    <a:pt x="10621" y="5382"/>
                    <a:pt x="10669" y="5429"/>
                    <a:pt x="10669" y="5489"/>
                  </a:cubicBezTo>
                  <a:cubicBezTo>
                    <a:pt x="10669" y="5548"/>
                    <a:pt x="10621" y="5584"/>
                    <a:pt x="10562" y="5584"/>
                  </a:cubicBezTo>
                  <a:cubicBezTo>
                    <a:pt x="10502" y="5584"/>
                    <a:pt x="10454" y="5548"/>
                    <a:pt x="10454" y="5489"/>
                  </a:cubicBezTo>
                  <a:cubicBezTo>
                    <a:pt x="10454" y="5429"/>
                    <a:pt x="10502" y="5382"/>
                    <a:pt x="10562" y="5382"/>
                  </a:cubicBezTo>
                  <a:close/>
                  <a:moveTo>
                    <a:pt x="394" y="7108"/>
                  </a:moveTo>
                  <a:cubicBezTo>
                    <a:pt x="453" y="7108"/>
                    <a:pt x="501" y="7144"/>
                    <a:pt x="501" y="7215"/>
                  </a:cubicBezTo>
                  <a:cubicBezTo>
                    <a:pt x="501" y="7275"/>
                    <a:pt x="453" y="7311"/>
                    <a:pt x="394" y="7311"/>
                  </a:cubicBezTo>
                  <a:cubicBezTo>
                    <a:pt x="334" y="7311"/>
                    <a:pt x="287" y="7275"/>
                    <a:pt x="287" y="7215"/>
                  </a:cubicBezTo>
                  <a:cubicBezTo>
                    <a:pt x="287" y="7144"/>
                    <a:pt x="334" y="7108"/>
                    <a:pt x="394" y="7108"/>
                  </a:cubicBezTo>
                  <a:close/>
                  <a:moveTo>
                    <a:pt x="10562" y="7120"/>
                  </a:moveTo>
                  <a:cubicBezTo>
                    <a:pt x="10621" y="7120"/>
                    <a:pt x="10669" y="7168"/>
                    <a:pt x="10669" y="7227"/>
                  </a:cubicBezTo>
                  <a:cubicBezTo>
                    <a:pt x="10669" y="7287"/>
                    <a:pt x="10621" y="7334"/>
                    <a:pt x="10562" y="7334"/>
                  </a:cubicBezTo>
                  <a:cubicBezTo>
                    <a:pt x="10502" y="7334"/>
                    <a:pt x="10454" y="7287"/>
                    <a:pt x="10454" y="7227"/>
                  </a:cubicBezTo>
                  <a:cubicBezTo>
                    <a:pt x="10454" y="7168"/>
                    <a:pt x="10502" y="7120"/>
                    <a:pt x="10562" y="7120"/>
                  </a:cubicBezTo>
                  <a:close/>
                  <a:moveTo>
                    <a:pt x="3751" y="10454"/>
                  </a:moveTo>
                  <a:cubicBezTo>
                    <a:pt x="3811" y="10454"/>
                    <a:pt x="3847" y="10501"/>
                    <a:pt x="3847" y="10561"/>
                  </a:cubicBezTo>
                  <a:cubicBezTo>
                    <a:pt x="3847" y="10621"/>
                    <a:pt x="3811" y="10668"/>
                    <a:pt x="3751" y="10668"/>
                  </a:cubicBezTo>
                  <a:cubicBezTo>
                    <a:pt x="3692" y="10668"/>
                    <a:pt x="3644" y="10621"/>
                    <a:pt x="3644" y="10561"/>
                  </a:cubicBezTo>
                  <a:cubicBezTo>
                    <a:pt x="3644" y="10501"/>
                    <a:pt x="3680" y="10454"/>
                    <a:pt x="3751" y="10454"/>
                  </a:cubicBezTo>
                  <a:close/>
                  <a:moveTo>
                    <a:pt x="5490" y="10454"/>
                  </a:moveTo>
                  <a:cubicBezTo>
                    <a:pt x="5549" y="10454"/>
                    <a:pt x="5597" y="10501"/>
                    <a:pt x="5597" y="10561"/>
                  </a:cubicBezTo>
                  <a:cubicBezTo>
                    <a:pt x="5597" y="10621"/>
                    <a:pt x="5537" y="10668"/>
                    <a:pt x="5490" y="10668"/>
                  </a:cubicBezTo>
                  <a:cubicBezTo>
                    <a:pt x="5430" y="10668"/>
                    <a:pt x="5382" y="10621"/>
                    <a:pt x="5382" y="10561"/>
                  </a:cubicBezTo>
                  <a:cubicBezTo>
                    <a:pt x="5382" y="10501"/>
                    <a:pt x="5430" y="10454"/>
                    <a:pt x="5490" y="10454"/>
                  </a:cubicBezTo>
                  <a:close/>
                  <a:moveTo>
                    <a:pt x="7216" y="10454"/>
                  </a:moveTo>
                  <a:cubicBezTo>
                    <a:pt x="7276" y="10454"/>
                    <a:pt x="7323" y="10501"/>
                    <a:pt x="7323" y="10561"/>
                  </a:cubicBezTo>
                  <a:cubicBezTo>
                    <a:pt x="7323" y="10621"/>
                    <a:pt x="7276" y="10668"/>
                    <a:pt x="7216" y="10668"/>
                  </a:cubicBezTo>
                  <a:cubicBezTo>
                    <a:pt x="7156" y="10668"/>
                    <a:pt x="7109" y="10621"/>
                    <a:pt x="7109" y="10561"/>
                  </a:cubicBezTo>
                  <a:cubicBezTo>
                    <a:pt x="7109" y="10501"/>
                    <a:pt x="7156" y="10454"/>
                    <a:pt x="7216" y="10454"/>
                  </a:cubicBezTo>
                  <a:close/>
                  <a:moveTo>
                    <a:pt x="3811" y="0"/>
                  </a:moveTo>
                  <a:cubicBezTo>
                    <a:pt x="3561" y="0"/>
                    <a:pt x="3394" y="203"/>
                    <a:pt x="3394" y="417"/>
                  </a:cubicBezTo>
                  <a:cubicBezTo>
                    <a:pt x="3394" y="595"/>
                    <a:pt x="3489" y="750"/>
                    <a:pt x="3656" y="810"/>
                  </a:cubicBezTo>
                  <a:lnTo>
                    <a:pt x="3656" y="1738"/>
                  </a:lnTo>
                  <a:lnTo>
                    <a:pt x="1965" y="1738"/>
                  </a:lnTo>
                  <a:cubicBezTo>
                    <a:pt x="1870" y="1738"/>
                    <a:pt x="1799" y="1810"/>
                    <a:pt x="1799" y="1893"/>
                  </a:cubicBezTo>
                  <a:lnTo>
                    <a:pt x="1799" y="3596"/>
                  </a:lnTo>
                  <a:lnTo>
                    <a:pt x="799" y="3596"/>
                  </a:lnTo>
                  <a:cubicBezTo>
                    <a:pt x="739" y="3441"/>
                    <a:pt x="596" y="3322"/>
                    <a:pt x="418" y="3322"/>
                  </a:cubicBezTo>
                  <a:cubicBezTo>
                    <a:pt x="179" y="3322"/>
                    <a:pt x="1" y="3524"/>
                    <a:pt x="1" y="3739"/>
                  </a:cubicBezTo>
                  <a:cubicBezTo>
                    <a:pt x="1" y="3977"/>
                    <a:pt x="191" y="4155"/>
                    <a:pt x="418" y="4155"/>
                  </a:cubicBezTo>
                  <a:cubicBezTo>
                    <a:pt x="596" y="4155"/>
                    <a:pt x="739" y="4048"/>
                    <a:pt x="799" y="3893"/>
                  </a:cubicBezTo>
                  <a:lnTo>
                    <a:pt x="1727" y="3893"/>
                  </a:lnTo>
                  <a:lnTo>
                    <a:pt x="1727" y="5310"/>
                  </a:lnTo>
                  <a:lnTo>
                    <a:pt x="799" y="5310"/>
                  </a:lnTo>
                  <a:cubicBezTo>
                    <a:pt x="739" y="5156"/>
                    <a:pt x="596" y="5036"/>
                    <a:pt x="418" y="5036"/>
                  </a:cubicBezTo>
                  <a:cubicBezTo>
                    <a:pt x="179" y="5036"/>
                    <a:pt x="1" y="5227"/>
                    <a:pt x="1" y="5453"/>
                  </a:cubicBezTo>
                  <a:cubicBezTo>
                    <a:pt x="1" y="5691"/>
                    <a:pt x="191" y="5870"/>
                    <a:pt x="418" y="5870"/>
                  </a:cubicBezTo>
                  <a:cubicBezTo>
                    <a:pt x="596" y="5870"/>
                    <a:pt x="739" y="5763"/>
                    <a:pt x="799" y="5608"/>
                  </a:cubicBezTo>
                  <a:lnTo>
                    <a:pt x="1727" y="5608"/>
                  </a:lnTo>
                  <a:lnTo>
                    <a:pt x="1727" y="7013"/>
                  </a:lnTo>
                  <a:lnTo>
                    <a:pt x="799" y="7013"/>
                  </a:lnTo>
                  <a:cubicBezTo>
                    <a:pt x="739" y="6870"/>
                    <a:pt x="596" y="6751"/>
                    <a:pt x="418" y="6751"/>
                  </a:cubicBezTo>
                  <a:cubicBezTo>
                    <a:pt x="179" y="6751"/>
                    <a:pt x="1" y="6941"/>
                    <a:pt x="1" y="7168"/>
                  </a:cubicBezTo>
                  <a:cubicBezTo>
                    <a:pt x="1" y="7406"/>
                    <a:pt x="191" y="7584"/>
                    <a:pt x="418" y="7584"/>
                  </a:cubicBezTo>
                  <a:cubicBezTo>
                    <a:pt x="596" y="7584"/>
                    <a:pt x="739" y="7477"/>
                    <a:pt x="799" y="7311"/>
                  </a:cubicBezTo>
                  <a:lnTo>
                    <a:pt x="1727" y="7311"/>
                  </a:lnTo>
                  <a:lnTo>
                    <a:pt x="1727" y="9013"/>
                  </a:lnTo>
                  <a:cubicBezTo>
                    <a:pt x="1727" y="9097"/>
                    <a:pt x="1799" y="9180"/>
                    <a:pt x="1882" y="9180"/>
                  </a:cubicBezTo>
                  <a:lnTo>
                    <a:pt x="3585" y="9180"/>
                  </a:lnTo>
                  <a:lnTo>
                    <a:pt x="3585" y="10097"/>
                  </a:lnTo>
                  <a:cubicBezTo>
                    <a:pt x="3430" y="10156"/>
                    <a:pt x="3311" y="10311"/>
                    <a:pt x="3311" y="10490"/>
                  </a:cubicBezTo>
                  <a:cubicBezTo>
                    <a:pt x="3311" y="10728"/>
                    <a:pt x="3513" y="10906"/>
                    <a:pt x="3727" y="10906"/>
                  </a:cubicBezTo>
                  <a:cubicBezTo>
                    <a:pt x="3966" y="10906"/>
                    <a:pt x="4144" y="10704"/>
                    <a:pt x="4144" y="10490"/>
                  </a:cubicBezTo>
                  <a:cubicBezTo>
                    <a:pt x="4144" y="10311"/>
                    <a:pt x="4049" y="10156"/>
                    <a:pt x="3882" y="10097"/>
                  </a:cubicBezTo>
                  <a:lnTo>
                    <a:pt x="3882" y="9180"/>
                  </a:lnTo>
                  <a:lnTo>
                    <a:pt x="5299" y="9180"/>
                  </a:lnTo>
                  <a:lnTo>
                    <a:pt x="5299" y="10097"/>
                  </a:lnTo>
                  <a:cubicBezTo>
                    <a:pt x="5144" y="10156"/>
                    <a:pt x="5025" y="10311"/>
                    <a:pt x="5025" y="10490"/>
                  </a:cubicBezTo>
                  <a:cubicBezTo>
                    <a:pt x="5025" y="10728"/>
                    <a:pt x="5216" y="10906"/>
                    <a:pt x="5442" y="10906"/>
                  </a:cubicBezTo>
                  <a:cubicBezTo>
                    <a:pt x="5680" y="10906"/>
                    <a:pt x="5859" y="10704"/>
                    <a:pt x="5859" y="10490"/>
                  </a:cubicBezTo>
                  <a:cubicBezTo>
                    <a:pt x="5859" y="10311"/>
                    <a:pt x="5752" y="10156"/>
                    <a:pt x="5597" y="10097"/>
                  </a:cubicBezTo>
                  <a:lnTo>
                    <a:pt x="5597" y="9180"/>
                  </a:lnTo>
                  <a:lnTo>
                    <a:pt x="7002" y="9180"/>
                  </a:lnTo>
                  <a:lnTo>
                    <a:pt x="7002" y="10097"/>
                  </a:lnTo>
                  <a:cubicBezTo>
                    <a:pt x="6859" y="10156"/>
                    <a:pt x="6740" y="10311"/>
                    <a:pt x="6740" y="10490"/>
                  </a:cubicBezTo>
                  <a:cubicBezTo>
                    <a:pt x="6740" y="10728"/>
                    <a:pt x="6930" y="10906"/>
                    <a:pt x="7156" y="10906"/>
                  </a:cubicBezTo>
                  <a:cubicBezTo>
                    <a:pt x="7383" y="10906"/>
                    <a:pt x="7573" y="10704"/>
                    <a:pt x="7573" y="10490"/>
                  </a:cubicBezTo>
                  <a:cubicBezTo>
                    <a:pt x="7573" y="10311"/>
                    <a:pt x="7466" y="10156"/>
                    <a:pt x="7299" y="10097"/>
                  </a:cubicBezTo>
                  <a:lnTo>
                    <a:pt x="7299" y="9180"/>
                  </a:lnTo>
                  <a:lnTo>
                    <a:pt x="9002" y="9180"/>
                  </a:lnTo>
                  <a:cubicBezTo>
                    <a:pt x="9085" y="9180"/>
                    <a:pt x="9169" y="9097"/>
                    <a:pt x="9169" y="9013"/>
                  </a:cubicBezTo>
                  <a:lnTo>
                    <a:pt x="9169" y="7311"/>
                  </a:lnTo>
                  <a:lnTo>
                    <a:pt x="10085" y="7311"/>
                  </a:lnTo>
                  <a:cubicBezTo>
                    <a:pt x="10145" y="7465"/>
                    <a:pt x="10300" y="7584"/>
                    <a:pt x="10478" y="7584"/>
                  </a:cubicBezTo>
                  <a:cubicBezTo>
                    <a:pt x="10716" y="7584"/>
                    <a:pt x="10895" y="7394"/>
                    <a:pt x="10895" y="7168"/>
                  </a:cubicBezTo>
                  <a:cubicBezTo>
                    <a:pt x="10895" y="6930"/>
                    <a:pt x="10693" y="6751"/>
                    <a:pt x="10478" y="6751"/>
                  </a:cubicBezTo>
                  <a:cubicBezTo>
                    <a:pt x="10300" y="6751"/>
                    <a:pt x="10145" y="6858"/>
                    <a:pt x="10085" y="7013"/>
                  </a:cubicBezTo>
                  <a:lnTo>
                    <a:pt x="9169" y="7013"/>
                  </a:lnTo>
                  <a:lnTo>
                    <a:pt x="9240" y="5644"/>
                  </a:lnTo>
                  <a:lnTo>
                    <a:pt x="10157" y="5644"/>
                  </a:lnTo>
                  <a:cubicBezTo>
                    <a:pt x="10216" y="5798"/>
                    <a:pt x="10371" y="5918"/>
                    <a:pt x="10550" y="5918"/>
                  </a:cubicBezTo>
                  <a:cubicBezTo>
                    <a:pt x="10788" y="5918"/>
                    <a:pt x="10966" y="5727"/>
                    <a:pt x="10966" y="5501"/>
                  </a:cubicBezTo>
                  <a:cubicBezTo>
                    <a:pt x="10966" y="5263"/>
                    <a:pt x="10776" y="5084"/>
                    <a:pt x="10550" y="5084"/>
                  </a:cubicBezTo>
                  <a:cubicBezTo>
                    <a:pt x="10371" y="5084"/>
                    <a:pt x="10216" y="5191"/>
                    <a:pt x="10157" y="5346"/>
                  </a:cubicBezTo>
                  <a:lnTo>
                    <a:pt x="9240" y="5346"/>
                  </a:lnTo>
                  <a:lnTo>
                    <a:pt x="9240" y="3905"/>
                  </a:lnTo>
                  <a:lnTo>
                    <a:pt x="10157" y="3905"/>
                  </a:lnTo>
                  <a:cubicBezTo>
                    <a:pt x="10216" y="4060"/>
                    <a:pt x="10371" y="4179"/>
                    <a:pt x="10550" y="4179"/>
                  </a:cubicBezTo>
                  <a:cubicBezTo>
                    <a:pt x="10788" y="4179"/>
                    <a:pt x="10966" y="3977"/>
                    <a:pt x="10966" y="3763"/>
                  </a:cubicBezTo>
                  <a:cubicBezTo>
                    <a:pt x="10966" y="3524"/>
                    <a:pt x="10776" y="3346"/>
                    <a:pt x="10550" y="3346"/>
                  </a:cubicBezTo>
                  <a:cubicBezTo>
                    <a:pt x="10371" y="3346"/>
                    <a:pt x="10216" y="3441"/>
                    <a:pt x="10157" y="3608"/>
                  </a:cubicBezTo>
                  <a:lnTo>
                    <a:pt x="9240" y="3608"/>
                  </a:lnTo>
                  <a:lnTo>
                    <a:pt x="9240" y="1917"/>
                  </a:lnTo>
                  <a:cubicBezTo>
                    <a:pt x="9240" y="1822"/>
                    <a:pt x="9169" y="1750"/>
                    <a:pt x="9073" y="1750"/>
                  </a:cubicBezTo>
                  <a:lnTo>
                    <a:pt x="8395" y="1750"/>
                  </a:lnTo>
                  <a:cubicBezTo>
                    <a:pt x="8299" y="1750"/>
                    <a:pt x="8228" y="1822"/>
                    <a:pt x="8228" y="1917"/>
                  </a:cubicBezTo>
                  <a:cubicBezTo>
                    <a:pt x="8228" y="2000"/>
                    <a:pt x="8299" y="2072"/>
                    <a:pt x="8395" y="2072"/>
                  </a:cubicBezTo>
                  <a:lnTo>
                    <a:pt x="8930" y="2072"/>
                  </a:lnTo>
                  <a:lnTo>
                    <a:pt x="8930" y="3763"/>
                  </a:lnTo>
                  <a:lnTo>
                    <a:pt x="8930" y="5489"/>
                  </a:lnTo>
                  <a:lnTo>
                    <a:pt x="8930" y="7215"/>
                  </a:lnTo>
                  <a:lnTo>
                    <a:pt x="8930" y="8906"/>
                  </a:lnTo>
                  <a:lnTo>
                    <a:pt x="2049" y="8906"/>
                  </a:lnTo>
                  <a:lnTo>
                    <a:pt x="2049" y="7215"/>
                  </a:lnTo>
                  <a:lnTo>
                    <a:pt x="2049" y="5489"/>
                  </a:lnTo>
                  <a:lnTo>
                    <a:pt x="2049" y="3763"/>
                  </a:lnTo>
                  <a:lnTo>
                    <a:pt x="2049" y="2060"/>
                  </a:lnTo>
                  <a:lnTo>
                    <a:pt x="7752" y="2060"/>
                  </a:lnTo>
                  <a:cubicBezTo>
                    <a:pt x="7835" y="2060"/>
                    <a:pt x="7918" y="1988"/>
                    <a:pt x="7918" y="1893"/>
                  </a:cubicBezTo>
                  <a:cubicBezTo>
                    <a:pt x="7918" y="1810"/>
                    <a:pt x="7835" y="1738"/>
                    <a:pt x="7752" y="1738"/>
                  </a:cubicBezTo>
                  <a:lnTo>
                    <a:pt x="7383" y="1738"/>
                  </a:lnTo>
                  <a:lnTo>
                    <a:pt x="7383" y="810"/>
                  </a:lnTo>
                  <a:cubicBezTo>
                    <a:pt x="7526" y="750"/>
                    <a:pt x="7645" y="595"/>
                    <a:pt x="7645" y="417"/>
                  </a:cubicBezTo>
                  <a:cubicBezTo>
                    <a:pt x="7645" y="179"/>
                    <a:pt x="7454" y="0"/>
                    <a:pt x="7228" y="0"/>
                  </a:cubicBezTo>
                  <a:cubicBezTo>
                    <a:pt x="6990" y="0"/>
                    <a:pt x="6811" y="203"/>
                    <a:pt x="6811" y="417"/>
                  </a:cubicBezTo>
                  <a:cubicBezTo>
                    <a:pt x="6811" y="595"/>
                    <a:pt x="6918" y="750"/>
                    <a:pt x="7085" y="810"/>
                  </a:cubicBezTo>
                  <a:lnTo>
                    <a:pt x="7085" y="1738"/>
                  </a:lnTo>
                  <a:lnTo>
                    <a:pt x="5668" y="1738"/>
                  </a:lnTo>
                  <a:lnTo>
                    <a:pt x="5668" y="810"/>
                  </a:lnTo>
                  <a:cubicBezTo>
                    <a:pt x="5811" y="750"/>
                    <a:pt x="5930" y="595"/>
                    <a:pt x="5930" y="417"/>
                  </a:cubicBezTo>
                  <a:cubicBezTo>
                    <a:pt x="5930" y="179"/>
                    <a:pt x="5740" y="0"/>
                    <a:pt x="5513" y="0"/>
                  </a:cubicBezTo>
                  <a:cubicBezTo>
                    <a:pt x="5275" y="0"/>
                    <a:pt x="5097" y="203"/>
                    <a:pt x="5097" y="417"/>
                  </a:cubicBezTo>
                  <a:cubicBezTo>
                    <a:pt x="5097" y="595"/>
                    <a:pt x="5204" y="750"/>
                    <a:pt x="5371" y="810"/>
                  </a:cubicBezTo>
                  <a:lnTo>
                    <a:pt x="5371" y="1738"/>
                  </a:lnTo>
                  <a:lnTo>
                    <a:pt x="3954" y="1738"/>
                  </a:lnTo>
                  <a:lnTo>
                    <a:pt x="3954" y="810"/>
                  </a:lnTo>
                  <a:cubicBezTo>
                    <a:pt x="4108" y="750"/>
                    <a:pt x="4216" y="595"/>
                    <a:pt x="4216" y="417"/>
                  </a:cubicBezTo>
                  <a:cubicBezTo>
                    <a:pt x="4216" y="179"/>
                    <a:pt x="4025" y="0"/>
                    <a:pt x="38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1" name="Google Shape;10692;p79">
              <a:extLst>
                <a:ext uri="{FF2B5EF4-FFF2-40B4-BE49-F238E27FC236}">
                  <a16:creationId xmlns:a16="http://schemas.microsoft.com/office/drawing/2014/main" id="{EBF6347E-32E0-D331-2FFE-E474086FB456}"/>
                </a:ext>
              </a:extLst>
            </p:cNvPr>
            <p:cNvSpPr/>
            <p:nvPr/>
          </p:nvSpPr>
          <p:spPr>
            <a:xfrm>
              <a:off x="3599440" y="2956543"/>
              <a:ext cx="204494" cy="204843"/>
            </a:xfrm>
            <a:custGeom>
              <a:avLst/>
              <a:gdLst/>
              <a:ahLst/>
              <a:cxnLst/>
              <a:rect l="l" t="t" r="r" b="b"/>
              <a:pathLst>
                <a:path w="6455" h="6466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4644"/>
                  </a:lnTo>
                  <a:cubicBezTo>
                    <a:pt x="1" y="4739"/>
                    <a:pt x="72" y="4811"/>
                    <a:pt x="156" y="4811"/>
                  </a:cubicBezTo>
                  <a:cubicBezTo>
                    <a:pt x="251" y="4811"/>
                    <a:pt x="322" y="4739"/>
                    <a:pt x="322" y="4644"/>
                  </a:cubicBezTo>
                  <a:lnTo>
                    <a:pt x="322" y="334"/>
                  </a:lnTo>
                  <a:lnTo>
                    <a:pt x="6133" y="334"/>
                  </a:lnTo>
                  <a:lnTo>
                    <a:pt x="6133" y="6132"/>
                  </a:lnTo>
                  <a:lnTo>
                    <a:pt x="322" y="6132"/>
                  </a:lnTo>
                  <a:lnTo>
                    <a:pt x="322" y="5287"/>
                  </a:lnTo>
                  <a:cubicBezTo>
                    <a:pt x="322" y="5203"/>
                    <a:pt x="251" y="5120"/>
                    <a:pt x="156" y="5120"/>
                  </a:cubicBezTo>
                  <a:cubicBezTo>
                    <a:pt x="72" y="5120"/>
                    <a:pt x="1" y="5203"/>
                    <a:pt x="1" y="5287"/>
                  </a:cubicBezTo>
                  <a:lnTo>
                    <a:pt x="1" y="6299"/>
                  </a:lnTo>
                  <a:cubicBezTo>
                    <a:pt x="1" y="6394"/>
                    <a:pt x="72" y="6466"/>
                    <a:pt x="156" y="6466"/>
                  </a:cubicBezTo>
                  <a:lnTo>
                    <a:pt x="6287" y="6466"/>
                  </a:lnTo>
                  <a:cubicBezTo>
                    <a:pt x="6383" y="6466"/>
                    <a:pt x="6454" y="6394"/>
                    <a:pt x="6454" y="6299"/>
                  </a:cubicBezTo>
                  <a:lnTo>
                    <a:pt x="6454" y="167"/>
                  </a:lnTo>
                  <a:cubicBezTo>
                    <a:pt x="6442" y="84"/>
                    <a:pt x="6383" y="0"/>
                    <a:pt x="62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2" name="Google Shape;10693;p79">
              <a:extLst>
                <a:ext uri="{FF2B5EF4-FFF2-40B4-BE49-F238E27FC236}">
                  <a16:creationId xmlns:a16="http://schemas.microsoft.com/office/drawing/2014/main" id="{380F3F14-435F-019D-1F65-C5DECBFAEB6C}"/>
                </a:ext>
              </a:extLst>
            </p:cNvPr>
            <p:cNvSpPr/>
            <p:nvPr/>
          </p:nvSpPr>
          <p:spPr>
            <a:xfrm>
              <a:off x="3661691" y="3018763"/>
              <a:ext cx="79992" cy="80372"/>
            </a:xfrm>
            <a:custGeom>
              <a:avLst/>
              <a:gdLst/>
              <a:ahLst/>
              <a:cxnLst/>
              <a:rect l="l" t="t" r="r" b="b"/>
              <a:pathLst>
                <a:path w="2525" h="2537" extrusionOk="0">
                  <a:moveTo>
                    <a:pt x="155" y="1"/>
                  </a:moveTo>
                  <a:cubicBezTo>
                    <a:pt x="72" y="1"/>
                    <a:pt x="1" y="84"/>
                    <a:pt x="1" y="168"/>
                  </a:cubicBezTo>
                  <a:lnTo>
                    <a:pt x="1" y="2370"/>
                  </a:lnTo>
                  <a:cubicBezTo>
                    <a:pt x="1" y="2466"/>
                    <a:pt x="72" y="2537"/>
                    <a:pt x="155" y="2537"/>
                  </a:cubicBezTo>
                  <a:lnTo>
                    <a:pt x="1013" y="2537"/>
                  </a:lnTo>
                  <a:cubicBezTo>
                    <a:pt x="1096" y="2537"/>
                    <a:pt x="1167" y="2466"/>
                    <a:pt x="1167" y="2370"/>
                  </a:cubicBezTo>
                  <a:cubicBezTo>
                    <a:pt x="1167" y="2287"/>
                    <a:pt x="1096" y="2204"/>
                    <a:pt x="1013" y="2204"/>
                  </a:cubicBezTo>
                  <a:lnTo>
                    <a:pt x="322" y="2204"/>
                  </a:lnTo>
                  <a:lnTo>
                    <a:pt x="322" y="322"/>
                  </a:lnTo>
                  <a:lnTo>
                    <a:pt x="2215" y="322"/>
                  </a:lnTo>
                  <a:lnTo>
                    <a:pt x="2215" y="2204"/>
                  </a:lnTo>
                  <a:lnTo>
                    <a:pt x="1632" y="2204"/>
                  </a:lnTo>
                  <a:cubicBezTo>
                    <a:pt x="1548" y="2204"/>
                    <a:pt x="1465" y="2287"/>
                    <a:pt x="1465" y="2370"/>
                  </a:cubicBezTo>
                  <a:cubicBezTo>
                    <a:pt x="1465" y="2466"/>
                    <a:pt x="1548" y="2537"/>
                    <a:pt x="1632" y="2537"/>
                  </a:cubicBezTo>
                  <a:lnTo>
                    <a:pt x="2346" y="2537"/>
                  </a:lnTo>
                  <a:cubicBezTo>
                    <a:pt x="2441" y="2537"/>
                    <a:pt x="2513" y="2466"/>
                    <a:pt x="2513" y="2370"/>
                  </a:cubicBezTo>
                  <a:lnTo>
                    <a:pt x="2513" y="168"/>
                  </a:lnTo>
                  <a:cubicBezTo>
                    <a:pt x="2525" y="84"/>
                    <a:pt x="2453" y="1"/>
                    <a:pt x="23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3" name="Google Shape;10694;p79">
              <a:extLst>
                <a:ext uri="{FF2B5EF4-FFF2-40B4-BE49-F238E27FC236}">
                  <a16:creationId xmlns:a16="http://schemas.microsoft.com/office/drawing/2014/main" id="{9E15F3A2-7714-D575-3C24-DB3170929A2F}"/>
                </a:ext>
              </a:extLst>
            </p:cNvPr>
            <p:cNvSpPr/>
            <p:nvPr/>
          </p:nvSpPr>
          <p:spPr>
            <a:xfrm>
              <a:off x="3625101" y="2982552"/>
              <a:ext cx="18501" cy="18533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167" y="1"/>
                  </a:moveTo>
                  <a:cubicBezTo>
                    <a:pt x="84" y="1"/>
                    <a:pt x="1" y="72"/>
                    <a:pt x="1" y="168"/>
                  </a:cubicBezTo>
                  <a:lnTo>
                    <a:pt x="1" y="418"/>
                  </a:lnTo>
                  <a:cubicBezTo>
                    <a:pt x="1" y="513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3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13" y="1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4" name="Google Shape;10695;p79">
              <a:extLst>
                <a:ext uri="{FF2B5EF4-FFF2-40B4-BE49-F238E27FC236}">
                  <a16:creationId xmlns:a16="http://schemas.microsoft.com/office/drawing/2014/main" id="{093A0EC4-DEA4-4B64-3D07-D0AB34E9C790}"/>
                </a:ext>
              </a:extLst>
            </p:cNvPr>
            <p:cNvSpPr/>
            <p:nvPr/>
          </p:nvSpPr>
          <p:spPr>
            <a:xfrm>
              <a:off x="3651522" y="2982552"/>
              <a:ext cx="18881" cy="18533"/>
            </a:xfrm>
            <a:custGeom>
              <a:avLst/>
              <a:gdLst/>
              <a:ahLst/>
              <a:cxnLst/>
              <a:rect l="l" t="t" r="r" b="b"/>
              <a:pathLst>
                <a:path w="596" h="585" extrusionOk="0">
                  <a:moveTo>
                    <a:pt x="167" y="1"/>
                  </a:moveTo>
                  <a:cubicBezTo>
                    <a:pt x="83" y="1"/>
                    <a:pt x="0" y="72"/>
                    <a:pt x="0" y="168"/>
                  </a:cubicBezTo>
                  <a:lnTo>
                    <a:pt x="0" y="418"/>
                  </a:lnTo>
                  <a:cubicBezTo>
                    <a:pt x="0" y="513"/>
                    <a:pt x="83" y="584"/>
                    <a:pt x="167" y="584"/>
                  </a:cubicBezTo>
                  <a:lnTo>
                    <a:pt x="417" y="584"/>
                  </a:lnTo>
                  <a:cubicBezTo>
                    <a:pt x="512" y="584"/>
                    <a:pt x="583" y="513"/>
                    <a:pt x="583" y="418"/>
                  </a:cubicBezTo>
                  <a:lnTo>
                    <a:pt x="583" y="168"/>
                  </a:lnTo>
                  <a:cubicBezTo>
                    <a:pt x="595" y="72"/>
                    <a:pt x="524" y="1"/>
                    <a:pt x="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5" name="Google Shape;10696;p79">
              <a:extLst>
                <a:ext uri="{FF2B5EF4-FFF2-40B4-BE49-F238E27FC236}">
                  <a16:creationId xmlns:a16="http://schemas.microsoft.com/office/drawing/2014/main" id="{9E7094C3-0878-D6C3-3599-FF5C98E16712}"/>
                </a:ext>
              </a:extLst>
            </p:cNvPr>
            <p:cNvSpPr/>
            <p:nvPr/>
          </p:nvSpPr>
          <p:spPr>
            <a:xfrm>
              <a:off x="3679052" y="2982552"/>
              <a:ext cx="18501" cy="18533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418"/>
                  </a:lnTo>
                  <a:cubicBezTo>
                    <a:pt x="0" y="513"/>
                    <a:pt x="72" y="584"/>
                    <a:pt x="167" y="584"/>
                  </a:cubicBezTo>
                  <a:lnTo>
                    <a:pt x="417" y="584"/>
                  </a:lnTo>
                  <a:cubicBezTo>
                    <a:pt x="500" y="584"/>
                    <a:pt x="584" y="513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00" y="1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6" name="Google Shape;10697;p79">
              <a:extLst>
                <a:ext uri="{FF2B5EF4-FFF2-40B4-BE49-F238E27FC236}">
                  <a16:creationId xmlns:a16="http://schemas.microsoft.com/office/drawing/2014/main" id="{63C59ED4-0040-F203-4626-604985D41CBD}"/>
                </a:ext>
              </a:extLst>
            </p:cNvPr>
            <p:cNvSpPr/>
            <p:nvPr/>
          </p:nvSpPr>
          <p:spPr>
            <a:xfrm>
              <a:off x="3705822" y="2982552"/>
              <a:ext cx="18501" cy="18533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418"/>
                  </a:lnTo>
                  <a:cubicBezTo>
                    <a:pt x="1" y="513"/>
                    <a:pt x="72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3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13" y="1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7" name="Google Shape;10698;p79">
              <a:extLst>
                <a:ext uri="{FF2B5EF4-FFF2-40B4-BE49-F238E27FC236}">
                  <a16:creationId xmlns:a16="http://schemas.microsoft.com/office/drawing/2014/main" id="{893FA501-4802-7E18-9247-72B07C014CCA}"/>
                </a:ext>
              </a:extLst>
            </p:cNvPr>
            <p:cNvSpPr/>
            <p:nvPr/>
          </p:nvSpPr>
          <p:spPr>
            <a:xfrm>
              <a:off x="3732591" y="2982552"/>
              <a:ext cx="18533" cy="18533"/>
            </a:xfrm>
            <a:custGeom>
              <a:avLst/>
              <a:gdLst/>
              <a:ahLst/>
              <a:cxnLst/>
              <a:rect l="l" t="t" r="r" b="b"/>
              <a:pathLst>
                <a:path w="585" h="585" extrusionOk="0">
                  <a:moveTo>
                    <a:pt x="168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418"/>
                  </a:lnTo>
                  <a:cubicBezTo>
                    <a:pt x="1" y="513"/>
                    <a:pt x="72" y="584"/>
                    <a:pt x="168" y="584"/>
                  </a:cubicBezTo>
                  <a:lnTo>
                    <a:pt x="418" y="584"/>
                  </a:lnTo>
                  <a:cubicBezTo>
                    <a:pt x="513" y="584"/>
                    <a:pt x="584" y="513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13" y="1"/>
                    <a:pt x="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8" name="Google Shape;10699;p79">
              <a:extLst>
                <a:ext uri="{FF2B5EF4-FFF2-40B4-BE49-F238E27FC236}">
                  <a16:creationId xmlns:a16="http://schemas.microsoft.com/office/drawing/2014/main" id="{9AD5A3AE-52AC-25BF-B276-996822680358}"/>
                </a:ext>
              </a:extLst>
            </p:cNvPr>
            <p:cNvSpPr/>
            <p:nvPr/>
          </p:nvSpPr>
          <p:spPr>
            <a:xfrm>
              <a:off x="3759773" y="2982552"/>
              <a:ext cx="18121" cy="18533"/>
            </a:xfrm>
            <a:custGeom>
              <a:avLst/>
              <a:gdLst/>
              <a:ahLst/>
              <a:cxnLst/>
              <a:rect l="l" t="t" r="r" b="b"/>
              <a:pathLst>
                <a:path w="572" h="58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418"/>
                  </a:lnTo>
                  <a:cubicBezTo>
                    <a:pt x="0" y="513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13"/>
                    <a:pt x="572" y="418"/>
                  </a:cubicBezTo>
                  <a:lnTo>
                    <a:pt x="572" y="168"/>
                  </a:lnTo>
                  <a:cubicBezTo>
                    <a:pt x="572" y="72"/>
                    <a:pt x="500" y="1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89" name="Google Shape;10700;p79">
              <a:extLst>
                <a:ext uri="{FF2B5EF4-FFF2-40B4-BE49-F238E27FC236}">
                  <a16:creationId xmlns:a16="http://schemas.microsoft.com/office/drawing/2014/main" id="{0B08BFFD-652B-6CC1-5249-87E49987C97C}"/>
                </a:ext>
              </a:extLst>
            </p:cNvPr>
            <p:cNvSpPr/>
            <p:nvPr/>
          </p:nvSpPr>
          <p:spPr>
            <a:xfrm>
              <a:off x="3625101" y="311684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1"/>
                  </a:moveTo>
                  <a:cubicBezTo>
                    <a:pt x="84" y="1"/>
                    <a:pt x="1" y="84"/>
                    <a:pt x="1" y="167"/>
                  </a:cubicBezTo>
                  <a:lnTo>
                    <a:pt x="1" y="417"/>
                  </a:lnTo>
                  <a:cubicBezTo>
                    <a:pt x="1" y="513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3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13" y="1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90" name="Google Shape;10701;p79">
              <a:extLst>
                <a:ext uri="{FF2B5EF4-FFF2-40B4-BE49-F238E27FC236}">
                  <a16:creationId xmlns:a16="http://schemas.microsoft.com/office/drawing/2014/main" id="{3A75F781-397D-5521-2AA2-6BF702A01D21}"/>
                </a:ext>
              </a:extLst>
            </p:cNvPr>
            <p:cNvSpPr/>
            <p:nvPr/>
          </p:nvSpPr>
          <p:spPr>
            <a:xfrm>
              <a:off x="3651522" y="3116844"/>
              <a:ext cx="18881" cy="18501"/>
            </a:xfrm>
            <a:custGeom>
              <a:avLst/>
              <a:gdLst/>
              <a:ahLst/>
              <a:cxnLst/>
              <a:rect l="l" t="t" r="r" b="b"/>
              <a:pathLst>
                <a:path w="596" h="584" extrusionOk="0">
                  <a:moveTo>
                    <a:pt x="167" y="1"/>
                  </a:moveTo>
                  <a:cubicBezTo>
                    <a:pt x="83" y="1"/>
                    <a:pt x="0" y="84"/>
                    <a:pt x="0" y="167"/>
                  </a:cubicBezTo>
                  <a:lnTo>
                    <a:pt x="0" y="417"/>
                  </a:lnTo>
                  <a:cubicBezTo>
                    <a:pt x="0" y="513"/>
                    <a:pt x="83" y="584"/>
                    <a:pt x="167" y="584"/>
                  </a:cubicBezTo>
                  <a:lnTo>
                    <a:pt x="417" y="584"/>
                  </a:lnTo>
                  <a:cubicBezTo>
                    <a:pt x="512" y="584"/>
                    <a:pt x="583" y="513"/>
                    <a:pt x="583" y="417"/>
                  </a:cubicBezTo>
                  <a:lnTo>
                    <a:pt x="583" y="167"/>
                  </a:lnTo>
                  <a:cubicBezTo>
                    <a:pt x="595" y="84"/>
                    <a:pt x="524" y="1"/>
                    <a:pt x="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91" name="Google Shape;10702;p79">
              <a:extLst>
                <a:ext uri="{FF2B5EF4-FFF2-40B4-BE49-F238E27FC236}">
                  <a16:creationId xmlns:a16="http://schemas.microsoft.com/office/drawing/2014/main" id="{FE7A2371-8F41-E8A7-620B-3C0BE4BDA1C6}"/>
                </a:ext>
              </a:extLst>
            </p:cNvPr>
            <p:cNvSpPr/>
            <p:nvPr/>
          </p:nvSpPr>
          <p:spPr>
            <a:xfrm>
              <a:off x="3679052" y="311684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417"/>
                  </a:lnTo>
                  <a:cubicBezTo>
                    <a:pt x="0" y="513"/>
                    <a:pt x="72" y="584"/>
                    <a:pt x="167" y="584"/>
                  </a:cubicBezTo>
                  <a:lnTo>
                    <a:pt x="417" y="584"/>
                  </a:lnTo>
                  <a:cubicBezTo>
                    <a:pt x="500" y="584"/>
                    <a:pt x="584" y="513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00" y="1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92" name="Google Shape;10703;p79">
              <a:extLst>
                <a:ext uri="{FF2B5EF4-FFF2-40B4-BE49-F238E27FC236}">
                  <a16:creationId xmlns:a16="http://schemas.microsoft.com/office/drawing/2014/main" id="{99C3AE89-EE15-0C44-10CE-6C822B69E831}"/>
                </a:ext>
              </a:extLst>
            </p:cNvPr>
            <p:cNvSpPr/>
            <p:nvPr/>
          </p:nvSpPr>
          <p:spPr>
            <a:xfrm>
              <a:off x="3705822" y="311684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417"/>
                  </a:lnTo>
                  <a:cubicBezTo>
                    <a:pt x="1" y="513"/>
                    <a:pt x="72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3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13" y="1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93" name="Google Shape;10704;p79">
              <a:extLst>
                <a:ext uri="{FF2B5EF4-FFF2-40B4-BE49-F238E27FC236}">
                  <a16:creationId xmlns:a16="http://schemas.microsoft.com/office/drawing/2014/main" id="{3F2AF083-4497-CB2C-5056-3F066968DDAB}"/>
                </a:ext>
              </a:extLst>
            </p:cNvPr>
            <p:cNvSpPr/>
            <p:nvPr/>
          </p:nvSpPr>
          <p:spPr>
            <a:xfrm>
              <a:off x="3732591" y="3116844"/>
              <a:ext cx="18533" cy="18501"/>
            </a:xfrm>
            <a:custGeom>
              <a:avLst/>
              <a:gdLst/>
              <a:ahLst/>
              <a:cxnLst/>
              <a:rect l="l" t="t" r="r" b="b"/>
              <a:pathLst>
                <a:path w="585" h="584" extrusionOk="0">
                  <a:moveTo>
                    <a:pt x="168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417"/>
                  </a:lnTo>
                  <a:cubicBezTo>
                    <a:pt x="1" y="513"/>
                    <a:pt x="72" y="584"/>
                    <a:pt x="168" y="584"/>
                  </a:cubicBezTo>
                  <a:lnTo>
                    <a:pt x="418" y="584"/>
                  </a:lnTo>
                  <a:cubicBezTo>
                    <a:pt x="513" y="584"/>
                    <a:pt x="584" y="513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13" y="1"/>
                    <a:pt x="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94" name="Google Shape;10705;p79">
              <a:extLst>
                <a:ext uri="{FF2B5EF4-FFF2-40B4-BE49-F238E27FC236}">
                  <a16:creationId xmlns:a16="http://schemas.microsoft.com/office/drawing/2014/main" id="{BD4B98CC-7359-0A98-4C43-EDD42A866EF8}"/>
                </a:ext>
              </a:extLst>
            </p:cNvPr>
            <p:cNvSpPr/>
            <p:nvPr/>
          </p:nvSpPr>
          <p:spPr>
            <a:xfrm>
              <a:off x="3759773" y="3116844"/>
              <a:ext cx="18121" cy="18501"/>
            </a:xfrm>
            <a:custGeom>
              <a:avLst/>
              <a:gdLst/>
              <a:ahLst/>
              <a:cxnLst/>
              <a:rect l="l" t="t" r="r" b="b"/>
              <a:pathLst>
                <a:path w="572" h="584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417"/>
                  </a:lnTo>
                  <a:cubicBezTo>
                    <a:pt x="0" y="513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13"/>
                    <a:pt x="572" y="417"/>
                  </a:cubicBezTo>
                  <a:lnTo>
                    <a:pt x="572" y="167"/>
                  </a:lnTo>
                  <a:cubicBezTo>
                    <a:pt x="572" y="84"/>
                    <a:pt x="500" y="1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95" name="Google Shape;10706;p79">
              <a:extLst>
                <a:ext uri="{FF2B5EF4-FFF2-40B4-BE49-F238E27FC236}">
                  <a16:creationId xmlns:a16="http://schemas.microsoft.com/office/drawing/2014/main" id="{863A6D89-5E59-F97C-6C06-D80E33C6972D}"/>
                </a:ext>
              </a:extLst>
            </p:cNvPr>
            <p:cNvSpPr/>
            <p:nvPr/>
          </p:nvSpPr>
          <p:spPr>
            <a:xfrm>
              <a:off x="3625101" y="300935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417"/>
                  </a:lnTo>
                  <a:cubicBezTo>
                    <a:pt x="1" y="512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2"/>
                    <a:pt x="584" y="417"/>
                  </a:cubicBezTo>
                  <a:lnTo>
                    <a:pt x="584" y="167"/>
                  </a:lnTo>
                  <a:cubicBezTo>
                    <a:pt x="584" y="84"/>
                    <a:pt x="513" y="0"/>
                    <a:pt x="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96" name="Google Shape;10707;p79">
              <a:extLst>
                <a:ext uri="{FF2B5EF4-FFF2-40B4-BE49-F238E27FC236}">
                  <a16:creationId xmlns:a16="http://schemas.microsoft.com/office/drawing/2014/main" id="{44FB30BB-716C-59DD-9B00-FB8364A18D45}"/>
                </a:ext>
              </a:extLst>
            </p:cNvPr>
            <p:cNvSpPr/>
            <p:nvPr/>
          </p:nvSpPr>
          <p:spPr>
            <a:xfrm>
              <a:off x="3625101" y="3036503"/>
              <a:ext cx="18501" cy="18153"/>
            </a:xfrm>
            <a:custGeom>
              <a:avLst/>
              <a:gdLst/>
              <a:ahLst/>
              <a:cxnLst/>
              <a:rect l="l" t="t" r="r" b="b"/>
              <a:pathLst>
                <a:path w="584" h="573" extrusionOk="0">
                  <a:moveTo>
                    <a:pt x="167" y="1"/>
                  </a:moveTo>
                  <a:cubicBezTo>
                    <a:pt x="84" y="1"/>
                    <a:pt x="1" y="72"/>
                    <a:pt x="1" y="155"/>
                  </a:cubicBezTo>
                  <a:lnTo>
                    <a:pt x="1" y="417"/>
                  </a:lnTo>
                  <a:cubicBezTo>
                    <a:pt x="1" y="501"/>
                    <a:pt x="84" y="572"/>
                    <a:pt x="167" y="572"/>
                  </a:cubicBezTo>
                  <a:lnTo>
                    <a:pt x="417" y="572"/>
                  </a:lnTo>
                  <a:cubicBezTo>
                    <a:pt x="513" y="572"/>
                    <a:pt x="584" y="501"/>
                    <a:pt x="584" y="417"/>
                  </a:cubicBezTo>
                  <a:lnTo>
                    <a:pt x="584" y="155"/>
                  </a:lnTo>
                  <a:cubicBezTo>
                    <a:pt x="584" y="72"/>
                    <a:pt x="513" y="1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97" name="Google Shape;10708;p79">
              <a:extLst>
                <a:ext uri="{FF2B5EF4-FFF2-40B4-BE49-F238E27FC236}">
                  <a16:creationId xmlns:a16="http://schemas.microsoft.com/office/drawing/2014/main" id="{6B9105C5-F324-FD4D-5908-6A62D9BA2F9F}"/>
                </a:ext>
              </a:extLst>
            </p:cNvPr>
            <p:cNvSpPr/>
            <p:nvPr/>
          </p:nvSpPr>
          <p:spPr>
            <a:xfrm>
              <a:off x="3625101" y="3063273"/>
              <a:ext cx="18501" cy="18533"/>
            </a:xfrm>
            <a:custGeom>
              <a:avLst/>
              <a:gdLst/>
              <a:ahLst/>
              <a:cxnLst/>
              <a:rect l="l" t="t" r="r" b="b"/>
              <a:pathLst>
                <a:path w="584" h="585" extrusionOk="0">
                  <a:moveTo>
                    <a:pt x="167" y="1"/>
                  </a:moveTo>
                  <a:cubicBezTo>
                    <a:pt x="84" y="1"/>
                    <a:pt x="1" y="72"/>
                    <a:pt x="1" y="168"/>
                  </a:cubicBezTo>
                  <a:lnTo>
                    <a:pt x="1" y="418"/>
                  </a:lnTo>
                  <a:cubicBezTo>
                    <a:pt x="1" y="501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01"/>
                    <a:pt x="584" y="418"/>
                  </a:cubicBezTo>
                  <a:lnTo>
                    <a:pt x="584" y="168"/>
                  </a:lnTo>
                  <a:cubicBezTo>
                    <a:pt x="584" y="72"/>
                    <a:pt x="513" y="1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98" name="Google Shape;10709;p79">
              <a:extLst>
                <a:ext uri="{FF2B5EF4-FFF2-40B4-BE49-F238E27FC236}">
                  <a16:creationId xmlns:a16="http://schemas.microsoft.com/office/drawing/2014/main" id="{F90EB6A4-51C5-5154-FE2E-C3C38DFFABAD}"/>
                </a:ext>
              </a:extLst>
            </p:cNvPr>
            <p:cNvSpPr/>
            <p:nvPr/>
          </p:nvSpPr>
          <p:spPr>
            <a:xfrm>
              <a:off x="3625101" y="3090074"/>
              <a:ext cx="18501" cy="18501"/>
            </a:xfrm>
            <a:custGeom>
              <a:avLst/>
              <a:gdLst/>
              <a:ahLst/>
              <a:cxnLst/>
              <a:rect l="l" t="t" r="r" b="b"/>
              <a:pathLst>
                <a:path w="584" h="58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417"/>
                  </a:lnTo>
                  <a:cubicBezTo>
                    <a:pt x="1" y="512"/>
                    <a:pt x="84" y="584"/>
                    <a:pt x="167" y="584"/>
                  </a:cubicBezTo>
                  <a:lnTo>
                    <a:pt x="417" y="584"/>
                  </a:lnTo>
                  <a:cubicBezTo>
                    <a:pt x="513" y="584"/>
                    <a:pt x="584" y="512"/>
                    <a:pt x="584" y="417"/>
                  </a:cubicBezTo>
                  <a:lnTo>
                    <a:pt x="584" y="167"/>
                  </a:lnTo>
                  <a:cubicBezTo>
                    <a:pt x="584" y="72"/>
                    <a:pt x="513" y="0"/>
                    <a:pt x="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299" name="Google Shape;10710;p79">
              <a:extLst>
                <a:ext uri="{FF2B5EF4-FFF2-40B4-BE49-F238E27FC236}">
                  <a16:creationId xmlns:a16="http://schemas.microsoft.com/office/drawing/2014/main" id="{5BD61597-5B58-6633-F50A-2200CF069990}"/>
                </a:ext>
              </a:extLst>
            </p:cNvPr>
            <p:cNvSpPr/>
            <p:nvPr/>
          </p:nvSpPr>
          <p:spPr>
            <a:xfrm>
              <a:off x="3759773" y="3009354"/>
              <a:ext cx="18121" cy="18501"/>
            </a:xfrm>
            <a:custGeom>
              <a:avLst/>
              <a:gdLst/>
              <a:ahLst/>
              <a:cxnLst/>
              <a:rect l="l" t="t" r="r" b="b"/>
              <a:pathLst>
                <a:path w="572" h="584" extrusionOk="0">
                  <a:moveTo>
                    <a:pt x="155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417"/>
                  </a:lnTo>
                  <a:cubicBezTo>
                    <a:pt x="0" y="512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12"/>
                    <a:pt x="572" y="417"/>
                  </a:cubicBezTo>
                  <a:lnTo>
                    <a:pt x="572" y="167"/>
                  </a:lnTo>
                  <a:cubicBezTo>
                    <a:pt x="572" y="84"/>
                    <a:pt x="500" y="0"/>
                    <a:pt x="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00" name="Google Shape;10711;p79">
              <a:extLst>
                <a:ext uri="{FF2B5EF4-FFF2-40B4-BE49-F238E27FC236}">
                  <a16:creationId xmlns:a16="http://schemas.microsoft.com/office/drawing/2014/main" id="{66F4D5C7-4261-8DFF-E63A-4B24222663C6}"/>
                </a:ext>
              </a:extLst>
            </p:cNvPr>
            <p:cNvSpPr/>
            <p:nvPr/>
          </p:nvSpPr>
          <p:spPr>
            <a:xfrm>
              <a:off x="3759773" y="3036503"/>
              <a:ext cx="18121" cy="18153"/>
            </a:xfrm>
            <a:custGeom>
              <a:avLst/>
              <a:gdLst/>
              <a:ahLst/>
              <a:cxnLst/>
              <a:rect l="l" t="t" r="r" b="b"/>
              <a:pathLst>
                <a:path w="572" h="573" extrusionOk="0">
                  <a:moveTo>
                    <a:pt x="155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417"/>
                  </a:lnTo>
                  <a:cubicBezTo>
                    <a:pt x="0" y="501"/>
                    <a:pt x="72" y="572"/>
                    <a:pt x="155" y="572"/>
                  </a:cubicBezTo>
                  <a:lnTo>
                    <a:pt x="417" y="572"/>
                  </a:lnTo>
                  <a:cubicBezTo>
                    <a:pt x="500" y="572"/>
                    <a:pt x="572" y="501"/>
                    <a:pt x="572" y="417"/>
                  </a:cubicBezTo>
                  <a:lnTo>
                    <a:pt x="572" y="155"/>
                  </a:lnTo>
                  <a:cubicBezTo>
                    <a:pt x="572" y="72"/>
                    <a:pt x="500" y="1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01" name="Google Shape;10712;p79">
              <a:extLst>
                <a:ext uri="{FF2B5EF4-FFF2-40B4-BE49-F238E27FC236}">
                  <a16:creationId xmlns:a16="http://schemas.microsoft.com/office/drawing/2014/main" id="{8EB15117-6F29-F18C-0AA4-C215B6E2B820}"/>
                </a:ext>
              </a:extLst>
            </p:cNvPr>
            <p:cNvSpPr/>
            <p:nvPr/>
          </p:nvSpPr>
          <p:spPr>
            <a:xfrm>
              <a:off x="3759773" y="3063273"/>
              <a:ext cx="18121" cy="18533"/>
            </a:xfrm>
            <a:custGeom>
              <a:avLst/>
              <a:gdLst/>
              <a:ahLst/>
              <a:cxnLst/>
              <a:rect l="l" t="t" r="r" b="b"/>
              <a:pathLst>
                <a:path w="572" h="58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418"/>
                  </a:lnTo>
                  <a:cubicBezTo>
                    <a:pt x="0" y="501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01"/>
                    <a:pt x="572" y="418"/>
                  </a:cubicBezTo>
                  <a:lnTo>
                    <a:pt x="572" y="168"/>
                  </a:lnTo>
                  <a:cubicBezTo>
                    <a:pt x="572" y="72"/>
                    <a:pt x="500" y="1"/>
                    <a:pt x="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02" name="Google Shape;10713;p79">
              <a:extLst>
                <a:ext uri="{FF2B5EF4-FFF2-40B4-BE49-F238E27FC236}">
                  <a16:creationId xmlns:a16="http://schemas.microsoft.com/office/drawing/2014/main" id="{814890FD-58B8-AC6D-A1C0-8C6EA1A31DD7}"/>
                </a:ext>
              </a:extLst>
            </p:cNvPr>
            <p:cNvSpPr/>
            <p:nvPr/>
          </p:nvSpPr>
          <p:spPr>
            <a:xfrm>
              <a:off x="3759773" y="3090074"/>
              <a:ext cx="18121" cy="18501"/>
            </a:xfrm>
            <a:custGeom>
              <a:avLst/>
              <a:gdLst/>
              <a:ahLst/>
              <a:cxnLst/>
              <a:rect l="l" t="t" r="r" b="b"/>
              <a:pathLst>
                <a:path w="572" h="584" extrusionOk="0">
                  <a:moveTo>
                    <a:pt x="155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417"/>
                  </a:lnTo>
                  <a:cubicBezTo>
                    <a:pt x="0" y="512"/>
                    <a:pt x="72" y="584"/>
                    <a:pt x="155" y="584"/>
                  </a:cubicBezTo>
                  <a:lnTo>
                    <a:pt x="417" y="584"/>
                  </a:lnTo>
                  <a:cubicBezTo>
                    <a:pt x="500" y="584"/>
                    <a:pt x="572" y="512"/>
                    <a:pt x="572" y="417"/>
                  </a:cubicBezTo>
                  <a:lnTo>
                    <a:pt x="572" y="167"/>
                  </a:lnTo>
                  <a:cubicBezTo>
                    <a:pt x="572" y="72"/>
                    <a:pt x="500" y="0"/>
                    <a:pt x="4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303" name="Google Shape;10714;p79">
            <a:extLst>
              <a:ext uri="{FF2B5EF4-FFF2-40B4-BE49-F238E27FC236}">
                <a16:creationId xmlns:a16="http://schemas.microsoft.com/office/drawing/2014/main" id="{9DD22F32-0D10-F095-FE92-A8CB1A2E4609}"/>
              </a:ext>
            </a:extLst>
          </p:cNvPr>
          <p:cNvGrpSpPr/>
          <p:nvPr/>
        </p:nvGrpSpPr>
        <p:grpSpPr>
          <a:xfrm>
            <a:off x="3713494" y="4596375"/>
            <a:ext cx="436106" cy="697086"/>
            <a:chOff x="2239671" y="2884503"/>
            <a:chExt cx="218053" cy="348543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304" name="Google Shape;10715;p79">
              <a:extLst>
                <a:ext uri="{FF2B5EF4-FFF2-40B4-BE49-F238E27FC236}">
                  <a16:creationId xmlns:a16="http://schemas.microsoft.com/office/drawing/2014/main" id="{3B7F2FF4-80B4-64C0-5486-34164D83A4F8}"/>
                </a:ext>
              </a:extLst>
            </p:cNvPr>
            <p:cNvSpPr/>
            <p:nvPr/>
          </p:nvSpPr>
          <p:spPr>
            <a:xfrm>
              <a:off x="2341903" y="2884503"/>
              <a:ext cx="115822" cy="268963"/>
            </a:xfrm>
            <a:custGeom>
              <a:avLst/>
              <a:gdLst/>
              <a:ahLst/>
              <a:cxnLst/>
              <a:rect l="l" t="t" r="r" b="b"/>
              <a:pathLst>
                <a:path w="3656" h="8490" extrusionOk="0">
                  <a:moveTo>
                    <a:pt x="3144" y="2143"/>
                  </a:moveTo>
                  <a:lnTo>
                    <a:pt x="3144" y="2655"/>
                  </a:lnTo>
                  <a:lnTo>
                    <a:pt x="489" y="2655"/>
                  </a:lnTo>
                  <a:lnTo>
                    <a:pt x="489" y="2143"/>
                  </a:lnTo>
                  <a:close/>
                  <a:moveTo>
                    <a:pt x="1679" y="4882"/>
                  </a:moveTo>
                  <a:cubicBezTo>
                    <a:pt x="1810" y="4882"/>
                    <a:pt x="1917" y="4989"/>
                    <a:pt x="1917" y="5120"/>
                  </a:cubicBezTo>
                  <a:lnTo>
                    <a:pt x="1917" y="5692"/>
                  </a:lnTo>
                  <a:lnTo>
                    <a:pt x="560" y="5692"/>
                  </a:lnTo>
                  <a:cubicBezTo>
                    <a:pt x="429" y="5692"/>
                    <a:pt x="322" y="5584"/>
                    <a:pt x="322" y="5453"/>
                  </a:cubicBezTo>
                  <a:lnTo>
                    <a:pt x="322" y="5120"/>
                  </a:lnTo>
                  <a:lnTo>
                    <a:pt x="298" y="5120"/>
                  </a:lnTo>
                  <a:cubicBezTo>
                    <a:pt x="298" y="4989"/>
                    <a:pt x="405" y="4882"/>
                    <a:pt x="536" y="4882"/>
                  </a:cubicBezTo>
                  <a:close/>
                  <a:moveTo>
                    <a:pt x="1667" y="6013"/>
                  </a:moveTo>
                  <a:lnTo>
                    <a:pt x="1667" y="6787"/>
                  </a:lnTo>
                  <a:lnTo>
                    <a:pt x="1656" y="6787"/>
                  </a:lnTo>
                  <a:cubicBezTo>
                    <a:pt x="1656" y="6942"/>
                    <a:pt x="1536" y="7037"/>
                    <a:pt x="1394" y="7037"/>
                  </a:cubicBezTo>
                  <a:cubicBezTo>
                    <a:pt x="1322" y="7037"/>
                    <a:pt x="1263" y="7013"/>
                    <a:pt x="1215" y="6965"/>
                  </a:cubicBezTo>
                  <a:cubicBezTo>
                    <a:pt x="1179" y="6918"/>
                    <a:pt x="1144" y="6846"/>
                    <a:pt x="1144" y="6787"/>
                  </a:cubicBezTo>
                  <a:lnTo>
                    <a:pt x="1144" y="6501"/>
                  </a:lnTo>
                  <a:lnTo>
                    <a:pt x="1144" y="6013"/>
                  </a:lnTo>
                  <a:close/>
                  <a:moveTo>
                    <a:pt x="3096" y="5870"/>
                  </a:moveTo>
                  <a:cubicBezTo>
                    <a:pt x="3215" y="5870"/>
                    <a:pt x="3322" y="5965"/>
                    <a:pt x="3322" y="6084"/>
                  </a:cubicBezTo>
                  <a:lnTo>
                    <a:pt x="3322" y="6823"/>
                  </a:lnTo>
                  <a:cubicBezTo>
                    <a:pt x="3322" y="6942"/>
                    <a:pt x="3215" y="7037"/>
                    <a:pt x="3096" y="7037"/>
                  </a:cubicBezTo>
                  <a:lnTo>
                    <a:pt x="3037" y="7037"/>
                  </a:lnTo>
                  <a:cubicBezTo>
                    <a:pt x="2918" y="7037"/>
                    <a:pt x="2810" y="6942"/>
                    <a:pt x="2810" y="6823"/>
                  </a:cubicBezTo>
                  <a:lnTo>
                    <a:pt x="2810" y="6084"/>
                  </a:lnTo>
                  <a:cubicBezTo>
                    <a:pt x="2810" y="5965"/>
                    <a:pt x="2918" y="5870"/>
                    <a:pt x="3037" y="5870"/>
                  </a:cubicBezTo>
                  <a:close/>
                  <a:moveTo>
                    <a:pt x="2251" y="5692"/>
                  </a:moveTo>
                  <a:cubicBezTo>
                    <a:pt x="2382" y="5692"/>
                    <a:pt x="2501" y="5787"/>
                    <a:pt x="2501" y="5942"/>
                  </a:cubicBezTo>
                  <a:lnTo>
                    <a:pt x="2501" y="6799"/>
                  </a:lnTo>
                  <a:cubicBezTo>
                    <a:pt x="2501" y="6942"/>
                    <a:pt x="2394" y="7061"/>
                    <a:pt x="2251" y="7061"/>
                  </a:cubicBezTo>
                  <a:lnTo>
                    <a:pt x="2215" y="7061"/>
                  </a:lnTo>
                  <a:cubicBezTo>
                    <a:pt x="2084" y="7037"/>
                    <a:pt x="1977" y="6942"/>
                    <a:pt x="1977" y="6787"/>
                  </a:cubicBezTo>
                  <a:lnTo>
                    <a:pt x="1977" y="6013"/>
                  </a:lnTo>
                  <a:lnTo>
                    <a:pt x="2084" y="6013"/>
                  </a:lnTo>
                  <a:cubicBezTo>
                    <a:pt x="2167" y="6013"/>
                    <a:pt x="2251" y="5942"/>
                    <a:pt x="2251" y="5846"/>
                  </a:cubicBezTo>
                  <a:lnTo>
                    <a:pt x="2251" y="5692"/>
                  </a:lnTo>
                  <a:close/>
                  <a:moveTo>
                    <a:pt x="310" y="5953"/>
                  </a:moveTo>
                  <a:cubicBezTo>
                    <a:pt x="370" y="6001"/>
                    <a:pt x="441" y="6013"/>
                    <a:pt x="536" y="6013"/>
                  </a:cubicBezTo>
                  <a:lnTo>
                    <a:pt x="822" y="6013"/>
                  </a:lnTo>
                  <a:lnTo>
                    <a:pt x="822" y="6489"/>
                  </a:lnTo>
                  <a:lnTo>
                    <a:pt x="822" y="6775"/>
                  </a:lnTo>
                  <a:lnTo>
                    <a:pt x="822" y="7894"/>
                  </a:lnTo>
                  <a:cubicBezTo>
                    <a:pt x="822" y="7966"/>
                    <a:pt x="786" y="8025"/>
                    <a:pt x="739" y="8073"/>
                  </a:cubicBezTo>
                  <a:cubicBezTo>
                    <a:pt x="691" y="8108"/>
                    <a:pt x="620" y="8144"/>
                    <a:pt x="560" y="8144"/>
                  </a:cubicBezTo>
                  <a:cubicBezTo>
                    <a:pt x="417" y="8144"/>
                    <a:pt x="310" y="8025"/>
                    <a:pt x="310" y="7894"/>
                  </a:cubicBezTo>
                  <a:lnTo>
                    <a:pt x="310" y="5953"/>
                  </a:lnTo>
                  <a:close/>
                  <a:moveTo>
                    <a:pt x="346" y="0"/>
                  </a:moveTo>
                  <a:cubicBezTo>
                    <a:pt x="251" y="0"/>
                    <a:pt x="179" y="72"/>
                    <a:pt x="179" y="167"/>
                  </a:cubicBezTo>
                  <a:lnTo>
                    <a:pt x="179" y="762"/>
                  </a:lnTo>
                  <a:cubicBezTo>
                    <a:pt x="179" y="846"/>
                    <a:pt x="251" y="929"/>
                    <a:pt x="346" y="929"/>
                  </a:cubicBezTo>
                  <a:cubicBezTo>
                    <a:pt x="429" y="929"/>
                    <a:pt x="501" y="846"/>
                    <a:pt x="501" y="762"/>
                  </a:cubicBezTo>
                  <a:lnTo>
                    <a:pt x="501" y="334"/>
                  </a:lnTo>
                  <a:lnTo>
                    <a:pt x="3156" y="334"/>
                  </a:lnTo>
                  <a:lnTo>
                    <a:pt x="3156" y="1834"/>
                  </a:lnTo>
                  <a:lnTo>
                    <a:pt x="501" y="1834"/>
                  </a:lnTo>
                  <a:lnTo>
                    <a:pt x="501" y="1405"/>
                  </a:lnTo>
                  <a:cubicBezTo>
                    <a:pt x="501" y="1310"/>
                    <a:pt x="429" y="1239"/>
                    <a:pt x="346" y="1239"/>
                  </a:cubicBezTo>
                  <a:cubicBezTo>
                    <a:pt x="251" y="1239"/>
                    <a:pt x="179" y="1310"/>
                    <a:pt x="179" y="1405"/>
                  </a:cubicBezTo>
                  <a:lnTo>
                    <a:pt x="179" y="2155"/>
                  </a:lnTo>
                  <a:lnTo>
                    <a:pt x="179" y="2834"/>
                  </a:lnTo>
                  <a:cubicBezTo>
                    <a:pt x="179" y="2917"/>
                    <a:pt x="251" y="2989"/>
                    <a:pt x="346" y="2989"/>
                  </a:cubicBezTo>
                  <a:lnTo>
                    <a:pt x="548" y="2989"/>
                  </a:lnTo>
                  <a:lnTo>
                    <a:pt x="548" y="3489"/>
                  </a:lnTo>
                  <a:cubicBezTo>
                    <a:pt x="239" y="3560"/>
                    <a:pt x="1" y="3810"/>
                    <a:pt x="1" y="4120"/>
                  </a:cubicBezTo>
                  <a:lnTo>
                    <a:pt x="1" y="7906"/>
                  </a:lnTo>
                  <a:cubicBezTo>
                    <a:pt x="1" y="8228"/>
                    <a:pt x="262" y="8489"/>
                    <a:pt x="584" y="8489"/>
                  </a:cubicBezTo>
                  <a:cubicBezTo>
                    <a:pt x="727" y="8489"/>
                    <a:pt x="882" y="8430"/>
                    <a:pt x="1001" y="8323"/>
                  </a:cubicBezTo>
                  <a:cubicBezTo>
                    <a:pt x="1096" y="8216"/>
                    <a:pt x="1155" y="8073"/>
                    <a:pt x="1155" y="7906"/>
                  </a:cubicBezTo>
                  <a:lnTo>
                    <a:pt x="1155" y="7311"/>
                  </a:lnTo>
                  <a:cubicBezTo>
                    <a:pt x="1239" y="7358"/>
                    <a:pt x="1322" y="7370"/>
                    <a:pt x="1417" y="7370"/>
                  </a:cubicBezTo>
                  <a:cubicBezTo>
                    <a:pt x="1572" y="7370"/>
                    <a:pt x="1727" y="7299"/>
                    <a:pt x="1834" y="7192"/>
                  </a:cubicBezTo>
                  <a:cubicBezTo>
                    <a:pt x="1929" y="7299"/>
                    <a:pt x="2084" y="7370"/>
                    <a:pt x="2251" y="7370"/>
                  </a:cubicBezTo>
                  <a:lnTo>
                    <a:pt x="2263" y="7370"/>
                  </a:lnTo>
                  <a:cubicBezTo>
                    <a:pt x="2429" y="7370"/>
                    <a:pt x="2560" y="7311"/>
                    <a:pt x="2668" y="7204"/>
                  </a:cubicBezTo>
                  <a:cubicBezTo>
                    <a:pt x="2763" y="7311"/>
                    <a:pt x="2906" y="7370"/>
                    <a:pt x="3049" y="7370"/>
                  </a:cubicBezTo>
                  <a:lnTo>
                    <a:pt x="3108" y="7370"/>
                  </a:lnTo>
                  <a:cubicBezTo>
                    <a:pt x="3406" y="7370"/>
                    <a:pt x="3656" y="7120"/>
                    <a:pt x="3656" y="6823"/>
                  </a:cubicBezTo>
                  <a:lnTo>
                    <a:pt x="3656" y="6489"/>
                  </a:lnTo>
                  <a:lnTo>
                    <a:pt x="3656" y="5132"/>
                  </a:lnTo>
                  <a:cubicBezTo>
                    <a:pt x="3656" y="5049"/>
                    <a:pt x="3584" y="4965"/>
                    <a:pt x="3501" y="4965"/>
                  </a:cubicBezTo>
                  <a:cubicBezTo>
                    <a:pt x="3406" y="4965"/>
                    <a:pt x="3334" y="5049"/>
                    <a:pt x="3334" y="5132"/>
                  </a:cubicBezTo>
                  <a:lnTo>
                    <a:pt x="3334" y="5584"/>
                  </a:lnTo>
                  <a:cubicBezTo>
                    <a:pt x="3263" y="5549"/>
                    <a:pt x="3180" y="5537"/>
                    <a:pt x="3108" y="5537"/>
                  </a:cubicBezTo>
                  <a:lnTo>
                    <a:pt x="3049" y="5537"/>
                  </a:lnTo>
                  <a:cubicBezTo>
                    <a:pt x="2929" y="5537"/>
                    <a:pt x="2822" y="5572"/>
                    <a:pt x="2739" y="5632"/>
                  </a:cubicBezTo>
                  <a:cubicBezTo>
                    <a:pt x="2632" y="5465"/>
                    <a:pt x="2453" y="5358"/>
                    <a:pt x="2251" y="5358"/>
                  </a:cubicBezTo>
                  <a:lnTo>
                    <a:pt x="2251" y="5120"/>
                  </a:lnTo>
                  <a:cubicBezTo>
                    <a:pt x="2251" y="4810"/>
                    <a:pt x="1989" y="4560"/>
                    <a:pt x="1679" y="4560"/>
                  </a:cubicBezTo>
                  <a:lnTo>
                    <a:pt x="536" y="4560"/>
                  </a:lnTo>
                  <a:cubicBezTo>
                    <a:pt x="441" y="4560"/>
                    <a:pt x="370" y="4572"/>
                    <a:pt x="298" y="4620"/>
                  </a:cubicBezTo>
                  <a:lnTo>
                    <a:pt x="298" y="4120"/>
                  </a:lnTo>
                  <a:cubicBezTo>
                    <a:pt x="298" y="3941"/>
                    <a:pt x="477" y="3787"/>
                    <a:pt x="679" y="3787"/>
                  </a:cubicBezTo>
                  <a:cubicBezTo>
                    <a:pt x="774" y="3787"/>
                    <a:pt x="846" y="3703"/>
                    <a:pt x="846" y="3620"/>
                  </a:cubicBezTo>
                  <a:lnTo>
                    <a:pt x="846" y="2977"/>
                  </a:lnTo>
                  <a:lnTo>
                    <a:pt x="2787" y="2977"/>
                  </a:lnTo>
                  <a:lnTo>
                    <a:pt x="2787" y="3620"/>
                  </a:lnTo>
                  <a:cubicBezTo>
                    <a:pt x="2787" y="3703"/>
                    <a:pt x="2858" y="3787"/>
                    <a:pt x="2941" y="3787"/>
                  </a:cubicBezTo>
                  <a:cubicBezTo>
                    <a:pt x="3168" y="3787"/>
                    <a:pt x="3334" y="3929"/>
                    <a:pt x="3334" y="4120"/>
                  </a:cubicBezTo>
                  <a:lnTo>
                    <a:pt x="3334" y="4513"/>
                  </a:lnTo>
                  <a:cubicBezTo>
                    <a:pt x="3334" y="4596"/>
                    <a:pt x="3406" y="4679"/>
                    <a:pt x="3501" y="4679"/>
                  </a:cubicBezTo>
                  <a:cubicBezTo>
                    <a:pt x="3584" y="4679"/>
                    <a:pt x="3656" y="4596"/>
                    <a:pt x="3656" y="4513"/>
                  </a:cubicBezTo>
                  <a:lnTo>
                    <a:pt x="3656" y="4120"/>
                  </a:lnTo>
                  <a:cubicBezTo>
                    <a:pt x="3656" y="3810"/>
                    <a:pt x="3418" y="3548"/>
                    <a:pt x="3108" y="3489"/>
                  </a:cubicBezTo>
                  <a:lnTo>
                    <a:pt x="3108" y="2989"/>
                  </a:lnTo>
                  <a:lnTo>
                    <a:pt x="3322" y="2989"/>
                  </a:lnTo>
                  <a:cubicBezTo>
                    <a:pt x="3406" y="2989"/>
                    <a:pt x="3477" y="2917"/>
                    <a:pt x="3477" y="2834"/>
                  </a:cubicBezTo>
                  <a:lnTo>
                    <a:pt x="3477" y="2143"/>
                  </a:lnTo>
                  <a:lnTo>
                    <a:pt x="3477" y="2001"/>
                  </a:lnTo>
                  <a:lnTo>
                    <a:pt x="3477" y="167"/>
                  </a:lnTo>
                  <a:cubicBezTo>
                    <a:pt x="3477" y="72"/>
                    <a:pt x="3406" y="0"/>
                    <a:pt x="33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05" name="Google Shape;10716;p79">
              <a:extLst>
                <a:ext uri="{FF2B5EF4-FFF2-40B4-BE49-F238E27FC236}">
                  <a16:creationId xmlns:a16="http://schemas.microsoft.com/office/drawing/2014/main" id="{5160A5B1-A546-1FD9-16D6-4880E2578CA3}"/>
                </a:ext>
              </a:extLst>
            </p:cNvPr>
            <p:cNvSpPr/>
            <p:nvPr/>
          </p:nvSpPr>
          <p:spPr>
            <a:xfrm>
              <a:off x="2275881" y="3157965"/>
              <a:ext cx="168284" cy="75082"/>
            </a:xfrm>
            <a:custGeom>
              <a:avLst/>
              <a:gdLst/>
              <a:ahLst/>
              <a:cxnLst/>
              <a:rect l="l" t="t" r="r" b="b"/>
              <a:pathLst>
                <a:path w="5312" h="2370" extrusionOk="0">
                  <a:moveTo>
                    <a:pt x="2668" y="322"/>
                  </a:moveTo>
                  <a:cubicBezTo>
                    <a:pt x="3085" y="322"/>
                    <a:pt x="3466" y="369"/>
                    <a:pt x="3775" y="429"/>
                  </a:cubicBezTo>
                  <a:cubicBezTo>
                    <a:pt x="4073" y="489"/>
                    <a:pt x="4192" y="560"/>
                    <a:pt x="4240" y="608"/>
                  </a:cubicBezTo>
                  <a:cubicBezTo>
                    <a:pt x="4192" y="655"/>
                    <a:pt x="4061" y="727"/>
                    <a:pt x="3775" y="786"/>
                  </a:cubicBezTo>
                  <a:cubicBezTo>
                    <a:pt x="3466" y="870"/>
                    <a:pt x="3085" y="893"/>
                    <a:pt x="2668" y="893"/>
                  </a:cubicBezTo>
                  <a:cubicBezTo>
                    <a:pt x="2251" y="893"/>
                    <a:pt x="1858" y="846"/>
                    <a:pt x="1549" y="786"/>
                  </a:cubicBezTo>
                  <a:cubicBezTo>
                    <a:pt x="1251" y="727"/>
                    <a:pt x="1132" y="655"/>
                    <a:pt x="1084" y="608"/>
                  </a:cubicBezTo>
                  <a:cubicBezTo>
                    <a:pt x="1132" y="584"/>
                    <a:pt x="1251" y="500"/>
                    <a:pt x="1549" y="429"/>
                  </a:cubicBezTo>
                  <a:cubicBezTo>
                    <a:pt x="1858" y="358"/>
                    <a:pt x="2251" y="322"/>
                    <a:pt x="2668" y="322"/>
                  </a:cubicBezTo>
                  <a:close/>
                  <a:moveTo>
                    <a:pt x="2668" y="0"/>
                  </a:moveTo>
                  <a:cubicBezTo>
                    <a:pt x="2466" y="0"/>
                    <a:pt x="846" y="12"/>
                    <a:pt x="763" y="572"/>
                  </a:cubicBezTo>
                  <a:lnTo>
                    <a:pt x="25" y="2143"/>
                  </a:lnTo>
                  <a:cubicBezTo>
                    <a:pt x="1" y="2191"/>
                    <a:pt x="13" y="2251"/>
                    <a:pt x="49" y="2298"/>
                  </a:cubicBezTo>
                  <a:cubicBezTo>
                    <a:pt x="72" y="2334"/>
                    <a:pt x="120" y="2370"/>
                    <a:pt x="180" y="2370"/>
                  </a:cubicBezTo>
                  <a:lnTo>
                    <a:pt x="2644" y="2370"/>
                  </a:lnTo>
                  <a:cubicBezTo>
                    <a:pt x="2739" y="2370"/>
                    <a:pt x="2811" y="2298"/>
                    <a:pt x="2811" y="2203"/>
                  </a:cubicBezTo>
                  <a:cubicBezTo>
                    <a:pt x="2811" y="2120"/>
                    <a:pt x="2739" y="2036"/>
                    <a:pt x="2644" y="2036"/>
                  </a:cubicBezTo>
                  <a:lnTo>
                    <a:pt x="430" y="2036"/>
                  </a:lnTo>
                  <a:lnTo>
                    <a:pt x="965" y="905"/>
                  </a:lnTo>
                  <a:cubicBezTo>
                    <a:pt x="1430" y="1203"/>
                    <a:pt x="2513" y="1227"/>
                    <a:pt x="2680" y="1227"/>
                  </a:cubicBezTo>
                  <a:cubicBezTo>
                    <a:pt x="2847" y="1227"/>
                    <a:pt x="3930" y="1203"/>
                    <a:pt x="4394" y="905"/>
                  </a:cubicBezTo>
                  <a:lnTo>
                    <a:pt x="4930" y="2036"/>
                  </a:lnTo>
                  <a:lnTo>
                    <a:pt x="3287" y="2036"/>
                  </a:lnTo>
                  <a:cubicBezTo>
                    <a:pt x="3204" y="2036"/>
                    <a:pt x="3120" y="2120"/>
                    <a:pt x="3120" y="2203"/>
                  </a:cubicBezTo>
                  <a:cubicBezTo>
                    <a:pt x="3120" y="2298"/>
                    <a:pt x="3204" y="2370"/>
                    <a:pt x="3287" y="2370"/>
                  </a:cubicBezTo>
                  <a:lnTo>
                    <a:pt x="5180" y="2370"/>
                  </a:lnTo>
                  <a:cubicBezTo>
                    <a:pt x="5240" y="2370"/>
                    <a:pt x="5287" y="2334"/>
                    <a:pt x="5311" y="2298"/>
                  </a:cubicBezTo>
                  <a:cubicBezTo>
                    <a:pt x="5311" y="2263"/>
                    <a:pt x="5311" y="2203"/>
                    <a:pt x="5299" y="2143"/>
                  </a:cubicBezTo>
                  <a:lnTo>
                    <a:pt x="4573" y="572"/>
                  </a:lnTo>
                  <a:cubicBezTo>
                    <a:pt x="4490" y="12"/>
                    <a:pt x="2858" y="0"/>
                    <a:pt x="2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06" name="Google Shape;10717;p79">
              <a:extLst>
                <a:ext uri="{FF2B5EF4-FFF2-40B4-BE49-F238E27FC236}">
                  <a16:creationId xmlns:a16="http://schemas.microsoft.com/office/drawing/2014/main" id="{9FDEFF99-8F02-F096-17AE-7BC0078118F4}"/>
                </a:ext>
              </a:extLst>
            </p:cNvPr>
            <p:cNvSpPr/>
            <p:nvPr/>
          </p:nvSpPr>
          <p:spPr>
            <a:xfrm>
              <a:off x="2320012" y="3098755"/>
              <a:ext cx="10613" cy="54711"/>
            </a:xfrm>
            <a:custGeom>
              <a:avLst/>
              <a:gdLst/>
              <a:ahLst/>
              <a:cxnLst/>
              <a:rect l="l" t="t" r="r" b="b"/>
              <a:pathLst>
                <a:path w="335" h="1727" extrusionOk="0">
                  <a:moveTo>
                    <a:pt x="168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1560"/>
                  </a:lnTo>
                  <a:cubicBezTo>
                    <a:pt x="1" y="1643"/>
                    <a:pt x="84" y="1726"/>
                    <a:pt x="168" y="1726"/>
                  </a:cubicBezTo>
                  <a:cubicBezTo>
                    <a:pt x="263" y="1726"/>
                    <a:pt x="334" y="1643"/>
                    <a:pt x="334" y="1560"/>
                  </a:cubicBezTo>
                  <a:lnTo>
                    <a:pt x="334" y="155"/>
                  </a:lnTo>
                  <a:cubicBezTo>
                    <a:pt x="322" y="72"/>
                    <a:pt x="239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07" name="Google Shape;10718;p79">
              <a:extLst>
                <a:ext uri="{FF2B5EF4-FFF2-40B4-BE49-F238E27FC236}">
                  <a16:creationId xmlns:a16="http://schemas.microsoft.com/office/drawing/2014/main" id="{CF1B3FC2-95C1-6DA6-139D-869441FDE0C2}"/>
                </a:ext>
              </a:extLst>
            </p:cNvPr>
            <p:cNvSpPr/>
            <p:nvPr/>
          </p:nvSpPr>
          <p:spPr>
            <a:xfrm>
              <a:off x="2267961" y="3116939"/>
              <a:ext cx="42293" cy="41437"/>
            </a:xfrm>
            <a:custGeom>
              <a:avLst/>
              <a:gdLst/>
              <a:ahLst/>
              <a:cxnLst/>
              <a:rect l="l" t="t" r="r" b="b"/>
              <a:pathLst>
                <a:path w="1335" h="1308" extrusionOk="0">
                  <a:moveTo>
                    <a:pt x="168" y="1"/>
                  </a:moveTo>
                  <a:cubicBezTo>
                    <a:pt x="129" y="1"/>
                    <a:pt x="90" y="15"/>
                    <a:pt x="60" y="45"/>
                  </a:cubicBezTo>
                  <a:cubicBezTo>
                    <a:pt x="1" y="105"/>
                    <a:pt x="1" y="212"/>
                    <a:pt x="60" y="271"/>
                  </a:cubicBezTo>
                  <a:lnTo>
                    <a:pt x="1049" y="1272"/>
                  </a:lnTo>
                  <a:cubicBezTo>
                    <a:pt x="1084" y="1295"/>
                    <a:pt x="1132" y="1307"/>
                    <a:pt x="1168" y="1307"/>
                  </a:cubicBezTo>
                  <a:cubicBezTo>
                    <a:pt x="1215" y="1307"/>
                    <a:pt x="1263" y="1295"/>
                    <a:pt x="1287" y="1272"/>
                  </a:cubicBezTo>
                  <a:cubicBezTo>
                    <a:pt x="1334" y="1212"/>
                    <a:pt x="1334" y="1105"/>
                    <a:pt x="1275" y="1045"/>
                  </a:cubicBezTo>
                  <a:lnTo>
                    <a:pt x="275" y="45"/>
                  </a:lnTo>
                  <a:cubicBezTo>
                    <a:pt x="245" y="15"/>
                    <a:pt x="206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08" name="Google Shape;10719;p79">
              <a:extLst>
                <a:ext uri="{FF2B5EF4-FFF2-40B4-BE49-F238E27FC236}">
                  <a16:creationId xmlns:a16="http://schemas.microsoft.com/office/drawing/2014/main" id="{99895F71-0F01-2AB6-0C09-E4B1F9C27F6A}"/>
                </a:ext>
              </a:extLst>
            </p:cNvPr>
            <p:cNvSpPr/>
            <p:nvPr/>
          </p:nvSpPr>
          <p:spPr>
            <a:xfrm>
              <a:off x="2239671" y="3166645"/>
              <a:ext cx="54743" cy="10201"/>
            </a:xfrm>
            <a:custGeom>
              <a:avLst/>
              <a:gdLst/>
              <a:ahLst/>
              <a:cxnLst/>
              <a:rect l="l" t="t" r="r" b="b"/>
              <a:pathLst>
                <a:path w="1728" h="322" extrusionOk="0">
                  <a:moveTo>
                    <a:pt x="156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250"/>
                    <a:pt x="72" y="322"/>
                    <a:pt x="156" y="322"/>
                  </a:cubicBezTo>
                  <a:lnTo>
                    <a:pt x="1561" y="322"/>
                  </a:lnTo>
                  <a:cubicBezTo>
                    <a:pt x="1644" y="322"/>
                    <a:pt x="1727" y="250"/>
                    <a:pt x="1727" y="155"/>
                  </a:cubicBezTo>
                  <a:cubicBezTo>
                    <a:pt x="1727" y="72"/>
                    <a:pt x="1644" y="0"/>
                    <a:pt x="15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309" name="Google Shape;10720;p79">
            <a:extLst>
              <a:ext uri="{FF2B5EF4-FFF2-40B4-BE49-F238E27FC236}">
                <a16:creationId xmlns:a16="http://schemas.microsoft.com/office/drawing/2014/main" id="{B4F0C5B5-BEBE-9C92-822F-F8D3F6EAF266}"/>
              </a:ext>
            </a:extLst>
          </p:cNvPr>
          <p:cNvGrpSpPr/>
          <p:nvPr/>
        </p:nvGrpSpPr>
        <p:grpSpPr>
          <a:xfrm>
            <a:off x="4617261" y="4596374"/>
            <a:ext cx="430088" cy="697848"/>
            <a:chOff x="2691555" y="2884503"/>
            <a:chExt cx="215044" cy="348924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310" name="Google Shape;10721;p79">
              <a:extLst>
                <a:ext uri="{FF2B5EF4-FFF2-40B4-BE49-F238E27FC236}">
                  <a16:creationId xmlns:a16="http://schemas.microsoft.com/office/drawing/2014/main" id="{7629CC61-87DC-96BC-6ADA-50DBF40EF506}"/>
                </a:ext>
              </a:extLst>
            </p:cNvPr>
            <p:cNvSpPr/>
            <p:nvPr/>
          </p:nvSpPr>
          <p:spPr>
            <a:xfrm>
              <a:off x="2691555" y="2884503"/>
              <a:ext cx="215044" cy="348924"/>
            </a:xfrm>
            <a:custGeom>
              <a:avLst/>
              <a:gdLst/>
              <a:ahLst/>
              <a:cxnLst/>
              <a:rect l="l" t="t" r="r" b="b"/>
              <a:pathLst>
                <a:path w="6788" h="11014" extrusionOk="0">
                  <a:moveTo>
                    <a:pt x="632" y="4941"/>
                  </a:moveTo>
                  <a:lnTo>
                    <a:pt x="632" y="5394"/>
                  </a:lnTo>
                  <a:lnTo>
                    <a:pt x="441" y="5394"/>
                  </a:lnTo>
                  <a:lnTo>
                    <a:pt x="632" y="4941"/>
                  </a:lnTo>
                  <a:close/>
                  <a:moveTo>
                    <a:pt x="3703" y="0"/>
                  </a:moveTo>
                  <a:cubicBezTo>
                    <a:pt x="2013" y="0"/>
                    <a:pt x="632" y="1346"/>
                    <a:pt x="632" y="2989"/>
                  </a:cubicBezTo>
                  <a:lnTo>
                    <a:pt x="632" y="4179"/>
                  </a:lnTo>
                  <a:lnTo>
                    <a:pt x="36" y="5489"/>
                  </a:lnTo>
                  <a:cubicBezTo>
                    <a:pt x="1" y="5537"/>
                    <a:pt x="13" y="5596"/>
                    <a:pt x="48" y="5644"/>
                  </a:cubicBezTo>
                  <a:cubicBezTo>
                    <a:pt x="72" y="5692"/>
                    <a:pt x="120" y="5715"/>
                    <a:pt x="179" y="5715"/>
                  </a:cubicBezTo>
                  <a:lnTo>
                    <a:pt x="632" y="5715"/>
                  </a:lnTo>
                  <a:lnTo>
                    <a:pt x="632" y="6965"/>
                  </a:lnTo>
                  <a:cubicBezTo>
                    <a:pt x="632" y="7335"/>
                    <a:pt x="941" y="7656"/>
                    <a:pt x="1310" y="7656"/>
                  </a:cubicBezTo>
                  <a:lnTo>
                    <a:pt x="2156" y="7656"/>
                  </a:lnTo>
                  <a:lnTo>
                    <a:pt x="2156" y="8704"/>
                  </a:lnTo>
                  <a:lnTo>
                    <a:pt x="751" y="10775"/>
                  </a:lnTo>
                  <a:cubicBezTo>
                    <a:pt x="703" y="10835"/>
                    <a:pt x="703" y="10906"/>
                    <a:pt x="751" y="10954"/>
                  </a:cubicBezTo>
                  <a:cubicBezTo>
                    <a:pt x="775" y="11002"/>
                    <a:pt x="822" y="11014"/>
                    <a:pt x="882" y="11014"/>
                  </a:cubicBezTo>
                  <a:lnTo>
                    <a:pt x="929" y="11014"/>
                  </a:lnTo>
                  <a:lnTo>
                    <a:pt x="2394" y="10585"/>
                  </a:lnTo>
                  <a:cubicBezTo>
                    <a:pt x="2489" y="10549"/>
                    <a:pt x="2537" y="10466"/>
                    <a:pt x="2501" y="10394"/>
                  </a:cubicBezTo>
                  <a:cubicBezTo>
                    <a:pt x="2482" y="10328"/>
                    <a:pt x="2418" y="10277"/>
                    <a:pt x="2356" y="10277"/>
                  </a:cubicBezTo>
                  <a:cubicBezTo>
                    <a:pt x="2340" y="10277"/>
                    <a:pt x="2325" y="10280"/>
                    <a:pt x="2310" y="10287"/>
                  </a:cubicBezTo>
                  <a:lnTo>
                    <a:pt x="1263" y="10597"/>
                  </a:lnTo>
                  <a:lnTo>
                    <a:pt x="2441" y="8859"/>
                  </a:lnTo>
                  <a:cubicBezTo>
                    <a:pt x="2453" y="8823"/>
                    <a:pt x="2477" y="8799"/>
                    <a:pt x="2477" y="8763"/>
                  </a:cubicBezTo>
                  <a:lnTo>
                    <a:pt x="2477" y="7608"/>
                  </a:lnTo>
                  <a:lnTo>
                    <a:pt x="3453" y="7073"/>
                  </a:lnTo>
                  <a:cubicBezTo>
                    <a:pt x="3537" y="7025"/>
                    <a:pt x="3561" y="6942"/>
                    <a:pt x="3513" y="6846"/>
                  </a:cubicBezTo>
                  <a:cubicBezTo>
                    <a:pt x="3488" y="6797"/>
                    <a:pt x="3436" y="6765"/>
                    <a:pt x="3378" y="6765"/>
                  </a:cubicBezTo>
                  <a:cubicBezTo>
                    <a:pt x="3352" y="6765"/>
                    <a:pt x="3325" y="6772"/>
                    <a:pt x="3299" y="6787"/>
                  </a:cubicBezTo>
                  <a:lnTo>
                    <a:pt x="2263" y="7358"/>
                  </a:lnTo>
                  <a:lnTo>
                    <a:pt x="1298" y="7358"/>
                  </a:lnTo>
                  <a:cubicBezTo>
                    <a:pt x="1108" y="7358"/>
                    <a:pt x="941" y="7192"/>
                    <a:pt x="941" y="7001"/>
                  </a:cubicBezTo>
                  <a:lnTo>
                    <a:pt x="941" y="6549"/>
                  </a:lnTo>
                  <a:lnTo>
                    <a:pt x="1775" y="6549"/>
                  </a:lnTo>
                  <a:cubicBezTo>
                    <a:pt x="1870" y="6549"/>
                    <a:pt x="1941" y="6477"/>
                    <a:pt x="1941" y="6382"/>
                  </a:cubicBezTo>
                  <a:cubicBezTo>
                    <a:pt x="1941" y="6299"/>
                    <a:pt x="1870" y="6227"/>
                    <a:pt x="1775" y="6227"/>
                  </a:cubicBezTo>
                  <a:lnTo>
                    <a:pt x="941" y="6227"/>
                  </a:lnTo>
                  <a:lnTo>
                    <a:pt x="941" y="3025"/>
                  </a:lnTo>
                  <a:cubicBezTo>
                    <a:pt x="941" y="1548"/>
                    <a:pt x="2179" y="358"/>
                    <a:pt x="3715" y="358"/>
                  </a:cubicBezTo>
                  <a:cubicBezTo>
                    <a:pt x="5239" y="358"/>
                    <a:pt x="6478" y="1548"/>
                    <a:pt x="6478" y="3025"/>
                  </a:cubicBezTo>
                  <a:cubicBezTo>
                    <a:pt x="6478" y="4263"/>
                    <a:pt x="5811" y="5406"/>
                    <a:pt x="4727" y="6013"/>
                  </a:cubicBezTo>
                  <a:lnTo>
                    <a:pt x="3954" y="6442"/>
                  </a:lnTo>
                  <a:cubicBezTo>
                    <a:pt x="3870" y="6489"/>
                    <a:pt x="3846" y="6584"/>
                    <a:pt x="3894" y="6668"/>
                  </a:cubicBezTo>
                  <a:cubicBezTo>
                    <a:pt x="3918" y="6717"/>
                    <a:pt x="3971" y="6749"/>
                    <a:pt x="4029" y="6749"/>
                  </a:cubicBezTo>
                  <a:cubicBezTo>
                    <a:pt x="4055" y="6749"/>
                    <a:pt x="4082" y="6742"/>
                    <a:pt x="4108" y="6727"/>
                  </a:cubicBezTo>
                  <a:lnTo>
                    <a:pt x="4882" y="6299"/>
                  </a:lnTo>
                  <a:cubicBezTo>
                    <a:pt x="4918" y="6287"/>
                    <a:pt x="4930" y="6263"/>
                    <a:pt x="4966" y="6251"/>
                  </a:cubicBezTo>
                  <a:lnTo>
                    <a:pt x="4966" y="8525"/>
                  </a:lnTo>
                  <a:cubicBezTo>
                    <a:pt x="4966" y="8573"/>
                    <a:pt x="4977" y="8609"/>
                    <a:pt x="5001" y="8632"/>
                  </a:cubicBezTo>
                  <a:lnTo>
                    <a:pt x="5620" y="9323"/>
                  </a:lnTo>
                  <a:lnTo>
                    <a:pt x="2965" y="10109"/>
                  </a:lnTo>
                  <a:cubicBezTo>
                    <a:pt x="2882" y="10133"/>
                    <a:pt x="2834" y="10228"/>
                    <a:pt x="2858" y="10299"/>
                  </a:cubicBezTo>
                  <a:cubicBezTo>
                    <a:pt x="2882" y="10371"/>
                    <a:pt x="2953" y="10418"/>
                    <a:pt x="3013" y="10418"/>
                  </a:cubicBezTo>
                  <a:lnTo>
                    <a:pt x="3061" y="10418"/>
                  </a:lnTo>
                  <a:lnTo>
                    <a:pt x="5942" y="9573"/>
                  </a:lnTo>
                  <a:cubicBezTo>
                    <a:pt x="6001" y="9549"/>
                    <a:pt x="6037" y="9513"/>
                    <a:pt x="6049" y="9466"/>
                  </a:cubicBezTo>
                  <a:cubicBezTo>
                    <a:pt x="6061" y="9406"/>
                    <a:pt x="6049" y="9359"/>
                    <a:pt x="6013" y="9311"/>
                  </a:cubicBezTo>
                  <a:lnTo>
                    <a:pt x="5263" y="8442"/>
                  </a:lnTo>
                  <a:lnTo>
                    <a:pt x="5263" y="6013"/>
                  </a:lnTo>
                  <a:cubicBezTo>
                    <a:pt x="6216" y="5311"/>
                    <a:pt x="6787" y="4203"/>
                    <a:pt x="6787" y="2989"/>
                  </a:cubicBezTo>
                  <a:cubicBezTo>
                    <a:pt x="6787" y="1346"/>
                    <a:pt x="5406" y="0"/>
                    <a:pt x="3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11" name="Google Shape;10722;p79">
              <a:extLst>
                <a:ext uri="{FF2B5EF4-FFF2-40B4-BE49-F238E27FC236}">
                  <a16:creationId xmlns:a16="http://schemas.microsoft.com/office/drawing/2014/main" id="{27584E47-376E-6B15-912F-4F00447E8A7E}"/>
                </a:ext>
              </a:extLst>
            </p:cNvPr>
            <p:cNvSpPr/>
            <p:nvPr/>
          </p:nvSpPr>
          <p:spPr>
            <a:xfrm>
              <a:off x="2754535" y="2907503"/>
              <a:ext cx="126783" cy="127164"/>
            </a:xfrm>
            <a:custGeom>
              <a:avLst/>
              <a:gdLst/>
              <a:ahLst/>
              <a:cxnLst/>
              <a:rect l="l" t="t" r="r" b="b"/>
              <a:pathLst>
                <a:path w="4002" h="4014" extrusionOk="0">
                  <a:moveTo>
                    <a:pt x="1989" y="1"/>
                  </a:moveTo>
                  <a:cubicBezTo>
                    <a:pt x="953" y="1"/>
                    <a:pt x="72" y="822"/>
                    <a:pt x="1" y="1870"/>
                  </a:cubicBezTo>
                  <a:cubicBezTo>
                    <a:pt x="1" y="1953"/>
                    <a:pt x="61" y="2025"/>
                    <a:pt x="144" y="2048"/>
                  </a:cubicBezTo>
                  <a:cubicBezTo>
                    <a:pt x="239" y="2048"/>
                    <a:pt x="311" y="1989"/>
                    <a:pt x="322" y="1894"/>
                  </a:cubicBezTo>
                  <a:cubicBezTo>
                    <a:pt x="382" y="1013"/>
                    <a:pt x="1108" y="346"/>
                    <a:pt x="1989" y="346"/>
                  </a:cubicBezTo>
                  <a:cubicBezTo>
                    <a:pt x="2918" y="346"/>
                    <a:pt x="3656" y="1096"/>
                    <a:pt x="3656" y="2013"/>
                  </a:cubicBezTo>
                  <a:cubicBezTo>
                    <a:pt x="3656" y="2941"/>
                    <a:pt x="2918" y="3680"/>
                    <a:pt x="1989" y="3680"/>
                  </a:cubicBezTo>
                  <a:cubicBezTo>
                    <a:pt x="1251" y="3680"/>
                    <a:pt x="596" y="3191"/>
                    <a:pt x="382" y="2477"/>
                  </a:cubicBezTo>
                  <a:cubicBezTo>
                    <a:pt x="363" y="2401"/>
                    <a:pt x="298" y="2363"/>
                    <a:pt x="236" y="2363"/>
                  </a:cubicBezTo>
                  <a:cubicBezTo>
                    <a:pt x="221" y="2363"/>
                    <a:pt x="206" y="2365"/>
                    <a:pt x="191" y="2370"/>
                  </a:cubicBezTo>
                  <a:cubicBezTo>
                    <a:pt x="96" y="2406"/>
                    <a:pt x="61" y="2489"/>
                    <a:pt x="84" y="2560"/>
                  </a:cubicBezTo>
                  <a:cubicBezTo>
                    <a:pt x="322" y="3418"/>
                    <a:pt x="1108" y="4013"/>
                    <a:pt x="2001" y="4013"/>
                  </a:cubicBezTo>
                  <a:cubicBezTo>
                    <a:pt x="3109" y="4013"/>
                    <a:pt x="4001" y="3120"/>
                    <a:pt x="4001" y="2013"/>
                  </a:cubicBezTo>
                  <a:cubicBezTo>
                    <a:pt x="3990" y="917"/>
                    <a:pt x="3097" y="1"/>
                    <a:pt x="1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12" name="Google Shape;10723;p79">
              <a:extLst>
                <a:ext uri="{FF2B5EF4-FFF2-40B4-BE49-F238E27FC236}">
                  <a16:creationId xmlns:a16="http://schemas.microsoft.com/office/drawing/2014/main" id="{11FCB295-AA40-6166-6036-59AED66D18FD}"/>
                </a:ext>
              </a:extLst>
            </p:cNvPr>
            <p:cNvSpPr/>
            <p:nvPr/>
          </p:nvSpPr>
          <p:spPr>
            <a:xfrm>
              <a:off x="2781336" y="2931263"/>
              <a:ext cx="74321" cy="74353"/>
            </a:xfrm>
            <a:custGeom>
              <a:avLst/>
              <a:gdLst/>
              <a:ahLst/>
              <a:cxnLst/>
              <a:rect l="l" t="t" r="r" b="b"/>
              <a:pathLst>
                <a:path w="2346" h="2347" extrusionOk="0">
                  <a:moveTo>
                    <a:pt x="1465" y="310"/>
                  </a:moveTo>
                  <a:cubicBezTo>
                    <a:pt x="1620" y="310"/>
                    <a:pt x="1751" y="370"/>
                    <a:pt x="1858" y="477"/>
                  </a:cubicBezTo>
                  <a:cubicBezTo>
                    <a:pt x="1965" y="584"/>
                    <a:pt x="2024" y="715"/>
                    <a:pt x="2024" y="858"/>
                  </a:cubicBezTo>
                  <a:cubicBezTo>
                    <a:pt x="2024" y="1013"/>
                    <a:pt x="1965" y="1144"/>
                    <a:pt x="1858" y="1251"/>
                  </a:cubicBezTo>
                  <a:cubicBezTo>
                    <a:pt x="1751" y="1358"/>
                    <a:pt x="1620" y="1418"/>
                    <a:pt x="1465" y="1418"/>
                  </a:cubicBezTo>
                  <a:cubicBezTo>
                    <a:pt x="1322" y="1418"/>
                    <a:pt x="1191" y="1358"/>
                    <a:pt x="1084" y="1251"/>
                  </a:cubicBezTo>
                  <a:cubicBezTo>
                    <a:pt x="869" y="1037"/>
                    <a:pt x="869" y="679"/>
                    <a:pt x="1084" y="477"/>
                  </a:cubicBezTo>
                  <a:cubicBezTo>
                    <a:pt x="1191" y="370"/>
                    <a:pt x="1322" y="310"/>
                    <a:pt x="1465" y="310"/>
                  </a:cubicBezTo>
                  <a:close/>
                  <a:moveTo>
                    <a:pt x="1489" y="1"/>
                  </a:moveTo>
                  <a:cubicBezTo>
                    <a:pt x="1262" y="1"/>
                    <a:pt x="1036" y="84"/>
                    <a:pt x="869" y="251"/>
                  </a:cubicBezTo>
                  <a:cubicBezTo>
                    <a:pt x="572" y="548"/>
                    <a:pt x="536" y="1025"/>
                    <a:pt x="774" y="1370"/>
                  </a:cubicBezTo>
                  <a:lnTo>
                    <a:pt x="60" y="2084"/>
                  </a:lnTo>
                  <a:cubicBezTo>
                    <a:pt x="0" y="2144"/>
                    <a:pt x="0" y="2239"/>
                    <a:pt x="60" y="2299"/>
                  </a:cubicBezTo>
                  <a:cubicBezTo>
                    <a:pt x="84" y="2334"/>
                    <a:pt x="131" y="2346"/>
                    <a:pt x="179" y="2346"/>
                  </a:cubicBezTo>
                  <a:cubicBezTo>
                    <a:pt x="215" y="2346"/>
                    <a:pt x="262" y="2334"/>
                    <a:pt x="298" y="2299"/>
                  </a:cubicBezTo>
                  <a:lnTo>
                    <a:pt x="1012" y="1584"/>
                  </a:lnTo>
                  <a:cubicBezTo>
                    <a:pt x="1155" y="1691"/>
                    <a:pt x="1322" y="1739"/>
                    <a:pt x="1501" y="1739"/>
                  </a:cubicBezTo>
                  <a:cubicBezTo>
                    <a:pt x="1739" y="1739"/>
                    <a:pt x="1941" y="1644"/>
                    <a:pt x="2108" y="1489"/>
                  </a:cubicBezTo>
                  <a:cubicBezTo>
                    <a:pt x="2263" y="1310"/>
                    <a:pt x="2346" y="1096"/>
                    <a:pt x="2346" y="858"/>
                  </a:cubicBezTo>
                  <a:cubicBezTo>
                    <a:pt x="2346" y="620"/>
                    <a:pt x="2263" y="417"/>
                    <a:pt x="2096" y="251"/>
                  </a:cubicBezTo>
                  <a:cubicBezTo>
                    <a:pt x="1929" y="84"/>
                    <a:pt x="1703" y="1"/>
                    <a:pt x="14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313" name="Google Shape;10724;p79">
            <a:extLst>
              <a:ext uri="{FF2B5EF4-FFF2-40B4-BE49-F238E27FC236}">
                <a16:creationId xmlns:a16="http://schemas.microsoft.com/office/drawing/2014/main" id="{7AF46934-1718-A315-EAAF-FFB13FFF6382}"/>
              </a:ext>
            </a:extLst>
          </p:cNvPr>
          <p:cNvGrpSpPr/>
          <p:nvPr/>
        </p:nvGrpSpPr>
        <p:grpSpPr>
          <a:xfrm>
            <a:off x="2775069" y="4596374"/>
            <a:ext cx="509288" cy="697656"/>
            <a:chOff x="1770459" y="2884503"/>
            <a:chExt cx="254644" cy="348828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314" name="Google Shape;10725;p79">
              <a:extLst>
                <a:ext uri="{FF2B5EF4-FFF2-40B4-BE49-F238E27FC236}">
                  <a16:creationId xmlns:a16="http://schemas.microsoft.com/office/drawing/2014/main" id="{E0D97D59-B373-12D8-5D23-9AB4B6826057}"/>
                </a:ext>
              </a:extLst>
            </p:cNvPr>
            <p:cNvSpPr/>
            <p:nvPr/>
          </p:nvSpPr>
          <p:spPr>
            <a:xfrm>
              <a:off x="1832330" y="2884503"/>
              <a:ext cx="130902" cy="159572"/>
            </a:xfrm>
            <a:custGeom>
              <a:avLst/>
              <a:gdLst/>
              <a:ahLst/>
              <a:cxnLst/>
              <a:rect l="l" t="t" r="r" b="b"/>
              <a:pathLst>
                <a:path w="4132" h="5037" extrusionOk="0">
                  <a:moveTo>
                    <a:pt x="2060" y="0"/>
                  </a:moveTo>
                  <a:cubicBezTo>
                    <a:pt x="953" y="0"/>
                    <a:pt x="36" y="869"/>
                    <a:pt x="0" y="1977"/>
                  </a:cubicBezTo>
                  <a:cubicBezTo>
                    <a:pt x="0" y="2072"/>
                    <a:pt x="60" y="2143"/>
                    <a:pt x="143" y="2143"/>
                  </a:cubicBezTo>
                  <a:cubicBezTo>
                    <a:pt x="238" y="2143"/>
                    <a:pt x="310" y="2084"/>
                    <a:pt x="310" y="2001"/>
                  </a:cubicBezTo>
                  <a:cubicBezTo>
                    <a:pt x="357" y="1060"/>
                    <a:pt x="1131" y="322"/>
                    <a:pt x="2060" y="322"/>
                  </a:cubicBezTo>
                  <a:cubicBezTo>
                    <a:pt x="3036" y="322"/>
                    <a:pt x="3822" y="1120"/>
                    <a:pt x="3822" y="2084"/>
                  </a:cubicBezTo>
                  <a:cubicBezTo>
                    <a:pt x="3822" y="2846"/>
                    <a:pt x="3334" y="3513"/>
                    <a:pt x="2596" y="3751"/>
                  </a:cubicBezTo>
                  <a:cubicBezTo>
                    <a:pt x="2572" y="3763"/>
                    <a:pt x="2524" y="3787"/>
                    <a:pt x="2512" y="3822"/>
                  </a:cubicBezTo>
                  <a:lnTo>
                    <a:pt x="2060" y="4572"/>
                  </a:lnTo>
                  <a:lnTo>
                    <a:pt x="1619" y="3822"/>
                  </a:lnTo>
                  <a:cubicBezTo>
                    <a:pt x="1608" y="3798"/>
                    <a:pt x="1572" y="3763"/>
                    <a:pt x="1524" y="3751"/>
                  </a:cubicBezTo>
                  <a:cubicBezTo>
                    <a:pt x="977" y="3572"/>
                    <a:pt x="548" y="3144"/>
                    <a:pt x="381" y="2572"/>
                  </a:cubicBezTo>
                  <a:cubicBezTo>
                    <a:pt x="362" y="2503"/>
                    <a:pt x="293" y="2459"/>
                    <a:pt x="230" y="2459"/>
                  </a:cubicBezTo>
                  <a:cubicBezTo>
                    <a:pt x="216" y="2459"/>
                    <a:pt x="203" y="2461"/>
                    <a:pt x="191" y="2465"/>
                  </a:cubicBezTo>
                  <a:cubicBezTo>
                    <a:pt x="95" y="2501"/>
                    <a:pt x="60" y="2584"/>
                    <a:pt x="84" y="2667"/>
                  </a:cubicBezTo>
                  <a:cubicBezTo>
                    <a:pt x="274" y="3298"/>
                    <a:pt x="750" y="3810"/>
                    <a:pt x="1381" y="4037"/>
                  </a:cubicBezTo>
                  <a:lnTo>
                    <a:pt x="1929" y="4953"/>
                  </a:lnTo>
                  <a:cubicBezTo>
                    <a:pt x="1965" y="5001"/>
                    <a:pt x="2000" y="5037"/>
                    <a:pt x="2060" y="5037"/>
                  </a:cubicBezTo>
                  <a:cubicBezTo>
                    <a:pt x="2120" y="5037"/>
                    <a:pt x="2167" y="5001"/>
                    <a:pt x="2191" y="4953"/>
                  </a:cubicBezTo>
                  <a:lnTo>
                    <a:pt x="2751" y="4037"/>
                  </a:lnTo>
                  <a:cubicBezTo>
                    <a:pt x="3584" y="3739"/>
                    <a:pt x="4132" y="2965"/>
                    <a:pt x="4132" y="2084"/>
                  </a:cubicBezTo>
                  <a:cubicBezTo>
                    <a:pt x="4132" y="941"/>
                    <a:pt x="3215" y="0"/>
                    <a:pt x="2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15" name="Google Shape;10726;p79">
              <a:extLst>
                <a:ext uri="{FF2B5EF4-FFF2-40B4-BE49-F238E27FC236}">
                  <a16:creationId xmlns:a16="http://schemas.microsoft.com/office/drawing/2014/main" id="{ECE3CAB3-4237-5144-1242-474E2D461D97}"/>
                </a:ext>
              </a:extLst>
            </p:cNvPr>
            <p:cNvSpPr/>
            <p:nvPr/>
          </p:nvSpPr>
          <p:spPr>
            <a:xfrm>
              <a:off x="1861000" y="2912698"/>
              <a:ext cx="75842" cy="72167"/>
            </a:xfrm>
            <a:custGeom>
              <a:avLst/>
              <a:gdLst/>
              <a:ahLst/>
              <a:cxnLst/>
              <a:rect l="l" t="t" r="r" b="b"/>
              <a:pathLst>
                <a:path w="2394" h="2278" extrusionOk="0">
                  <a:moveTo>
                    <a:pt x="1441" y="313"/>
                  </a:moveTo>
                  <a:cubicBezTo>
                    <a:pt x="1572" y="313"/>
                    <a:pt x="1715" y="360"/>
                    <a:pt x="1810" y="468"/>
                  </a:cubicBezTo>
                  <a:cubicBezTo>
                    <a:pt x="2036" y="670"/>
                    <a:pt x="2036" y="1015"/>
                    <a:pt x="1834" y="1218"/>
                  </a:cubicBezTo>
                  <a:cubicBezTo>
                    <a:pt x="1726" y="1325"/>
                    <a:pt x="1587" y="1378"/>
                    <a:pt x="1448" y="1378"/>
                  </a:cubicBezTo>
                  <a:cubicBezTo>
                    <a:pt x="1310" y="1378"/>
                    <a:pt x="1173" y="1325"/>
                    <a:pt x="1072" y="1218"/>
                  </a:cubicBezTo>
                  <a:cubicBezTo>
                    <a:pt x="857" y="1015"/>
                    <a:pt x="857" y="670"/>
                    <a:pt x="1072" y="468"/>
                  </a:cubicBezTo>
                  <a:cubicBezTo>
                    <a:pt x="1167" y="360"/>
                    <a:pt x="1310" y="313"/>
                    <a:pt x="1441" y="313"/>
                  </a:cubicBezTo>
                  <a:close/>
                  <a:moveTo>
                    <a:pt x="1451" y="0"/>
                  </a:moveTo>
                  <a:cubicBezTo>
                    <a:pt x="1232" y="0"/>
                    <a:pt x="1012" y="81"/>
                    <a:pt x="845" y="241"/>
                  </a:cubicBezTo>
                  <a:cubicBezTo>
                    <a:pt x="548" y="539"/>
                    <a:pt x="524" y="992"/>
                    <a:pt x="738" y="1325"/>
                  </a:cubicBezTo>
                  <a:lnTo>
                    <a:pt x="60" y="2015"/>
                  </a:lnTo>
                  <a:cubicBezTo>
                    <a:pt x="0" y="2075"/>
                    <a:pt x="0" y="2182"/>
                    <a:pt x="60" y="2242"/>
                  </a:cubicBezTo>
                  <a:cubicBezTo>
                    <a:pt x="83" y="2265"/>
                    <a:pt x="131" y="2277"/>
                    <a:pt x="179" y="2277"/>
                  </a:cubicBezTo>
                  <a:cubicBezTo>
                    <a:pt x="226" y="2277"/>
                    <a:pt x="262" y="2265"/>
                    <a:pt x="298" y="2242"/>
                  </a:cubicBezTo>
                  <a:lnTo>
                    <a:pt x="976" y="1551"/>
                  </a:lnTo>
                  <a:cubicBezTo>
                    <a:pt x="1131" y="1658"/>
                    <a:pt x="1298" y="1706"/>
                    <a:pt x="1453" y="1706"/>
                  </a:cubicBezTo>
                  <a:cubicBezTo>
                    <a:pt x="1679" y="1706"/>
                    <a:pt x="1881" y="1611"/>
                    <a:pt x="2072" y="1444"/>
                  </a:cubicBezTo>
                  <a:cubicBezTo>
                    <a:pt x="2393" y="1122"/>
                    <a:pt x="2393" y="575"/>
                    <a:pt x="2048" y="241"/>
                  </a:cubicBezTo>
                  <a:cubicBezTo>
                    <a:pt x="1887" y="81"/>
                    <a:pt x="1670" y="0"/>
                    <a:pt x="14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16" name="Google Shape;10727;p79">
              <a:extLst>
                <a:ext uri="{FF2B5EF4-FFF2-40B4-BE49-F238E27FC236}">
                  <a16:creationId xmlns:a16="http://schemas.microsoft.com/office/drawing/2014/main" id="{0B593F15-011F-BEF9-1772-DCEF88E97EA2}"/>
                </a:ext>
              </a:extLst>
            </p:cNvPr>
            <p:cNvSpPr/>
            <p:nvPr/>
          </p:nvSpPr>
          <p:spPr>
            <a:xfrm>
              <a:off x="1818359" y="3060644"/>
              <a:ext cx="57753" cy="24172"/>
            </a:xfrm>
            <a:custGeom>
              <a:avLst/>
              <a:gdLst/>
              <a:ahLst/>
              <a:cxnLst/>
              <a:rect l="l" t="t" r="r" b="b"/>
              <a:pathLst>
                <a:path w="1823" h="763" extrusionOk="0">
                  <a:moveTo>
                    <a:pt x="181" y="0"/>
                  </a:moveTo>
                  <a:cubicBezTo>
                    <a:pt x="116" y="0"/>
                    <a:pt x="55" y="43"/>
                    <a:pt x="36" y="108"/>
                  </a:cubicBezTo>
                  <a:cubicBezTo>
                    <a:pt x="1" y="203"/>
                    <a:pt x="48" y="286"/>
                    <a:pt x="144" y="322"/>
                  </a:cubicBezTo>
                  <a:lnTo>
                    <a:pt x="1584" y="763"/>
                  </a:lnTo>
                  <a:lnTo>
                    <a:pt x="1632" y="763"/>
                  </a:lnTo>
                  <a:cubicBezTo>
                    <a:pt x="1703" y="763"/>
                    <a:pt x="1763" y="727"/>
                    <a:pt x="1775" y="643"/>
                  </a:cubicBezTo>
                  <a:cubicBezTo>
                    <a:pt x="1822" y="572"/>
                    <a:pt x="1775" y="465"/>
                    <a:pt x="1691" y="453"/>
                  </a:cubicBezTo>
                  <a:lnTo>
                    <a:pt x="239" y="12"/>
                  </a:lnTo>
                  <a:cubicBezTo>
                    <a:pt x="220" y="4"/>
                    <a:pt x="200" y="0"/>
                    <a:pt x="1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17" name="Google Shape;10728;p79">
              <a:extLst>
                <a:ext uri="{FF2B5EF4-FFF2-40B4-BE49-F238E27FC236}">
                  <a16:creationId xmlns:a16="http://schemas.microsoft.com/office/drawing/2014/main" id="{DED93179-CE4A-B771-E25B-638919965A68}"/>
                </a:ext>
              </a:extLst>
            </p:cNvPr>
            <p:cNvSpPr/>
            <p:nvPr/>
          </p:nvSpPr>
          <p:spPr>
            <a:xfrm>
              <a:off x="1818359" y="3078384"/>
              <a:ext cx="57753" cy="24552"/>
            </a:xfrm>
            <a:custGeom>
              <a:avLst/>
              <a:gdLst/>
              <a:ahLst/>
              <a:cxnLst/>
              <a:rect l="l" t="t" r="r" b="b"/>
              <a:pathLst>
                <a:path w="1823" h="775" extrusionOk="0">
                  <a:moveTo>
                    <a:pt x="182" y="0"/>
                  </a:moveTo>
                  <a:cubicBezTo>
                    <a:pt x="116" y="0"/>
                    <a:pt x="55" y="45"/>
                    <a:pt x="36" y="119"/>
                  </a:cubicBezTo>
                  <a:cubicBezTo>
                    <a:pt x="1" y="203"/>
                    <a:pt x="48" y="298"/>
                    <a:pt x="144" y="322"/>
                  </a:cubicBezTo>
                  <a:lnTo>
                    <a:pt x="1584" y="774"/>
                  </a:lnTo>
                  <a:lnTo>
                    <a:pt x="1632" y="774"/>
                  </a:lnTo>
                  <a:cubicBezTo>
                    <a:pt x="1703" y="774"/>
                    <a:pt x="1763" y="726"/>
                    <a:pt x="1775" y="655"/>
                  </a:cubicBezTo>
                  <a:cubicBezTo>
                    <a:pt x="1822" y="584"/>
                    <a:pt x="1775" y="488"/>
                    <a:pt x="1691" y="464"/>
                  </a:cubicBezTo>
                  <a:lnTo>
                    <a:pt x="239" y="12"/>
                  </a:lnTo>
                  <a:cubicBezTo>
                    <a:pt x="220" y="4"/>
                    <a:pt x="201" y="0"/>
                    <a:pt x="1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18" name="Google Shape;10729;p79">
              <a:extLst>
                <a:ext uri="{FF2B5EF4-FFF2-40B4-BE49-F238E27FC236}">
                  <a16:creationId xmlns:a16="http://schemas.microsoft.com/office/drawing/2014/main" id="{72419B81-6A27-D52C-4E89-651C50A07D5A}"/>
                </a:ext>
              </a:extLst>
            </p:cNvPr>
            <p:cNvSpPr/>
            <p:nvPr/>
          </p:nvSpPr>
          <p:spPr>
            <a:xfrm>
              <a:off x="1818359" y="3096474"/>
              <a:ext cx="57753" cy="24172"/>
            </a:xfrm>
            <a:custGeom>
              <a:avLst/>
              <a:gdLst/>
              <a:ahLst/>
              <a:cxnLst/>
              <a:rect l="l" t="t" r="r" b="b"/>
              <a:pathLst>
                <a:path w="1823" h="763" extrusionOk="0">
                  <a:moveTo>
                    <a:pt x="181" y="1"/>
                  </a:moveTo>
                  <a:cubicBezTo>
                    <a:pt x="116" y="1"/>
                    <a:pt x="55" y="44"/>
                    <a:pt x="36" y="108"/>
                  </a:cubicBezTo>
                  <a:cubicBezTo>
                    <a:pt x="1" y="203"/>
                    <a:pt x="48" y="286"/>
                    <a:pt x="144" y="322"/>
                  </a:cubicBezTo>
                  <a:lnTo>
                    <a:pt x="1584" y="763"/>
                  </a:lnTo>
                  <a:lnTo>
                    <a:pt x="1632" y="763"/>
                  </a:lnTo>
                  <a:cubicBezTo>
                    <a:pt x="1703" y="763"/>
                    <a:pt x="1763" y="727"/>
                    <a:pt x="1775" y="644"/>
                  </a:cubicBezTo>
                  <a:cubicBezTo>
                    <a:pt x="1822" y="572"/>
                    <a:pt x="1775" y="489"/>
                    <a:pt x="1691" y="453"/>
                  </a:cubicBezTo>
                  <a:lnTo>
                    <a:pt x="239" y="13"/>
                  </a:lnTo>
                  <a:cubicBezTo>
                    <a:pt x="220" y="4"/>
                    <a:pt x="200" y="1"/>
                    <a:pt x="1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19" name="Google Shape;10730;p79">
              <a:extLst>
                <a:ext uri="{FF2B5EF4-FFF2-40B4-BE49-F238E27FC236}">
                  <a16:creationId xmlns:a16="http://schemas.microsoft.com/office/drawing/2014/main" id="{5EDB1D28-FBDB-5511-E58A-3512E4D795A0}"/>
                </a:ext>
              </a:extLst>
            </p:cNvPr>
            <p:cNvSpPr/>
            <p:nvPr/>
          </p:nvSpPr>
          <p:spPr>
            <a:xfrm>
              <a:off x="2022410" y="3029914"/>
              <a:ext cx="760" cy="570"/>
            </a:xfrm>
            <a:custGeom>
              <a:avLst/>
              <a:gdLst/>
              <a:ahLst/>
              <a:cxnLst/>
              <a:rect l="l" t="t" r="r" b="b"/>
              <a:pathLst>
                <a:path w="24" h="18" extrusionOk="0">
                  <a:moveTo>
                    <a:pt x="3" y="0"/>
                  </a:moveTo>
                  <a:cubicBezTo>
                    <a:pt x="0" y="0"/>
                    <a:pt x="21" y="18"/>
                    <a:pt x="23" y="18"/>
                  </a:cubicBezTo>
                  <a:cubicBezTo>
                    <a:pt x="24" y="18"/>
                    <a:pt x="22" y="15"/>
                    <a:pt x="13" y="6"/>
                  </a:cubicBezTo>
                  <a:cubicBezTo>
                    <a:pt x="7" y="2"/>
                    <a:pt x="4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20" name="Google Shape;10731;p79">
              <a:extLst>
                <a:ext uri="{FF2B5EF4-FFF2-40B4-BE49-F238E27FC236}">
                  <a16:creationId xmlns:a16="http://schemas.microsoft.com/office/drawing/2014/main" id="{2988DD11-0C57-8AA5-1BC6-EAC0F65FC693}"/>
                </a:ext>
              </a:extLst>
            </p:cNvPr>
            <p:cNvSpPr/>
            <p:nvPr/>
          </p:nvSpPr>
          <p:spPr>
            <a:xfrm>
              <a:off x="1770459" y="3017337"/>
              <a:ext cx="254644" cy="215994"/>
            </a:xfrm>
            <a:custGeom>
              <a:avLst/>
              <a:gdLst/>
              <a:ahLst/>
              <a:cxnLst/>
              <a:rect l="l" t="t" r="r" b="b"/>
              <a:pathLst>
                <a:path w="8038" h="6818" extrusionOk="0">
                  <a:moveTo>
                    <a:pt x="7275" y="391"/>
                  </a:moveTo>
                  <a:lnTo>
                    <a:pt x="7275" y="3677"/>
                  </a:lnTo>
                  <a:lnTo>
                    <a:pt x="4180" y="4677"/>
                  </a:lnTo>
                  <a:lnTo>
                    <a:pt x="4180" y="2570"/>
                  </a:lnTo>
                  <a:lnTo>
                    <a:pt x="4180" y="1760"/>
                  </a:lnTo>
                  <a:lnTo>
                    <a:pt x="4180" y="1391"/>
                  </a:lnTo>
                  <a:lnTo>
                    <a:pt x="7275" y="391"/>
                  </a:lnTo>
                  <a:close/>
                  <a:moveTo>
                    <a:pt x="310" y="748"/>
                  </a:moveTo>
                  <a:lnTo>
                    <a:pt x="429" y="796"/>
                  </a:lnTo>
                  <a:lnTo>
                    <a:pt x="429" y="3820"/>
                  </a:lnTo>
                  <a:cubicBezTo>
                    <a:pt x="429" y="3892"/>
                    <a:pt x="477" y="3951"/>
                    <a:pt x="548" y="3963"/>
                  </a:cubicBezTo>
                  <a:lnTo>
                    <a:pt x="3858" y="5023"/>
                  </a:lnTo>
                  <a:lnTo>
                    <a:pt x="3858" y="5630"/>
                  </a:lnTo>
                  <a:lnTo>
                    <a:pt x="310" y="4499"/>
                  </a:lnTo>
                  <a:lnTo>
                    <a:pt x="310" y="1332"/>
                  </a:lnTo>
                  <a:lnTo>
                    <a:pt x="310" y="748"/>
                  </a:lnTo>
                  <a:close/>
                  <a:moveTo>
                    <a:pt x="7704" y="748"/>
                  </a:moveTo>
                  <a:lnTo>
                    <a:pt x="7704" y="1332"/>
                  </a:lnTo>
                  <a:lnTo>
                    <a:pt x="7704" y="4499"/>
                  </a:lnTo>
                  <a:lnTo>
                    <a:pt x="4168" y="5630"/>
                  </a:lnTo>
                  <a:lnTo>
                    <a:pt x="4168" y="5023"/>
                  </a:lnTo>
                  <a:lnTo>
                    <a:pt x="7466" y="3963"/>
                  </a:lnTo>
                  <a:cubicBezTo>
                    <a:pt x="7525" y="3951"/>
                    <a:pt x="7585" y="3880"/>
                    <a:pt x="7585" y="3820"/>
                  </a:cubicBezTo>
                  <a:lnTo>
                    <a:pt x="7585" y="796"/>
                  </a:lnTo>
                  <a:lnTo>
                    <a:pt x="7704" y="748"/>
                  </a:lnTo>
                  <a:close/>
                  <a:moveTo>
                    <a:pt x="310" y="4844"/>
                  </a:moveTo>
                  <a:lnTo>
                    <a:pt x="3858" y="5975"/>
                  </a:lnTo>
                  <a:lnTo>
                    <a:pt x="3858" y="6440"/>
                  </a:lnTo>
                  <a:lnTo>
                    <a:pt x="310" y="5309"/>
                  </a:lnTo>
                  <a:lnTo>
                    <a:pt x="310" y="4844"/>
                  </a:lnTo>
                  <a:close/>
                  <a:moveTo>
                    <a:pt x="595" y="0"/>
                  </a:moveTo>
                  <a:cubicBezTo>
                    <a:pt x="562" y="0"/>
                    <a:pt x="522" y="17"/>
                    <a:pt x="489" y="34"/>
                  </a:cubicBezTo>
                  <a:cubicBezTo>
                    <a:pt x="441" y="70"/>
                    <a:pt x="429" y="105"/>
                    <a:pt x="429" y="165"/>
                  </a:cubicBezTo>
                  <a:lnTo>
                    <a:pt x="429" y="439"/>
                  </a:lnTo>
                  <a:lnTo>
                    <a:pt x="203" y="367"/>
                  </a:lnTo>
                  <a:cubicBezTo>
                    <a:pt x="189" y="360"/>
                    <a:pt x="175" y="358"/>
                    <a:pt x="161" y="358"/>
                  </a:cubicBezTo>
                  <a:cubicBezTo>
                    <a:pt x="127" y="358"/>
                    <a:pt x="94" y="374"/>
                    <a:pt x="60" y="391"/>
                  </a:cubicBezTo>
                  <a:cubicBezTo>
                    <a:pt x="12" y="427"/>
                    <a:pt x="1" y="463"/>
                    <a:pt x="1" y="522"/>
                  </a:cubicBezTo>
                  <a:lnTo>
                    <a:pt x="1" y="1332"/>
                  </a:lnTo>
                  <a:lnTo>
                    <a:pt x="1" y="4618"/>
                  </a:lnTo>
                  <a:lnTo>
                    <a:pt x="1" y="5428"/>
                  </a:lnTo>
                  <a:cubicBezTo>
                    <a:pt x="1" y="5499"/>
                    <a:pt x="48" y="5559"/>
                    <a:pt x="120" y="5570"/>
                  </a:cubicBezTo>
                  <a:lnTo>
                    <a:pt x="3977" y="6809"/>
                  </a:lnTo>
                  <a:cubicBezTo>
                    <a:pt x="3989" y="6815"/>
                    <a:pt x="4001" y="6818"/>
                    <a:pt x="4016" y="6818"/>
                  </a:cubicBezTo>
                  <a:cubicBezTo>
                    <a:pt x="4031" y="6818"/>
                    <a:pt x="4049" y="6815"/>
                    <a:pt x="4073" y="6809"/>
                  </a:cubicBezTo>
                  <a:lnTo>
                    <a:pt x="6061" y="6166"/>
                  </a:lnTo>
                  <a:cubicBezTo>
                    <a:pt x="6144" y="6130"/>
                    <a:pt x="6192" y="6047"/>
                    <a:pt x="6156" y="5963"/>
                  </a:cubicBezTo>
                  <a:cubicBezTo>
                    <a:pt x="6138" y="5890"/>
                    <a:pt x="6076" y="5844"/>
                    <a:pt x="6011" y="5844"/>
                  </a:cubicBezTo>
                  <a:cubicBezTo>
                    <a:pt x="5992" y="5844"/>
                    <a:pt x="5972" y="5848"/>
                    <a:pt x="5954" y="5856"/>
                  </a:cubicBezTo>
                  <a:lnTo>
                    <a:pt x="4180" y="6440"/>
                  </a:lnTo>
                  <a:lnTo>
                    <a:pt x="4180" y="5975"/>
                  </a:lnTo>
                  <a:lnTo>
                    <a:pt x="7728" y="4844"/>
                  </a:lnTo>
                  <a:lnTo>
                    <a:pt x="7728" y="5309"/>
                  </a:lnTo>
                  <a:lnTo>
                    <a:pt x="6597" y="5666"/>
                  </a:lnTo>
                  <a:cubicBezTo>
                    <a:pt x="6501" y="5690"/>
                    <a:pt x="6454" y="5773"/>
                    <a:pt x="6489" y="5868"/>
                  </a:cubicBezTo>
                  <a:cubicBezTo>
                    <a:pt x="6501" y="5940"/>
                    <a:pt x="6573" y="5987"/>
                    <a:pt x="6632" y="5987"/>
                  </a:cubicBezTo>
                  <a:cubicBezTo>
                    <a:pt x="6656" y="5987"/>
                    <a:pt x="6668" y="5987"/>
                    <a:pt x="6680" y="5975"/>
                  </a:cubicBezTo>
                  <a:lnTo>
                    <a:pt x="7918" y="5570"/>
                  </a:lnTo>
                  <a:cubicBezTo>
                    <a:pt x="7978" y="5559"/>
                    <a:pt x="8037" y="5475"/>
                    <a:pt x="8037" y="5416"/>
                  </a:cubicBezTo>
                  <a:lnTo>
                    <a:pt x="8037" y="4618"/>
                  </a:lnTo>
                  <a:lnTo>
                    <a:pt x="8037" y="1332"/>
                  </a:lnTo>
                  <a:lnTo>
                    <a:pt x="8037" y="522"/>
                  </a:lnTo>
                  <a:cubicBezTo>
                    <a:pt x="8037" y="486"/>
                    <a:pt x="8002" y="439"/>
                    <a:pt x="7966" y="403"/>
                  </a:cubicBezTo>
                  <a:cubicBezTo>
                    <a:pt x="7931" y="386"/>
                    <a:pt x="7896" y="375"/>
                    <a:pt x="7857" y="375"/>
                  </a:cubicBezTo>
                  <a:cubicBezTo>
                    <a:pt x="7842" y="375"/>
                    <a:pt x="7827" y="376"/>
                    <a:pt x="7811" y="379"/>
                  </a:cubicBezTo>
                  <a:lnTo>
                    <a:pt x="7585" y="451"/>
                  </a:lnTo>
                  <a:lnTo>
                    <a:pt x="7585" y="189"/>
                  </a:lnTo>
                  <a:cubicBezTo>
                    <a:pt x="7585" y="141"/>
                    <a:pt x="7561" y="82"/>
                    <a:pt x="7525" y="46"/>
                  </a:cubicBezTo>
                  <a:cubicBezTo>
                    <a:pt x="7499" y="29"/>
                    <a:pt x="7467" y="17"/>
                    <a:pt x="7428" y="17"/>
                  </a:cubicBezTo>
                  <a:cubicBezTo>
                    <a:pt x="7413" y="17"/>
                    <a:pt x="7398" y="19"/>
                    <a:pt x="7382" y="22"/>
                  </a:cubicBezTo>
                  <a:lnTo>
                    <a:pt x="4013" y="1094"/>
                  </a:lnTo>
                  <a:lnTo>
                    <a:pt x="1965" y="439"/>
                  </a:lnTo>
                  <a:cubicBezTo>
                    <a:pt x="1944" y="431"/>
                    <a:pt x="1923" y="427"/>
                    <a:pt x="1903" y="427"/>
                  </a:cubicBezTo>
                  <a:cubicBezTo>
                    <a:pt x="1835" y="427"/>
                    <a:pt x="1778" y="472"/>
                    <a:pt x="1751" y="546"/>
                  </a:cubicBezTo>
                  <a:cubicBezTo>
                    <a:pt x="1727" y="629"/>
                    <a:pt x="1775" y="725"/>
                    <a:pt x="1858" y="748"/>
                  </a:cubicBezTo>
                  <a:lnTo>
                    <a:pt x="3834" y="1391"/>
                  </a:lnTo>
                  <a:lnTo>
                    <a:pt x="3834" y="1760"/>
                  </a:lnTo>
                  <a:lnTo>
                    <a:pt x="3834" y="2570"/>
                  </a:lnTo>
                  <a:lnTo>
                    <a:pt x="3834" y="4677"/>
                  </a:lnTo>
                  <a:lnTo>
                    <a:pt x="739" y="3677"/>
                  </a:lnTo>
                  <a:lnTo>
                    <a:pt x="739" y="391"/>
                  </a:lnTo>
                  <a:lnTo>
                    <a:pt x="1215" y="546"/>
                  </a:lnTo>
                  <a:cubicBezTo>
                    <a:pt x="1232" y="550"/>
                    <a:pt x="1248" y="552"/>
                    <a:pt x="1264" y="552"/>
                  </a:cubicBezTo>
                  <a:cubicBezTo>
                    <a:pt x="1338" y="552"/>
                    <a:pt x="1400" y="508"/>
                    <a:pt x="1429" y="439"/>
                  </a:cubicBezTo>
                  <a:cubicBezTo>
                    <a:pt x="1453" y="344"/>
                    <a:pt x="1406" y="260"/>
                    <a:pt x="1322" y="225"/>
                  </a:cubicBezTo>
                  <a:lnTo>
                    <a:pt x="632" y="10"/>
                  </a:lnTo>
                  <a:cubicBezTo>
                    <a:pt x="621" y="3"/>
                    <a:pt x="609" y="0"/>
                    <a:pt x="5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21" name="Google Shape;10732;p79">
              <a:extLst>
                <a:ext uri="{FF2B5EF4-FFF2-40B4-BE49-F238E27FC236}">
                  <a16:creationId xmlns:a16="http://schemas.microsoft.com/office/drawing/2014/main" id="{7C621782-6C99-E241-7BF8-A5FA1D490281}"/>
                </a:ext>
              </a:extLst>
            </p:cNvPr>
            <p:cNvSpPr/>
            <p:nvPr/>
          </p:nvSpPr>
          <p:spPr>
            <a:xfrm>
              <a:off x="1929271" y="3055987"/>
              <a:ext cx="38111" cy="47298"/>
            </a:xfrm>
            <a:custGeom>
              <a:avLst/>
              <a:gdLst/>
              <a:ahLst/>
              <a:cxnLst/>
              <a:rect l="l" t="t" r="r" b="b"/>
              <a:pathLst>
                <a:path w="1203" h="1493" extrusionOk="0">
                  <a:moveTo>
                    <a:pt x="881" y="374"/>
                  </a:moveTo>
                  <a:lnTo>
                    <a:pt x="881" y="945"/>
                  </a:lnTo>
                  <a:lnTo>
                    <a:pt x="345" y="1112"/>
                  </a:lnTo>
                  <a:lnTo>
                    <a:pt x="345" y="540"/>
                  </a:lnTo>
                  <a:lnTo>
                    <a:pt x="881" y="374"/>
                  </a:lnTo>
                  <a:close/>
                  <a:moveTo>
                    <a:pt x="1029" y="0"/>
                  </a:moveTo>
                  <a:cubicBezTo>
                    <a:pt x="1017" y="0"/>
                    <a:pt x="1003" y="2"/>
                    <a:pt x="988" y="5"/>
                  </a:cubicBezTo>
                  <a:lnTo>
                    <a:pt x="119" y="279"/>
                  </a:lnTo>
                  <a:cubicBezTo>
                    <a:pt x="60" y="290"/>
                    <a:pt x="0" y="362"/>
                    <a:pt x="0" y="421"/>
                  </a:cubicBezTo>
                  <a:lnTo>
                    <a:pt x="0" y="1326"/>
                  </a:lnTo>
                  <a:cubicBezTo>
                    <a:pt x="0" y="1374"/>
                    <a:pt x="24" y="1433"/>
                    <a:pt x="60" y="1469"/>
                  </a:cubicBezTo>
                  <a:cubicBezTo>
                    <a:pt x="83" y="1481"/>
                    <a:pt x="119" y="1493"/>
                    <a:pt x="155" y="1493"/>
                  </a:cubicBezTo>
                  <a:cubicBezTo>
                    <a:pt x="167" y="1493"/>
                    <a:pt x="179" y="1493"/>
                    <a:pt x="191" y="1481"/>
                  </a:cubicBezTo>
                  <a:lnTo>
                    <a:pt x="1060" y="1207"/>
                  </a:lnTo>
                  <a:cubicBezTo>
                    <a:pt x="1119" y="1195"/>
                    <a:pt x="1179" y="1124"/>
                    <a:pt x="1179" y="1064"/>
                  </a:cubicBezTo>
                  <a:lnTo>
                    <a:pt x="1179" y="159"/>
                  </a:lnTo>
                  <a:cubicBezTo>
                    <a:pt x="1203" y="112"/>
                    <a:pt x="1179" y="64"/>
                    <a:pt x="1131" y="40"/>
                  </a:cubicBezTo>
                  <a:cubicBezTo>
                    <a:pt x="1095" y="14"/>
                    <a:pt x="1066" y="0"/>
                    <a:pt x="10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322" name="Google Shape;10733;p79">
            <a:extLst>
              <a:ext uri="{FF2B5EF4-FFF2-40B4-BE49-F238E27FC236}">
                <a16:creationId xmlns:a16="http://schemas.microsoft.com/office/drawing/2014/main" id="{CE7B1A65-3B75-8DAF-23B9-EE64B8811C7E}"/>
              </a:ext>
            </a:extLst>
          </p:cNvPr>
          <p:cNvGrpSpPr/>
          <p:nvPr/>
        </p:nvGrpSpPr>
        <p:grpSpPr>
          <a:xfrm>
            <a:off x="1869083" y="4597135"/>
            <a:ext cx="516764" cy="697086"/>
            <a:chOff x="1317466" y="2884883"/>
            <a:chExt cx="258382" cy="348543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323" name="Google Shape;10734;p79">
              <a:extLst>
                <a:ext uri="{FF2B5EF4-FFF2-40B4-BE49-F238E27FC236}">
                  <a16:creationId xmlns:a16="http://schemas.microsoft.com/office/drawing/2014/main" id="{DEA3EC60-63A2-33EC-2F64-EC7226A41383}"/>
                </a:ext>
              </a:extLst>
            </p:cNvPr>
            <p:cNvSpPr/>
            <p:nvPr/>
          </p:nvSpPr>
          <p:spPr>
            <a:xfrm>
              <a:off x="1317847" y="2916943"/>
              <a:ext cx="51702" cy="278404"/>
            </a:xfrm>
            <a:custGeom>
              <a:avLst/>
              <a:gdLst/>
              <a:ahLst/>
              <a:cxnLst/>
              <a:rect l="l" t="t" r="r" b="b"/>
              <a:pathLst>
                <a:path w="1632" h="8788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8620"/>
                  </a:lnTo>
                  <a:cubicBezTo>
                    <a:pt x="0" y="8716"/>
                    <a:pt x="72" y="8787"/>
                    <a:pt x="167" y="8787"/>
                  </a:cubicBezTo>
                  <a:cubicBezTo>
                    <a:pt x="250" y="8787"/>
                    <a:pt x="322" y="8716"/>
                    <a:pt x="322" y="8620"/>
                  </a:cubicBezTo>
                  <a:lnTo>
                    <a:pt x="322" y="334"/>
                  </a:lnTo>
                  <a:lnTo>
                    <a:pt x="1476" y="334"/>
                  </a:lnTo>
                  <a:cubicBezTo>
                    <a:pt x="1560" y="334"/>
                    <a:pt x="1631" y="250"/>
                    <a:pt x="1631" y="167"/>
                  </a:cubicBezTo>
                  <a:cubicBezTo>
                    <a:pt x="1631" y="72"/>
                    <a:pt x="1560" y="0"/>
                    <a:pt x="14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24" name="Google Shape;10735;p79">
              <a:extLst>
                <a:ext uri="{FF2B5EF4-FFF2-40B4-BE49-F238E27FC236}">
                  <a16:creationId xmlns:a16="http://schemas.microsoft.com/office/drawing/2014/main" id="{C6184BE9-F7F2-6051-EBC0-641C54828DB2}"/>
                </a:ext>
              </a:extLst>
            </p:cNvPr>
            <p:cNvSpPr/>
            <p:nvPr/>
          </p:nvSpPr>
          <p:spPr>
            <a:xfrm>
              <a:off x="1394766" y="3181725"/>
              <a:ext cx="32852" cy="32852"/>
            </a:xfrm>
            <a:custGeom>
              <a:avLst/>
              <a:gdLst/>
              <a:ahLst/>
              <a:cxnLst/>
              <a:rect l="l" t="t" r="r" b="b"/>
              <a:pathLst>
                <a:path w="1037" h="1037" extrusionOk="0">
                  <a:moveTo>
                    <a:pt x="513" y="322"/>
                  </a:moveTo>
                  <a:cubicBezTo>
                    <a:pt x="620" y="322"/>
                    <a:pt x="715" y="417"/>
                    <a:pt x="715" y="512"/>
                  </a:cubicBezTo>
                  <a:cubicBezTo>
                    <a:pt x="715" y="620"/>
                    <a:pt x="620" y="715"/>
                    <a:pt x="513" y="715"/>
                  </a:cubicBezTo>
                  <a:cubicBezTo>
                    <a:pt x="418" y="715"/>
                    <a:pt x="322" y="620"/>
                    <a:pt x="322" y="512"/>
                  </a:cubicBezTo>
                  <a:cubicBezTo>
                    <a:pt x="322" y="417"/>
                    <a:pt x="418" y="322"/>
                    <a:pt x="513" y="322"/>
                  </a:cubicBezTo>
                  <a:close/>
                  <a:moveTo>
                    <a:pt x="513" y="0"/>
                  </a:moveTo>
                  <a:cubicBezTo>
                    <a:pt x="239" y="0"/>
                    <a:pt x="1" y="239"/>
                    <a:pt x="1" y="512"/>
                  </a:cubicBezTo>
                  <a:cubicBezTo>
                    <a:pt x="1" y="798"/>
                    <a:pt x="239" y="1036"/>
                    <a:pt x="513" y="1036"/>
                  </a:cubicBezTo>
                  <a:cubicBezTo>
                    <a:pt x="799" y="1036"/>
                    <a:pt x="1037" y="798"/>
                    <a:pt x="1037" y="512"/>
                  </a:cubicBezTo>
                  <a:cubicBezTo>
                    <a:pt x="1037" y="215"/>
                    <a:pt x="799" y="0"/>
                    <a:pt x="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25" name="Google Shape;10736;p79">
              <a:extLst>
                <a:ext uri="{FF2B5EF4-FFF2-40B4-BE49-F238E27FC236}">
                  <a16:creationId xmlns:a16="http://schemas.microsoft.com/office/drawing/2014/main" id="{73564A47-A471-7360-8333-E4874D1C3C8D}"/>
                </a:ext>
              </a:extLst>
            </p:cNvPr>
            <p:cNvSpPr/>
            <p:nvPr/>
          </p:nvSpPr>
          <p:spPr>
            <a:xfrm>
              <a:off x="1317466" y="2884883"/>
              <a:ext cx="258382" cy="348543"/>
            </a:xfrm>
            <a:custGeom>
              <a:avLst/>
              <a:gdLst/>
              <a:ahLst/>
              <a:cxnLst/>
              <a:rect l="l" t="t" r="r" b="b"/>
              <a:pathLst>
                <a:path w="8156" h="11002" extrusionOk="0">
                  <a:moveTo>
                    <a:pt x="3870" y="2322"/>
                  </a:moveTo>
                  <a:cubicBezTo>
                    <a:pt x="3929" y="3072"/>
                    <a:pt x="4370" y="3703"/>
                    <a:pt x="5013" y="4048"/>
                  </a:cubicBezTo>
                  <a:lnTo>
                    <a:pt x="5013" y="8966"/>
                  </a:lnTo>
                  <a:lnTo>
                    <a:pt x="893" y="8966"/>
                  </a:lnTo>
                  <a:lnTo>
                    <a:pt x="893" y="2322"/>
                  </a:lnTo>
                  <a:close/>
                  <a:moveTo>
                    <a:pt x="6013" y="0"/>
                  </a:moveTo>
                  <a:cubicBezTo>
                    <a:pt x="5239" y="0"/>
                    <a:pt x="4560" y="405"/>
                    <a:pt x="4179" y="1024"/>
                  </a:cubicBezTo>
                  <a:lnTo>
                    <a:pt x="2108" y="1024"/>
                  </a:lnTo>
                  <a:cubicBezTo>
                    <a:pt x="2024" y="1024"/>
                    <a:pt x="1941" y="1108"/>
                    <a:pt x="1941" y="1191"/>
                  </a:cubicBezTo>
                  <a:cubicBezTo>
                    <a:pt x="1941" y="1286"/>
                    <a:pt x="2024" y="1358"/>
                    <a:pt x="2108" y="1358"/>
                  </a:cubicBezTo>
                  <a:lnTo>
                    <a:pt x="4013" y="1358"/>
                  </a:lnTo>
                  <a:cubicBezTo>
                    <a:pt x="3929" y="1560"/>
                    <a:pt x="3882" y="1786"/>
                    <a:pt x="3870" y="2024"/>
                  </a:cubicBezTo>
                  <a:lnTo>
                    <a:pt x="726" y="2024"/>
                  </a:lnTo>
                  <a:cubicBezTo>
                    <a:pt x="631" y="2024"/>
                    <a:pt x="560" y="2096"/>
                    <a:pt x="560" y="2191"/>
                  </a:cubicBezTo>
                  <a:lnTo>
                    <a:pt x="560" y="9132"/>
                  </a:lnTo>
                  <a:cubicBezTo>
                    <a:pt x="560" y="9216"/>
                    <a:pt x="631" y="9287"/>
                    <a:pt x="726" y="9287"/>
                  </a:cubicBezTo>
                  <a:lnTo>
                    <a:pt x="5156" y="9287"/>
                  </a:lnTo>
                  <a:cubicBezTo>
                    <a:pt x="5251" y="9287"/>
                    <a:pt x="5322" y="9216"/>
                    <a:pt x="5322" y="9132"/>
                  </a:cubicBezTo>
                  <a:lnTo>
                    <a:pt x="5322" y="4191"/>
                  </a:lnTo>
                  <a:cubicBezTo>
                    <a:pt x="5394" y="4215"/>
                    <a:pt x="5489" y="4227"/>
                    <a:pt x="5560" y="4251"/>
                  </a:cubicBezTo>
                  <a:lnTo>
                    <a:pt x="5560" y="10680"/>
                  </a:lnTo>
                  <a:lnTo>
                    <a:pt x="322" y="10680"/>
                  </a:lnTo>
                  <a:lnTo>
                    <a:pt x="322" y="10263"/>
                  </a:lnTo>
                  <a:cubicBezTo>
                    <a:pt x="322" y="10168"/>
                    <a:pt x="250" y="10097"/>
                    <a:pt x="155" y="10097"/>
                  </a:cubicBezTo>
                  <a:cubicBezTo>
                    <a:pt x="72" y="10097"/>
                    <a:pt x="0" y="10168"/>
                    <a:pt x="0" y="10263"/>
                  </a:cubicBezTo>
                  <a:lnTo>
                    <a:pt x="0" y="10835"/>
                  </a:lnTo>
                  <a:cubicBezTo>
                    <a:pt x="0" y="10930"/>
                    <a:pt x="72" y="11002"/>
                    <a:pt x="155" y="11002"/>
                  </a:cubicBezTo>
                  <a:lnTo>
                    <a:pt x="5727" y="11002"/>
                  </a:lnTo>
                  <a:cubicBezTo>
                    <a:pt x="5810" y="11002"/>
                    <a:pt x="5894" y="10930"/>
                    <a:pt x="5894" y="10835"/>
                  </a:cubicBezTo>
                  <a:lnTo>
                    <a:pt x="5894" y="4286"/>
                  </a:lnTo>
                  <a:lnTo>
                    <a:pt x="6013" y="4286"/>
                  </a:lnTo>
                  <a:cubicBezTo>
                    <a:pt x="6525" y="4286"/>
                    <a:pt x="7025" y="4108"/>
                    <a:pt x="7406" y="3775"/>
                  </a:cubicBezTo>
                  <a:cubicBezTo>
                    <a:pt x="7799" y="3441"/>
                    <a:pt x="8049" y="2977"/>
                    <a:pt x="8120" y="2477"/>
                  </a:cubicBezTo>
                  <a:cubicBezTo>
                    <a:pt x="8156" y="2381"/>
                    <a:pt x="8096" y="2310"/>
                    <a:pt x="8001" y="2298"/>
                  </a:cubicBezTo>
                  <a:cubicBezTo>
                    <a:pt x="7994" y="2297"/>
                    <a:pt x="7987" y="2297"/>
                    <a:pt x="7980" y="2297"/>
                  </a:cubicBezTo>
                  <a:cubicBezTo>
                    <a:pt x="7904" y="2297"/>
                    <a:pt x="7833" y="2353"/>
                    <a:pt x="7823" y="2429"/>
                  </a:cubicBezTo>
                  <a:cubicBezTo>
                    <a:pt x="7692" y="3322"/>
                    <a:pt x="6930" y="3977"/>
                    <a:pt x="6025" y="3977"/>
                  </a:cubicBezTo>
                  <a:cubicBezTo>
                    <a:pt x="5013" y="3977"/>
                    <a:pt x="4191" y="3155"/>
                    <a:pt x="4191" y="2143"/>
                  </a:cubicBezTo>
                  <a:cubicBezTo>
                    <a:pt x="4191" y="1131"/>
                    <a:pt x="5013" y="322"/>
                    <a:pt x="6025" y="322"/>
                  </a:cubicBezTo>
                  <a:cubicBezTo>
                    <a:pt x="6918" y="322"/>
                    <a:pt x="7680" y="953"/>
                    <a:pt x="7823" y="1846"/>
                  </a:cubicBezTo>
                  <a:cubicBezTo>
                    <a:pt x="7833" y="1933"/>
                    <a:pt x="7914" y="1990"/>
                    <a:pt x="7982" y="1990"/>
                  </a:cubicBezTo>
                  <a:cubicBezTo>
                    <a:pt x="7989" y="1990"/>
                    <a:pt x="7995" y="1990"/>
                    <a:pt x="8001" y="1989"/>
                  </a:cubicBezTo>
                  <a:cubicBezTo>
                    <a:pt x="8096" y="1965"/>
                    <a:pt x="8156" y="1881"/>
                    <a:pt x="8132" y="1798"/>
                  </a:cubicBezTo>
                  <a:cubicBezTo>
                    <a:pt x="8049" y="1310"/>
                    <a:pt x="7799" y="857"/>
                    <a:pt x="7406" y="524"/>
                  </a:cubicBezTo>
                  <a:cubicBezTo>
                    <a:pt x="7025" y="191"/>
                    <a:pt x="6513" y="0"/>
                    <a:pt x="60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26" name="Google Shape;10737;p79">
              <a:extLst>
                <a:ext uri="{FF2B5EF4-FFF2-40B4-BE49-F238E27FC236}">
                  <a16:creationId xmlns:a16="http://schemas.microsoft.com/office/drawing/2014/main" id="{76BDEA05-CCC2-6BE8-8048-4BF3993526E8}"/>
                </a:ext>
              </a:extLst>
            </p:cNvPr>
            <p:cNvSpPr/>
            <p:nvPr/>
          </p:nvSpPr>
          <p:spPr>
            <a:xfrm>
              <a:off x="1467186" y="2912033"/>
              <a:ext cx="82653" cy="82273"/>
            </a:xfrm>
            <a:custGeom>
              <a:avLst/>
              <a:gdLst/>
              <a:ahLst/>
              <a:cxnLst/>
              <a:rect l="l" t="t" r="r" b="b"/>
              <a:pathLst>
                <a:path w="2609" h="2597" extrusionOk="0">
                  <a:moveTo>
                    <a:pt x="334" y="1263"/>
                  </a:moveTo>
                  <a:lnTo>
                    <a:pt x="418" y="1298"/>
                  </a:lnTo>
                  <a:cubicBezTo>
                    <a:pt x="656" y="1394"/>
                    <a:pt x="715" y="1489"/>
                    <a:pt x="715" y="1524"/>
                  </a:cubicBezTo>
                  <a:cubicBezTo>
                    <a:pt x="715" y="1560"/>
                    <a:pt x="656" y="1644"/>
                    <a:pt x="453" y="1751"/>
                  </a:cubicBezTo>
                  <a:cubicBezTo>
                    <a:pt x="370" y="1620"/>
                    <a:pt x="334" y="1465"/>
                    <a:pt x="334" y="1310"/>
                  </a:cubicBezTo>
                  <a:lnTo>
                    <a:pt x="334" y="1286"/>
                  </a:lnTo>
                  <a:lnTo>
                    <a:pt x="334" y="1263"/>
                  </a:lnTo>
                  <a:close/>
                  <a:moveTo>
                    <a:pt x="1192" y="334"/>
                  </a:moveTo>
                  <a:lnTo>
                    <a:pt x="1192" y="334"/>
                  </a:lnTo>
                  <a:cubicBezTo>
                    <a:pt x="1180" y="358"/>
                    <a:pt x="1168" y="381"/>
                    <a:pt x="1144" y="393"/>
                  </a:cubicBezTo>
                  <a:cubicBezTo>
                    <a:pt x="1013" y="620"/>
                    <a:pt x="1084" y="786"/>
                    <a:pt x="1144" y="870"/>
                  </a:cubicBezTo>
                  <a:cubicBezTo>
                    <a:pt x="1299" y="1084"/>
                    <a:pt x="1501" y="1132"/>
                    <a:pt x="1656" y="1155"/>
                  </a:cubicBezTo>
                  <a:cubicBezTo>
                    <a:pt x="1835" y="1203"/>
                    <a:pt x="1846" y="1203"/>
                    <a:pt x="1858" y="1322"/>
                  </a:cubicBezTo>
                  <a:cubicBezTo>
                    <a:pt x="1858" y="1429"/>
                    <a:pt x="1680" y="1548"/>
                    <a:pt x="1501" y="1644"/>
                  </a:cubicBezTo>
                  <a:cubicBezTo>
                    <a:pt x="1299" y="1786"/>
                    <a:pt x="1049" y="1929"/>
                    <a:pt x="942" y="2179"/>
                  </a:cubicBezTo>
                  <a:cubicBezTo>
                    <a:pt x="846" y="2156"/>
                    <a:pt x="775" y="2108"/>
                    <a:pt x="703" y="2048"/>
                  </a:cubicBezTo>
                  <a:cubicBezTo>
                    <a:pt x="680" y="2036"/>
                    <a:pt x="668" y="2025"/>
                    <a:pt x="656" y="2025"/>
                  </a:cubicBezTo>
                  <a:cubicBezTo>
                    <a:pt x="918" y="1870"/>
                    <a:pt x="1037" y="1691"/>
                    <a:pt x="1037" y="1513"/>
                  </a:cubicBezTo>
                  <a:cubicBezTo>
                    <a:pt x="1037" y="1370"/>
                    <a:pt x="953" y="1155"/>
                    <a:pt x="537" y="989"/>
                  </a:cubicBezTo>
                  <a:cubicBezTo>
                    <a:pt x="489" y="977"/>
                    <a:pt x="430" y="953"/>
                    <a:pt x="406" y="917"/>
                  </a:cubicBezTo>
                  <a:cubicBezTo>
                    <a:pt x="537" y="596"/>
                    <a:pt x="846" y="381"/>
                    <a:pt x="1192" y="334"/>
                  </a:cubicBezTo>
                  <a:close/>
                  <a:moveTo>
                    <a:pt x="1632" y="370"/>
                  </a:moveTo>
                  <a:cubicBezTo>
                    <a:pt x="1858" y="441"/>
                    <a:pt x="2049" y="620"/>
                    <a:pt x="2180" y="834"/>
                  </a:cubicBezTo>
                  <a:cubicBezTo>
                    <a:pt x="2251" y="965"/>
                    <a:pt x="2275" y="1108"/>
                    <a:pt x="2275" y="1274"/>
                  </a:cubicBezTo>
                  <a:cubicBezTo>
                    <a:pt x="2251" y="1644"/>
                    <a:pt x="2049" y="1977"/>
                    <a:pt x="1727" y="2132"/>
                  </a:cubicBezTo>
                  <a:cubicBezTo>
                    <a:pt x="1596" y="2215"/>
                    <a:pt x="1442" y="2239"/>
                    <a:pt x="1299" y="2239"/>
                  </a:cubicBezTo>
                  <a:cubicBezTo>
                    <a:pt x="1370" y="2132"/>
                    <a:pt x="1501" y="2036"/>
                    <a:pt x="1704" y="1917"/>
                  </a:cubicBezTo>
                  <a:cubicBezTo>
                    <a:pt x="1942" y="1763"/>
                    <a:pt x="2216" y="1584"/>
                    <a:pt x="2204" y="1286"/>
                  </a:cubicBezTo>
                  <a:cubicBezTo>
                    <a:pt x="2192" y="905"/>
                    <a:pt x="1918" y="846"/>
                    <a:pt x="1739" y="798"/>
                  </a:cubicBezTo>
                  <a:cubicBezTo>
                    <a:pt x="1620" y="762"/>
                    <a:pt x="1501" y="751"/>
                    <a:pt x="1442" y="643"/>
                  </a:cubicBezTo>
                  <a:cubicBezTo>
                    <a:pt x="1418" y="608"/>
                    <a:pt x="1454" y="512"/>
                    <a:pt x="1632" y="370"/>
                  </a:cubicBezTo>
                  <a:close/>
                  <a:moveTo>
                    <a:pt x="1299" y="0"/>
                  </a:moveTo>
                  <a:cubicBezTo>
                    <a:pt x="727" y="0"/>
                    <a:pt x="227" y="358"/>
                    <a:pt x="60" y="905"/>
                  </a:cubicBezTo>
                  <a:cubicBezTo>
                    <a:pt x="13" y="1024"/>
                    <a:pt x="1" y="1155"/>
                    <a:pt x="1" y="1286"/>
                  </a:cubicBezTo>
                  <a:lnTo>
                    <a:pt x="1" y="1322"/>
                  </a:lnTo>
                  <a:cubicBezTo>
                    <a:pt x="1" y="1608"/>
                    <a:pt x="96" y="1858"/>
                    <a:pt x="275" y="2084"/>
                  </a:cubicBezTo>
                  <a:lnTo>
                    <a:pt x="275" y="2096"/>
                  </a:lnTo>
                  <a:cubicBezTo>
                    <a:pt x="346" y="2179"/>
                    <a:pt x="418" y="2263"/>
                    <a:pt x="513" y="2334"/>
                  </a:cubicBezTo>
                  <a:cubicBezTo>
                    <a:pt x="656" y="2453"/>
                    <a:pt x="846" y="2525"/>
                    <a:pt x="1049" y="2572"/>
                  </a:cubicBezTo>
                  <a:cubicBezTo>
                    <a:pt x="1120" y="2584"/>
                    <a:pt x="1203" y="2596"/>
                    <a:pt x="1299" y="2596"/>
                  </a:cubicBezTo>
                  <a:cubicBezTo>
                    <a:pt x="1501" y="2596"/>
                    <a:pt x="1704" y="2560"/>
                    <a:pt x="1894" y="2465"/>
                  </a:cubicBezTo>
                  <a:cubicBezTo>
                    <a:pt x="2323" y="2239"/>
                    <a:pt x="2608" y="1798"/>
                    <a:pt x="2608" y="1310"/>
                  </a:cubicBezTo>
                  <a:cubicBezTo>
                    <a:pt x="2597" y="1084"/>
                    <a:pt x="2537" y="870"/>
                    <a:pt x="2442" y="691"/>
                  </a:cubicBezTo>
                  <a:cubicBezTo>
                    <a:pt x="2275" y="370"/>
                    <a:pt x="1965" y="131"/>
                    <a:pt x="1620" y="36"/>
                  </a:cubicBezTo>
                  <a:cubicBezTo>
                    <a:pt x="1525" y="12"/>
                    <a:pt x="1406" y="0"/>
                    <a:pt x="1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27" name="Google Shape;10738;p79">
              <a:extLst>
                <a:ext uri="{FF2B5EF4-FFF2-40B4-BE49-F238E27FC236}">
                  <a16:creationId xmlns:a16="http://schemas.microsoft.com/office/drawing/2014/main" id="{BEEFA9AE-6294-B8D9-22CD-FE07D5B375C4}"/>
                </a:ext>
              </a:extLst>
            </p:cNvPr>
            <p:cNvSpPr/>
            <p:nvPr/>
          </p:nvSpPr>
          <p:spPr>
            <a:xfrm>
              <a:off x="1403066" y="2929393"/>
              <a:ext cx="15872" cy="15872"/>
            </a:xfrm>
            <a:custGeom>
              <a:avLst/>
              <a:gdLst/>
              <a:ahLst/>
              <a:cxnLst/>
              <a:rect l="l" t="t" r="r" b="b"/>
              <a:pathLst>
                <a:path w="501" h="501" extrusionOk="0">
                  <a:moveTo>
                    <a:pt x="251" y="0"/>
                  </a:moveTo>
                  <a:cubicBezTo>
                    <a:pt x="108" y="0"/>
                    <a:pt x="1" y="119"/>
                    <a:pt x="1" y="250"/>
                  </a:cubicBezTo>
                  <a:cubicBezTo>
                    <a:pt x="1" y="381"/>
                    <a:pt x="120" y="500"/>
                    <a:pt x="251" y="500"/>
                  </a:cubicBezTo>
                  <a:cubicBezTo>
                    <a:pt x="382" y="500"/>
                    <a:pt x="501" y="381"/>
                    <a:pt x="501" y="250"/>
                  </a:cubicBezTo>
                  <a:cubicBezTo>
                    <a:pt x="501" y="119"/>
                    <a:pt x="394" y="0"/>
                    <a:pt x="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28" name="Google Shape;10739;p79">
              <a:extLst>
                <a:ext uri="{FF2B5EF4-FFF2-40B4-BE49-F238E27FC236}">
                  <a16:creationId xmlns:a16="http://schemas.microsoft.com/office/drawing/2014/main" id="{92E3F1CD-B660-8570-E288-1AA3A0FDFDB9}"/>
                </a:ext>
              </a:extLst>
            </p:cNvPr>
            <p:cNvSpPr/>
            <p:nvPr/>
          </p:nvSpPr>
          <p:spPr>
            <a:xfrm>
              <a:off x="1361597" y="3023293"/>
              <a:ext cx="98461" cy="30983"/>
            </a:xfrm>
            <a:custGeom>
              <a:avLst/>
              <a:gdLst/>
              <a:ahLst/>
              <a:cxnLst/>
              <a:rect l="l" t="t" r="r" b="b"/>
              <a:pathLst>
                <a:path w="3108" h="978" extrusionOk="0">
                  <a:moveTo>
                    <a:pt x="2798" y="322"/>
                  </a:moveTo>
                  <a:lnTo>
                    <a:pt x="2798" y="656"/>
                  </a:lnTo>
                  <a:lnTo>
                    <a:pt x="322" y="656"/>
                  </a:lnTo>
                  <a:lnTo>
                    <a:pt x="322" y="322"/>
                  </a:lnTo>
                  <a:close/>
                  <a:moveTo>
                    <a:pt x="167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810"/>
                  </a:lnTo>
                  <a:cubicBezTo>
                    <a:pt x="0" y="906"/>
                    <a:pt x="72" y="977"/>
                    <a:pt x="167" y="977"/>
                  </a:cubicBezTo>
                  <a:lnTo>
                    <a:pt x="2953" y="977"/>
                  </a:lnTo>
                  <a:cubicBezTo>
                    <a:pt x="3036" y="977"/>
                    <a:pt x="3108" y="906"/>
                    <a:pt x="3108" y="810"/>
                  </a:cubicBezTo>
                  <a:lnTo>
                    <a:pt x="3108" y="156"/>
                  </a:lnTo>
                  <a:cubicBezTo>
                    <a:pt x="3108" y="72"/>
                    <a:pt x="3036" y="1"/>
                    <a:pt x="29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29" name="Google Shape;10740;p79">
              <a:extLst>
                <a:ext uri="{FF2B5EF4-FFF2-40B4-BE49-F238E27FC236}">
                  <a16:creationId xmlns:a16="http://schemas.microsoft.com/office/drawing/2014/main" id="{23E67783-0A7F-BEBE-CEEF-C26DA908FF57}"/>
                </a:ext>
              </a:extLst>
            </p:cNvPr>
            <p:cNvSpPr/>
            <p:nvPr/>
          </p:nvSpPr>
          <p:spPr>
            <a:xfrm>
              <a:off x="1361597" y="3061024"/>
              <a:ext cx="98461" cy="30951"/>
            </a:xfrm>
            <a:custGeom>
              <a:avLst/>
              <a:gdLst/>
              <a:ahLst/>
              <a:cxnLst/>
              <a:rect l="l" t="t" r="r" b="b"/>
              <a:pathLst>
                <a:path w="3108" h="977" extrusionOk="0">
                  <a:moveTo>
                    <a:pt x="2798" y="322"/>
                  </a:moveTo>
                  <a:lnTo>
                    <a:pt x="2798" y="655"/>
                  </a:lnTo>
                  <a:lnTo>
                    <a:pt x="322" y="655"/>
                  </a:lnTo>
                  <a:lnTo>
                    <a:pt x="322" y="322"/>
                  </a:lnTo>
                  <a:close/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810"/>
                  </a:lnTo>
                  <a:cubicBezTo>
                    <a:pt x="0" y="905"/>
                    <a:pt x="72" y="977"/>
                    <a:pt x="167" y="977"/>
                  </a:cubicBezTo>
                  <a:lnTo>
                    <a:pt x="2953" y="977"/>
                  </a:lnTo>
                  <a:cubicBezTo>
                    <a:pt x="3036" y="977"/>
                    <a:pt x="3108" y="905"/>
                    <a:pt x="3108" y="810"/>
                  </a:cubicBezTo>
                  <a:lnTo>
                    <a:pt x="3108" y="155"/>
                  </a:lnTo>
                  <a:cubicBezTo>
                    <a:pt x="3108" y="72"/>
                    <a:pt x="3036" y="0"/>
                    <a:pt x="2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30" name="Google Shape;10741;p79">
              <a:extLst>
                <a:ext uri="{FF2B5EF4-FFF2-40B4-BE49-F238E27FC236}">
                  <a16:creationId xmlns:a16="http://schemas.microsoft.com/office/drawing/2014/main" id="{F5EF5324-F02E-0C8C-B7EE-3165B8FFE625}"/>
                </a:ext>
              </a:extLst>
            </p:cNvPr>
            <p:cNvSpPr/>
            <p:nvPr/>
          </p:nvSpPr>
          <p:spPr>
            <a:xfrm>
              <a:off x="1361597" y="3098755"/>
              <a:ext cx="98461" cy="30951"/>
            </a:xfrm>
            <a:custGeom>
              <a:avLst/>
              <a:gdLst/>
              <a:ahLst/>
              <a:cxnLst/>
              <a:rect l="l" t="t" r="r" b="b"/>
              <a:pathLst>
                <a:path w="3108" h="977" extrusionOk="0">
                  <a:moveTo>
                    <a:pt x="2798" y="333"/>
                  </a:moveTo>
                  <a:lnTo>
                    <a:pt x="2798" y="667"/>
                  </a:lnTo>
                  <a:lnTo>
                    <a:pt x="322" y="667"/>
                  </a:lnTo>
                  <a:lnTo>
                    <a:pt x="322" y="333"/>
                  </a:lnTo>
                  <a:close/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810"/>
                  </a:lnTo>
                  <a:cubicBezTo>
                    <a:pt x="0" y="905"/>
                    <a:pt x="72" y="976"/>
                    <a:pt x="167" y="976"/>
                  </a:cubicBezTo>
                  <a:lnTo>
                    <a:pt x="2953" y="976"/>
                  </a:lnTo>
                  <a:cubicBezTo>
                    <a:pt x="3036" y="976"/>
                    <a:pt x="3108" y="905"/>
                    <a:pt x="3108" y="810"/>
                  </a:cubicBezTo>
                  <a:lnTo>
                    <a:pt x="3108" y="155"/>
                  </a:lnTo>
                  <a:cubicBezTo>
                    <a:pt x="3108" y="72"/>
                    <a:pt x="3036" y="0"/>
                    <a:pt x="2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331" name="Google Shape;10742;p79">
            <a:extLst>
              <a:ext uri="{FF2B5EF4-FFF2-40B4-BE49-F238E27FC236}">
                <a16:creationId xmlns:a16="http://schemas.microsoft.com/office/drawing/2014/main" id="{A9492995-97DA-7FAE-375F-30BD5690AE41}"/>
              </a:ext>
            </a:extLst>
          </p:cNvPr>
          <p:cNvGrpSpPr/>
          <p:nvPr/>
        </p:nvGrpSpPr>
        <p:grpSpPr>
          <a:xfrm>
            <a:off x="5476485" y="4597135"/>
            <a:ext cx="516828" cy="697086"/>
            <a:chOff x="3121167" y="2884883"/>
            <a:chExt cx="258414" cy="348543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332" name="Google Shape;10743;p79">
              <a:extLst>
                <a:ext uri="{FF2B5EF4-FFF2-40B4-BE49-F238E27FC236}">
                  <a16:creationId xmlns:a16="http://schemas.microsoft.com/office/drawing/2014/main" id="{BFD22E67-720A-FBC5-9E08-A640E30B4CFC}"/>
                </a:ext>
              </a:extLst>
            </p:cNvPr>
            <p:cNvSpPr/>
            <p:nvPr/>
          </p:nvSpPr>
          <p:spPr>
            <a:xfrm>
              <a:off x="3196249" y="2932023"/>
              <a:ext cx="37351" cy="10581"/>
            </a:xfrm>
            <a:custGeom>
              <a:avLst/>
              <a:gdLst/>
              <a:ahLst/>
              <a:cxnLst/>
              <a:rect l="l" t="t" r="r" b="b"/>
              <a:pathLst>
                <a:path w="1179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1012" y="334"/>
                  </a:lnTo>
                  <a:cubicBezTo>
                    <a:pt x="1096" y="334"/>
                    <a:pt x="1179" y="262"/>
                    <a:pt x="1179" y="167"/>
                  </a:cubicBezTo>
                  <a:cubicBezTo>
                    <a:pt x="1179" y="84"/>
                    <a:pt x="1096" y="1"/>
                    <a:pt x="10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33" name="Google Shape;10744;p79">
              <a:extLst>
                <a:ext uri="{FF2B5EF4-FFF2-40B4-BE49-F238E27FC236}">
                  <a16:creationId xmlns:a16="http://schemas.microsoft.com/office/drawing/2014/main" id="{ABDE9C9A-FC74-61CB-B773-E823FC9BCE23}"/>
                </a:ext>
              </a:extLst>
            </p:cNvPr>
            <p:cNvSpPr/>
            <p:nvPr/>
          </p:nvSpPr>
          <p:spPr>
            <a:xfrm>
              <a:off x="3165297" y="3031593"/>
              <a:ext cx="98873" cy="31332"/>
            </a:xfrm>
            <a:custGeom>
              <a:avLst/>
              <a:gdLst/>
              <a:ahLst/>
              <a:cxnLst/>
              <a:rect l="l" t="t" r="r" b="b"/>
              <a:pathLst>
                <a:path w="3121" h="989" extrusionOk="0">
                  <a:moveTo>
                    <a:pt x="2787" y="334"/>
                  </a:moveTo>
                  <a:lnTo>
                    <a:pt x="2787" y="656"/>
                  </a:lnTo>
                  <a:lnTo>
                    <a:pt x="334" y="656"/>
                  </a:lnTo>
                  <a:lnTo>
                    <a:pt x="334" y="334"/>
                  </a:lnTo>
                  <a:close/>
                  <a:moveTo>
                    <a:pt x="168" y="1"/>
                  </a:moveTo>
                  <a:cubicBezTo>
                    <a:pt x="84" y="1"/>
                    <a:pt x="1" y="72"/>
                    <a:pt x="1" y="167"/>
                  </a:cubicBezTo>
                  <a:lnTo>
                    <a:pt x="1" y="822"/>
                  </a:lnTo>
                  <a:cubicBezTo>
                    <a:pt x="1" y="906"/>
                    <a:pt x="84" y="989"/>
                    <a:pt x="168" y="989"/>
                  </a:cubicBezTo>
                  <a:lnTo>
                    <a:pt x="2954" y="989"/>
                  </a:lnTo>
                  <a:cubicBezTo>
                    <a:pt x="3049" y="989"/>
                    <a:pt x="3120" y="906"/>
                    <a:pt x="3120" y="822"/>
                  </a:cubicBezTo>
                  <a:lnTo>
                    <a:pt x="3120" y="167"/>
                  </a:lnTo>
                  <a:cubicBezTo>
                    <a:pt x="3120" y="60"/>
                    <a:pt x="3049" y="1"/>
                    <a:pt x="29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34" name="Google Shape;10745;p79">
              <a:extLst>
                <a:ext uri="{FF2B5EF4-FFF2-40B4-BE49-F238E27FC236}">
                  <a16:creationId xmlns:a16="http://schemas.microsoft.com/office/drawing/2014/main" id="{56B1599D-5C78-4FB3-1DCC-C9493CCA2E05}"/>
                </a:ext>
              </a:extLst>
            </p:cNvPr>
            <p:cNvSpPr/>
            <p:nvPr/>
          </p:nvSpPr>
          <p:spPr>
            <a:xfrm>
              <a:off x="3165297" y="3075343"/>
              <a:ext cx="98873" cy="10613"/>
            </a:xfrm>
            <a:custGeom>
              <a:avLst/>
              <a:gdLst/>
              <a:ahLst/>
              <a:cxnLst/>
              <a:rect l="l" t="t" r="r" b="b"/>
              <a:pathLst>
                <a:path w="3121" h="335" extrusionOk="0">
                  <a:moveTo>
                    <a:pt x="168" y="1"/>
                  </a:moveTo>
                  <a:cubicBezTo>
                    <a:pt x="84" y="1"/>
                    <a:pt x="1" y="84"/>
                    <a:pt x="1" y="168"/>
                  </a:cubicBezTo>
                  <a:cubicBezTo>
                    <a:pt x="1" y="263"/>
                    <a:pt x="84" y="334"/>
                    <a:pt x="168" y="334"/>
                  </a:cubicBezTo>
                  <a:lnTo>
                    <a:pt x="2954" y="334"/>
                  </a:lnTo>
                  <a:cubicBezTo>
                    <a:pt x="3049" y="334"/>
                    <a:pt x="3120" y="263"/>
                    <a:pt x="3120" y="168"/>
                  </a:cubicBezTo>
                  <a:cubicBezTo>
                    <a:pt x="3120" y="84"/>
                    <a:pt x="3049" y="1"/>
                    <a:pt x="29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35" name="Google Shape;10746;p79">
              <a:extLst>
                <a:ext uri="{FF2B5EF4-FFF2-40B4-BE49-F238E27FC236}">
                  <a16:creationId xmlns:a16="http://schemas.microsoft.com/office/drawing/2014/main" id="{D0873128-4010-F3BE-F84B-C74237E25ACF}"/>
                </a:ext>
              </a:extLst>
            </p:cNvPr>
            <p:cNvSpPr/>
            <p:nvPr/>
          </p:nvSpPr>
          <p:spPr>
            <a:xfrm>
              <a:off x="3165297" y="3099863"/>
              <a:ext cx="98873" cy="10613"/>
            </a:xfrm>
            <a:custGeom>
              <a:avLst/>
              <a:gdLst/>
              <a:ahLst/>
              <a:cxnLst/>
              <a:rect l="l" t="t" r="r" b="b"/>
              <a:pathLst>
                <a:path w="3121" h="335" extrusionOk="0">
                  <a:moveTo>
                    <a:pt x="168" y="1"/>
                  </a:moveTo>
                  <a:cubicBezTo>
                    <a:pt x="84" y="1"/>
                    <a:pt x="1" y="84"/>
                    <a:pt x="1" y="167"/>
                  </a:cubicBezTo>
                  <a:cubicBezTo>
                    <a:pt x="1" y="263"/>
                    <a:pt x="84" y="334"/>
                    <a:pt x="168" y="334"/>
                  </a:cubicBezTo>
                  <a:lnTo>
                    <a:pt x="2954" y="334"/>
                  </a:lnTo>
                  <a:cubicBezTo>
                    <a:pt x="3049" y="334"/>
                    <a:pt x="3120" y="263"/>
                    <a:pt x="3120" y="167"/>
                  </a:cubicBezTo>
                  <a:cubicBezTo>
                    <a:pt x="3120" y="84"/>
                    <a:pt x="3049" y="1"/>
                    <a:pt x="29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36" name="Google Shape;10747;p79">
              <a:extLst>
                <a:ext uri="{FF2B5EF4-FFF2-40B4-BE49-F238E27FC236}">
                  <a16:creationId xmlns:a16="http://schemas.microsoft.com/office/drawing/2014/main" id="{F9FD82E2-7350-5293-B8FD-17EC37A70068}"/>
                </a:ext>
              </a:extLst>
            </p:cNvPr>
            <p:cNvSpPr/>
            <p:nvPr/>
          </p:nvSpPr>
          <p:spPr>
            <a:xfrm>
              <a:off x="3198498" y="3181725"/>
              <a:ext cx="33232" cy="32852"/>
            </a:xfrm>
            <a:custGeom>
              <a:avLst/>
              <a:gdLst/>
              <a:ahLst/>
              <a:cxnLst/>
              <a:rect l="l" t="t" r="r" b="b"/>
              <a:pathLst>
                <a:path w="1049" h="1037" extrusionOk="0">
                  <a:moveTo>
                    <a:pt x="525" y="322"/>
                  </a:moveTo>
                  <a:cubicBezTo>
                    <a:pt x="632" y="322"/>
                    <a:pt x="715" y="417"/>
                    <a:pt x="715" y="512"/>
                  </a:cubicBezTo>
                  <a:cubicBezTo>
                    <a:pt x="715" y="620"/>
                    <a:pt x="632" y="715"/>
                    <a:pt x="525" y="715"/>
                  </a:cubicBezTo>
                  <a:cubicBezTo>
                    <a:pt x="417" y="715"/>
                    <a:pt x="334" y="620"/>
                    <a:pt x="334" y="512"/>
                  </a:cubicBezTo>
                  <a:cubicBezTo>
                    <a:pt x="334" y="417"/>
                    <a:pt x="417" y="322"/>
                    <a:pt x="525" y="322"/>
                  </a:cubicBezTo>
                  <a:close/>
                  <a:moveTo>
                    <a:pt x="525" y="0"/>
                  </a:moveTo>
                  <a:cubicBezTo>
                    <a:pt x="239" y="0"/>
                    <a:pt x="1" y="239"/>
                    <a:pt x="1" y="512"/>
                  </a:cubicBezTo>
                  <a:cubicBezTo>
                    <a:pt x="1" y="798"/>
                    <a:pt x="239" y="1036"/>
                    <a:pt x="525" y="1036"/>
                  </a:cubicBezTo>
                  <a:cubicBezTo>
                    <a:pt x="810" y="1036"/>
                    <a:pt x="1048" y="798"/>
                    <a:pt x="1048" y="512"/>
                  </a:cubicBezTo>
                  <a:cubicBezTo>
                    <a:pt x="1048" y="215"/>
                    <a:pt x="810" y="0"/>
                    <a:pt x="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37" name="Google Shape;10748;p79">
              <a:extLst>
                <a:ext uri="{FF2B5EF4-FFF2-40B4-BE49-F238E27FC236}">
                  <a16:creationId xmlns:a16="http://schemas.microsoft.com/office/drawing/2014/main" id="{B814A586-1339-0E87-760F-4D20A8EEF087}"/>
                </a:ext>
              </a:extLst>
            </p:cNvPr>
            <p:cNvSpPr/>
            <p:nvPr/>
          </p:nvSpPr>
          <p:spPr>
            <a:xfrm>
              <a:off x="3121167" y="2884883"/>
              <a:ext cx="258414" cy="348543"/>
            </a:xfrm>
            <a:custGeom>
              <a:avLst/>
              <a:gdLst/>
              <a:ahLst/>
              <a:cxnLst/>
              <a:rect l="l" t="t" r="r" b="b"/>
              <a:pathLst>
                <a:path w="8157" h="11002" extrusionOk="0">
                  <a:moveTo>
                    <a:pt x="6014" y="0"/>
                  </a:moveTo>
                  <a:cubicBezTo>
                    <a:pt x="5240" y="0"/>
                    <a:pt x="4573" y="405"/>
                    <a:pt x="4180" y="1024"/>
                  </a:cubicBezTo>
                  <a:lnTo>
                    <a:pt x="168" y="1024"/>
                  </a:lnTo>
                  <a:cubicBezTo>
                    <a:pt x="72" y="1024"/>
                    <a:pt x="1" y="1108"/>
                    <a:pt x="1" y="1191"/>
                  </a:cubicBezTo>
                  <a:lnTo>
                    <a:pt x="1" y="9549"/>
                  </a:lnTo>
                  <a:cubicBezTo>
                    <a:pt x="1" y="9632"/>
                    <a:pt x="72" y="9704"/>
                    <a:pt x="168" y="9704"/>
                  </a:cubicBezTo>
                  <a:cubicBezTo>
                    <a:pt x="251" y="9704"/>
                    <a:pt x="334" y="9632"/>
                    <a:pt x="334" y="9549"/>
                  </a:cubicBezTo>
                  <a:lnTo>
                    <a:pt x="334" y="1358"/>
                  </a:lnTo>
                  <a:lnTo>
                    <a:pt x="4025" y="1358"/>
                  </a:lnTo>
                  <a:cubicBezTo>
                    <a:pt x="3930" y="1560"/>
                    <a:pt x="3882" y="1786"/>
                    <a:pt x="3870" y="2024"/>
                  </a:cubicBezTo>
                  <a:lnTo>
                    <a:pt x="727" y="2024"/>
                  </a:lnTo>
                  <a:cubicBezTo>
                    <a:pt x="644" y="2024"/>
                    <a:pt x="572" y="2096"/>
                    <a:pt x="572" y="2191"/>
                  </a:cubicBezTo>
                  <a:lnTo>
                    <a:pt x="572" y="9132"/>
                  </a:lnTo>
                  <a:cubicBezTo>
                    <a:pt x="572" y="9216"/>
                    <a:pt x="644" y="9287"/>
                    <a:pt x="727" y="9287"/>
                  </a:cubicBezTo>
                  <a:lnTo>
                    <a:pt x="3978" y="9287"/>
                  </a:lnTo>
                  <a:cubicBezTo>
                    <a:pt x="4061" y="9287"/>
                    <a:pt x="4144" y="9216"/>
                    <a:pt x="4144" y="9132"/>
                  </a:cubicBezTo>
                  <a:cubicBezTo>
                    <a:pt x="4144" y="9037"/>
                    <a:pt x="4061" y="8966"/>
                    <a:pt x="3978" y="8966"/>
                  </a:cubicBezTo>
                  <a:lnTo>
                    <a:pt x="894" y="8966"/>
                  </a:lnTo>
                  <a:lnTo>
                    <a:pt x="894" y="2322"/>
                  </a:lnTo>
                  <a:lnTo>
                    <a:pt x="3870" y="2322"/>
                  </a:lnTo>
                  <a:cubicBezTo>
                    <a:pt x="3930" y="3072"/>
                    <a:pt x="4382" y="3703"/>
                    <a:pt x="5013" y="4048"/>
                  </a:cubicBezTo>
                  <a:lnTo>
                    <a:pt x="5013" y="8966"/>
                  </a:lnTo>
                  <a:lnTo>
                    <a:pt x="4620" y="8966"/>
                  </a:lnTo>
                  <a:cubicBezTo>
                    <a:pt x="4525" y="8966"/>
                    <a:pt x="4454" y="9037"/>
                    <a:pt x="4454" y="9132"/>
                  </a:cubicBezTo>
                  <a:cubicBezTo>
                    <a:pt x="4454" y="9216"/>
                    <a:pt x="4525" y="9287"/>
                    <a:pt x="4620" y="9287"/>
                  </a:cubicBezTo>
                  <a:lnTo>
                    <a:pt x="5180" y="9287"/>
                  </a:lnTo>
                  <a:cubicBezTo>
                    <a:pt x="5275" y="9287"/>
                    <a:pt x="5347" y="9216"/>
                    <a:pt x="5347" y="9132"/>
                  </a:cubicBezTo>
                  <a:lnTo>
                    <a:pt x="5347" y="4191"/>
                  </a:lnTo>
                  <a:cubicBezTo>
                    <a:pt x="5418" y="4215"/>
                    <a:pt x="5513" y="4227"/>
                    <a:pt x="5585" y="4251"/>
                  </a:cubicBezTo>
                  <a:lnTo>
                    <a:pt x="5585" y="10680"/>
                  </a:lnTo>
                  <a:lnTo>
                    <a:pt x="346" y="10680"/>
                  </a:lnTo>
                  <a:lnTo>
                    <a:pt x="346" y="10168"/>
                  </a:lnTo>
                  <a:cubicBezTo>
                    <a:pt x="346" y="10085"/>
                    <a:pt x="263" y="10001"/>
                    <a:pt x="179" y="10001"/>
                  </a:cubicBezTo>
                  <a:cubicBezTo>
                    <a:pt x="84" y="10001"/>
                    <a:pt x="13" y="10085"/>
                    <a:pt x="13" y="10168"/>
                  </a:cubicBezTo>
                  <a:lnTo>
                    <a:pt x="13" y="10835"/>
                  </a:lnTo>
                  <a:cubicBezTo>
                    <a:pt x="13" y="10930"/>
                    <a:pt x="84" y="11002"/>
                    <a:pt x="179" y="11002"/>
                  </a:cubicBezTo>
                  <a:lnTo>
                    <a:pt x="5752" y="11002"/>
                  </a:lnTo>
                  <a:cubicBezTo>
                    <a:pt x="5835" y="11002"/>
                    <a:pt x="5906" y="10930"/>
                    <a:pt x="5906" y="10835"/>
                  </a:cubicBezTo>
                  <a:lnTo>
                    <a:pt x="5906" y="4286"/>
                  </a:lnTo>
                  <a:lnTo>
                    <a:pt x="6025" y="4286"/>
                  </a:lnTo>
                  <a:cubicBezTo>
                    <a:pt x="6537" y="4286"/>
                    <a:pt x="7037" y="4108"/>
                    <a:pt x="7430" y="3775"/>
                  </a:cubicBezTo>
                  <a:cubicBezTo>
                    <a:pt x="7811" y="3441"/>
                    <a:pt x="8061" y="2977"/>
                    <a:pt x="8157" y="2489"/>
                  </a:cubicBezTo>
                  <a:cubicBezTo>
                    <a:pt x="8157" y="2417"/>
                    <a:pt x="8097" y="2322"/>
                    <a:pt x="8014" y="2310"/>
                  </a:cubicBezTo>
                  <a:cubicBezTo>
                    <a:pt x="8006" y="2309"/>
                    <a:pt x="7998" y="2309"/>
                    <a:pt x="7990" y="2309"/>
                  </a:cubicBezTo>
                  <a:cubicBezTo>
                    <a:pt x="7907" y="2309"/>
                    <a:pt x="7846" y="2365"/>
                    <a:pt x="7835" y="2441"/>
                  </a:cubicBezTo>
                  <a:cubicBezTo>
                    <a:pt x="7680" y="3322"/>
                    <a:pt x="6918" y="3977"/>
                    <a:pt x="6025" y="3977"/>
                  </a:cubicBezTo>
                  <a:cubicBezTo>
                    <a:pt x="5013" y="3977"/>
                    <a:pt x="4204" y="3155"/>
                    <a:pt x="4204" y="2143"/>
                  </a:cubicBezTo>
                  <a:cubicBezTo>
                    <a:pt x="4204" y="1131"/>
                    <a:pt x="5013" y="322"/>
                    <a:pt x="6025" y="322"/>
                  </a:cubicBezTo>
                  <a:cubicBezTo>
                    <a:pt x="6918" y="322"/>
                    <a:pt x="7692" y="988"/>
                    <a:pt x="7835" y="1870"/>
                  </a:cubicBezTo>
                  <a:cubicBezTo>
                    <a:pt x="7846" y="1946"/>
                    <a:pt x="7907" y="2002"/>
                    <a:pt x="7990" y="2002"/>
                  </a:cubicBezTo>
                  <a:cubicBezTo>
                    <a:pt x="7998" y="2002"/>
                    <a:pt x="8006" y="2002"/>
                    <a:pt x="8014" y="2000"/>
                  </a:cubicBezTo>
                  <a:cubicBezTo>
                    <a:pt x="8097" y="1989"/>
                    <a:pt x="8157" y="1905"/>
                    <a:pt x="8145" y="1822"/>
                  </a:cubicBezTo>
                  <a:cubicBezTo>
                    <a:pt x="8073" y="1310"/>
                    <a:pt x="7811" y="857"/>
                    <a:pt x="7430" y="524"/>
                  </a:cubicBezTo>
                  <a:cubicBezTo>
                    <a:pt x="7037" y="179"/>
                    <a:pt x="6537" y="0"/>
                    <a:pt x="60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38" name="Google Shape;10749;p79">
              <a:extLst>
                <a:ext uri="{FF2B5EF4-FFF2-40B4-BE49-F238E27FC236}">
                  <a16:creationId xmlns:a16="http://schemas.microsoft.com/office/drawing/2014/main" id="{7273BDEC-9D7B-DA03-7160-B1080F1DB5A9}"/>
                </a:ext>
              </a:extLst>
            </p:cNvPr>
            <p:cNvSpPr/>
            <p:nvPr/>
          </p:nvSpPr>
          <p:spPr>
            <a:xfrm>
              <a:off x="3298448" y="2932403"/>
              <a:ext cx="28322" cy="54331"/>
            </a:xfrm>
            <a:custGeom>
              <a:avLst/>
              <a:gdLst/>
              <a:ahLst/>
              <a:cxnLst/>
              <a:rect l="l" t="t" r="r" b="b"/>
              <a:pathLst>
                <a:path w="894" h="1715" extrusionOk="0">
                  <a:moveTo>
                    <a:pt x="179" y="0"/>
                  </a:moveTo>
                  <a:cubicBezTo>
                    <a:pt x="96" y="0"/>
                    <a:pt x="13" y="84"/>
                    <a:pt x="13" y="167"/>
                  </a:cubicBezTo>
                  <a:cubicBezTo>
                    <a:pt x="13" y="262"/>
                    <a:pt x="96" y="334"/>
                    <a:pt x="179" y="334"/>
                  </a:cubicBezTo>
                  <a:lnTo>
                    <a:pt x="287" y="334"/>
                  </a:lnTo>
                  <a:lnTo>
                    <a:pt x="287" y="1393"/>
                  </a:lnTo>
                  <a:lnTo>
                    <a:pt x="167" y="1393"/>
                  </a:lnTo>
                  <a:cubicBezTo>
                    <a:pt x="72" y="1393"/>
                    <a:pt x="1" y="1465"/>
                    <a:pt x="1" y="1560"/>
                  </a:cubicBezTo>
                  <a:cubicBezTo>
                    <a:pt x="1" y="1643"/>
                    <a:pt x="72" y="1715"/>
                    <a:pt x="167" y="1715"/>
                  </a:cubicBezTo>
                  <a:lnTo>
                    <a:pt x="727" y="1715"/>
                  </a:lnTo>
                  <a:cubicBezTo>
                    <a:pt x="822" y="1715"/>
                    <a:pt x="894" y="1643"/>
                    <a:pt x="894" y="1560"/>
                  </a:cubicBezTo>
                  <a:cubicBezTo>
                    <a:pt x="894" y="1465"/>
                    <a:pt x="822" y="1393"/>
                    <a:pt x="727" y="1393"/>
                  </a:cubicBezTo>
                  <a:lnTo>
                    <a:pt x="608" y="1393"/>
                  </a:lnTo>
                  <a:lnTo>
                    <a:pt x="608" y="167"/>
                  </a:lnTo>
                  <a:cubicBezTo>
                    <a:pt x="608" y="84"/>
                    <a:pt x="537" y="0"/>
                    <a:pt x="4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39" name="Google Shape;10750;p79">
              <a:extLst>
                <a:ext uri="{FF2B5EF4-FFF2-40B4-BE49-F238E27FC236}">
                  <a16:creationId xmlns:a16="http://schemas.microsoft.com/office/drawing/2014/main" id="{91449873-D462-BBA8-72BC-E08BE6B0426B}"/>
                </a:ext>
              </a:extLst>
            </p:cNvPr>
            <p:cNvSpPr/>
            <p:nvPr/>
          </p:nvSpPr>
          <p:spPr>
            <a:xfrm>
              <a:off x="3302218" y="2916183"/>
              <a:ext cx="15492" cy="15111"/>
            </a:xfrm>
            <a:custGeom>
              <a:avLst/>
              <a:gdLst/>
              <a:ahLst/>
              <a:cxnLst/>
              <a:rect l="l" t="t" r="r" b="b"/>
              <a:pathLst>
                <a:path w="489" h="477" extrusionOk="0">
                  <a:moveTo>
                    <a:pt x="239" y="0"/>
                  </a:moveTo>
                  <a:cubicBezTo>
                    <a:pt x="108" y="0"/>
                    <a:pt x="1" y="108"/>
                    <a:pt x="1" y="239"/>
                  </a:cubicBezTo>
                  <a:cubicBezTo>
                    <a:pt x="1" y="370"/>
                    <a:pt x="108" y="477"/>
                    <a:pt x="239" y="477"/>
                  </a:cubicBezTo>
                  <a:cubicBezTo>
                    <a:pt x="370" y="477"/>
                    <a:pt x="477" y="370"/>
                    <a:pt x="477" y="239"/>
                  </a:cubicBezTo>
                  <a:cubicBezTo>
                    <a:pt x="489" y="108"/>
                    <a:pt x="370" y="0"/>
                    <a:pt x="2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340" name="Google Shape;10751;p79">
            <a:extLst>
              <a:ext uri="{FF2B5EF4-FFF2-40B4-BE49-F238E27FC236}">
                <a16:creationId xmlns:a16="http://schemas.microsoft.com/office/drawing/2014/main" id="{B835A09B-9087-986C-5388-673B08769075}"/>
              </a:ext>
            </a:extLst>
          </p:cNvPr>
          <p:cNvGrpSpPr/>
          <p:nvPr/>
        </p:nvGrpSpPr>
        <p:grpSpPr>
          <a:xfrm>
            <a:off x="9034149" y="4591559"/>
            <a:ext cx="542488" cy="693602"/>
            <a:chOff x="4899999" y="2882095"/>
            <a:chExt cx="271244" cy="346801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341" name="Google Shape;10752;p79">
              <a:extLst>
                <a:ext uri="{FF2B5EF4-FFF2-40B4-BE49-F238E27FC236}">
                  <a16:creationId xmlns:a16="http://schemas.microsoft.com/office/drawing/2014/main" id="{FB1ECE4A-0498-AE74-BC6A-E84B15BF4726}"/>
                </a:ext>
              </a:extLst>
            </p:cNvPr>
            <p:cNvSpPr/>
            <p:nvPr/>
          </p:nvSpPr>
          <p:spPr>
            <a:xfrm>
              <a:off x="4899999" y="2882095"/>
              <a:ext cx="271244" cy="346801"/>
            </a:xfrm>
            <a:custGeom>
              <a:avLst/>
              <a:gdLst/>
              <a:ahLst/>
              <a:cxnLst/>
              <a:rect l="l" t="t" r="r" b="b"/>
              <a:pathLst>
                <a:path w="8562" h="10947" extrusionOk="0">
                  <a:moveTo>
                    <a:pt x="6609" y="1719"/>
                  </a:moveTo>
                  <a:cubicBezTo>
                    <a:pt x="6823" y="1803"/>
                    <a:pt x="6954" y="2041"/>
                    <a:pt x="6906" y="2279"/>
                  </a:cubicBezTo>
                  <a:lnTo>
                    <a:pt x="6716" y="3398"/>
                  </a:lnTo>
                  <a:lnTo>
                    <a:pt x="6502" y="3398"/>
                  </a:lnTo>
                  <a:cubicBezTo>
                    <a:pt x="6406" y="3398"/>
                    <a:pt x="6323" y="3327"/>
                    <a:pt x="6323" y="3220"/>
                  </a:cubicBezTo>
                  <a:lnTo>
                    <a:pt x="6323" y="1969"/>
                  </a:lnTo>
                  <a:cubicBezTo>
                    <a:pt x="6454" y="1910"/>
                    <a:pt x="6537" y="1815"/>
                    <a:pt x="6609" y="1719"/>
                  </a:cubicBezTo>
                  <a:close/>
                  <a:moveTo>
                    <a:pt x="2287" y="1684"/>
                  </a:moveTo>
                  <a:cubicBezTo>
                    <a:pt x="2287" y="1743"/>
                    <a:pt x="2263" y="1803"/>
                    <a:pt x="2263" y="1862"/>
                  </a:cubicBezTo>
                  <a:lnTo>
                    <a:pt x="2263" y="3231"/>
                  </a:lnTo>
                  <a:cubicBezTo>
                    <a:pt x="2263" y="3339"/>
                    <a:pt x="2191" y="3410"/>
                    <a:pt x="2084" y="3410"/>
                  </a:cubicBezTo>
                  <a:lnTo>
                    <a:pt x="1882" y="3410"/>
                  </a:lnTo>
                  <a:lnTo>
                    <a:pt x="1691" y="2291"/>
                  </a:lnTo>
                  <a:cubicBezTo>
                    <a:pt x="1656" y="2136"/>
                    <a:pt x="1703" y="1981"/>
                    <a:pt x="1810" y="1862"/>
                  </a:cubicBezTo>
                  <a:cubicBezTo>
                    <a:pt x="1906" y="1743"/>
                    <a:pt x="2037" y="1684"/>
                    <a:pt x="2203" y="1684"/>
                  </a:cubicBezTo>
                  <a:close/>
                  <a:moveTo>
                    <a:pt x="6454" y="386"/>
                  </a:moveTo>
                  <a:lnTo>
                    <a:pt x="6454" y="386"/>
                  </a:lnTo>
                  <a:cubicBezTo>
                    <a:pt x="6597" y="815"/>
                    <a:pt x="6573" y="1207"/>
                    <a:pt x="6394" y="1469"/>
                  </a:cubicBezTo>
                  <a:cubicBezTo>
                    <a:pt x="6228" y="1707"/>
                    <a:pt x="5954" y="1862"/>
                    <a:pt x="5680" y="1862"/>
                  </a:cubicBezTo>
                  <a:lnTo>
                    <a:pt x="3120" y="1862"/>
                  </a:lnTo>
                  <a:cubicBezTo>
                    <a:pt x="3025" y="1862"/>
                    <a:pt x="2953" y="1934"/>
                    <a:pt x="2953" y="2029"/>
                  </a:cubicBezTo>
                  <a:cubicBezTo>
                    <a:pt x="2953" y="2112"/>
                    <a:pt x="3025" y="2184"/>
                    <a:pt x="3120" y="2184"/>
                  </a:cubicBezTo>
                  <a:lnTo>
                    <a:pt x="5680" y="2184"/>
                  </a:lnTo>
                  <a:cubicBezTo>
                    <a:pt x="5799" y="2184"/>
                    <a:pt x="5918" y="2172"/>
                    <a:pt x="6037" y="2136"/>
                  </a:cubicBezTo>
                  <a:lnTo>
                    <a:pt x="6037" y="3220"/>
                  </a:lnTo>
                  <a:cubicBezTo>
                    <a:pt x="6037" y="3493"/>
                    <a:pt x="6252" y="3720"/>
                    <a:pt x="6537" y="3720"/>
                  </a:cubicBezTo>
                  <a:lnTo>
                    <a:pt x="6787" y="3720"/>
                  </a:lnTo>
                  <a:cubicBezTo>
                    <a:pt x="6871" y="3720"/>
                    <a:pt x="6942" y="3755"/>
                    <a:pt x="6990" y="3815"/>
                  </a:cubicBezTo>
                  <a:cubicBezTo>
                    <a:pt x="7025" y="3874"/>
                    <a:pt x="7061" y="3946"/>
                    <a:pt x="7061" y="4017"/>
                  </a:cubicBezTo>
                  <a:cubicBezTo>
                    <a:pt x="7049" y="4148"/>
                    <a:pt x="6930" y="4255"/>
                    <a:pt x="6763" y="4255"/>
                  </a:cubicBezTo>
                  <a:lnTo>
                    <a:pt x="6692" y="4255"/>
                  </a:lnTo>
                  <a:lnTo>
                    <a:pt x="6692" y="4244"/>
                  </a:lnTo>
                  <a:cubicBezTo>
                    <a:pt x="6692" y="4148"/>
                    <a:pt x="6609" y="4077"/>
                    <a:pt x="6525" y="4077"/>
                  </a:cubicBezTo>
                  <a:cubicBezTo>
                    <a:pt x="6430" y="4077"/>
                    <a:pt x="6359" y="4148"/>
                    <a:pt x="6359" y="4244"/>
                  </a:cubicBezTo>
                  <a:cubicBezTo>
                    <a:pt x="6359" y="5375"/>
                    <a:pt x="5442" y="6315"/>
                    <a:pt x="4287" y="6315"/>
                  </a:cubicBezTo>
                  <a:cubicBezTo>
                    <a:pt x="3180" y="6315"/>
                    <a:pt x="2239" y="5387"/>
                    <a:pt x="2239" y="4244"/>
                  </a:cubicBezTo>
                  <a:cubicBezTo>
                    <a:pt x="2239" y="4160"/>
                    <a:pt x="2168" y="4077"/>
                    <a:pt x="2072" y="4077"/>
                  </a:cubicBezTo>
                  <a:cubicBezTo>
                    <a:pt x="1989" y="4077"/>
                    <a:pt x="1906" y="4160"/>
                    <a:pt x="1906" y="4244"/>
                  </a:cubicBezTo>
                  <a:lnTo>
                    <a:pt x="1906" y="4255"/>
                  </a:lnTo>
                  <a:lnTo>
                    <a:pt x="1822" y="4255"/>
                  </a:lnTo>
                  <a:cubicBezTo>
                    <a:pt x="1751" y="4255"/>
                    <a:pt x="1668" y="4232"/>
                    <a:pt x="1632" y="4172"/>
                  </a:cubicBezTo>
                  <a:cubicBezTo>
                    <a:pt x="1584" y="4113"/>
                    <a:pt x="1549" y="4041"/>
                    <a:pt x="1549" y="3958"/>
                  </a:cubicBezTo>
                  <a:cubicBezTo>
                    <a:pt x="1572" y="3827"/>
                    <a:pt x="1691" y="3720"/>
                    <a:pt x="1846" y="3720"/>
                  </a:cubicBezTo>
                  <a:lnTo>
                    <a:pt x="2084" y="3720"/>
                  </a:lnTo>
                  <a:cubicBezTo>
                    <a:pt x="2370" y="3720"/>
                    <a:pt x="2596" y="3505"/>
                    <a:pt x="2596" y="3220"/>
                  </a:cubicBezTo>
                  <a:lnTo>
                    <a:pt x="2596" y="1850"/>
                  </a:lnTo>
                  <a:cubicBezTo>
                    <a:pt x="2596" y="1184"/>
                    <a:pt x="3132" y="648"/>
                    <a:pt x="3799" y="648"/>
                  </a:cubicBezTo>
                  <a:lnTo>
                    <a:pt x="5335" y="648"/>
                  </a:lnTo>
                  <a:cubicBezTo>
                    <a:pt x="5894" y="648"/>
                    <a:pt x="6252" y="493"/>
                    <a:pt x="6454" y="386"/>
                  </a:cubicBezTo>
                  <a:close/>
                  <a:moveTo>
                    <a:pt x="5347" y="6387"/>
                  </a:moveTo>
                  <a:lnTo>
                    <a:pt x="5347" y="6911"/>
                  </a:lnTo>
                  <a:lnTo>
                    <a:pt x="4299" y="7494"/>
                  </a:lnTo>
                  <a:lnTo>
                    <a:pt x="3263" y="6911"/>
                  </a:lnTo>
                  <a:lnTo>
                    <a:pt x="3263" y="6387"/>
                  </a:lnTo>
                  <a:cubicBezTo>
                    <a:pt x="3573" y="6541"/>
                    <a:pt x="3930" y="6625"/>
                    <a:pt x="4299" y="6625"/>
                  </a:cubicBezTo>
                  <a:cubicBezTo>
                    <a:pt x="4680" y="6625"/>
                    <a:pt x="5037" y="6541"/>
                    <a:pt x="5347" y="6387"/>
                  </a:cubicBezTo>
                  <a:close/>
                  <a:moveTo>
                    <a:pt x="2846" y="7041"/>
                  </a:moveTo>
                  <a:lnTo>
                    <a:pt x="4073" y="7708"/>
                  </a:lnTo>
                  <a:lnTo>
                    <a:pt x="3704" y="8149"/>
                  </a:lnTo>
                  <a:cubicBezTo>
                    <a:pt x="3680" y="8184"/>
                    <a:pt x="3632" y="8208"/>
                    <a:pt x="3596" y="8220"/>
                  </a:cubicBezTo>
                  <a:cubicBezTo>
                    <a:pt x="3549" y="8220"/>
                    <a:pt x="3489" y="8208"/>
                    <a:pt x="3454" y="8173"/>
                  </a:cubicBezTo>
                  <a:lnTo>
                    <a:pt x="2620" y="7458"/>
                  </a:lnTo>
                  <a:lnTo>
                    <a:pt x="2834" y="7041"/>
                  </a:lnTo>
                  <a:close/>
                  <a:moveTo>
                    <a:pt x="5787" y="7041"/>
                  </a:moveTo>
                  <a:lnTo>
                    <a:pt x="6001" y="7458"/>
                  </a:lnTo>
                  <a:lnTo>
                    <a:pt x="5156" y="8173"/>
                  </a:lnTo>
                  <a:cubicBezTo>
                    <a:pt x="5109" y="8208"/>
                    <a:pt x="5061" y="8220"/>
                    <a:pt x="5013" y="8220"/>
                  </a:cubicBezTo>
                  <a:cubicBezTo>
                    <a:pt x="4978" y="8220"/>
                    <a:pt x="4930" y="8184"/>
                    <a:pt x="4894" y="8149"/>
                  </a:cubicBezTo>
                  <a:lnTo>
                    <a:pt x="4561" y="7708"/>
                  </a:lnTo>
                  <a:lnTo>
                    <a:pt x="5775" y="7041"/>
                  </a:lnTo>
                  <a:close/>
                  <a:moveTo>
                    <a:pt x="6497" y="1"/>
                  </a:moveTo>
                  <a:cubicBezTo>
                    <a:pt x="6455" y="1"/>
                    <a:pt x="6419" y="16"/>
                    <a:pt x="6382" y="53"/>
                  </a:cubicBezTo>
                  <a:cubicBezTo>
                    <a:pt x="6382" y="53"/>
                    <a:pt x="6073" y="350"/>
                    <a:pt x="5299" y="350"/>
                  </a:cubicBezTo>
                  <a:lnTo>
                    <a:pt x="3763" y="350"/>
                  </a:lnTo>
                  <a:cubicBezTo>
                    <a:pt x="3096" y="350"/>
                    <a:pt x="2537" y="779"/>
                    <a:pt x="2322" y="1374"/>
                  </a:cubicBezTo>
                  <a:lnTo>
                    <a:pt x="2180" y="1374"/>
                  </a:lnTo>
                  <a:cubicBezTo>
                    <a:pt x="1918" y="1374"/>
                    <a:pt x="1703" y="1481"/>
                    <a:pt x="1537" y="1672"/>
                  </a:cubicBezTo>
                  <a:cubicBezTo>
                    <a:pt x="1370" y="1862"/>
                    <a:pt x="1310" y="2112"/>
                    <a:pt x="1346" y="2350"/>
                  </a:cubicBezTo>
                  <a:lnTo>
                    <a:pt x="1537" y="3505"/>
                  </a:lnTo>
                  <a:cubicBezTo>
                    <a:pt x="1358" y="3589"/>
                    <a:pt x="1239" y="3755"/>
                    <a:pt x="1203" y="3958"/>
                  </a:cubicBezTo>
                  <a:cubicBezTo>
                    <a:pt x="1191" y="4124"/>
                    <a:pt x="1251" y="4291"/>
                    <a:pt x="1358" y="4422"/>
                  </a:cubicBezTo>
                  <a:cubicBezTo>
                    <a:pt x="1465" y="4541"/>
                    <a:pt x="1620" y="4613"/>
                    <a:pt x="1787" y="4613"/>
                  </a:cubicBezTo>
                  <a:lnTo>
                    <a:pt x="1906" y="4613"/>
                  </a:lnTo>
                  <a:cubicBezTo>
                    <a:pt x="2001" y="5291"/>
                    <a:pt x="2382" y="5863"/>
                    <a:pt x="2906" y="6244"/>
                  </a:cubicBezTo>
                  <a:lnTo>
                    <a:pt x="2906" y="6780"/>
                  </a:lnTo>
                  <a:cubicBezTo>
                    <a:pt x="2876" y="6762"/>
                    <a:pt x="2843" y="6753"/>
                    <a:pt x="2808" y="6753"/>
                  </a:cubicBezTo>
                  <a:cubicBezTo>
                    <a:pt x="2772" y="6753"/>
                    <a:pt x="2733" y="6762"/>
                    <a:pt x="2692" y="6780"/>
                  </a:cubicBezTo>
                  <a:cubicBezTo>
                    <a:pt x="2608" y="6803"/>
                    <a:pt x="2537" y="6863"/>
                    <a:pt x="2501" y="6934"/>
                  </a:cubicBezTo>
                  <a:lnTo>
                    <a:pt x="2251" y="7434"/>
                  </a:lnTo>
                  <a:lnTo>
                    <a:pt x="846" y="7851"/>
                  </a:lnTo>
                  <a:cubicBezTo>
                    <a:pt x="346" y="7994"/>
                    <a:pt x="1" y="8458"/>
                    <a:pt x="1" y="8982"/>
                  </a:cubicBezTo>
                  <a:lnTo>
                    <a:pt x="1" y="10780"/>
                  </a:lnTo>
                  <a:cubicBezTo>
                    <a:pt x="1" y="10863"/>
                    <a:pt x="72" y="10947"/>
                    <a:pt x="167" y="10947"/>
                  </a:cubicBezTo>
                  <a:cubicBezTo>
                    <a:pt x="251" y="10947"/>
                    <a:pt x="334" y="10863"/>
                    <a:pt x="334" y="10780"/>
                  </a:cubicBezTo>
                  <a:lnTo>
                    <a:pt x="334" y="8982"/>
                  </a:lnTo>
                  <a:cubicBezTo>
                    <a:pt x="334" y="8589"/>
                    <a:pt x="584" y="8244"/>
                    <a:pt x="953" y="8149"/>
                  </a:cubicBezTo>
                  <a:lnTo>
                    <a:pt x="1549" y="7958"/>
                  </a:lnTo>
                  <a:lnTo>
                    <a:pt x="1549" y="10756"/>
                  </a:lnTo>
                  <a:cubicBezTo>
                    <a:pt x="1549" y="10851"/>
                    <a:pt x="1620" y="10923"/>
                    <a:pt x="1715" y="10923"/>
                  </a:cubicBezTo>
                  <a:cubicBezTo>
                    <a:pt x="1799" y="10923"/>
                    <a:pt x="1882" y="10851"/>
                    <a:pt x="1882" y="10756"/>
                  </a:cubicBezTo>
                  <a:lnTo>
                    <a:pt x="1882" y="7863"/>
                  </a:lnTo>
                  <a:lnTo>
                    <a:pt x="2239" y="7756"/>
                  </a:lnTo>
                  <a:lnTo>
                    <a:pt x="2239" y="10756"/>
                  </a:lnTo>
                  <a:cubicBezTo>
                    <a:pt x="2239" y="10851"/>
                    <a:pt x="2311" y="10923"/>
                    <a:pt x="2394" y="10923"/>
                  </a:cubicBezTo>
                  <a:cubicBezTo>
                    <a:pt x="2489" y="10923"/>
                    <a:pt x="2561" y="10851"/>
                    <a:pt x="2561" y="10756"/>
                  </a:cubicBezTo>
                  <a:lnTo>
                    <a:pt x="2561" y="7863"/>
                  </a:lnTo>
                  <a:lnTo>
                    <a:pt x="3227" y="8423"/>
                  </a:lnTo>
                  <a:cubicBezTo>
                    <a:pt x="3323" y="8494"/>
                    <a:pt x="3442" y="8542"/>
                    <a:pt x="3561" y="8542"/>
                  </a:cubicBezTo>
                  <a:lnTo>
                    <a:pt x="3608" y="8542"/>
                  </a:lnTo>
                  <a:cubicBezTo>
                    <a:pt x="3739" y="8530"/>
                    <a:pt x="3858" y="8470"/>
                    <a:pt x="3942" y="8351"/>
                  </a:cubicBezTo>
                  <a:lnTo>
                    <a:pt x="4287" y="7934"/>
                  </a:lnTo>
                  <a:lnTo>
                    <a:pt x="4632" y="8351"/>
                  </a:lnTo>
                  <a:cubicBezTo>
                    <a:pt x="4716" y="8458"/>
                    <a:pt x="4835" y="8530"/>
                    <a:pt x="4978" y="8542"/>
                  </a:cubicBezTo>
                  <a:lnTo>
                    <a:pt x="5013" y="8542"/>
                  </a:lnTo>
                  <a:cubicBezTo>
                    <a:pt x="5132" y="8542"/>
                    <a:pt x="5251" y="8494"/>
                    <a:pt x="5347" y="8423"/>
                  </a:cubicBezTo>
                  <a:lnTo>
                    <a:pt x="6180" y="7708"/>
                  </a:lnTo>
                  <a:lnTo>
                    <a:pt x="6680" y="7863"/>
                  </a:lnTo>
                  <a:lnTo>
                    <a:pt x="6680" y="10756"/>
                  </a:lnTo>
                  <a:cubicBezTo>
                    <a:pt x="6680" y="10851"/>
                    <a:pt x="6763" y="10923"/>
                    <a:pt x="6847" y="10923"/>
                  </a:cubicBezTo>
                  <a:cubicBezTo>
                    <a:pt x="6942" y="10923"/>
                    <a:pt x="7014" y="10851"/>
                    <a:pt x="7014" y="10756"/>
                  </a:cubicBezTo>
                  <a:lnTo>
                    <a:pt x="7014" y="7958"/>
                  </a:lnTo>
                  <a:lnTo>
                    <a:pt x="7609" y="8149"/>
                  </a:lnTo>
                  <a:cubicBezTo>
                    <a:pt x="7978" y="8244"/>
                    <a:pt x="8228" y="8589"/>
                    <a:pt x="8228" y="8982"/>
                  </a:cubicBezTo>
                  <a:lnTo>
                    <a:pt x="8228" y="10780"/>
                  </a:lnTo>
                  <a:cubicBezTo>
                    <a:pt x="8228" y="10863"/>
                    <a:pt x="8311" y="10947"/>
                    <a:pt x="8395" y="10947"/>
                  </a:cubicBezTo>
                  <a:cubicBezTo>
                    <a:pt x="8490" y="10947"/>
                    <a:pt x="8561" y="10863"/>
                    <a:pt x="8561" y="10780"/>
                  </a:cubicBezTo>
                  <a:lnTo>
                    <a:pt x="8561" y="8982"/>
                  </a:lnTo>
                  <a:cubicBezTo>
                    <a:pt x="8561" y="8423"/>
                    <a:pt x="8216" y="7970"/>
                    <a:pt x="7716" y="7815"/>
                  </a:cubicBezTo>
                  <a:lnTo>
                    <a:pt x="6311" y="7399"/>
                  </a:lnTo>
                  <a:lnTo>
                    <a:pt x="6061" y="6911"/>
                  </a:lnTo>
                  <a:cubicBezTo>
                    <a:pt x="6013" y="6839"/>
                    <a:pt x="5942" y="6756"/>
                    <a:pt x="5871" y="6744"/>
                  </a:cubicBezTo>
                  <a:cubicBezTo>
                    <a:pt x="5829" y="6738"/>
                    <a:pt x="5793" y="6735"/>
                    <a:pt x="5759" y="6735"/>
                  </a:cubicBezTo>
                  <a:cubicBezTo>
                    <a:pt x="5725" y="6735"/>
                    <a:pt x="5692" y="6738"/>
                    <a:pt x="5656" y="6744"/>
                  </a:cubicBezTo>
                  <a:lnTo>
                    <a:pt x="5656" y="6208"/>
                  </a:lnTo>
                  <a:cubicBezTo>
                    <a:pt x="6192" y="5839"/>
                    <a:pt x="6561" y="5256"/>
                    <a:pt x="6656" y="4589"/>
                  </a:cubicBezTo>
                  <a:lnTo>
                    <a:pt x="6740" y="4589"/>
                  </a:lnTo>
                  <a:cubicBezTo>
                    <a:pt x="7061" y="4589"/>
                    <a:pt x="7323" y="4351"/>
                    <a:pt x="7359" y="4065"/>
                  </a:cubicBezTo>
                  <a:cubicBezTo>
                    <a:pt x="7371" y="3898"/>
                    <a:pt x="7311" y="3743"/>
                    <a:pt x="7204" y="3601"/>
                  </a:cubicBezTo>
                  <a:cubicBezTo>
                    <a:pt x="7156" y="3541"/>
                    <a:pt x="7097" y="3505"/>
                    <a:pt x="7025" y="3470"/>
                  </a:cubicBezTo>
                  <a:lnTo>
                    <a:pt x="7216" y="2339"/>
                  </a:lnTo>
                  <a:cubicBezTo>
                    <a:pt x="7275" y="1969"/>
                    <a:pt x="7085" y="1600"/>
                    <a:pt x="6763" y="1446"/>
                  </a:cubicBezTo>
                  <a:cubicBezTo>
                    <a:pt x="6906" y="1065"/>
                    <a:pt x="6883" y="600"/>
                    <a:pt x="6656" y="88"/>
                  </a:cubicBezTo>
                  <a:cubicBezTo>
                    <a:pt x="6644" y="53"/>
                    <a:pt x="6597" y="5"/>
                    <a:pt x="6537" y="5"/>
                  </a:cubicBezTo>
                  <a:cubicBezTo>
                    <a:pt x="6523" y="2"/>
                    <a:pt x="6510" y="1"/>
                    <a:pt x="64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42" name="Google Shape;10753;p79">
              <a:extLst>
                <a:ext uri="{FF2B5EF4-FFF2-40B4-BE49-F238E27FC236}">
                  <a16:creationId xmlns:a16="http://schemas.microsoft.com/office/drawing/2014/main" id="{D2436DE9-E945-D4DD-3914-B06281D9E837}"/>
                </a:ext>
              </a:extLst>
            </p:cNvPr>
            <p:cNvSpPr/>
            <p:nvPr/>
          </p:nvSpPr>
          <p:spPr>
            <a:xfrm>
              <a:off x="5090491" y="3141364"/>
              <a:ext cx="10581" cy="86391"/>
            </a:xfrm>
            <a:custGeom>
              <a:avLst/>
              <a:gdLst/>
              <a:ahLst/>
              <a:cxnLst/>
              <a:rect l="l" t="t" r="r" b="b"/>
              <a:pathLst>
                <a:path w="334" h="2727" extrusionOk="0">
                  <a:moveTo>
                    <a:pt x="167" y="0"/>
                  </a:moveTo>
                  <a:cubicBezTo>
                    <a:pt x="84" y="0"/>
                    <a:pt x="0" y="84"/>
                    <a:pt x="0" y="167"/>
                  </a:cubicBezTo>
                  <a:lnTo>
                    <a:pt x="0" y="2560"/>
                  </a:lnTo>
                  <a:cubicBezTo>
                    <a:pt x="0" y="2656"/>
                    <a:pt x="84" y="2727"/>
                    <a:pt x="167" y="2727"/>
                  </a:cubicBezTo>
                  <a:cubicBezTo>
                    <a:pt x="262" y="2727"/>
                    <a:pt x="334" y="2656"/>
                    <a:pt x="334" y="2560"/>
                  </a:cubicBezTo>
                  <a:lnTo>
                    <a:pt x="334" y="167"/>
                  </a:lnTo>
                  <a:cubicBezTo>
                    <a:pt x="334" y="84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43" name="Google Shape;10754;p79">
              <a:extLst>
                <a:ext uri="{FF2B5EF4-FFF2-40B4-BE49-F238E27FC236}">
                  <a16:creationId xmlns:a16="http://schemas.microsoft.com/office/drawing/2014/main" id="{13954960-1E0E-C2E7-8B38-81C61FFDF344}"/>
                </a:ext>
              </a:extLst>
            </p:cNvPr>
            <p:cNvSpPr/>
            <p:nvPr/>
          </p:nvSpPr>
          <p:spPr>
            <a:xfrm>
              <a:off x="5031281" y="3152294"/>
              <a:ext cx="10201" cy="10613"/>
            </a:xfrm>
            <a:custGeom>
              <a:avLst/>
              <a:gdLst/>
              <a:ahLst/>
              <a:cxnLst/>
              <a:rect l="l" t="t" r="r" b="b"/>
              <a:pathLst>
                <a:path w="322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55" y="334"/>
                  </a:cubicBezTo>
                  <a:cubicBezTo>
                    <a:pt x="250" y="334"/>
                    <a:pt x="322" y="251"/>
                    <a:pt x="322" y="167"/>
                  </a:cubicBez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44" name="Google Shape;10755;p79">
              <a:extLst>
                <a:ext uri="{FF2B5EF4-FFF2-40B4-BE49-F238E27FC236}">
                  <a16:creationId xmlns:a16="http://schemas.microsoft.com/office/drawing/2014/main" id="{C0887E75-04FC-7834-D8CE-6DD4CF023CA2}"/>
                </a:ext>
              </a:extLst>
            </p:cNvPr>
            <p:cNvSpPr/>
            <p:nvPr/>
          </p:nvSpPr>
          <p:spPr>
            <a:xfrm>
              <a:off x="5031281" y="3217555"/>
              <a:ext cx="10201" cy="10201"/>
            </a:xfrm>
            <a:custGeom>
              <a:avLst/>
              <a:gdLst/>
              <a:ahLst/>
              <a:cxnLst/>
              <a:rect l="l" t="t" r="r" b="b"/>
              <a:pathLst>
                <a:path w="322" h="322" extrusionOk="0">
                  <a:moveTo>
                    <a:pt x="155" y="1"/>
                  </a:moveTo>
                  <a:cubicBezTo>
                    <a:pt x="72" y="1"/>
                    <a:pt x="0" y="72"/>
                    <a:pt x="0" y="155"/>
                  </a:cubicBezTo>
                  <a:cubicBezTo>
                    <a:pt x="0" y="251"/>
                    <a:pt x="72" y="322"/>
                    <a:pt x="155" y="322"/>
                  </a:cubicBezTo>
                  <a:cubicBezTo>
                    <a:pt x="250" y="322"/>
                    <a:pt x="322" y="251"/>
                    <a:pt x="322" y="155"/>
                  </a:cubicBez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45" name="Google Shape;10756;p79">
              <a:extLst>
                <a:ext uri="{FF2B5EF4-FFF2-40B4-BE49-F238E27FC236}">
                  <a16:creationId xmlns:a16="http://schemas.microsoft.com/office/drawing/2014/main" id="{8EAFC1DC-90BB-F8DB-DF72-86297D5C8103}"/>
                </a:ext>
              </a:extLst>
            </p:cNvPr>
            <p:cNvSpPr/>
            <p:nvPr/>
          </p:nvSpPr>
          <p:spPr>
            <a:xfrm>
              <a:off x="5031281" y="3184734"/>
              <a:ext cx="10201" cy="10613"/>
            </a:xfrm>
            <a:custGeom>
              <a:avLst/>
              <a:gdLst/>
              <a:ahLst/>
              <a:cxnLst/>
              <a:rect l="l" t="t" r="r" b="b"/>
              <a:pathLst>
                <a:path w="322" h="335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cubicBezTo>
                    <a:pt x="250" y="334"/>
                    <a:pt x="322" y="263"/>
                    <a:pt x="322" y="167"/>
                  </a:cubicBezTo>
                  <a:cubicBezTo>
                    <a:pt x="322" y="84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46" name="Google Shape;10757;p79">
              <a:extLst>
                <a:ext uri="{FF2B5EF4-FFF2-40B4-BE49-F238E27FC236}">
                  <a16:creationId xmlns:a16="http://schemas.microsoft.com/office/drawing/2014/main" id="{E1636DE2-A70F-245F-DA6A-97E0E90A7FF2}"/>
                </a:ext>
              </a:extLst>
            </p:cNvPr>
            <p:cNvSpPr/>
            <p:nvPr/>
          </p:nvSpPr>
          <p:spPr>
            <a:xfrm>
              <a:off x="4998841" y="2995763"/>
              <a:ext cx="10201" cy="15492"/>
            </a:xfrm>
            <a:custGeom>
              <a:avLst/>
              <a:gdLst/>
              <a:ahLst/>
              <a:cxnLst/>
              <a:rect l="l" t="t" r="r" b="b"/>
              <a:pathLst>
                <a:path w="322" h="489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334"/>
                  </a:lnTo>
                  <a:cubicBezTo>
                    <a:pt x="0" y="417"/>
                    <a:pt x="72" y="489"/>
                    <a:pt x="155" y="489"/>
                  </a:cubicBezTo>
                  <a:cubicBezTo>
                    <a:pt x="250" y="489"/>
                    <a:pt x="322" y="417"/>
                    <a:pt x="322" y="334"/>
                  </a:cubicBezTo>
                  <a:lnTo>
                    <a:pt x="322" y="167"/>
                  </a:ln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47" name="Google Shape;10758;p79">
              <a:extLst>
                <a:ext uri="{FF2B5EF4-FFF2-40B4-BE49-F238E27FC236}">
                  <a16:creationId xmlns:a16="http://schemas.microsoft.com/office/drawing/2014/main" id="{42CCD18F-D33E-F155-E640-CAFE2B669836}"/>
                </a:ext>
              </a:extLst>
            </p:cNvPr>
            <p:cNvSpPr/>
            <p:nvPr/>
          </p:nvSpPr>
          <p:spPr>
            <a:xfrm>
              <a:off x="5063721" y="2995763"/>
              <a:ext cx="10201" cy="15492"/>
            </a:xfrm>
            <a:custGeom>
              <a:avLst/>
              <a:gdLst/>
              <a:ahLst/>
              <a:cxnLst/>
              <a:rect l="l" t="t" r="r" b="b"/>
              <a:pathLst>
                <a:path w="322" h="489" extrusionOk="0">
                  <a:moveTo>
                    <a:pt x="167" y="1"/>
                  </a:moveTo>
                  <a:cubicBezTo>
                    <a:pt x="71" y="1"/>
                    <a:pt x="0" y="72"/>
                    <a:pt x="0" y="167"/>
                  </a:cubicBezTo>
                  <a:lnTo>
                    <a:pt x="0" y="334"/>
                  </a:lnTo>
                  <a:cubicBezTo>
                    <a:pt x="0" y="417"/>
                    <a:pt x="71" y="489"/>
                    <a:pt x="167" y="489"/>
                  </a:cubicBezTo>
                  <a:cubicBezTo>
                    <a:pt x="250" y="489"/>
                    <a:pt x="322" y="417"/>
                    <a:pt x="322" y="334"/>
                  </a:cubicBezTo>
                  <a:lnTo>
                    <a:pt x="322" y="167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48" name="Google Shape;10759;p79">
              <a:extLst>
                <a:ext uri="{FF2B5EF4-FFF2-40B4-BE49-F238E27FC236}">
                  <a16:creationId xmlns:a16="http://schemas.microsoft.com/office/drawing/2014/main" id="{01F27D9A-8988-EB31-0508-75224691268D}"/>
                </a:ext>
              </a:extLst>
            </p:cNvPr>
            <p:cNvSpPr/>
            <p:nvPr/>
          </p:nvSpPr>
          <p:spPr>
            <a:xfrm>
              <a:off x="4993550" y="2979163"/>
              <a:ext cx="21162" cy="10613"/>
            </a:xfrm>
            <a:custGeom>
              <a:avLst/>
              <a:gdLst/>
              <a:ahLst/>
              <a:cxnLst/>
              <a:rect l="l" t="t" r="r" b="b"/>
              <a:pathLst>
                <a:path w="668" h="335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501" y="334"/>
                  </a:lnTo>
                  <a:cubicBezTo>
                    <a:pt x="596" y="334"/>
                    <a:pt x="667" y="263"/>
                    <a:pt x="667" y="167"/>
                  </a:cubicBezTo>
                  <a:cubicBezTo>
                    <a:pt x="655" y="84"/>
                    <a:pt x="584" y="1"/>
                    <a:pt x="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49" name="Google Shape;10760;p79">
              <a:extLst>
                <a:ext uri="{FF2B5EF4-FFF2-40B4-BE49-F238E27FC236}">
                  <a16:creationId xmlns:a16="http://schemas.microsoft.com/office/drawing/2014/main" id="{A932A261-C17C-0551-9696-BD9A8B3D123D}"/>
                </a:ext>
              </a:extLst>
            </p:cNvPr>
            <p:cNvSpPr/>
            <p:nvPr/>
          </p:nvSpPr>
          <p:spPr>
            <a:xfrm>
              <a:off x="5058051" y="2979163"/>
              <a:ext cx="21162" cy="10613"/>
            </a:xfrm>
            <a:custGeom>
              <a:avLst/>
              <a:gdLst/>
              <a:ahLst/>
              <a:cxnLst/>
              <a:rect l="l" t="t" r="r" b="b"/>
              <a:pathLst>
                <a:path w="668" h="335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501" y="334"/>
                  </a:lnTo>
                  <a:cubicBezTo>
                    <a:pt x="596" y="334"/>
                    <a:pt x="667" y="263"/>
                    <a:pt x="667" y="167"/>
                  </a:cubicBezTo>
                  <a:cubicBezTo>
                    <a:pt x="667" y="84"/>
                    <a:pt x="596" y="1"/>
                    <a:pt x="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50" name="Google Shape;10761;p79">
              <a:extLst>
                <a:ext uri="{FF2B5EF4-FFF2-40B4-BE49-F238E27FC236}">
                  <a16:creationId xmlns:a16="http://schemas.microsoft.com/office/drawing/2014/main" id="{73A26243-2D79-2E95-C9B3-2EE115D230D1}"/>
                </a:ext>
              </a:extLst>
            </p:cNvPr>
            <p:cNvSpPr/>
            <p:nvPr/>
          </p:nvSpPr>
          <p:spPr>
            <a:xfrm>
              <a:off x="5007141" y="3025574"/>
              <a:ext cx="58481" cy="32092"/>
            </a:xfrm>
            <a:custGeom>
              <a:avLst/>
              <a:gdLst/>
              <a:ahLst/>
              <a:cxnLst/>
              <a:rect l="l" t="t" r="r" b="b"/>
              <a:pathLst>
                <a:path w="1846" h="1013" extrusionOk="0">
                  <a:moveTo>
                    <a:pt x="1500" y="322"/>
                  </a:moveTo>
                  <a:cubicBezTo>
                    <a:pt x="1429" y="536"/>
                    <a:pt x="1191" y="679"/>
                    <a:pt x="917" y="679"/>
                  </a:cubicBezTo>
                  <a:cubicBezTo>
                    <a:pt x="655" y="679"/>
                    <a:pt x="417" y="536"/>
                    <a:pt x="345" y="322"/>
                  </a:cubicBezTo>
                  <a:close/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619"/>
                    <a:pt x="417" y="1012"/>
                    <a:pt x="929" y="1012"/>
                  </a:cubicBezTo>
                  <a:cubicBezTo>
                    <a:pt x="1429" y="1012"/>
                    <a:pt x="1846" y="643"/>
                    <a:pt x="1846" y="167"/>
                  </a:cubicBezTo>
                  <a:cubicBezTo>
                    <a:pt x="1846" y="72"/>
                    <a:pt x="1786" y="0"/>
                    <a:pt x="1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351" name="Google Shape;10762;p79">
            <a:extLst>
              <a:ext uri="{FF2B5EF4-FFF2-40B4-BE49-F238E27FC236}">
                <a16:creationId xmlns:a16="http://schemas.microsoft.com/office/drawing/2014/main" id="{2FD557A4-0ADD-2573-188A-92B1A76156F5}"/>
              </a:ext>
            </a:extLst>
          </p:cNvPr>
          <p:cNvGrpSpPr/>
          <p:nvPr/>
        </p:nvGrpSpPr>
        <p:grpSpPr>
          <a:xfrm>
            <a:off x="13559702" y="4589594"/>
            <a:ext cx="519046" cy="692588"/>
            <a:chOff x="7162775" y="2881113"/>
            <a:chExt cx="259523" cy="346294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352" name="Google Shape;10763;p79">
              <a:extLst>
                <a:ext uri="{FF2B5EF4-FFF2-40B4-BE49-F238E27FC236}">
                  <a16:creationId xmlns:a16="http://schemas.microsoft.com/office/drawing/2014/main" id="{A667C4B9-FA90-D7D4-6BD3-A2BF25EE1504}"/>
                </a:ext>
              </a:extLst>
            </p:cNvPr>
            <p:cNvSpPr/>
            <p:nvPr/>
          </p:nvSpPr>
          <p:spPr>
            <a:xfrm>
              <a:off x="7162775" y="2881113"/>
              <a:ext cx="259523" cy="346294"/>
            </a:xfrm>
            <a:custGeom>
              <a:avLst/>
              <a:gdLst/>
              <a:ahLst/>
              <a:cxnLst/>
              <a:rect l="l" t="t" r="r" b="b"/>
              <a:pathLst>
                <a:path w="8192" h="10931" extrusionOk="0">
                  <a:moveTo>
                    <a:pt x="4084" y="1536"/>
                  </a:moveTo>
                  <a:cubicBezTo>
                    <a:pt x="4382" y="1536"/>
                    <a:pt x="4703" y="1810"/>
                    <a:pt x="4989" y="2239"/>
                  </a:cubicBezTo>
                  <a:lnTo>
                    <a:pt x="3155" y="2239"/>
                  </a:lnTo>
                  <a:cubicBezTo>
                    <a:pt x="3453" y="1810"/>
                    <a:pt x="3787" y="1536"/>
                    <a:pt x="4084" y="1536"/>
                  </a:cubicBezTo>
                  <a:close/>
                  <a:moveTo>
                    <a:pt x="5191" y="2560"/>
                  </a:moveTo>
                  <a:cubicBezTo>
                    <a:pt x="5596" y="3310"/>
                    <a:pt x="5906" y="4334"/>
                    <a:pt x="5965" y="5322"/>
                  </a:cubicBezTo>
                  <a:cubicBezTo>
                    <a:pt x="5621" y="6068"/>
                    <a:pt x="4891" y="6515"/>
                    <a:pt x="4082" y="6515"/>
                  </a:cubicBezTo>
                  <a:cubicBezTo>
                    <a:pt x="4051" y="6515"/>
                    <a:pt x="4020" y="6514"/>
                    <a:pt x="3989" y="6513"/>
                  </a:cubicBezTo>
                  <a:cubicBezTo>
                    <a:pt x="3608" y="6489"/>
                    <a:pt x="3227" y="6358"/>
                    <a:pt x="2905" y="6120"/>
                  </a:cubicBezTo>
                  <a:cubicBezTo>
                    <a:pt x="2596" y="5894"/>
                    <a:pt x="2358" y="5596"/>
                    <a:pt x="2203" y="5239"/>
                  </a:cubicBezTo>
                  <a:cubicBezTo>
                    <a:pt x="2274" y="4286"/>
                    <a:pt x="2572" y="3274"/>
                    <a:pt x="2977" y="2560"/>
                  </a:cubicBezTo>
                  <a:close/>
                  <a:moveTo>
                    <a:pt x="2167" y="5870"/>
                  </a:moveTo>
                  <a:cubicBezTo>
                    <a:pt x="2322" y="6060"/>
                    <a:pt x="2501" y="6239"/>
                    <a:pt x="2691" y="6394"/>
                  </a:cubicBezTo>
                  <a:cubicBezTo>
                    <a:pt x="3060" y="6656"/>
                    <a:pt x="3501" y="6799"/>
                    <a:pt x="3953" y="6834"/>
                  </a:cubicBezTo>
                  <a:lnTo>
                    <a:pt x="4072" y="6834"/>
                  </a:lnTo>
                  <a:cubicBezTo>
                    <a:pt x="4525" y="6834"/>
                    <a:pt x="4965" y="6715"/>
                    <a:pt x="5346" y="6465"/>
                  </a:cubicBezTo>
                  <a:cubicBezTo>
                    <a:pt x="5584" y="6310"/>
                    <a:pt x="5787" y="6120"/>
                    <a:pt x="5953" y="5906"/>
                  </a:cubicBezTo>
                  <a:lnTo>
                    <a:pt x="5953" y="5906"/>
                  </a:lnTo>
                  <a:cubicBezTo>
                    <a:pt x="5918" y="6287"/>
                    <a:pt x="5739" y="6620"/>
                    <a:pt x="5430" y="6894"/>
                  </a:cubicBezTo>
                  <a:cubicBezTo>
                    <a:pt x="5358" y="6953"/>
                    <a:pt x="5358" y="7061"/>
                    <a:pt x="5418" y="7120"/>
                  </a:cubicBezTo>
                  <a:cubicBezTo>
                    <a:pt x="5441" y="7156"/>
                    <a:pt x="5489" y="7180"/>
                    <a:pt x="5537" y="7180"/>
                  </a:cubicBezTo>
                  <a:cubicBezTo>
                    <a:pt x="5561" y="7180"/>
                    <a:pt x="5608" y="7156"/>
                    <a:pt x="5644" y="7132"/>
                  </a:cubicBezTo>
                  <a:cubicBezTo>
                    <a:pt x="5763" y="7025"/>
                    <a:pt x="5858" y="6906"/>
                    <a:pt x="5953" y="6787"/>
                  </a:cubicBezTo>
                  <a:lnTo>
                    <a:pt x="5953" y="6787"/>
                  </a:lnTo>
                  <a:cubicBezTo>
                    <a:pt x="5894" y="7775"/>
                    <a:pt x="5072" y="8561"/>
                    <a:pt x="4060" y="8561"/>
                  </a:cubicBezTo>
                  <a:cubicBezTo>
                    <a:pt x="3084" y="8561"/>
                    <a:pt x="2263" y="7787"/>
                    <a:pt x="2191" y="6787"/>
                  </a:cubicBezTo>
                  <a:lnTo>
                    <a:pt x="2191" y="6787"/>
                  </a:lnTo>
                  <a:cubicBezTo>
                    <a:pt x="2572" y="7323"/>
                    <a:pt x="3275" y="7680"/>
                    <a:pt x="4084" y="7680"/>
                  </a:cubicBezTo>
                  <a:cubicBezTo>
                    <a:pt x="4394" y="7680"/>
                    <a:pt x="4703" y="7620"/>
                    <a:pt x="4989" y="7525"/>
                  </a:cubicBezTo>
                  <a:cubicBezTo>
                    <a:pt x="5072" y="7489"/>
                    <a:pt x="5108" y="7406"/>
                    <a:pt x="5072" y="7311"/>
                  </a:cubicBezTo>
                  <a:cubicBezTo>
                    <a:pt x="5055" y="7249"/>
                    <a:pt x="4998" y="7213"/>
                    <a:pt x="4936" y="7213"/>
                  </a:cubicBezTo>
                  <a:cubicBezTo>
                    <a:pt x="4914" y="7213"/>
                    <a:pt x="4892" y="7218"/>
                    <a:pt x="4870" y="7227"/>
                  </a:cubicBezTo>
                  <a:cubicBezTo>
                    <a:pt x="4608" y="7311"/>
                    <a:pt x="4346" y="7370"/>
                    <a:pt x="4060" y="7370"/>
                  </a:cubicBezTo>
                  <a:cubicBezTo>
                    <a:pt x="3036" y="7370"/>
                    <a:pt x="2203" y="6703"/>
                    <a:pt x="2167" y="5870"/>
                  </a:cubicBezTo>
                  <a:close/>
                  <a:moveTo>
                    <a:pt x="6787" y="7680"/>
                  </a:moveTo>
                  <a:cubicBezTo>
                    <a:pt x="6823" y="7739"/>
                    <a:pt x="6823" y="7823"/>
                    <a:pt x="6823" y="7894"/>
                  </a:cubicBezTo>
                  <a:cubicBezTo>
                    <a:pt x="6835" y="9013"/>
                    <a:pt x="5596" y="9930"/>
                    <a:pt x="4084" y="9930"/>
                  </a:cubicBezTo>
                  <a:cubicBezTo>
                    <a:pt x="3846" y="9930"/>
                    <a:pt x="3608" y="9906"/>
                    <a:pt x="3382" y="9870"/>
                  </a:cubicBezTo>
                  <a:cubicBezTo>
                    <a:pt x="4406" y="9811"/>
                    <a:pt x="5311" y="9442"/>
                    <a:pt x="5989" y="8799"/>
                  </a:cubicBezTo>
                  <a:cubicBezTo>
                    <a:pt x="6311" y="8489"/>
                    <a:pt x="6584" y="8096"/>
                    <a:pt x="6787" y="7680"/>
                  </a:cubicBezTo>
                  <a:close/>
                  <a:moveTo>
                    <a:pt x="4096" y="0"/>
                  </a:moveTo>
                  <a:cubicBezTo>
                    <a:pt x="2465" y="0"/>
                    <a:pt x="1120" y="1274"/>
                    <a:pt x="1024" y="2893"/>
                  </a:cubicBezTo>
                  <a:lnTo>
                    <a:pt x="881" y="5465"/>
                  </a:lnTo>
                  <a:cubicBezTo>
                    <a:pt x="834" y="6096"/>
                    <a:pt x="989" y="6703"/>
                    <a:pt x="1286" y="7239"/>
                  </a:cubicBezTo>
                  <a:cubicBezTo>
                    <a:pt x="1108" y="7418"/>
                    <a:pt x="1024" y="7620"/>
                    <a:pt x="1024" y="7870"/>
                  </a:cubicBezTo>
                  <a:lnTo>
                    <a:pt x="1024" y="7906"/>
                  </a:lnTo>
                  <a:lnTo>
                    <a:pt x="786" y="7989"/>
                  </a:lnTo>
                  <a:cubicBezTo>
                    <a:pt x="310" y="8156"/>
                    <a:pt x="0" y="8608"/>
                    <a:pt x="0" y="9108"/>
                  </a:cubicBezTo>
                  <a:lnTo>
                    <a:pt x="0" y="10763"/>
                  </a:lnTo>
                  <a:cubicBezTo>
                    <a:pt x="0" y="10859"/>
                    <a:pt x="72" y="10930"/>
                    <a:pt x="155" y="10930"/>
                  </a:cubicBezTo>
                  <a:cubicBezTo>
                    <a:pt x="238" y="10930"/>
                    <a:pt x="310" y="10859"/>
                    <a:pt x="310" y="10763"/>
                  </a:cubicBezTo>
                  <a:lnTo>
                    <a:pt x="310" y="9097"/>
                  </a:lnTo>
                  <a:cubicBezTo>
                    <a:pt x="310" y="8727"/>
                    <a:pt x="548" y="8394"/>
                    <a:pt x="893" y="8275"/>
                  </a:cubicBezTo>
                  <a:lnTo>
                    <a:pt x="1060" y="8215"/>
                  </a:lnTo>
                  <a:cubicBezTo>
                    <a:pt x="1108" y="8406"/>
                    <a:pt x="1167" y="8608"/>
                    <a:pt x="1262" y="8787"/>
                  </a:cubicBezTo>
                  <a:cubicBezTo>
                    <a:pt x="1298" y="8847"/>
                    <a:pt x="1358" y="8870"/>
                    <a:pt x="1405" y="8870"/>
                  </a:cubicBezTo>
                  <a:cubicBezTo>
                    <a:pt x="1429" y="8870"/>
                    <a:pt x="1465" y="8858"/>
                    <a:pt x="1489" y="8847"/>
                  </a:cubicBezTo>
                  <a:cubicBezTo>
                    <a:pt x="1548" y="8799"/>
                    <a:pt x="1560" y="8704"/>
                    <a:pt x="1536" y="8632"/>
                  </a:cubicBezTo>
                  <a:cubicBezTo>
                    <a:pt x="1405" y="8394"/>
                    <a:pt x="1346" y="8132"/>
                    <a:pt x="1346" y="7870"/>
                  </a:cubicBezTo>
                  <a:cubicBezTo>
                    <a:pt x="1346" y="7739"/>
                    <a:pt x="1381" y="7620"/>
                    <a:pt x="1465" y="7513"/>
                  </a:cubicBezTo>
                  <a:cubicBezTo>
                    <a:pt x="1548" y="7632"/>
                    <a:pt x="1643" y="7751"/>
                    <a:pt x="1739" y="7858"/>
                  </a:cubicBezTo>
                  <a:cubicBezTo>
                    <a:pt x="2360" y="8503"/>
                    <a:pt x="3177" y="8871"/>
                    <a:pt x="4066" y="8871"/>
                  </a:cubicBezTo>
                  <a:cubicBezTo>
                    <a:pt x="4080" y="8871"/>
                    <a:pt x="4094" y="8871"/>
                    <a:pt x="4108" y="8870"/>
                  </a:cubicBezTo>
                  <a:cubicBezTo>
                    <a:pt x="5311" y="8858"/>
                    <a:pt x="6299" y="7870"/>
                    <a:pt x="6299" y="6656"/>
                  </a:cubicBezTo>
                  <a:lnTo>
                    <a:pt x="6299" y="5632"/>
                  </a:lnTo>
                  <a:cubicBezTo>
                    <a:pt x="6299" y="4691"/>
                    <a:pt x="6061" y="3608"/>
                    <a:pt x="5644" y="2715"/>
                  </a:cubicBezTo>
                  <a:cubicBezTo>
                    <a:pt x="5430" y="2262"/>
                    <a:pt x="5191" y="1893"/>
                    <a:pt x="4953" y="1643"/>
                  </a:cubicBezTo>
                  <a:cubicBezTo>
                    <a:pt x="4679" y="1346"/>
                    <a:pt x="4382" y="1191"/>
                    <a:pt x="4096" y="1191"/>
                  </a:cubicBezTo>
                  <a:cubicBezTo>
                    <a:pt x="3810" y="1191"/>
                    <a:pt x="3513" y="1346"/>
                    <a:pt x="3227" y="1643"/>
                  </a:cubicBezTo>
                  <a:cubicBezTo>
                    <a:pt x="2989" y="1893"/>
                    <a:pt x="2751" y="2262"/>
                    <a:pt x="2548" y="2715"/>
                  </a:cubicBezTo>
                  <a:cubicBezTo>
                    <a:pt x="2132" y="3608"/>
                    <a:pt x="1893" y="4691"/>
                    <a:pt x="1893" y="5632"/>
                  </a:cubicBezTo>
                  <a:lnTo>
                    <a:pt x="1893" y="6656"/>
                  </a:lnTo>
                  <a:cubicBezTo>
                    <a:pt x="1893" y="7120"/>
                    <a:pt x="2036" y="7549"/>
                    <a:pt x="2274" y="7906"/>
                  </a:cubicBezTo>
                  <a:cubicBezTo>
                    <a:pt x="2179" y="7834"/>
                    <a:pt x="2084" y="7739"/>
                    <a:pt x="2001" y="7632"/>
                  </a:cubicBezTo>
                  <a:cubicBezTo>
                    <a:pt x="1441" y="7037"/>
                    <a:pt x="1167" y="6287"/>
                    <a:pt x="1203" y="5477"/>
                  </a:cubicBezTo>
                  <a:lnTo>
                    <a:pt x="1358" y="2905"/>
                  </a:lnTo>
                  <a:cubicBezTo>
                    <a:pt x="1441" y="1465"/>
                    <a:pt x="2655" y="310"/>
                    <a:pt x="4108" y="310"/>
                  </a:cubicBezTo>
                  <a:cubicBezTo>
                    <a:pt x="5549" y="310"/>
                    <a:pt x="6763" y="1441"/>
                    <a:pt x="6846" y="2893"/>
                  </a:cubicBezTo>
                  <a:lnTo>
                    <a:pt x="6954" y="4775"/>
                  </a:lnTo>
                  <a:cubicBezTo>
                    <a:pt x="7061" y="6406"/>
                    <a:pt x="6656" y="7692"/>
                    <a:pt x="5787" y="8537"/>
                  </a:cubicBezTo>
                  <a:cubicBezTo>
                    <a:pt x="5095" y="9187"/>
                    <a:pt x="4135" y="9532"/>
                    <a:pt x="3046" y="9532"/>
                  </a:cubicBezTo>
                  <a:cubicBezTo>
                    <a:pt x="2898" y="9532"/>
                    <a:pt x="2748" y="9526"/>
                    <a:pt x="2596" y="9513"/>
                  </a:cubicBezTo>
                  <a:cubicBezTo>
                    <a:pt x="2501" y="9501"/>
                    <a:pt x="2393" y="9466"/>
                    <a:pt x="2322" y="9430"/>
                  </a:cubicBezTo>
                  <a:cubicBezTo>
                    <a:pt x="2191" y="9335"/>
                    <a:pt x="2060" y="9228"/>
                    <a:pt x="1941" y="9132"/>
                  </a:cubicBezTo>
                  <a:cubicBezTo>
                    <a:pt x="1911" y="9102"/>
                    <a:pt x="1870" y="9088"/>
                    <a:pt x="1828" y="9088"/>
                  </a:cubicBezTo>
                  <a:cubicBezTo>
                    <a:pt x="1786" y="9088"/>
                    <a:pt x="1745" y="9102"/>
                    <a:pt x="1715" y="9132"/>
                  </a:cubicBezTo>
                  <a:cubicBezTo>
                    <a:pt x="1655" y="9180"/>
                    <a:pt x="1655" y="9287"/>
                    <a:pt x="1715" y="9347"/>
                  </a:cubicBezTo>
                  <a:cubicBezTo>
                    <a:pt x="2298" y="9906"/>
                    <a:pt x="3167" y="10228"/>
                    <a:pt x="4096" y="10228"/>
                  </a:cubicBezTo>
                  <a:cubicBezTo>
                    <a:pt x="4918" y="10228"/>
                    <a:pt x="5668" y="9990"/>
                    <a:pt x="6251" y="9537"/>
                  </a:cubicBezTo>
                  <a:cubicBezTo>
                    <a:pt x="6727" y="9180"/>
                    <a:pt x="7037" y="8704"/>
                    <a:pt x="7132" y="8204"/>
                  </a:cubicBezTo>
                  <a:lnTo>
                    <a:pt x="7299" y="8263"/>
                  </a:lnTo>
                  <a:cubicBezTo>
                    <a:pt x="7632" y="8382"/>
                    <a:pt x="7870" y="8704"/>
                    <a:pt x="7870" y="9085"/>
                  </a:cubicBezTo>
                  <a:lnTo>
                    <a:pt x="7870" y="10728"/>
                  </a:lnTo>
                  <a:cubicBezTo>
                    <a:pt x="7870" y="10823"/>
                    <a:pt x="7954" y="10894"/>
                    <a:pt x="8025" y="10894"/>
                  </a:cubicBezTo>
                  <a:cubicBezTo>
                    <a:pt x="8108" y="10894"/>
                    <a:pt x="8192" y="10823"/>
                    <a:pt x="8192" y="10728"/>
                  </a:cubicBezTo>
                  <a:lnTo>
                    <a:pt x="8192" y="9061"/>
                  </a:lnTo>
                  <a:cubicBezTo>
                    <a:pt x="8192" y="8620"/>
                    <a:pt x="7870" y="8156"/>
                    <a:pt x="7394" y="8001"/>
                  </a:cubicBezTo>
                  <a:lnTo>
                    <a:pt x="7156" y="7906"/>
                  </a:lnTo>
                  <a:lnTo>
                    <a:pt x="7156" y="7882"/>
                  </a:lnTo>
                  <a:cubicBezTo>
                    <a:pt x="7156" y="7656"/>
                    <a:pt x="7096" y="7477"/>
                    <a:pt x="6954" y="7311"/>
                  </a:cubicBezTo>
                  <a:cubicBezTo>
                    <a:pt x="7216" y="6584"/>
                    <a:pt x="7323" y="5739"/>
                    <a:pt x="7263" y="4786"/>
                  </a:cubicBezTo>
                  <a:lnTo>
                    <a:pt x="7156" y="2893"/>
                  </a:lnTo>
                  <a:cubicBezTo>
                    <a:pt x="7049" y="1274"/>
                    <a:pt x="5715" y="0"/>
                    <a:pt x="40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53" name="Google Shape;10764;p79">
              <a:extLst>
                <a:ext uri="{FF2B5EF4-FFF2-40B4-BE49-F238E27FC236}">
                  <a16:creationId xmlns:a16="http://schemas.microsoft.com/office/drawing/2014/main" id="{A8888E54-29A5-97AF-84FF-B24C4E7A60C2}"/>
                </a:ext>
              </a:extLst>
            </p:cNvPr>
            <p:cNvSpPr/>
            <p:nvPr/>
          </p:nvSpPr>
          <p:spPr>
            <a:xfrm>
              <a:off x="7270645" y="3044519"/>
              <a:ext cx="43402" cy="15396"/>
            </a:xfrm>
            <a:custGeom>
              <a:avLst/>
              <a:gdLst/>
              <a:ahLst/>
              <a:cxnLst/>
              <a:rect l="l" t="t" r="r" b="b"/>
              <a:pathLst>
                <a:path w="1370" h="486" extrusionOk="0">
                  <a:moveTo>
                    <a:pt x="173" y="1"/>
                  </a:moveTo>
                  <a:cubicBezTo>
                    <a:pt x="131" y="1"/>
                    <a:pt x="90" y="15"/>
                    <a:pt x="60" y="45"/>
                  </a:cubicBezTo>
                  <a:cubicBezTo>
                    <a:pt x="1" y="105"/>
                    <a:pt x="1" y="200"/>
                    <a:pt x="60" y="260"/>
                  </a:cubicBezTo>
                  <a:cubicBezTo>
                    <a:pt x="203" y="402"/>
                    <a:pt x="441" y="486"/>
                    <a:pt x="691" y="486"/>
                  </a:cubicBezTo>
                  <a:cubicBezTo>
                    <a:pt x="941" y="486"/>
                    <a:pt x="1179" y="414"/>
                    <a:pt x="1310" y="260"/>
                  </a:cubicBezTo>
                  <a:cubicBezTo>
                    <a:pt x="1370" y="200"/>
                    <a:pt x="1370" y="105"/>
                    <a:pt x="1310" y="45"/>
                  </a:cubicBezTo>
                  <a:cubicBezTo>
                    <a:pt x="1280" y="15"/>
                    <a:pt x="1242" y="1"/>
                    <a:pt x="1203" y="1"/>
                  </a:cubicBezTo>
                  <a:cubicBezTo>
                    <a:pt x="1164" y="1"/>
                    <a:pt x="1126" y="15"/>
                    <a:pt x="1096" y="45"/>
                  </a:cubicBezTo>
                  <a:cubicBezTo>
                    <a:pt x="1036" y="105"/>
                    <a:pt x="893" y="152"/>
                    <a:pt x="691" y="152"/>
                  </a:cubicBezTo>
                  <a:cubicBezTo>
                    <a:pt x="477" y="152"/>
                    <a:pt x="346" y="81"/>
                    <a:pt x="286" y="45"/>
                  </a:cubicBezTo>
                  <a:cubicBezTo>
                    <a:pt x="256" y="15"/>
                    <a:pt x="215" y="1"/>
                    <a:pt x="1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54" name="Google Shape;10765;p79">
              <a:extLst>
                <a:ext uri="{FF2B5EF4-FFF2-40B4-BE49-F238E27FC236}">
                  <a16:creationId xmlns:a16="http://schemas.microsoft.com/office/drawing/2014/main" id="{54C9F05F-E787-77FA-6894-D28343992AA5}"/>
                </a:ext>
              </a:extLst>
            </p:cNvPr>
            <p:cNvSpPr/>
            <p:nvPr/>
          </p:nvSpPr>
          <p:spPr>
            <a:xfrm>
              <a:off x="7254805" y="3006344"/>
              <a:ext cx="10201" cy="15492"/>
            </a:xfrm>
            <a:custGeom>
              <a:avLst/>
              <a:gdLst/>
              <a:ahLst/>
              <a:cxnLst/>
              <a:rect l="l" t="t" r="r" b="b"/>
              <a:pathLst>
                <a:path w="322" h="489" extrusionOk="0">
                  <a:moveTo>
                    <a:pt x="167" y="0"/>
                  </a:moveTo>
                  <a:cubicBezTo>
                    <a:pt x="72" y="0"/>
                    <a:pt x="0" y="71"/>
                    <a:pt x="0" y="155"/>
                  </a:cubicBezTo>
                  <a:lnTo>
                    <a:pt x="0" y="322"/>
                  </a:lnTo>
                  <a:cubicBezTo>
                    <a:pt x="0" y="417"/>
                    <a:pt x="72" y="488"/>
                    <a:pt x="167" y="488"/>
                  </a:cubicBezTo>
                  <a:cubicBezTo>
                    <a:pt x="250" y="488"/>
                    <a:pt x="322" y="417"/>
                    <a:pt x="322" y="322"/>
                  </a:cubicBezTo>
                  <a:lnTo>
                    <a:pt x="322" y="155"/>
                  </a:lnTo>
                  <a:cubicBezTo>
                    <a:pt x="322" y="71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55" name="Google Shape;10766;p79">
              <a:extLst>
                <a:ext uri="{FF2B5EF4-FFF2-40B4-BE49-F238E27FC236}">
                  <a16:creationId xmlns:a16="http://schemas.microsoft.com/office/drawing/2014/main" id="{93A3204D-DF74-2679-CC49-7C1ABA3E3726}"/>
                </a:ext>
              </a:extLst>
            </p:cNvPr>
            <p:cNvSpPr/>
            <p:nvPr/>
          </p:nvSpPr>
          <p:spPr>
            <a:xfrm>
              <a:off x="7319686" y="3006344"/>
              <a:ext cx="10581" cy="15492"/>
            </a:xfrm>
            <a:custGeom>
              <a:avLst/>
              <a:gdLst/>
              <a:ahLst/>
              <a:cxnLst/>
              <a:rect l="l" t="t" r="r" b="b"/>
              <a:pathLst>
                <a:path w="334" h="489" extrusionOk="0">
                  <a:moveTo>
                    <a:pt x="167" y="0"/>
                  </a:moveTo>
                  <a:cubicBezTo>
                    <a:pt x="84" y="0"/>
                    <a:pt x="0" y="71"/>
                    <a:pt x="0" y="155"/>
                  </a:cubicBezTo>
                  <a:lnTo>
                    <a:pt x="0" y="322"/>
                  </a:lnTo>
                  <a:cubicBezTo>
                    <a:pt x="0" y="417"/>
                    <a:pt x="84" y="488"/>
                    <a:pt x="167" y="488"/>
                  </a:cubicBezTo>
                  <a:cubicBezTo>
                    <a:pt x="262" y="488"/>
                    <a:pt x="334" y="417"/>
                    <a:pt x="334" y="322"/>
                  </a:cubicBezTo>
                  <a:lnTo>
                    <a:pt x="334" y="155"/>
                  </a:lnTo>
                  <a:cubicBezTo>
                    <a:pt x="334" y="71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56" name="Google Shape;10767;p79">
              <a:extLst>
                <a:ext uri="{FF2B5EF4-FFF2-40B4-BE49-F238E27FC236}">
                  <a16:creationId xmlns:a16="http://schemas.microsoft.com/office/drawing/2014/main" id="{EA00CE35-C71D-B93B-1AC7-D50E5F1BF6A2}"/>
                </a:ext>
              </a:extLst>
            </p:cNvPr>
            <p:cNvSpPr/>
            <p:nvPr/>
          </p:nvSpPr>
          <p:spPr>
            <a:xfrm>
              <a:off x="7249135" y="2990124"/>
              <a:ext cx="21162" cy="10581"/>
            </a:xfrm>
            <a:custGeom>
              <a:avLst/>
              <a:gdLst/>
              <a:ahLst/>
              <a:cxnLst/>
              <a:rect l="l" t="t" r="r" b="b"/>
              <a:pathLst>
                <a:path w="668" h="334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3"/>
                    <a:pt x="168" y="333"/>
                  </a:cubicBezTo>
                  <a:lnTo>
                    <a:pt x="501" y="333"/>
                  </a:lnTo>
                  <a:cubicBezTo>
                    <a:pt x="596" y="333"/>
                    <a:pt x="668" y="250"/>
                    <a:pt x="668" y="167"/>
                  </a:cubicBezTo>
                  <a:cubicBezTo>
                    <a:pt x="668" y="60"/>
                    <a:pt x="596" y="0"/>
                    <a:pt x="5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57" name="Google Shape;10768;p79">
              <a:extLst>
                <a:ext uri="{FF2B5EF4-FFF2-40B4-BE49-F238E27FC236}">
                  <a16:creationId xmlns:a16="http://schemas.microsoft.com/office/drawing/2014/main" id="{9ED5ADD6-40DC-6CD8-0756-C9341068D83C}"/>
                </a:ext>
              </a:extLst>
            </p:cNvPr>
            <p:cNvSpPr/>
            <p:nvPr/>
          </p:nvSpPr>
          <p:spPr>
            <a:xfrm>
              <a:off x="7314015" y="2990124"/>
              <a:ext cx="21542" cy="10581"/>
            </a:xfrm>
            <a:custGeom>
              <a:avLst/>
              <a:gdLst/>
              <a:ahLst/>
              <a:cxnLst/>
              <a:rect l="l" t="t" r="r" b="b"/>
              <a:pathLst>
                <a:path w="680" h="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50"/>
                    <a:pt x="84" y="333"/>
                    <a:pt x="167" y="333"/>
                  </a:cubicBezTo>
                  <a:lnTo>
                    <a:pt x="513" y="333"/>
                  </a:lnTo>
                  <a:cubicBezTo>
                    <a:pt x="596" y="333"/>
                    <a:pt x="667" y="250"/>
                    <a:pt x="667" y="167"/>
                  </a:cubicBezTo>
                  <a:cubicBezTo>
                    <a:pt x="679" y="60"/>
                    <a:pt x="596" y="0"/>
                    <a:pt x="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358" name="Google Shape;10769;p79">
            <a:extLst>
              <a:ext uri="{FF2B5EF4-FFF2-40B4-BE49-F238E27FC236}">
                <a16:creationId xmlns:a16="http://schemas.microsoft.com/office/drawing/2014/main" id="{B6781D73-93A4-4310-705A-E17AD25C9908}"/>
              </a:ext>
            </a:extLst>
          </p:cNvPr>
          <p:cNvGrpSpPr/>
          <p:nvPr/>
        </p:nvGrpSpPr>
        <p:grpSpPr>
          <a:xfrm>
            <a:off x="12653654" y="4591053"/>
            <a:ext cx="522150" cy="695630"/>
            <a:chOff x="6709751" y="2881842"/>
            <a:chExt cx="261075" cy="347815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359" name="Google Shape;10770;p79">
              <a:extLst>
                <a:ext uri="{FF2B5EF4-FFF2-40B4-BE49-F238E27FC236}">
                  <a16:creationId xmlns:a16="http://schemas.microsoft.com/office/drawing/2014/main" id="{A45B322C-7F73-9684-0874-4486336EA87F}"/>
                </a:ext>
              </a:extLst>
            </p:cNvPr>
            <p:cNvSpPr/>
            <p:nvPr/>
          </p:nvSpPr>
          <p:spPr>
            <a:xfrm>
              <a:off x="6709751" y="2881842"/>
              <a:ext cx="261075" cy="347815"/>
            </a:xfrm>
            <a:custGeom>
              <a:avLst/>
              <a:gdLst/>
              <a:ahLst/>
              <a:cxnLst/>
              <a:rect l="l" t="t" r="r" b="b"/>
              <a:pathLst>
                <a:path w="8241" h="10979" extrusionOk="0">
                  <a:moveTo>
                    <a:pt x="1394" y="4680"/>
                  </a:moveTo>
                  <a:cubicBezTo>
                    <a:pt x="1477" y="4728"/>
                    <a:pt x="1573" y="4740"/>
                    <a:pt x="1668" y="4740"/>
                  </a:cubicBezTo>
                  <a:lnTo>
                    <a:pt x="1787" y="4740"/>
                  </a:lnTo>
                  <a:cubicBezTo>
                    <a:pt x="1858" y="5323"/>
                    <a:pt x="2156" y="5823"/>
                    <a:pt x="2561" y="6180"/>
                  </a:cubicBezTo>
                  <a:cubicBezTo>
                    <a:pt x="2468" y="6204"/>
                    <a:pt x="2384" y="6215"/>
                    <a:pt x="2308" y="6215"/>
                  </a:cubicBezTo>
                  <a:cubicBezTo>
                    <a:pt x="1897" y="6215"/>
                    <a:pt x="1727" y="5915"/>
                    <a:pt x="1727" y="5895"/>
                  </a:cubicBezTo>
                  <a:cubicBezTo>
                    <a:pt x="1692" y="5835"/>
                    <a:pt x="1632" y="5799"/>
                    <a:pt x="1573" y="5799"/>
                  </a:cubicBezTo>
                  <a:cubicBezTo>
                    <a:pt x="1546" y="5802"/>
                    <a:pt x="1520" y="5803"/>
                    <a:pt x="1495" y="5803"/>
                  </a:cubicBezTo>
                  <a:cubicBezTo>
                    <a:pt x="1123" y="5803"/>
                    <a:pt x="974" y="5562"/>
                    <a:pt x="918" y="5395"/>
                  </a:cubicBezTo>
                  <a:cubicBezTo>
                    <a:pt x="1144" y="5323"/>
                    <a:pt x="1394" y="5133"/>
                    <a:pt x="1394" y="4716"/>
                  </a:cubicBezTo>
                  <a:lnTo>
                    <a:pt x="1394" y="4680"/>
                  </a:lnTo>
                  <a:close/>
                  <a:moveTo>
                    <a:pt x="6871" y="4716"/>
                  </a:moveTo>
                  <a:lnTo>
                    <a:pt x="6871" y="4740"/>
                  </a:lnTo>
                  <a:cubicBezTo>
                    <a:pt x="6895" y="5144"/>
                    <a:pt x="7145" y="5335"/>
                    <a:pt x="7371" y="5418"/>
                  </a:cubicBezTo>
                  <a:cubicBezTo>
                    <a:pt x="7314" y="5566"/>
                    <a:pt x="7159" y="5813"/>
                    <a:pt x="6770" y="5813"/>
                  </a:cubicBezTo>
                  <a:cubicBezTo>
                    <a:pt x="6752" y="5813"/>
                    <a:pt x="6734" y="5812"/>
                    <a:pt x="6716" y="5811"/>
                  </a:cubicBezTo>
                  <a:cubicBezTo>
                    <a:pt x="6645" y="5811"/>
                    <a:pt x="6597" y="5847"/>
                    <a:pt x="6561" y="5906"/>
                  </a:cubicBezTo>
                  <a:cubicBezTo>
                    <a:pt x="6551" y="5917"/>
                    <a:pt x="6367" y="6237"/>
                    <a:pt x="5922" y="6237"/>
                  </a:cubicBezTo>
                  <a:cubicBezTo>
                    <a:pt x="5859" y="6237"/>
                    <a:pt x="5790" y="6231"/>
                    <a:pt x="5716" y="6216"/>
                  </a:cubicBezTo>
                  <a:cubicBezTo>
                    <a:pt x="6133" y="5847"/>
                    <a:pt x="6418" y="5335"/>
                    <a:pt x="6490" y="4775"/>
                  </a:cubicBezTo>
                  <a:lnTo>
                    <a:pt x="6609" y="4775"/>
                  </a:lnTo>
                  <a:cubicBezTo>
                    <a:pt x="6692" y="4775"/>
                    <a:pt x="6799" y="4740"/>
                    <a:pt x="6871" y="4716"/>
                  </a:cubicBezTo>
                  <a:close/>
                  <a:moveTo>
                    <a:pt x="4132" y="275"/>
                  </a:moveTo>
                  <a:cubicBezTo>
                    <a:pt x="4656" y="275"/>
                    <a:pt x="5002" y="382"/>
                    <a:pt x="5133" y="596"/>
                  </a:cubicBezTo>
                  <a:cubicBezTo>
                    <a:pt x="5204" y="715"/>
                    <a:pt x="5359" y="787"/>
                    <a:pt x="5502" y="811"/>
                  </a:cubicBezTo>
                  <a:cubicBezTo>
                    <a:pt x="6299" y="906"/>
                    <a:pt x="6871" y="1561"/>
                    <a:pt x="6871" y="2347"/>
                  </a:cubicBezTo>
                  <a:lnTo>
                    <a:pt x="6871" y="3632"/>
                  </a:lnTo>
                  <a:cubicBezTo>
                    <a:pt x="6799" y="3585"/>
                    <a:pt x="6692" y="3573"/>
                    <a:pt x="6609" y="3573"/>
                  </a:cubicBezTo>
                  <a:lnTo>
                    <a:pt x="6514" y="3573"/>
                  </a:lnTo>
                  <a:lnTo>
                    <a:pt x="6514" y="3394"/>
                  </a:lnTo>
                  <a:cubicBezTo>
                    <a:pt x="6514" y="2858"/>
                    <a:pt x="6240" y="2632"/>
                    <a:pt x="5942" y="2394"/>
                  </a:cubicBezTo>
                  <a:cubicBezTo>
                    <a:pt x="5823" y="2299"/>
                    <a:pt x="5704" y="2204"/>
                    <a:pt x="5585" y="2085"/>
                  </a:cubicBezTo>
                  <a:cubicBezTo>
                    <a:pt x="5555" y="2055"/>
                    <a:pt x="5514" y="2040"/>
                    <a:pt x="5472" y="2040"/>
                  </a:cubicBezTo>
                  <a:cubicBezTo>
                    <a:pt x="5430" y="2040"/>
                    <a:pt x="5388" y="2055"/>
                    <a:pt x="5359" y="2085"/>
                  </a:cubicBezTo>
                  <a:cubicBezTo>
                    <a:pt x="5299" y="2144"/>
                    <a:pt x="5299" y="2239"/>
                    <a:pt x="5359" y="2299"/>
                  </a:cubicBezTo>
                  <a:cubicBezTo>
                    <a:pt x="5490" y="2442"/>
                    <a:pt x="5621" y="2537"/>
                    <a:pt x="5740" y="2644"/>
                  </a:cubicBezTo>
                  <a:cubicBezTo>
                    <a:pt x="6025" y="2870"/>
                    <a:pt x="6204" y="3013"/>
                    <a:pt x="6204" y="3394"/>
                  </a:cubicBezTo>
                  <a:lnTo>
                    <a:pt x="6204" y="3728"/>
                  </a:lnTo>
                  <a:cubicBezTo>
                    <a:pt x="6204" y="3787"/>
                    <a:pt x="6240" y="3835"/>
                    <a:pt x="6276" y="3871"/>
                  </a:cubicBezTo>
                  <a:cubicBezTo>
                    <a:pt x="6323" y="3894"/>
                    <a:pt x="6323" y="3894"/>
                    <a:pt x="6490" y="3894"/>
                  </a:cubicBezTo>
                  <a:lnTo>
                    <a:pt x="6621" y="3894"/>
                  </a:lnTo>
                  <a:cubicBezTo>
                    <a:pt x="6776" y="3894"/>
                    <a:pt x="6895" y="4013"/>
                    <a:pt x="6895" y="4168"/>
                  </a:cubicBezTo>
                  <a:cubicBezTo>
                    <a:pt x="6895" y="4311"/>
                    <a:pt x="6776" y="4430"/>
                    <a:pt x="6621" y="4430"/>
                  </a:cubicBezTo>
                  <a:lnTo>
                    <a:pt x="6537" y="4430"/>
                  </a:lnTo>
                  <a:lnTo>
                    <a:pt x="6537" y="4418"/>
                  </a:lnTo>
                  <a:cubicBezTo>
                    <a:pt x="6537" y="4323"/>
                    <a:pt x="6454" y="4252"/>
                    <a:pt x="6371" y="4252"/>
                  </a:cubicBezTo>
                  <a:cubicBezTo>
                    <a:pt x="6276" y="4252"/>
                    <a:pt x="6204" y="4323"/>
                    <a:pt x="6204" y="4418"/>
                  </a:cubicBezTo>
                  <a:cubicBezTo>
                    <a:pt x="6204" y="5549"/>
                    <a:pt x="5287" y="6478"/>
                    <a:pt x="4132" y="6478"/>
                  </a:cubicBezTo>
                  <a:cubicBezTo>
                    <a:pt x="4118" y="6478"/>
                    <a:pt x="4104" y="6478"/>
                    <a:pt x="4090" y="6478"/>
                  </a:cubicBezTo>
                  <a:cubicBezTo>
                    <a:pt x="2979" y="6478"/>
                    <a:pt x="2085" y="5547"/>
                    <a:pt x="2085" y="4430"/>
                  </a:cubicBezTo>
                  <a:cubicBezTo>
                    <a:pt x="2085" y="4347"/>
                    <a:pt x="2013" y="4263"/>
                    <a:pt x="1918" y="4263"/>
                  </a:cubicBezTo>
                  <a:cubicBezTo>
                    <a:pt x="1834" y="4263"/>
                    <a:pt x="1751" y="4347"/>
                    <a:pt x="1751" y="4430"/>
                  </a:cubicBezTo>
                  <a:lnTo>
                    <a:pt x="1751" y="4442"/>
                  </a:lnTo>
                  <a:lnTo>
                    <a:pt x="1668" y="4442"/>
                  </a:lnTo>
                  <a:cubicBezTo>
                    <a:pt x="1513" y="4442"/>
                    <a:pt x="1394" y="4323"/>
                    <a:pt x="1394" y="4180"/>
                  </a:cubicBezTo>
                  <a:cubicBezTo>
                    <a:pt x="1394" y="4025"/>
                    <a:pt x="1513" y="3906"/>
                    <a:pt x="1668" y="3906"/>
                  </a:cubicBezTo>
                  <a:lnTo>
                    <a:pt x="1751" y="3906"/>
                  </a:lnTo>
                  <a:cubicBezTo>
                    <a:pt x="2037" y="3906"/>
                    <a:pt x="2263" y="3692"/>
                    <a:pt x="2263" y="3406"/>
                  </a:cubicBezTo>
                  <a:cubicBezTo>
                    <a:pt x="2263" y="3228"/>
                    <a:pt x="2346" y="3073"/>
                    <a:pt x="2501" y="2942"/>
                  </a:cubicBezTo>
                  <a:lnTo>
                    <a:pt x="2513" y="2954"/>
                  </a:lnTo>
                  <a:cubicBezTo>
                    <a:pt x="2549" y="2989"/>
                    <a:pt x="2585" y="3001"/>
                    <a:pt x="2632" y="3001"/>
                  </a:cubicBezTo>
                  <a:cubicBezTo>
                    <a:pt x="2680" y="3001"/>
                    <a:pt x="2704" y="2989"/>
                    <a:pt x="2739" y="2954"/>
                  </a:cubicBezTo>
                  <a:cubicBezTo>
                    <a:pt x="2799" y="2894"/>
                    <a:pt x="2811" y="2823"/>
                    <a:pt x="2763" y="2751"/>
                  </a:cubicBezTo>
                  <a:cubicBezTo>
                    <a:pt x="3085" y="2573"/>
                    <a:pt x="3513" y="2442"/>
                    <a:pt x="3930" y="2299"/>
                  </a:cubicBezTo>
                  <a:cubicBezTo>
                    <a:pt x="4644" y="2061"/>
                    <a:pt x="5323" y="1846"/>
                    <a:pt x="5502" y="1394"/>
                  </a:cubicBezTo>
                  <a:cubicBezTo>
                    <a:pt x="5537" y="1311"/>
                    <a:pt x="5502" y="1215"/>
                    <a:pt x="5418" y="1192"/>
                  </a:cubicBezTo>
                  <a:cubicBezTo>
                    <a:pt x="5393" y="1182"/>
                    <a:pt x="5369" y="1178"/>
                    <a:pt x="5347" y="1178"/>
                  </a:cubicBezTo>
                  <a:cubicBezTo>
                    <a:pt x="5283" y="1178"/>
                    <a:pt x="5230" y="1213"/>
                    <a:pt x="5204" y="1275"/>
                  </a:cubicBezTo>
                  <a:cubicBezTo>
                    <a:pt x="5085" y="1585"/>
                    <a:pt x="4454" y="1799"/>
                    <a:pt x="3823" y="1989"/>
                  </a:cubicBezTo>
                  <a:cubicBezTo>
                    <a:pt x="3382" y="2144"/>
                    <a:pt x="2906" y="2287"/>
                    <a:pt x="2549" y="2513"/>
                  </a:cubicBezTo>
                  <a:lnTo>
                    <a:pt x="2085" y="2025"/>
                  </a:lnTo>
                  <a:cubicBezTo>
                    <a:pt x="2049" y="1990"/>
                    <a:pt x="1997" y="1967"/>
                    <a:pt x="1947" y="1967"/>
                  </a:cubicBezTo>
                  <a:cubicBezTo>
                    <a:pt x="1914" y="1967"/>
                    <a:pt x="1882" y="1977"/>
                    <a:pt x="1858" y="2001"/>
                  </a:cubicBezTo>
                  <a:cubicBezTo>
                    <a:pt x="1799" y="2061"/>
                    <a:pt x="1787" y="2168"/>
                    <a:pt x="1846" y="2227"/>
                  </a:cubicBezTo>
                  <a:lnTo>
                    <a:pt x="2275" y="2692"/>
                  </a:lnTo>
                  <a:cubicBezTo>
                    <a:pt x="2073" y="2870"/>
                    <a:pt x="1930" y="3097"/>
                    <a:pt x="1930" y="3394"/>
                  </a:cubicBezTo>
                  <a:cubicBezTo>
                    <a:pt x="1930" y="3490"/>
                    <a:pt x="1858" y="3573"/>
                    <a:pt x="1751" y="3573"/>
                  </a:cubicBezTo>
                  <a:lnTo>
                    <a:pt x="1668" y="3573"/>
                  </a:lnTo>
                  <a:cubicBezTo>
                    <a:pt x="1573" y="3573"/>
                    <a:pt x="1477" y="3597"/>
                    <a:pt x="1394" y="3632"/>
                  </a:cubicBezTo>
                  <a:lnTo>
                    <a:pt x="1394" y="2692"/>
                  </a:lnTo>
                  <a:cubicBezTo>
                    <a:pt x="1394" y="1787"/>
                    <a:pt x="1906" y="1204"/>
                    <a:pt x="2335" y="894"/>
                  </a:cubicBezTo>
                  <a:cubicBezTo>
                    <a:pt x="2858" y="501"/>
                    <a:pt x="3525" y="275"/>
                    <a:pt x="4132" y="275"/>
                  </a:cubicBezTo>
                  <a:close/>
                  <a:moveTo>
                    <a:pt x="5013" y="6680"/>
                  </a:moveTo>
                  <a:lnTo>
                    <a:pt x="5013" y="7526"/>
                  </a:lnTo>
                  <a:cubicBezTo>
                    <a:pt x="5013" y="7633"/>
                    <a:pt x="5002" y="7716"/>
                    <a:pt x="4966" y="7811"/>
                  </a:cubicBezTo>
                  <a:cubicBezTo>
                    <a:pt x="4942" y="7895"/>
                    <a:pt x="4990" y="7990"/>
                    <a:pt x="5073" y="8014"/>
                  </a:cubicBezTo>
                  <a:cubicBezTo>
                    <a:pt x="5085" y="8014"/>
                    <a:pt x="5109" y="8038"/>
                    <a:pt x="5133" y="8038"/>
                  </a:cubicBezTo>
                  <a:cubicBezTo>
                    <a:pt x="5192" y="8038"/>
                    <a:pt x="5263" y="7990"/>
                    <a:pt x="5287" y="7931"/>
                  </a:cubicBezTo>
                  <a:cubicBezTo>
                    <a:pt x="5323" y="7800"/>
                    <a:pt x="5359" y="7681"/>
                    <a:pt x="5359" y="7526"/>
                  </a:cubicBezTo>
                  <a:lnTo>
                    <a:pt x="5359" y="7240"/>
                  </a:lnTo>
                  <a:lnTo>
                    <a:pt x="5787" y="7395"/>
                  </a:lnTo>
                  <a:cubicBezTo>
                    <a:pt x="5859" y="7419"/>
                    <a:pt x="5906" y="7478"/>
                    <a:pt x="5906" y="7561"/>
                  </a:cubicBezTo>
                  <a:cubicBezTo>
                    <a:pt x="5918" y="8133"/>
                    <a:pt x="5787" y="8633"/>
                    <a:pt x="5656" y="8931"/>
                  </a:cubicBezTo>
                  <a:cubicBezTo>
                    <a:pt x="5567" y="9130"/>
                    <a:pt x="5376" y="9255"/>
                    <a:pt x="5170" y="9255"/>
                  </a:cubicBezTo>
                  <a:cubicBezTo>
                    <a:pt x="5130" y="9255"/>
                    <a:pt x="5090" y="9250"/>
                    <a:pt x="5049" y="9240"/>
                  </a:cubicBezTo>
                  <a:lnTo>
                    <a:pt x="4180" y="9026"/>
                  </a:lnTo>
                  <a:lnTo>
                    <a:pt x="4109" y="9026"/>
                  </a:lnTo>
                  <a:lnTo>
                    <a:pt x="3239" y="9240"/>
                  </a:lnTo>
                  <a:cubicBezTo>
                    <a:pt x="3197" y="9250"/>
                    <a:pt x="3154" y="9255"/>
                    <a:pt x="3112" y="9255"/>
                  </a:cubicBezTo>
                  <a:cubicBezTo>
                    <a:pt x="2908" y="9255"/>
                    <a:pt x="2721" y="9138"/>
                    <a:pt x="2632" y="8931"/>
                  </a:cubicBezTo>
                  <a:cubicBezTo>
                    <a:pt x="2513" y="8633"/>
                    <a:pt x="2370" y="8133"/>
                    <a:pt x="2406" y="7538"/>
                  </a:cubicBezTo>
                  <a:cubicBezTo>
                    <a:pt x="2406" y="7466"/>
                    <a:pt x="2466" y="7407"/>
                    <a:pt x="2525" y="7383"/>
                  </a:cubicBezTo>
                  <a:lnTo>
                    <a:pt x="2966" y="7228"/>
                  </a:lnTo>
                  <a:lnTo>
                    <a:pt x="2966" y="7514"/>
                  </a:lnTo>
                  <a:cubicBezTo>
                    <a:pt x="2966" y="8169"/>
                    <a:pt x="3501" y="8704"/>
                    <a:pt x="4156" y="8704"/>
                  </a:cubicBezTo>
                  <a:cubicBezTo>
                    <a:pt x="4394" y="8704"/>
                    <a:pt x="4609" y="8633"/>
                    <a:pt x="4811" y="8514"/>
                  </a:cubicBezTo>
                  <a:cubicBezTo>
                    <a:pt x="4882" y="8466"/>
                    <a:pt x="4894" y="8359"/>
                    <a:pt x="4847" y="8288"/>
                  </a:cubicBezTo>
                  <a:cubicBezTo>
                    <a:pt x="4824" y="8242"/>
                    <a:pt x="4771" y="8215"/>
                    <a:pt x="4717" y="8215"/>
                  </a:cubicBezTo>
                  <a:cubicBezTo>
                    <a:pt x="4688" y="8215"/>
                    <a:pt x="4658" y="8223"/>
                    <a:pt x="4632" y="8240"/>
                  </a:cubicBezTo>
                  <a:cubicBezTo>
                    <a:pt x="4478" y="8335"/>
                    <a:pt x="4311" y="8395"/>
                    <a:pt x="4156" y="8395"/>
                  </a:cubicBezTo>
                  <a:cubicBezTo>
                    <a:pt x="3680" y="8395"/>
                    <a:pt x="3287" y="8002"/>
                    <a:pt x="3287" y="7526"/>
                  </a:cubicBezTo>
                  <a:lnTo>
                    <a:pt x="3287" y="6680"/>
                  </a:lnTo>
                  <a:cubicBezTo>
                    <a:pt x="3561" y="6788"/>
                    <a:pt x="3859" y="6847"/>
                    <a:pt x="4156" y="6847"/>
                  </a:cubicBezTo>
                  <a:cubicBezTo>
                    <a:pt x="4454" y="6847"/>
                    <a:pt x="4752" y="6788"/>
                    <a:pt x="5013" y="6680"/>
                  </a:cubicBezTo>
                  <a:close/>
                  <a:moveTo>
                    <a:pt x="4109" y="1"/>
                  </a:moveTo>
                  <a:cubicBezTo>
                    <a:pt x="3418" y="1"/>
                    <a:pt x="2680" y="251"/>
                    <a:pt x="2108" y="668"/>
                  </a:cubicBezTo>
                  <a:cubicBezTo>
                    <a:pt x="1620" y="1025"/>
                    <a:pt x="1037" y="1680"/>
                    <a:pt x="1037" y="2716"/>
                  </a:cubicBezTo>
                  <a:lnTo>
                    <a:pt x="1037" y="4728"/>
                  </a:lnTo>
                  <a:cubicBezTo>
                    <a:pt x="1037" y="5097"/>
                    <a:pt x="739" y="5133"/>
                    <a:pt x="680" y="5133"/>
                  </a:cubicBezTo>
                  <a:cubicBezTo>
                    <a:pt x="644" y="5133"/>
                    <a:pt x="596" y="5144"/>
                    <a:pt x="561" y="5192"/>
                  </a:cubicBezTo>
                  <a:cubicBezTo>
                    <a:pt x="537" y="5216"/>
                    <a:pt x="525" y="5264"/>
                    <a:pt x="525" y="5311"/>
                  </a:cubicBezTo>
                  <a:cubicBezTo>
                    <a:pt x="525" y="5323"/>
                    <a:pt x="608" y="6133"/>
                    <a:pt x="1442" y="6145"/>
                  </a:cubicBezTo>
                  <a:cubicBezTo>
                    <a:pt x="1501" y="6216"/>
                    <a:pt x="1596" y="6323"/>
                    <a:pt x="1739" y="6407"/>
                  </a:cubicBezTo>
                  <a:cubicBezTo>
                    <a:pt x="1874" y="6489"/>
                    <a:pt x="2069" y="6571"/>
                    <a:pt x="2325" y="6571"/>
                  </a:cubicBezTo>
                  <a:cubicBezTo>
                    <a:pt x="2477" y="6571"/>
                    <a:pt x="2651" y="6542"/>
                    <a:pt x="2847" y="6466"/>
                  </a:cubicBezTo>
                  <a:cubicBezTo>
                    <a:pt x="2870" y="6478"/>
                    <a:pt x="2882" y="6502"/>
                    <a:pt x="2918" y="6514"/>
                  </a:cubicBezTo>
                  <a:lnTo>
                    <a:pt x="2918" y="6895"/>
                  </a:lnTo>
                  <a:lnTo>
                    <a:pt x="2382" y="7073"/>
                  </a:lnTo>
                  <a:cubicBezTo>
                    <a:pt x="2192" y="7157"/>
                    <a:pt x="2049" y="7323"/>
                    <a:pt x="2037" y="7526"/>
                  </a:cubicBezTo>
                  <a:lnTo>
                    <a:pt x="2037" y="7561"/>
                  </a:lnTo>
                  <a:lnTo>
                    <a:pt x="787" y="8002"/>
                  </a:lnTo>
                  <a:cubicBezTo>
                    <a:pt x="310" y="8169"/>
                    <a:pt x="1" y="8609"/>
                    <a:pt x="1" y="9121"/>
                  </a:cubicBezTo>
                  <a:lnTo>
                    <a:pt x="1" y="10788"/>
                  </a:lnTo>
                  <a:cubicBezTo>
                    <a:pt x="1" y="10871"/>
                    <a:pt x="72" y="10955"/>
                    <a:pt x="168" y="10955"/>
                  </a:cubicBezTo>
                  <a:cubicBezTo>
                    <a:pt x="251" y="10955"/>
                    <a:pt x="322" y="10871"/>
                    <a:pt x="322" y="10788"/>
                  </a:cubicBezTo>
                  <a:lnTo>
                    <a:pt x="322" y="9121"/>
                  </a:lnTo>
                  <a:cubicBezTo>
                    <a:pt x="322" y="9014"/>
                    <a:pt x="346" y="8895"/>
                    <a:pt x="382" y="8812"/>
                  </a:cubicBezTo>
                  <a:lnTo>
                    <a:pt x="1203" y="9502"/>
                  </a:lnTo>
                  <a:cubicBezTo>
                    <a:pt x="1323" y="9609"/>
                    <a:pt x="1382" y="9740"/>
                    <a:pt x="1382" y="9907"/>
                  </a:cubicBezTo>
                  <a:lnTo>
                    <a:pt x="1382" y="10788"/>
                  </a:lnTo>
                  <a:cubicBezTo>
                    <a:pt x="1382" y="10871"/>
                    <a:pt x="1453" y="10955"/>
                    <a:pt x="1549" y="10955"/>
                  </a:cubicBezTo>
                  <a:cubicBezTo>
                    <a:pt x="1632" y="10955"/>
                    <a:pt x="1715" y="10871"/>
                    <a:pt x="1715" y="10788"/>
                  </a:cubicBezTo>
                  <a:lnTo>
                    <a:pt x="1715" y="9907"/>
                  </a:lnTo>
                  <a:cubicBezTo>
                    <a:pt x="1715" y="9657"/>
                    <a:pt x="1608" y="9431"/>
                    <a:pt x="1418" y="9264"/>
                  </a:cubicBezTo>
                  <a:lnTo>
                    <a:pt x="561" y="8538"/>
                  </a:lnTo>
                  <a:cubicBezTo>
                    <a:pt x="656" y="8431"/>
                    <a:pt x="775" y="8359"/>
                    <a:pt x="906" y="8312"/>
                  </a:cubicBezTo>
                  <a:lnTo>
                    <a:pt x="2037" y="7919"/>
                  </a:lnTo>
                  <a:cubicBezTo>
                    <a:pt x="2049" y="8419"/>
                    <a:pt x="2180" y="8824"/>
                    <a:pt x="2287" y="9085"/>
                  </a:cubicBezTo>
                  <a:cubicBezTo>
                    <a:pt x="2426" y="9414"/>
                    <a:pt x="2740" y="9609"/>
                    <a:pt x="3075" y="9609"/>
                  </a:cubicBezTo>
                  <a:cubicBezTo>
                    <a:pt x="3141" y="9609"/>
                    <a:pt x="3208" y="9601"/>
                    <a:pt x="3275" y="9586"/>
                  </a:cubicBezTo>
                  <a:lnTo>
                    <a:pt x="4085" y="9371"/>
                  </a:lnTo>
                  <a:lnTo>
                    <a:pt x="4906" y="9586"/>
                  </a:lnTo>
                  <a:cubicBezTo>
                    <a:pt x="4978" y="9597"/>
                    <a:pt x="5049" y="9609"/>
                    <a:pt x="5121" y="9609"/>
                  </a:cubicBezTo>
                  <a:cubicBezTo>
                    <a:pt x="5442" y="9609"/>
                    <a:pt x="5752" y="9419"/>
                    <a:pt x="5895" y="9085"/>
                  </a:cubicBezTo>
                  <a:cubicBezTo>
                    <a:pt x="6002" y="8824"/>
                    <a:pt x="6133" y="8419"/>
                    <a:pt x="6145" y="7931"/>
                  </a:cubicBezTo>
                  <a:lnTo>
                    <a:pt x="7276" y="8335"/>
                  </a:lnTo>
                  <a:cubicBezTo>
                    <a:pt x="7407" y="8371"/>
                    <a:pt x="7526" y="8466"/>
                    <a:pt x="7621" y="8550"/>
                  </a:cubicBezTo>
                  <a:lnTo>
                    <a:pt x="6764" y="9288"/>
                  </a:lnTo>
                  <a:cubicBezTo>
                    <a:pt x="6573" y="9443"/>
                    <a:pt x="6466" y="9669"/>
                    <a:pt x="6466" y="9919"/>
                  </a:cubicBezTo>
                  <a:lnTo>
                    <a:pt x="6466" y="10800"/>
                  </a:lnTo>
                  <a:cubicBezTo>
                    <a:pt x="6466" y="10895"/>
                    <a:pt x="6549" y="10967"/>
                    <a:pt x="6633" y="10967"/>
                  </a:cubicBezTo>
                  <a:cubicBezTo>
                    <a:pt x="6728" y="10967"/>
                    <a:pt x="6799" y="10895"/>
                    <a:pt x="6799" y="10800"/>
                  </a:cubicBezTo>
                  <a:lnTo>
                    <a:pt x="6799" y="9919"/>
                  </a:lnTo>
                  <a:cubicBezTo>
                    <a:pt x="6799" y="9776"/>
                    <a:pt x="6859" y="9621"/>
                    <a:pt x="6978" y="9526"/>
                  </a:cubicBezTo>
                  <a:lnTo>
                    <a:pt x="7776" y="8835"/>
                  </a:lnTo>
                  <a:cubicBezTo>
                    <a:pt x="7823" y="8943"/>
                    <a:pt x="7835" y="9050"/>
                    <a:pt x="7835" y="9145"/>
                  </a:cubicBezTo>
                  <a:lnTo>
                    <a:pt x="7835" y="10812"/>
                  </a:lnTo>
                  <a:cubicBezTo>
                    <a:pt x="7835" y="10907"/>
                    <a:pt x="7919" y="10979"/>
                    <a:pt x="8002" y="10979"/>
                  </a:cubicBezTo>
                  <a:cubicBezTo>
                    <a:pt x="8097" y="10979"/>
                    <a:pt x="8169" y="10907"/>
                    <a:pt x="8169" y="10812"/>
                  </a:cubicBezTo>
                  <a:lnTo>
                    <a:pt x="8169" y="9145"/>
                  </a:lnTo>
                  <a:cubicBezTo>
                    <a:pt x="8240" y="8597"/>
                    <a:pt x="7919" y="8133"/>
                    <a:pt x="7442" y="7978"/>
                  </a:cubicBezTo>
                  <a:lnTo>
                    <a:pt x="6204" y="7538"/>
                  </a:lnTo>
                  <a:lnTo>
                    <a:pt x="6204" y="7514"/>
                  </a:lnTo>
                  <a:cubicBezTo>
                    <a:pt x="6192" y="7300"/>
                    <a:pt x="6061" y="7121"/>
                    <a:pt x="5859" y="7061"/>
                  </a:cubicBezTo>
                  <a:lnTo>
                    <a:pt x="5323" y="6883"/>
                  </a:lnTo>
                  <a:lnTo>
                    <a:pt x="5323" y="6502"/>
                  </a:lnTo>
                  <a:cubicBezTo>
                    <a:pt x="5359" y="6478"/>
                    <a:pt x="5371" y="6466"/>
                    <a:pt x="5406" y="6454"/>
                  </a:cubicBezTo>
                  <a:cubicBezTo>
                    <a:pt x="5597" y="6526"/>
                    <a:pt x="5775" y="6561"/>
                    <a:pt x="5918" y="6561"/>
                  </a:cubicBezTo>
                  <a:cubicBezTo>
                    <a:pt x="6180" y="6561"/>
                    <a:pt x="6371" y="6490"/>
                    <a:pt x="6490" y="6407"/>
                  </a:cubicBezTo>
                  <a:cubicBezTo>
                    <a:pt x="6633" y="6323"/>
                    <a:pt x="6728" y="6216"/>
                    <a:pt x="6787" y="6145"/>
                  </a:cubicBezTo>
                  <a:cubicBezTo>
                    <a:pt x="7621" y="6133"/>
                    <a:pt x="7704" y="5323"/>
                    <a:pt x="7704" y="5311"/>
                  </a:cubicBezTo>
                  <a:cubicBezTo>
                    <a:pt x="7704" y="5264"/>
                    <a:pt x="7692" y="5216"/>
                    <a:pt x="7669" y="5192"/>
                  </a:cubicBezTo>
                  <a:cubicBezTo>
                    <a:pt x="7633" y="5156"/>
                    <a:pt x="7585" y="5133"/>
                    <a:pt x="7549" y="5133"/>
                  </a:cubicBezTo>
                  <a:cubicBezTo>
                    <a:pt x="7549" y="5133"/>
                    <a:pt x="7454" y="5133"/>
                    <a:pt x="7371" y="5073"/>
                  </a:cubicBezTo>
                  <a:cubicBezTo>
                    <a:pt x="7252" y="5014"/>
                    <a:pt x="7192" y="4894"/>
                    <a:pt x="7192" y="4728"/>
                  </a:cubicBezTo>
                  <a:lnTo>
                    <a:pt x="7192" y="2382"/>
                  </a:lnTo>
                  <a:cubicBezTo>
                    <a:pt x="7192" y="1430"/>
                    <a:pt x="6478" y="620"/>
                    <a:pt x="5525" y="513"/>
                  </a:cubicBezTo>
                  <a:cubicBezTo>
                    <a:pt x="5466" y="513"/>
                    <a:pt x="5406" y="489"/>
                    <a:pt x="5371" y="442"/>
                  </a:cubicBezTo>
                  <a:cubicBezTo>
                    <a:pt x="5180" y="144"/>
                    <a:pt x="4752" y="1"/>
                    <a:pt x="41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60" name="Google Shape;10771;p79">
              <a:extLst>
                <a:ext uri="{FF2B5EF4-FFF2-40B4-BE49-F238E27FC236}">
                  <a16:creationId xmlns:a16="http://schemas.microsoft.com/office/drawing/2014/main" id="{9EDD2AF3-0678-F5E3-B142-49FE0C0EF5E1}"/>
                </a:ext>
              </a:extLst>
            </p:cNvPr>
            <p:cNvSpPr/>
            <p:nvPr/>
          </p:nvSpPr>
          <p:spPr>
            <a:xfrm>
              <a:off x="6819522" y="3044519"/>
              <a:ext cx="43402" cy="15396"/>
            </a:xfrm>
            <a:custGeom>
              <a:avLst/>
              <a:gdLst/>
              <a:ahLst/>
              <a:cxnLst/>
              <a:rect l="l" t="t" r="r" b="b"/>
              <a:pathLst>
                <a:path w="1370" h="486" extrusionOk="0">
                  <a:moveTo>
                    <a:pt x="173" y="1"/>
                  </a:moveTo>
                  <a:cubicBezTo>
                    <a:pt x="132" y="1"/>
                    <a:pt x="90" y="15"/>
                    <a:pt x="60" y="45"/>
                  </a:cubicBezTo>
                  <a:cubicBezTo>
                    <a:pt x="1" y="105"/>
                    <a:pt x="1" y="200"/>
                    <a:pt x="60" y="260"/>
                  </a:cubicBezTo>
                  <a:cubicBezTo>
                    <a:pt x="191" y="402"/>
                    <a:pt x="429" y="486"/>
                    <a:pt x="691" y="486"/>
                  </a:cubicBezTo>
                  <a:cubicBezTo>
                    <a:pt x="941" y="486"/>
                    <a:pt x="1179" y="414"/>
                    <a:pt x="1310" y="260"/>
                  </a:cubicBezTo>
                  <a:cubicBezTo>
                    <a:pt x="1370" y="200"/>
                    <a:pt x="1370" y="105"/>
                    <a:pt x="1310" y="45"/>
                  </a:cubicBezTo>
                  <a:cubicBezTo>
                    <a:pt x="1281" y="15"/>
                    <a:pt x="1239" y="1"/>
                    <a:pt x="1197" y="1"/>
                  </a:cubicBezTo>
                  <a:cubicBezTo>
                    <a:pt x="1156" y="1"/>
                    <a:pt x="1114" y="15"/>
                    <a:pt x="1084" y="45"/>
                  </a:cubicBezTo>
                  <a:cubicBezTo>
                    <a:pt x="1025" y="105"/>
                    <a:pt x="894" y="152"/>
                    <a:pt x="691" y="152"/>
                  </a:cubicBezTo>
                  <a:cubicBezTo>
                    <a:pt x="477" y="152"/>
                    <a:pt x="346" y="81"/>
                    <a:pt x="286" y="45"/>
                  </a:cubicBezTo>
                  <a:cubicBezTo>
                    <a:pt x="257" y="15"/>
                    <a:pt x="215" y="1"/>
                    <a:pt x="1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61" name="Google Shape;10772;p79">
              <a:extLst>
                <a:ext uri="{FF2B5EF4-FFF2-40B4-BE49-F238E27FC236}">
                  <a16:creationId xmlns:a16="http://schemas.microsoft.com/office/drawing/2014/main" id="{DFCC8FDC-8D3A-0569-2232-E79C80239656}"/>
                </a:ext>
              </a:extLst>
            </p:cNvPr>
            <p:cNvSpPr/>
            <p:nvPr/>
          </p:nvSpPr>
          <p:spPr>
            <a:xfrm>
              <a:off x="6803682" y="3006344"/>
              <a:ext cx="10233" cy="15492"/>
            </a:xfrm>
            <a:custGeom>
              <a:avLst/>
              <a:gdLst/>
              <a:ahLst/>
              <a:cxnLst/>
              <a:rect l="l" t="t" r="r" b="b"/>
              <a:pathLst>
                <a:path w="323" h="489" extrusionOk="0">
                  <a:moveTo>
                    <a:pt x="155" y="0"/>
                  </a:moveTo>
                  <a:cubicBezTo>
                    <a:pt x="72" y="0"/>
                    <a:pt x="1" y="71"/>
                    <a:pt x="1" y="155"/>
                  </a:cubicBezTo>
                  <a:lnTo>
                    <a:pt x="1" y="322"/>
                  </a:lnTo>
                  <a:cubicBezTo>
                    <a:pt x="1" y="417"/>
                    <a:pt x="72" y="488"/>
                    <a:pt x="155" y="488"/>
                  </a:cubicBezTo>
                  <a:cubicBezTo>
                    <a:pt x="251" y="488"/>
                    <a:pt x="322" y="417"/>
                    <a:pt x="322" y="322"/>
                  </a:cubicBezTo>
                  <a:lnTo>
                    <a:pt x="322" y="155"/>
                  </a:lnTo>
                  <a:cubicBezTo>
                    <a:pt x="310" y="71"/>
                    <a:pt x="251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62" name="Google Shape;10773;p79">
              <a:extLst>
                <a:ext uri="{FF2B5EF4-FFF2-40B4-BE49-F238E27FC236}">
                  <a16:creationId xmlns:a16="http://schemas.microsoft.com/office/drawing/2014/main" id="{6457DDBC-1E42-CA0E-DADA-1752C78A5C1B}"/>
                </a:ext>
              </a:extLst>
            </p:cNvPr>
            <p:cNvSpPr/>
            <p:nvPr/>
          </p:nvSpPr>
          <p:spPr>
            <a:xfrm>
              <a:off x="6868183" y="3006344"/>
              <a:ext cx="10201" cy="15492"/>
            </a:xfrm>
            <a:custGeom>
              <a:avLst/>
              <a:gdLst/>
              <a:ahLst/>
              <a:cxnLst/>
              <a:rect l="l" t="t" r="r" b="b"/>
              <a:pathLst>
                <a:path w="322" h="489" extrusionOk="0">
                  <a:moveTo>
                    <a:pt x="167" y="0"/>
                  </a:moveTo>
                  <a:cubicBezTo>
                    <a:pt x="72" y="0"/>
                    <a:pt x="1" y="71"/>
                    <a:pt x="1" y="155"/>
                  </a:cubicBezTo>
                  <a:lnTo>
                    <a:pt x="1" y="322"/>
                  </a:lnTo>
                  <a:cubicBezTo>
                    <a:pt x="1" y="417"/>
                    <a:pt x="72" y="488"/>
                    <a:pt x="167" y="488"/>
                  </a:cubicBezTo>
                  <a:cubicBezTo>
                    <a:pt x="251" y="488"/>
                    <a:pt x="322" y="417"/>
                    <a:pt x="322" y="322"/>
                  </a:cubicBezTo>
                  <a:lnTo>
                    <a:pt x="322" y="155"/>
                  </a:lnTo>
                  <a:cubicBezTo>
                    <a:pt x="322" y="71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63" name="Google Shape;10774;p79">
              <a:extLst>
                <a:ext uri="{FF2B5EF4-FFF2-40B4-BE49-F238E27FC236}">
                  <a16:creationId xmlns:a16="http://schemas.microsoft.com/office/drawing/2014/main" id="{82DDC33E-FFBF-1D9E-B93D-41A9337703F4}"/>
                </a:ext>
              </a:extLst>
            </p:cNvPr>
            <p:cNvSpPr/>
            <p:nvPr/>
          </p:nvSpPr>
          <p:spPr>
            <a:xfrm>
              <a:off x="6798011" y="2990124"/>
              <a:ext cx="21162" cy="10581"/>
            </a:xfrm>
            <a:custGeom>
              <a:avLst/>
              <a:gdLst/>
              <a:ahLst/>
              <a:cxnLst/>
              <a:rect l="l" t="t" r="r" b="b"/>
              <a:pathLst>
                <a:path w="668" h="334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3"/>
                    <a:pt x="156" y="333"/>
                  </a:cubicBezTo>
                  <a:lnTo>
                    <a:pt x="501" y="333"/>
                  </a:lnTo>
                  <a:cubicBezTo>
                    <a:pt x="584" y="333"/>
                    <a:pt x="668" y="250"/>
                    <a:pt x="668" y="167"/>
                  </a:cubicBezTo>
                  <a:cubicBezTo>
                    <a:pt x="668" y="60"/>
                    <a:pt x="596" y="0"/>
                    <a:pt x="5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64" name="Google Shape;10775;p79">
              <a:extLst>
                <a:ext uri="{FF2B5EF4-FFF2-40B4-BE49-F238E27FC236}">
                  <a16:creationId xmlns:a16="http://schemas.microsoft.com/office/drawing/2014/main" id="{90FAA5FF-72E7-4191-46FE-1E5EDC11D309}"/>
                </a:ext>
              </a:extLst>
            </p:cNvPr>
            <p:cNvSpPr/>
            <p:nvPr/>
          </p:nvSpPr>
          <p:spPr>
            <a:xfrm>
              <a:off x="6862892" y="2990124"/>
              <a:ext cx="21162" cy="10581"/>
            </a:xfrm>
            <a:custGeom>
              <a:avLst/>
              <a:gdLst/>
              <a:ahLst/>
              <a:cxnLst/>
              <a:rect l="l" t="t" r="r" b="b"/>
              <a:pathLst>
                <a:path w="668" h="334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33"/>
                    <a:pt x="168" y="333"/>
                  </a:cubicBezTo>
                  <a:lnTo>
                    <a:pt x="513" y="333"/>
                  </a:lnTo>
                  <a:cubicBezTo>
                    <a:pt x="596" y="333"/>
                    <a:pt x="668" y="250"/>
                    <a:pt x="668" y="167"/>
                  </a:cubicBezTo>
                  <a:cubicBezTo>
                    <a:pt x="668" y="60"/>
                    <a:pt x="596" y="0"/>
                    <a:pt x="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365" name="Google Shape;10776;p79">
            <a:extLst>
              <a:ext uri="{FF2B5EF4-FFF2-40B4-BE49-F238E27FC236}">
                <a16:creationId xmlns:a16="http://schemas.microsoft.com/office/drawing/2014/main" id="{A5DC0DF2-06A9-2BBF-43A3-CD8FAACE5C61}"/>
              </a:ext>
            </a:extLst>
          </p:cNvPr>
          <p:cNvGrpSpPr/>
          <p:nvPr/>
        </p:nvGrpSpPr>
        <p:grpSpPr>
          <a:xfrm>
            <a:off x="10848464" y="4589595"/>
            <a:ext cx="522086" cy="696326"/>
            <a:chOff x="5807156" y="2881113"/>
            <a:chExt cx="261043" cy="348163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366" name="Google Shape;10777;p79">
              <a:extLst>
                <a:ext uri="{FF2B5EF4-FFF2-40B4-BE49-F238E27FC236}">
                  <a16:creationId xmlns:a16="http://schemas.microsoft.com/office/drawing/2014/main" id="{AA34B8A2-5655-EA92-C651-BAF897ADFE71}"/>
                </a:ext>
              </a:extLst>
            </p:cNvPr>
            <p:cNvSpPr/>
            <p:nvPr/>
          </p:nvSpPr>
          <p:spPr>
            <a:xfrm>
              <a:off x="5807156" y="2881113"/>
              <a:ext cx="261043" cy="348163"/>
            </a:xfrm>
            <a:custGeom>
              <a:avLst/>
              <a:gdLst/>
              <a:ahLst/>
              <a:cxnLst/>
              <a:rect l="l" t="t" r="r" b="b"/>
              <a:pathLst>
                <a:path w="8240" h="10990" extrusionOk="0">
                  <a:moveTo>
                    <a:pt x="4477" y="334"/>
                  </a:moveTo>
                  <a:cubicBezTo>
                    <a:pt x="4763" y="334"/>
                    <a:pt x="5001" y="572"/>
                    <a:pt x="5001" y="857"/>
                  </a:cubicBezTo>
                  <a:cubicBezTo>
                    <a:pt x="5001" y="917"/>
                    <a:pt x="4989" y="976"/>
                    <a:pt x="4977" y="1036"/>
                  </a:cubicBezTo>
                  <a:lnTo>
                    <a:pt x="3310" y="1036"/>
                  </a:lnTo>
                  <a:cubicBezTo>
                    <a:pt x="3274" y="976"/>
                    <a:pt x="3274" y="917"/>
                    <a:pt x="3274" y="857"/>
                  </a:cubicBezTo>
                  <a:cubicBezTo>
                    <a:pt x="3274" y="572"/>
                    <a:pt x="3501" y="334"/>
                    <a:pt x="3798" y="334"/>
                  </a:cubicBezTo>
                  <a:close/>
                  <a:moveTo>
                    <a:pt x="5168" y="1369"/>
                  </a:moveTo>
                  <a:cubicBezTo>
                    <a:pt x="6215" y="1369"/>
                    <a:pt x="7061" y="2215"/>
                    <a:pt x="7061" y="3262"/>
                  </a:cubicBezTo>
                  <a:cubicBezTo>
                    <a:pt x="7061" y="3524"/>
                    <a:pt x="7001" y="3786"/>
                    <a:pt x="6894" y="4024"/>
                  </a:cubicBezTo>
                  <a:cubicBezTo>
                    <a:pt x="6811" y="3977"/>
                    <a:pt x="6715" y="3953"/>
                    <a:pt x="6608" y="3953"/>
                  </a:cubicBezTo>
                  <a:lnTo>
                    <a:pt x="6346" y="3953"/>
                  </a:lnTo>
                  <a:lnTo>
                    <a:pt x="6346" y="3596"/>
                  </a:lnTo>
                  <a:cubicBezTo>
                    <a:pt x="6346" y="2941"/>
                    <a:pt x="5811" y="2405"/>
                    <a:pt x="5156" y="2405"/>
                  </a:cubicBezTo>
                  <a:cubicBezTo>
                    <a:pt x="5060" y="2405"/>
                    <a:pt x="4989" y="2477"/>
                    <a:pt x="4989" y="2560"/>
                  </a:cubicBezTo>
                  <a:cubicBezTo>
                    <a:pt x="4989" y="2655"/>
                    <a:pt x="5060" y="2727"/>
                    <a:pt x="5156" y="2727"/>
                  </a:cubicBezTo>
                  <a:cubicBezTo>
                    <a:pt x="5632" y="2727"/>
                    <a:pt x="6013" y="3120"/>
                    <a:pt x="6013" y="3596"/>
                  </a:cubicBezTo>
                  <a:lnTo>
                    <a:pt x="6013" y="3953"/>
                  </a:lnTo>
                  <a:lnTo>
                    <a:pt x="5822" y="3953"/>
                  </a:lnTo>
                  <a:cubicBezTo>
                    <a:pt x="5680" y="3739"/>
                    <a:pt x="5418" y="3608"/>
                    <a:pt x="5144" y="3608"/>
                  </a:cubicBezTo>
                  <a:cubicBezTo>
                    <a:pt x="4798" y="3608"/>
                    <a:pt x="4501" y="3810"/>
                    <a:pt x="4370" y="4108"/>
                  </a:cubicBezTo>
                  <a:lnTo>
                    <a:pt x="3858" y="4108"/>
                  </a:lnTo>
                  <a:cubicBezTo>
                    <a:pt x="3727" y="3810"/>
                    <a:pt x="3429" y="3608"/>
                    <a:pt x="3084" y="3608"/>
                  </a:cubicBezTo>
                  <a:cubicBezTo>
                    <a:pt x="2798" y="3608"/>
                    <a:pt x="2560" y="3739"/>
                    <a:pt x="2405" y="3953"/>
                  </a:cubicBezTo>
                  <a:lnTo>
                    <a:pt x="2203" y="3953"/>
                  </a:lnTo>
                  <a:lnTo>
                    <a:pt x="2203" y="3596"/>
                  </a:lnTo>
                  <a:cubicBezTo>
                    <a:pt x="2203" y="3108"/>
                    <a:pt x="2596" y="2727"/>
                    <a:pt x="3072" y="2727"/>
                  </a:cubicBezTo>
                  <a:lnTo>
                    <a:pt x="4441" y="2727"/>
                  </a:lnTo>
                  <a:cubicBezTo>
                    <a:pt x="4525" y="2727"/>
                    <a:pt x="4608" y="2655"/>
                    <a:pt x="4608" y="2560"/>
                  </a:cubicBezTo>
                  <a:cubicBezTo>
                    <a:pt x="4608" y="2477"/>
                    <a:pt x="4525" y="2405"/>
                    <a:pt x="4441" y="2405"/>
                  </a:cubicBezTo>
                  <a:lnTo>
                    <a:pt x="3072" y="2405"/>
                  </a:lnTo>
                  <a:cubicBezTo>
                    <a:pt x="2417" y="2405"/>
                    <a:pt x="1881" y="2941"/>
                    <a:pt x="1881" y="3596"/>
                  </a:cubicBezTo>
                  <a:lnTo>
                    <a:pt x="1881" y="3953"/>
                  </a:lnTo>
                  <a:lnTo>
                    <a:pt x="1608" y="3953"/>
                  </a:lnTo>
                  <a:cubicBezTo>
                    <a:pt x="1512" y="3953"/>
                    <a:pt x="1417" y="3977"/>
                    <a:pt x="1334" y="4024"/>
                  </a:cubicBezTo>
                  <a:cubicBezTo>
                    <a:pt x="1286" y="3786"/>
                    <a:pt x="1227" y="3513"/>
                    <a:pt x="1227" y="3262"/>
                  </a:cubicBezTo>
                  <a:cubicBezTo>
                    <a:pt x="1227" y="2215"/>
                    <a:pt x="2072" y="1369"/>
                    <a:pt x="3120" y="1369"/>
                  </a:cubicBezTo>
                  <a:close/>
                  <a:moveTo>
                    <a:pt x="3120" y="3929"/>
                  </a:moveTo>
                  <a:cubicBezTo>
                    <a:pt x="3394" y="3929"/>
                    <a:pt x="3632" y="4155"/>
                    <a:pt x="3632" y="4453"/>
                  </a:cubicBezTo>
                  <a:cubicBezTo>
                    <a:pt x="3632" y="4739"/>
                    <a:pt x="3394" y="4977"/>
                    <a:pt x="3120" y="4977"/>
                  </a:cubicBezTo>
                  <a:cubicBezTo>
                    <a:pt x="2834" y="4977"/>
                    <a:pt x="2596" y="4739"/>
                    <a:pt x="2596" y="4453"/>
                  </a:cubicBezTo>
                  <a:cubicBezTo>
                    <a:pt x="2596" y="4167"/>
                    <a:pt x="2834" y="3929"/>
                    <a:pt x="3120" y="3929"/>
                  </a:cubicBezTo>
                  <a:close/>
                  <a:moveTo>
                    <a:pt x="5168" y="3929"/>
                  </a:moveTo>
                  <a:cubicBezTo>
                    <a:pt x="5453" y="3929"/>
                    <a:pt x="5691" y="4155"/>
                    <a:pt x="5691" y="4453"/>
                  </a:cubicBezTo>
                  <a:cubicBezTo>
                    <a:pt x="5691" y="4739"/>
                    <a:pt x="5453" y="4977"/>
                    <a:pt x="5168" y="4977"/>
                  </a:cubicBezTo>
                  <a:cubicBezTo>
                    <a:pt x="4882" y="4977"/>
                    <a:pt x="4644" y="4739"/>
                    <a:pt x="4644" y="4453"/>
                  </a:cubicBezTo>
                  <a:cubicBezTo>
                    <a:pt x="4644" y="4167"/>
                    <a:pt x="4882" y="3929"/>
                    <a:pt x="5168" y="3929"/>
                  </a:cubicBezTo>
                  <a:close/>
                  <a:moveTo>
                    <a:pt x="6632" y="4275"/>
                  </a:moveTo>
                  <a:cubicBezTo>
                    <a:pt x="6775" y="4275"/>
                    <a:pt x="6894" y="4394"/>
                    <a:pt x="6894" y="4548"/>
                  </a:cubicBezTo>
                  <a:cubicBezTo>
                    <a:pt x="6894" y="4691"/>
                    <a:pt x="6775" y="4810"/>
                    <a:pt x="6632" y="4810"/>
                  </a:cubicBezTo>
                  <a:lnTo>
                    <a:pt x="6537" y="4810"/>
                  </a:lnTo>
                  <a:lnTo>
                    <a:pt x="6537" y="4798"/>
                  </a:lnTo>
                  <a:cubicBezTo>
                    <a:pt x="6537" y="4703"/>
                    <a:pt x="6465" y="4632"/>
                    <a:pt x="6370" y="4632"/>
                  </a:cubicBezTo>
                  <a:cubicBezTo>
                    <a:pt x="6287" y="4632"/>
                    <a:pt x="6215" y="4703"/>
                    <a:pt x="6215" y="4798"/>
                  </a:cubicBezTo>
                  <a:cubicBezTo>
                    <a:pt x="6215" y="5929"/>
                    <a:pt x="5287" y="6870"/>
                    <a:pt x="4144" y="6870"/>
                  </a:cubicBezTo>
                  <a:cubicBezTo>
                    <a:pt x="3001" y="6870"/>
                    <a:pt x="2072" y="5929"/>
                    <a:pt x="2072" y="4798"/>
                  </a:cubicBezTo>
                  <a:cubicBezTo>
                    <a:pt x="2072" y="4703"/>
                    <a:pt x="2001" y="4632"/>
                    <a:pt x="1905" y="4632"/>
                  </a:cubicBezTo>
                  <a:cubicBezTo>
                    <a:pt x="1822" y="4632"/>
                    <a:pt x="1750" y="4703"/>
                    <a:pt x="1750" y="4798"/>
                  </a:cubicBezTo>
                  <a:lnTo>
                    <a:pt x="1750" y="4810"/>
                  </a:lnTo>
                  <a:lnTo>
                    <a:pt x="1655" y="4810"/>
                  </a:lnTo>
                  <a:cubicBezTo>
                    <a:pt x="1512" y="4810"/>
                    <a:pt x="1393" y="4691"/>
                    <a:pt x="1393" y="4548"/>
                  </a:cubicBezTo>
                  <a:cubicBezTo>
                    <a:pt x="1393" y="4394"/>
                    <a:pt x="1512" y="4275"/>
                    <a:pt x="1655" y="4275"/>
                  </a:cubicBezTo>
                  <a:lnTo>
                    <a:pt x="2286" y="4275"/>
                  </a:lnTo>
                  <a:cubicBezTo>
                    <a:pt x="2262" y="4334"/>
                    <a:pt x="2262" y="4394"/>
                    <a:pt x="2262" y="4453"/>
                  </a:cubicBezTo>
                  <a:cubicBezTo>
                    <a:pt x="2262" y="4917"/>
                    <a:pt x="2643" y="5298"/>
                    <a:pt x="3120" y="5298"/>
                  </a:cubicBezTo>
                  <a:cubicBezTo>
                    <a:pt x="3572" y="5298"/>
                    <a:pt x="3965" y="4929"/>
                    <a:pt x="3965" y="4453"/>
                  </a:cubicBezTo>
                  <a:lnTo>
                    <a:pt x="3965" y="4441"/>
                  </a:lnTo>
                  <a:lnTo>
                    <a:pt x="4322" y="4441"/>
                  </a:lnTo>
                  <a:lnTo>
                    <a:pt x="4322" y="4453"/>
                  </a:lnTo>
                  <a:cubicBezTo>
                    <a:pt x="4322" y="4917"/>
                    <a:pt x="4691" y="5298"/>
                    <a:pt x="5168" y="5298"/>
                  </a:cubicBezTo>
                  <a:cubicBezTo>
                    <a:pt x="5632" y="5298"/>
                    <a:pt x="6013" y="4929"/>
                    <a:pt x="6013" y="4453"/>
                  </a:cubicBezTo>
                  <a:cubicBezTo>
                    <a:pt x="6013" y="4394"/>
                    <a:pt x="6013" y="4334"/>
                    <a:pt x="6001" y="4275"/>
                  </a:cubicBezTo>
                  <a:close/>
                  <a:moveTo>
                    <a:pt x="5025" y="7013"/>
                  </a:moveTo>
                  <a:lnTo>
                    <a:pt x="5025" y="7882"/>
                  </a:lnTo>
                  <a:cubicBezTo>
                    <a:pt x="5025" y="7977"/>
                    <a:pt x="5001" y="8073"/>
                    <a:pt x="4977" y="8156"/>
                  </a:cubicBezTo>
                  <a:cubicBezTo>
                    <a:pt x="4941" y="8251"/>
                    <a:pt x="4989" y="8335"/>
                    <a:pt x="5084" y="8370"/>
                  </a:cubicBezTo>
                  <a:cubicBezTo>
                    <a:pt x="5096" y="8370"/>
                    <a:pt x="5108" y="8382"/>
                    <a:pt x="5144" y="8382"/>
                  </a:cubicBezTo>
                  <a:cubicBezTo>
                    <a:pt x="5203" y="8382"/>
                    <a:pt x="5275" y="8335"/>
                    <a:pt x="5287" y="8275"/>
                  </a:cubicBezTo>
                  <a:cubicBezTo>
                    <a:pt x="5334" y="8144"/>
                    <a:pt x="5358" y="8025"/>
                    <a:pt x="5358" y="7870"/>
                  </a:cubicBezTo>
                  <a:lnTo>
                    <a:pt x="5358" y="7596"/>
                  </a:lnTo>
                  <a:lnTo>
                    <a:pt x="5799" y="7739"/>
                  </a:lnTo>
                  <a:cubicBezTo>
                    <a:pt x="5870" y="7775"/>
                    <a:pt x="5918" y="7834"/>
                    <a:pt x="5918" y="7906"/>
                  </a:cubicBezTo>
                  <a:cubicBezTo>
                    <a:pt x="5918" y="8513"/>
                    <a:pt x="5775" y="9013"/>
                    <a:pt x="5656" y="9311"/>
                  </a:cubicBezTo>
                  <a:cubicBezTo>
                    <a:pt x="5566" y="9510"/>
                    <a:pt x="5376" y="9635"/>
                    <a:pt x="5169" y="9635"/>
                  </a:cubicBezTo>
                  <a:cubicBezTo>
                    <a:pt x="5130" y="9635"/>
                    <a:pt x="5089" y="9630"/>
                    <a:pt x="5049" y="9620"/>
                  </a:cubicBezTo>
                  <a:lnTo>
                    <a:pt x="4191" y="9406"/>
                  </a:lnTo>
                  <a:lnTo>
                    <a:pt x="4108" y="9406"/>
                  </a:lnTo>
                  <a:lnTo>
                    <a:pt x="3251" y="9620"/>
                  </a:lnTo>
                  <a:cubicBezTo>
                    <a:pt x="3208" y="9631"/>
                    <a:pt x="3165" y="9636"/>
                    <a:pt x="3123" y="9636"/>
                  </a:cubicBezTo>
                  <a:cubicBezTo>
                    <a:pt x="2916" y="9636"/>
                    <a:pt x="2722" y="9518"/>
                    <a:pt x="2643" y="9311"/>
                  </a:cubicBezTo>
                  <a:cubicBezTo>
                    <a:pt x="2524" y="9013"/>
                    <a:pt x="2370" y="8513"/>
                    <a:pt x="2417" y="7918"/>
                  </a:cubicBezTo>
                  <a:cubicBezTo>
                    <a:pt x="2417" y="7846"/>
                    <a:pt x="2477" y="7787"/>
                    <a:pt x="2536" y="7763"/>
                  </a:cubicBezTo>
                  <a:lnTo>
                    <a:pt x="2965" y="7608"/>
                  </a:lnTo>
                  <a:lnTo>
                    <a:pt x="2965" y="7894"/>
                  </a:lnTo>
                  <a:cubicBezTo>
                    <a:pt x="2965" y="8549"/>
                    <a:pt x="3501" y="9085"/>
                    <a:pt x="4156" y="9085"/>
                  </a:cubicBezTo>
                  <a:cubicBezTo>
                    <a:pt x="4394" y="9085"/>
                    <a:pt x="4620" y="9013"/>
                    <a:pt x="4810" y="8894"/>
                  </a:cubicBezTo>
                  <a:cubicBezTo>
                    <a:pt x="4882" y="8847"/>
                    <a:pt x="4906" y="8739"/>
                    <a:pt x="4858" y="8668"/>
                  </a:cubicBezTo>
                  <a:cubicBezTo>
                    <a:pt x="4827" y="8622"/>
                    <a:pt x="4772" y="8596"/>
                    <a:pt x="4717" y="8596"/>
                  </a:cubicBezTo>
                  <a:cubicBezTo>
                    <a:pt x="4687" y="8596"/>
                    <a:pt x="4657" y="8603"/>
                    <a:pt x="4632" y="8620"/>
                  </a:cubicBezTo>
                  <a:cubicBezTo>
                    <a:pt x="4489" y="8716"/>
                    <a:pt x="4322" y="8775"/>
                    <a:pt x="4156" y="8775"/>
                  </a:cubicBezTo>
                  <a:cubicBezTo>
                    <a:pt x="3679" y="8775"/>
                    <a:pt x="3298" y="8382"/>
                    <a:pt x="3298" y="7906"/>
                  </a:cubicBezTo>
                  <a:lnTo>
                    <a:pt x="3298" y="7013"/>
                  </a:lnTo>
                  <a:cubicBezTo>
                    <a:pt x="3560" y="7120"/>
                    <a:pt x="3858" y="7180"/>
                    <a:pt x="4156" y="7180"/>
                  </a:cubicBezTo>
                  <a:cubicBezTo>
                    <a:pt x="4465" y="7180"/>
                    <a:pt x="4751" y="7120"/>
                    <a:pt x="5025" y="7013"/>
                  </a:cubicBezTo>
                  <a:close/>
                  <a:moveTo>
                    <a:pt x="3786" y="0"/>
                  </a:moveTo>
                  <a:cubicBezTo>
                    <a:pt x="3322" y="0"/>
                    <a:pt x="2941" y="381"/>
                    <a:pt x="2941" y="857"/>
                  </a:cubicBezTo>
                  <a:cubicBezTo>
                    <a:pt x="2941" y="917"/>
                    <a:pt x="2953" y="976"/>
                    <a:pt x="2953" y="1048"/>
                  </a:cubicBezTo>
                  <a:cubicBezTo>
                    <a:pt x="1786" y="1119"/>
                    <a:pt x="881" y="2072"/>
                    <a:pt x="881" y="3251"/>
                  </a:cubicBezTo>
                  <a:cubicBezTo>
                    <a:pt x="881" y="3596"/>
                    <a:pt x="965" y="3953"/>
                    <a:pt x="1119" y="4263"/>
                  </a:cubicBezTo>
                  <a:cubicBezTo>
                    <a:pt x="1072" y="4346"/>
                    <a:pt x="1048" y="4441"/>
                    <a:pt x="1048" y="4548"/>
                  </a:cubicBezTo>
                  <a:cubicBezTo>
                    <a:pt x="1048" y="4870"/>
                    <a:pt x="1310" y="5120"/>
                    <a:pt x="1620" y="5120"/>
                  </a:cubicBezTo>
                  <a:lnTo>
                    <a:pt x="1739" y="5120"/>
                  </a:lnTo>
                  <a:cubicBezTo>
                    <a:pt x="1846" y="5870"/>
                    <a:pt x="2298" y="6489"/>
                    <a:pt x="2917" y="6870"/>
                  </a:cubicBezTo>
                  <a:lnTo>
                    <a:pt x="2917" y="7263"/>
                  </a:lnTo>
                  <a:lnTo>
                    <a:pt x="2382" y="7442"/>
                  </a:lnTo>
                  <a:cubicBezTo>
                    <a:pt x="2191" y="7525"/>
                    <a:pt x="2060" y="7680"/>
                    <a:pt x="2048" y="7894"/>
                  </a:cubicBezTo>
                  <a:lnTo>
                    <a:pt x="2048" y="7918"/>
                  </a:lnTo>
                  <a:lnTo>
                    <a:pt x="786" y="8370"/>
                  </a:lnTo>
                  <a:cubicBezTo>
                    <a:pt x="310" y="8537"/>
                    <a:pt x="0" y="8977"/>
                    <a:pt x="0" y="9489"/>
                  </a:cubicBezTo>
                  <a:lnTo>
                    <a:pt x="0" y="10799"/>
                  </a:lnTo>
                  <a:cubicBezTo>
                    <a:pt x="0" y="10882"/>
                    <a:pt x="72" y="10954"/>
                    <a:pt x="167" y="10954"/>
                  </a:cubicBezTo>
                  <a:cubicBezTo>
                    <a:pt x="250" y="10954"/>
                    <a:pt x="334" y="10882"/>
                    <a:pt x="334" y="10799"/>
                  </a:cubicBezTo>
                  <a:lnTo>
                    <a:pt x="334" y="9489"/>
                  </a:lnTo>
                  <a:cubicBezTo>
                    <a:pt x="334" y="9382"/>
                    <a:pt x="346" y="9263"/>
                    <a:pt x="393" y="9168"/>
                  </a:cubicBezTo>
                  <a:lnTo>
                    <a:pt x="1203" y="9870"/>
                  </a:lnTo>
                  <a:cubicBezTo>
                    <a:pt x="1322" y="9978"/>
                    <a:pt x="1381" y="10109"/>
                    <a:pt x="1381" y="10275"/>
                  </a:cubicBezTo>
                  <a:lnTo>
                    <a:pt x="1381" y="10799"/>
                  </a:lnTo>
                  <a:cubicBezTo>
                    <a:pt x="1381" y="10882"/>
                    <a:pt x="1465" y="10954"/>
                    <a:pt x="1548" y="10954"/>
                  </a:cubicBezTo>
                  <a:cubicBezTo>
                    <a:pt x="1643" y="10954"/>
                    <a:pt x="1715" y="10882"/>
                    <a:pt x="1715" y="10799"/>
                  </a:cubicBezTo>
                  <a:lnTo>
                    <a:pt x="1715" y="10275"/>
                  </a:lnTo>
                  <a:cubicBezTo>
                    <a:pt x="1715" y="10025"/>
                    <a:pt x="1608" y="9799"/>
                    <a:pt x="1417" y="9632"/>
                  </a:cubicBezTo>
                  <a:lnTo>
                    <a:pt x="572" y="8906"/>
                  </a:lnTo>
                  <a:cubicBezTo>
                    <a:pt x="655" y="8799"/>
                    <a:pt x="774" y="8727"/>
                    <a:pt x="905" y="8680"/>
                  </a:cubicBezTo>
                  <a:lnTo>
                    <a:pt x="2036" y="8275"/>
                  </a:lnTo>
                  <a:cubicBezTo>
                    <a:pt x="2060" y="8787"/>
                    <a:pt x="2191" y="9192"/>
                    <a:pt x="2298" y="9454"/>
                  </a:cubicBezTo>
                  <a:cubicBezTo>
                    <a:pt x="2425" y="9776"/>
                    <a:pt x="2729" y="9970"/>
                    <a:pt x="3057" y="9970"/>
                  </a:cubicBezTo>
                  <a:cubicBezTo>
                    <a:pt x="3129" y="9970"/>
                    <a:pt x="3202" y="9961"/>
                    <a:pt x="3274" y="9942"/>
                  </a:cubicBezTo>
                  <a:lnTo>
                    <a:pt x="4096" y="9739"/>
                  </a:lnTo>
                  <a:lnTo>
                    <a:pt x="4918" y="9942"/>
                  </a:lnTo>
                  <a:cubicBezTo>
                    <a:pt x="4989" y="9966"/>
                    <a:pt x="5049" y="9978"/>
                    <a:pt x="5120" y="9978"/>
                  </a:cubicBezTo>
                  <a:cubicBezTo>
                    <a:pt x="5453" y="9978"/>
                    <a:pt x="5763" y="9787"/>
                    <a:pt x="5894" y="9454"/>
                  </a:cubicBezTo>
                  <a:cubicBezTo>
                    <a:pt x="6001" y="9192"/>
                    <a:pt x="6132" y="8787"/>
                    <a:pt x="6144" y="8299"/>
                  </a:cubicBezTo>
                  <a:lnTo>
                    <a:pt x="7275" y="8692"/>
                  </a:lnTo>
                  <a:cubicBezTo>
                    <a:pt x="7418" y="8739"/>
                    <a:pt x="7537" y="8835"/>
                    <a:pt x="7620" y="8918"/>
                  </a:cubicBezTo>
                  <a:lnTo>
                    <a:pt x="6775" y="9644"/>
                  </a:lnTo>
                  <a:cubicBezTo>
                    <a:pt x="6584" y="9811"/>
                    <a:pt x="6477" y="10037"/>
                    <a:pt x="6477" y="10287"/>
                  </a:cubicBezTo>
                  <a:lnTo>
                    <a:pt x="6477" y="10811"/>
                  </a:lnTo>
                  <a:cubicBezTo>
                    <a:pt x="6477" y="10894"/>
                    <a:pt x="6549" y="10978"/>
                    <a:pt x="6644" y="10978"/>
                  </a:cubicBezTo>
                  <a:cubicBezTo>
                    <a:pt x="6727" y="10978"/>
                    <a:pt x="6799" y="10894"/>
                    <a:pt x="6799" y="10811"/>
                  </a:cubicBezTo>
                  <a:lnTo>
                    <a:pt x="6799" y="10287"/>
                  </a:lnTo>
                  <a:cubicBezTo>
                    <a:pt x="6799" y="10144"/>
                    <a:pt x="6858" y="9990"/>
                    <a:pt x="6977" y="9882"/>
                  </a:cubicBezTo>
                  <a:lnTo>
                    <a:pt x="7787" y="9204"/>
                  </a:lnTo>
                  <a:cubicBezTo>
                    <a:pt x="7835" y="9311"/>
                    <a:pt x="7846" y="9406"/>
                    <a:pt x="7846" y="9513"/>
                  </a:cubicBezTo>
                  <a:lnTo>
                    <a:pt x="7846" y="10823"/>
                  </a:lnTo>
                  <a:cubicBezTo>
                    <a:pt x="7846" y="10918"/>
                    <a:pt x="7918" y="10990"/>
                    <a:pt x="8013" y="10990"/>
                  </a:cubicBezTo>
                  <a:cubicBezTo>
                    <a:pt x="8097" y="10990"/>
                    <a:pt x="8168" y="10918"/>
                    <a:pt x="8168" y="10823"/>
                  </a:cubicBezTo>
                  <a:lnTo>
                    <a:pt x="8168" y="9513"/>
                  </a:lnTo>
                  <a:cubicBezTo>
                    <a:pt x="8239" y="8977"/>
                    <a:pt x="7918" y="8513"/>
                    <a:pt x="7442" y="8358"/>
                  </a:cubicBezTo>
                  <a:lnTo>
                    <a:pt x="6215" y="7918"/>
                  </a:lnTo>
                  <a:lnTo>
                    <a:pt x="6215" y="7894"/>
                  </a:lnTo>
                  <a:cubicBezTo>
                    <a:pt x="6192" y="7680"/>
                    <a:pt x="6061" y="7501"/>
                    <a:pt x="5870" y="7442"/>
                  </a:cubicBezTo>
                  <a:lnTo>
                    <a:pt x="5334" y="7263"/>
                  </a:lnTo>
                  <a:lnTo>
                    <a:pt x="5334" y="6870"/>
                  </a:lnTo>
                  <a:cubicBezTo>
                    <a:pt x="5953" y="6513"/>
                    <a:pt x="6406" y="5870"/>
                    <a:pt x="6513" y="5120"/>
                  </a:cubicBezTo>
                  <a:lnTo>
                    <a:pt x="6632" y="5120"/>
                  </a:lnTo>
                  <a:cubicBezTo>
                    <a:pt x="6954" y="5120"/>
                    <a:pt x="7204" y="4858"/>
                    <a:pt x="7204" y="4548"/>
                  </a:cubicBezTo>
                  <a:cubicBezTo>
                    <a:pt x="7204" y="4441"/>
                    <a:pt x="7180" y="4346"/>
                    <a:pt x="7132" y="4263"/>
                  </a:cubicBezTo>
                  <a:cubicBezTo>
                    <a:pt x="7299" y="3953"/>
                    <a:pt x="7370" y="3608"/>
                    <a:pt x="7370" y="3251"/>
                  </a:cubicBezTo>
                  <a:cubicBezTo>
                    <a:pt x="7370" y="2072"/>
                    <a:pt x="6453" y="1107"/>
                    <a:pt x="5299" y="1048"/>
                  </a:cubicBezTo>
                  <a:cubicBezTo>
                    <a:pt x="5322" y="988"/>
                    <a:pt x="5322" y="929"/>
                    <a:pt x="5322" y="857"/>
                  </a:cubicBezTo>
                  <a:cubicBezTo>
                    <a:pt x="5322" y="393"/>
                    <a:pt x="4941" y="0"/>
                    <a:pt x="44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67" name="Google Shape;10778;p79">
              <a:extLst>
                <a:ext uri="{FF2B5EF4-FFF2-40B4-BE49-F238E27FC236}">
                  <a16:creationId xmlns:a16="http://schemas.microsoft.com/office/drawing/2014/main" id="{F0846858-5F26-D151-7CB1-DAB2AB663EDF}"/>
                </a:ext>
              </a:extLst>
            </p:cNvPr>
            <p:cNvSpPr/>
            <p:nvPr/>
          </p:nvSpPr>
          <p:spPr>
            <a:xfrm>
              <a:off x="5916547" y="3055828"/>
              <a:ext cx="43402" cy="15396"/>
            </a:xfrm>
            <a:custGeom>
              <a:avLst/>
              <a:gdLst/>
              <a:ahLst/>
              <a:cxnLst/>
              <a:rect l="l" t="t" r="r" b="b"/>
              <a:pathLst>
                <a:path w="1370" h="486" extrusionOk="0">
                  <a:moveTo>
                    <a:pt x="173" y="1"/>
                  </a:moveTo>
                  <a:cubicBezTo>
                    <a:pt x="131" y="1"/>
                    <a:pt x="89" y="16"/>
                    <a:pt x="60" y="45"/>
                  </a:cubicBezTo>
                  <a:cubicBezTo>
                    <a:pt x="0" y="105"/>
                    <a:pt x="0" y="200"/>
                    <a:pt x="60" y="260"/>
                  </a:cubicBezTo>
                  <a:cubicBezTo>
                    <a:pt x="191" y="403"/>
                    <a:pt x="429" y="486"/>
                    <a:pt x="691" y="486"/>
                  </a:cubicBezTo>
                  <a:cubicBezTo>
                    <a:pt x="941" y="486"/>
                    <a:pt x="1179" y="414"/>
                    <a:pt x="1310" y="260"/>
                  </a:cubicBezTo>
                  <a:cubicBezTo>
                    <a:pt x="1369" y="200"/>
                    <a:pt x="1369" y="105"/>
                    <a:pt x="1310" y="45"/>
                  </a:cubicBezTo>
                  <a:cubicBezTo>
                    <a:pt x="1280" y="16"/>
                    <a:pt x="1241" y="1"/>
                    <a:pt x="1201" y="1"/>
                  </a:cubicBezTo>
                  <a:cubicBezTo>
                    <a:pt x="1161" y="1"/>
                    <a:pt x="1119" y="16"/>
                    <a:pt x="1084" y="45"/>
                  </a:cubicBezTo>
                  <a:cubicBezTo>
                    <a:pt x="1024" y="105"/>
                    <a:pt x="893" y="164"/>
                    <a:pt x="691" y="164"/>
                  </a:cubicBezTo>
                  <a:cubicBezTo>
                    <a:pt x="476" y="164"/>
                    <a:pt x="345" y="81"/>
                    <a:pt x="286" y="45"/>
                  </a:cubicBezTo>
                  <a:cubicBezTo>
                    <a:pt x="256" y="16"/>
                    <a:pt x="214" y="1"/>
                    <a:pt x="1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68" name="Google Shape;10779;p79">
              <a:extLst>
                <a:ext uri="{FF2B5EF4-FFF2-40B4-BE49-F238E27FC236}">
                  <a16:creationId xmlns:a16="http://schemas.microsoft.com/office/drawing/2014/main" id="{3E2A50F4-FC76-101A-0F87-2A30818B33E4}"/>
                </a:ext>
              </a:extLst>
            </p:cNvPr>
            <p:cNvSpPr/>
            <p:nvPr/>
          </p:nvSpPr>
          <p:spPr>
            <a:xfrm>
              <a:off x="5900707" y="3012363"/>
              <a:ext cx="10201" cy="15492"/>
            </a:xfrm>
            <a:custGeom>
              <a:avLst/>
              <a:gdLst/>
              <a:ahLst/>
              <a:cxnLst/>
              <a:rect l="l" t="t" r="r" b="b"/>
              <a:pathLst>
                <a:path w="322" h="489" extrusionOk="0">
                  <a:moveTo>
                    <a:pt x="167" y="1"/>
                  </a:moveTo>
                  <a:cubicBezTo>
                    <a:pt x="71" y="1"/>
                    <a:pt x="0" y="72"/>
                    <a:pt x="0" y="167"/>
                  </a:cubicBezTo>
                  <a:lnTo>
                    <a:pt x="0" y="322"/>
                  </a:lnTo>
                  <a:cubicBezTo>
                    <a:pt x="0" y="417"/>
                    <a:pt x="71" y="489"/>
                    <a:pt x="167" y="489"/>
                  </a:cubicBezTo>
                  <a:cubicBezTo>
                    <a:pt x="250" y="489"/>
                    <a:pt x="321" y="417"/>
                    <a:pt x="321" y="322"/>
                  </a:cubicBezTo>
                  <a:lnTo>
                    <a:pt x="321" y="167"/>
                  </a:lnTo>
                  <a:cubicBezTo>
                    <a:pt x="321" y="60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69" name="Google Shape;10780;p79">
              <a:extLst>
                <a:ext uri="{FF2B5EF4-FFF2-40B4-BE49-F238E27FC236}">
                  <a16:creationId xmlns:a16="http://schemas.microsoft.com/office/drawing/2014/main" id="{8CE5D4ED-BDB1-721F-D224-81723ED196A0}"/>
                </a:ext>
              </a:extLst>
            </p:cNvPr>
            <p:cNvSpPr/>
            <p:nvPr/>
          </p:nvSpPr>
          <p:spPr>
            <a:xfrm>
              <a:off x="5965556" y="3012363"/>
              <a:ext cx="10613" cy="15492"/>
            </a:xfrm>
            <a:custGeom>
              <a:avLst/>
              <a:gdLst/>
              <a:ahLst/>
              <a:cxnLst/>
              <a:rect l="l" t="t" r="r" b="b"/>
              <a:pathLst>
                <a:path w="335" h="489" extrusionOk="0">
                  <a:moveTo>
                    <a:pt x="168" y="1"/>
                  </a:moveTo>
                  <a:cubicBezTo>
                    <a:pt x="84" y="1"/>
                    <a:pt x="1" y="72"/>
                    <a:pt x="1" y="167"/>
                  </a:cubicBezTo>
                  <a:lnTo>
                    <a:pt x="1" y="322"/>
                  </a:lnTo>
                  <a:cubicBezTo>
                    <a:pt x="1" y="417"/>
                    <a:pt x="84" y="489"/>
                    <a:pt x="168" y="489"/>
                  </a:cubicBezTo>
                  <a:cubicBezTo>
                    <a:pt x="251" y="489"/>
                    <a:pt x="334" y="417"/>
                    <a:pt x="334" y="322"/>
                  </a:cubicBezTo>
                  <a:lnTo>
                    <a:pt x="334" y="167"/>
                  </a:lnTo>
                  <a:cubicBezTo>
                    <a:pt x="334" y="60"/>
                    <a:pt x="263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70" name="Google Shape;10781;p79">
              <a:extLst>
                <a:ext uri="{FF2B5EF4-FFF2-40B4-BE49-F238E27FC236}">
                  <a16:creationId xmlns:a16="http://schemas.microsoft.com/office/drawing/2014/main" id="{520260F0-19AC-3DBB-4593-BFF9F3F4BEEA}"/>
                </a:ext>
              </a:extLst>
            </p:cNvPr>
            <p:cNvSpPr/>
            <p:nvPr/>
          </p:nvSpPr>
          <p:spPr>
            <a:xfrm>
              <a:off x="5933116" y="3206625"/>
              <a:ext cx="10613" cy="10201"/>
            </a:xfrm>
            <a:custGeom>
              <a:avLst/>
              <a:gdLst/>
              <a:ahLst/>
              <a:cxnLst/>
              <a:rect l="l" t="t" r="r" b="b"/>
              <a:pathLst>
                <a:path w="335" h="322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8" y="322"/>
                  </a:cubicBezTo>
                  <a:cubicBezTo>
                    <a:pt x="251" y="322"/>
                    <a:pt x="334" y="250"/>
                    <a:pt x="334" y="167"/>
                  </a:cubicBezTo>
                  <a:cubicBezTo>
                    <a:pt x="334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371" name="Google Shape;10782;p79">
            <a:extLst>
              <a:ext uri="{FF2B5EF4-FFF2-40B4-BE49-F238E27FC236}">
                <a16:creationId xmlns:a16="http://schemas.microsoft.com/office/drawing/2014/main" id="{DB9D5B28-4DAD-D234-E226-049A5FE43333}"/>
              </a:ext>
            </a:extLst>
          </p:cNvPr>
          <p:cNvGrpSpPr/>
          <p:nvPr/>
        </p:nvGrpSpPr>
        <p:grpSpPr>
          <a:xfrm>
            <a:off x="9945457" y="4590355"/>
            <a:ext cx="524368" cy="693286"/>
            <a:chOff x="5355653" y="2881493"/>
            <a:chExt cx="262184" cy="346643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372" name="Google Shape;10783;p79">
              <a:extLst>
                <a:ext uri="{FF2B5EF4-FFF2-40B4-BE49-F238E27FC236}">
                  <a16:creationId xmlns:a16="http://schemas.microsoft.com/office/drawing/2014/main" id="{33852F9B-16DD-9C18-D989-53B040DA8487}"/>
                </a:ext>
              </a:extLst>
            </p:cNvPr>
            <p:cNvSpPr/>
            <p:nvPr/>
          </p:nvSpPr>
          <p:spPr>
            <a:xfrm>
              <a:off x="5465044" y="3060359"/>
              <a:ext cx="43402" cy="15777"/>
            </a:xfrm>
            <a:custGeom>
              <a:avLst/>
              <a:gdLst/>
              <a:ahLst/>
              <a:cxnLst/>
              <a:rect l="l" t="t" r="r" b="b"/>
              <a:pathLst>
                <a:path w="1370" h="498" extrusionOk="0">
                  <a:moveTo>
                    <a:pt x="167" y="1"/>
                  </a:moveTo>
                  <a:cubicBezTo>
                    <a:pt x="128" y="1"/>
                    <a:pt x="90" y="15"/>
                    <a:pt x="60" y="45"/>
                  </a:cubicBezTo>
                  <a:cubicBezTo>
                    <a:pt x="0" y="105"/>
                    <a:pt x="0" y="212"/>
                    <a:pt x="60" y="271"/>
                  </a:cubicBezTo>
                  <a:cubicBezTo>
                    <a:pt x="191" y="402"/>
                    <a:pt x="429" y="498"/>
                    <a:pt x="679" y="498"/>
                  </a:cubicBezTo>
                  <a:cubicBezTo>
                    <a:pt x="941" y="498"/>
                    <a:pt x="1167" y="414"/>
                    <a:pt x="1310" y="271"/>
                  </a:cubicBezTo>
                  <a:cubicBezTo>
                    <a:pt x="1370" y="212"/>
                    <a:pt x="1370" y="117"/>
                    <a:pt x="1310" y="45"/>
                  </a:cubicBezTo>
                  <a:cubicBezTo>
                    <a:pt x="1280" y="15"/>
                    <a:pt x="1239" y="1"/>
                    <a:pt x="1197" y="1"/>
                  </a:cubicBezTo>
                  <a:cubicBezTo>
                    <a:pt x="1155" y="1"/>
                    <a:pt x="1114" y="15"/>
                    <a:pt x="1084" y="45"/>
                  </a:cubicBezTo>
                  <a:cubicBezTo>
                    <a:pt x="1024" y="105"/>
                    <a:pt x="893" y="164"/>
                    <a:pt x="679" y="164"/>
                  </a:cubicBezTo>
                  <a:cubicBezTo>
                    <a:pt x="477" y="164"/>
                    <a:pt x="346" y="93"/>
                    <a:pt x="274" y="45"/>
                  </a:cubicBezTo>
                  <a:cubicBezTo>
                    <a:pt x="244" y="15"/>
                    <a:pt x="206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73" name="Google Shape;10784;p79">
              <a:extLst>
                <a:ext uri="{FF2B5EF4-FFF2-40B4-BE49-F238E27FC236}">
                  <a16:creationId xmlns:a16="http://schemas.microsoft.com/office/drawing/2014/main" id="{0CEE9FE1-D717-B88C-4034-6335218DFFC4}"/>
                </a:ext>
              </a:extLst>
            </p:cNvPr>
            <p:cNvSpPr/>
            <p:nvPr/>
          </p:nvSpPr>
          <p:spPr>
            <a:xfrm>
              <a:off x="5448823" y="3022564"/>
              <a:ext cx="10581" cy="1587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0"/>
                  </a:moveTo>
                  <a:cubicBezTo>
                    <a:pt x="84" y="0"/>
                    <a:pt x="0" y="83"/>
                    <a:pt x="0" y="167"/>
                  </a:cubicBezTo>
                  <a:lnTo>
                    <a:pt x="0" y="333"/>
                  </a:lnTo>
                  <a:cubicBezTo>
                    <a:pt x="0" y="417"/>
                    <a:pt x="84" y="500"/>
                    <a:pt x="167" y="500"/>
                  </a:cubicBezTo>
                  <a:cubicBezTo>
                    <a:pt x="262" y="500"/>
                    <a:pt x="334" y="417"/>
                    <a:pt x="334" y="333"/>
                  </a:cubicBezTo>
                  <a:lnTo>
                    <a:pt x="334" y="167"/>
                  </a:lnTo>
                  <a:cubicBezTo>
                    <a:pt x="334" y="60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74" name="Google Shape;10785;p79">
              <a:extLst>
                <a:ext uri="{FF2B5EF4-FFF2-40B4-BE49-F238E27FC236}">
                  <a16:creationId xmlns:a16="http://schemas.microsoft.com/office/drawing/2014/main" id="{3FA7FBA2-50A6-ED47-9F18-859A7ED06DD8}"/>
                </a:ext>
              </a:extLst>
            </p:cNvPr>
            <p:cNvSpPr/>
            <p:nvPr/>
          </p:nvSpPr>
          <p:spPr>
            <a:xfrm>
              <a:off x="5514084" y="3022564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lnTo>
                    <a:pt x="0" y="333"/>
                  </a:lnTo>
                  <a:cubicBezTo>
                    <a:pt x="0" y="417"/>
                    <a:pt x="72" y="500"/>
                    <a:pt x="167" y="500"/>
                  </a:cubicBezTo>
                  <a:cubicBezTo>
                    <a:pt x="250" y="500"/>
                    <a:pt x="322" y="417"/>
                    <a:pt x="322" y="333"/>
                  </a:cubicBezTo>
                  <a:lnTo>
                    <a:pt x="322" y="167"/>
                  </a:lnTo>
                  <a:cubicBezTo>
                    <a:pt x="322" y="60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75" name="Google Shape;10786;p79">
              <a:extLst>
                <a:ext uri="{FF2B5EF4-FFF2-40B4-BE49-F238E27FC236}">
                  <a16:creationId xmlns:a16="http://schemas.microsoft.com/office/drawing/2014/main" id="{925FF641-282A-E663-DB82-2EBAE70915B4}"/>
                </a:ext>
              </a:extLst>
            </p:cNvPr>
            <p:cNvSpPr/>
            <p:nvPr/>
          </p:nvSpPr>
          <p:spPr>
            <a:xfrm>
              <a:off x="5355653" y="2881493"/>
              <a:ext cx="262184" cy="346643"/>
            </a:xfrm>
            <a:custGeom>
              <a:avLst/>
              <a:gdLst/>
              <a:ahLst/>
              <a:cxnLst/>
              <a:rect l="l" t="t" r="r" b="b"/>
              <a:pathLst>
                <a:path w="8276" h="10942" extrusionOk="0">
                  <a:moveTo>
                    <a:pt x="4656" y="322"/>
                  </a:moveTo>
                  <a:cubicBezTo>
                    <a:pt x="4942" y="322"/>
                    <a:pt x="5180" y="560"/>
                    <a:pt x="5180" y="845"/>
                  </a:cubicBezTo>
                  <a:cubicBezTo>
                    <a:pt x="5180" y="988"/>
                    <a:pt x="5120" y="1119"/>
                    <a:pt x="5013" y="1215"/>
                  </a:cubicBezTo>
                  <a:cubicBezTo>
                    <a:pt x="4894" y="1203"/>
                    <a:pt x="4775" y="1179"/>
                    <a:pt x="4656" y="1179"/>
                  </a:cubicBezTo>
                  <a:lnTo>
                    <a:pt x="3632" y="1179"/>
                  </a:lnTo>
                  <a:cubicBezTo>
                    <a:pt x="3513" y="1179"/>
                    <a:pt x="3394" y="1203"/>
                    <a:pt x="3275" y="1215"/>
                  </a:cubicBezTo>
                  <a:cubicBezTo>
                    <a:pt x="3168" y="1107"/>
                    <a:pt x="3108" y="976"/>
                    <a:pt x="3108" y="845"/>
                  </a:cubicBezTo>
                  <a:cubicBezTo>
                    <a:pt x="3096" y="560"/>
                    <a:pt x="3334" y="322"/>
                    <a:pt x="3632" y="322"/>
                  </a:cubicBezTo>
                  <a:close/>
                  <a:moveTo>
                    <a:pt x="4632" y="1512"/>
                  </a:moveTo>
                  <a:cubicBezTo>
                    <a:pt x="5858" y="1512"/>
                    <a:pt x="6858" y="2512"/>
                    <a:pt x="6858" y="3739"/>
                  </a:cubicBezTo>
                  <a:lnTo>
                    <a:pt x="6858" y="4155"/>
                  </a:lnTo>
                  <a:cubicBezTo>
                    <a:pt x="6787" y="4120"/>
                    <a:pt x="6680" y="4096"/>
                    <a:pt x="6597" y="4096"/>
                  </a:cubicBezTo>
                  <a:lnTo>
                    <a:pt x="6489" y="4096"/>
                  </a:lnTo>
                  <a:lnTo>
                    <a:pt x="6489" y="4084"/>
                  </a:lnTo>
                  <a:lnTo>
                    <a:pt x="6489" y="3917"/>
                  </a:lnTo>
                  <a:cubicBezTo>
                    <a:pt x="6489" y="3834"/>
                    <a:pt x="6418" y="3762"/>
                    <a:pt x="6323" y="3762"/>
                  </a:cubicBezTo>
                  <a:lnTo>
                    <a:pt x="5418" y="3762"/>
                  </a:lnTo>
                  <a:lnTo>
                    <a:pt x="5287" y="3191"/>
                  </a:lnTo>
                  <a:cubicBezTo>
                    <a:pt x="5263" y="3131"/>
                    <a:pt x="5227" y="3084"/>
                    <a:pt x="5168" y="3072"/>
                  </a:cubicBezTo>
                  <a:cubicBezTo>
                    <a:pt x="5154" y="3069"/>
                    <a:pt x="5140" y="3068"/>
                    <a:pt x="5126" y="3068"/>
                  </a:cubicBezTo>
                  <a:cubicBezTo>
                    <a:pt x="5081" y="3068"/>
                    <a:pt x="5040" y="3083"/>
                    <a:pt x="5013" y="3120"/>
                  </a:cubicBezTo>
                  <a:lnTo>
                    <a:pt x="4370" y="3762"/>
                  </a:lnTo>
                  <a:lnTo>
                    <a:pt x="2906" y="3762"/>
                  </a:lnTo>
                  <a:cubicBezTo>
                    <a:pt x="2810" y="3762"/>
                    <a:pt x="2739" y="3834"/>
                    <a:pt x="2739" y="3917"/>
                  </a:cubicBezTo>
                  <a:cubicBezTo>
                    <a:pt x="2739" y="4012"/>
                    <a:pt x="2810" y="4084"/>
                    <a:pt x="2906" y="4084"/>
                  </a:cubicBezTo>
                  <a:lnTo>
                    <a:pt x="4430" y="4084"/>
                  </a:lnTo>
                  <a:cubicBezTo>
                    <a:pt x="4477" y="4084"/>
                    <a:pt x="4525" y="4072"/>
                    <a:pt x="4549" y="4036"/>
                  </a:cubicBezTo>
                  <a:lnTo>
                    <a:pt x="5049" y="3548"/>
                  </a:lnTo>
                  <a:lnTo>
                    <a:pt x="5144" y="3965"/>
                  </a:lnTo>
                  <a:cubicBezTo>
                    <a:pt x="5168" y="4036"/>
                    <a:pt x="5227" y="4084"/>
                    <a:pt x="5299" y="4084"/>
                  </a:cubicBezTo>
                  <a:lnTo>
                    <a:pt x="6156" y="4084"/>
                  </a:lnTo>
                  <a:lnTo>
                    <a:pt x="6156" y="4096"/>
                  </a:lnTo>
                  <a:cubicBezTo>
                    <a:pt x="6156" y="4191"/>
                    <a:pt x="6192" y="4274"/>
                    <a:pt x="6263" y="4334"/>
                  </a:cubicBezTo>
                  <a:cubicBezTo>
                    <a:pt x="6323" y="4393"/>
                    <a:pt x="6418" y="4441"/>
                    <a:pt x="6501" y="4441"/>
                  </a:cubicBezTo>
                  <a:lnTo>
                    <a:pt x="6597" y="4441"/>
                  </a:lnTo>
                  <a:cubicBezTo>
                    <a:pt x="6739" y="4441"/>
                    <a:pt x="6858" y="4560"/>
                    <a:pt x="6858" y="4715"/>
                  </a:cubicBezTo>
                  <a:cubicBezTo>
                    <a:pt x="6858" y="4858"/>
                    <a:pt x="6739" y="4977"/>
                    <a:pt x="6597" y="4977"/>
                  </a:cubicBezTo>
                  <a:lnTo>
                    <a:pt x="6501" y="4977"/>
                  </a:lnTo>
                  <a:lnTo>
                    <a:pt x="6501" y="4965"/>
                  </a:lnTo>
                  <a:cubicBezTo>
                    <a:pt x="6501" y="4870"/>
                    <a:pt x="6430" y="4798"/>
                    <a:pt x="6335" y="4798"/>
                  </a:cubicBezTo>
                  <a:cubicBezTo>
                    <a:pt x="6251" y="4798"/>
                    <a:pt x="6180" y="4870"/>
                    <a:pt x="6180" y="4965"/>
                  </a:cubicBezTo>
                  <a:cubicBezTo>
                    <a:pt x="6180" y="6096"/>
                    <a:pt x="5251" y="7037"/>
                    <a:pt x="4108" y="7037"/>
                  </a:cubicBezTo>
                  <a:cubicBezTo>
                    <a:pt x="2965" y="7037"/>
                    <a:pt x="2072" y="6096"/>
                    <a:pt x="2072" y="4953"/>
                  </a:cubicBezTo>
                  <a:cubicBezTo>
                    <a:pt x="2072" y="4858"/>
                    <a:pt x="1989" y="4786"/>
                    <a:pt x="1905" y="4786"/>
                  </a:cubicBezTo>
                  <a:cubicBezTo>
                    <a:pt x="1810" y="4786"/>
                    <a:pt x="1739" y="4858"/>
                    <a:pt x="1739" y="4953"/>
                  </a:cubicBezTo>
                  <a:lnTo>
                    <a:pt x="1739" y="4965"/>
                  </a:lnTo>
                  <a:lnTo>
                    <a:pt x="1655" y="4965"/>
                  </a:lnTo>
                  <a:cubicBezTo>
                    <a:pt x="1501" y="4965"/>
                    <a:pt x="1382" y="4846"/>
                    <a:pt x="1382" y="4691"/>
                  </a:cubicBezTo>
                  <a:cubicBezTo>
                    <a:pt x="1382" y="4548"/>
                    <a:pt x="1501" y="4429"/>
                    <a:pt x="1655" y="4429"/>
                  </a:cubicBezTo>
                  <a:lnTo>
                    <a:pt x="1739" y="4429"/>
                  </a:lnTo>
                  <a:cubicBezTo>
                    <a:pt x="1917" y="4429"/>
                    <a:pt x="2072" y="4274"/>
                    <a:pt x="2072" y="4096"/>
                  </a:cubicBezTo>
                  <a:lnTo>
                    <a:pt x="2072" y="4084"/>
                  </a:lnTo>
                  <a:lnTo>
                    <a:pt x="2251" y="4084"/>
                  </a:lnTo>
                  <a:cubicBezTo>
                    <a:pt x="2334" y="4084"/>
                    <a:pt x="2406" y="4012"/>
                    <a:pt x="2406" y="3917"/>
                  </a:cubicBezTo>
                  <a:cubicBezTo>
                    <a:pt x="2406" y="3834"/>
                    <a:pt x="2334" y="3762"/>
                    <a:pt x="2251" y="3762"/>
                  </a:cubicBezTo>
                  <a:lnTo>
                    <a:pt x="1905" y="3762"/>
                  </a:lnTo>
                  <a:cubicBezTo>
                    <a:pt x="1810" y="3762"/>
                    <a:pt x="1739" y="3834"/>
                    <a:pt x="1739" y="3917"/>
                  </a:cubicBezTo>
                  <a:lnTo>
                    <a:pt x="1739" y="4084"/>
                  </a:lnTo>
                  <a:cubicBezTo>
                    <a:pt x="1739" y="4084"/>
                    <a:pt x="1739" y="4096"/>
                    <a:pt x="1727" y="4096"/>
                  </a:cubicBezTo>
                  <a:lnTo>
                    <a:pt x="1632" y="4096"/>
                  </a:lnTo>
                  <a:cubicBezTo>
                    <a:pt x="1548" y="4096"/>
                    <a:pt x="1441" y="4132"/>
                    <a:pt x="1370" y="4155"/>
                  </a:cubicBezTo>
                  <a:lnTo>
                    <a:pt x="1370" y="3739"/>
                  </a:lnTo>
                  <a:cubicBezTo>
                    <a:pt x="1370" y="2512"/>
                    <a:pt x="2370" y="1512"/>
                    <a:pt x="3596" y="1512"/>
                  </a:cubicBezTo>
                  <a:close/>
                  <a:moveTo>
                    <a:pt x="2965" y="7513"/>
                  </a:moveTo>
                  <a:cubicBezTo>
                    <a:pt x="2941" y="7656"/>
                    <a:pt x="2858" y="7775"/>
                    <a:pt x="2715" y="7834"/>
                  </a:cubicBezTo>
                  <a:lnTo>
                    <a:pt x="2679" y="7846"/>
                  </a:lnTo>
                  <a:cubicBezTo>
                    <a:pt x="2667" y="7834"/>
                    <a:pt x="2644" y="7834"/>
                    <a:pt x="2632" y="7822"/>
                  </a:cubicBezTo>
                  <a:cubicBezTo>
                    <a:pt x="2581" y="7786"/>
                    <a:pt x="2521" y="7772"/>
                    <a:pt x="2460" y="7772"/>
                  </a:cubicBezTo>
                  <a:cubicBezTo>
                    <a:pt x="2422" y="7772"/>
                    <a:pt x="2383" y="7778"/>
                    <a:pt x="2346" y="7787"/>
                  </a:cubicBezTo>
                  <a:lnTo>
                    <a:pt x="1858" y="7977"/>
                  </a:lnTo>
                  <a:cubicBezTo>
                    <a:pt x="1751" y="8025"/>
                    <a:pt x="1667" y="8120"/>
                    <a:pt x="1620" y="8227"/>
                  </a:cubicBezTo>
                  <a:lnTo>
                    <a:pt x="1394" y="8299"/>
                  </a:lnTo>
                  <a:lnTo>
                    <a:pt x="1394" y="8025"/>
                  </a:lnTo>
                  <a:cubicBezTo>
                    <a:pt x="1394" y="7751"/>
                    <a:pt x="1632" y="7513"/>
                    <a:pt x="1917" y="7513"/>
                  </a:cubicBezTo>
                  <a:close/>
                  <a:moveTo>
                    <a:pt x="6370" y="7513"/>
                  </a:moveTo>
                  <a:cubicBezTo>
                    <a:pt x="6656" y="7513"/>
                    <a:pt x="6894" y="7751"/>
                    <a:pt x="6894" y="8025"/>
                  </a:cubicBezTo>
                  <a:lnTo>
                    <a:pt x="6894" y="8299"/>
                  </a:lnTo>
                  <a:lnTo>
                    <a:pt x="6882" y="8299"/>
                  </a:lnTo>
                  <a:lnTo>
                    <a:pt x="6668" y="8227"/>
                  </a:lnTo>
                  <a:cubicBezTo>
                    <a:pt x="6620" y="8120"/>
                    <a:pt x="6525" y="8025"/>
                    <a:pt x="6430" y="7989"/>
                  </a:cubicBezTo>
                  <a:lnTo>
                    <a:pt x="5942" y="7787"/>
                  </a:lnTo>
                  <a:cubicBezTo>
                    <a:pt x="5905" y="7778"/>
                    <a:pt x="5866" y="7772"/>
                    <a:pt x="5828" y="7772"/>
                  </a:cubicBezTo>
                  <a:cubicBezTo>
                    <a:pt x="5767" y="7772"/>
                    <a:pt x="5707" y="7786"/>
                    <a:pt x="5656" y="7822"/>
                  </a:cubicBezTo>
                  <a:cubicBezTo>
                    <a:pt x="5644" y="7834"/>
                    <a:pt x="5620" y="7834"/>
                    <a:pt x="5608" y="7846"/>
                  </a:cubicBezTo>
                  <a:lnTo>
                    <a:pt x="5561" y="7834"/>
                  </a:lnTo>
                  <a:cubicBezTo>
                    <a:pt x="5430" y="7787"/>
                    <a:pt x="5323" y="7656"/>
                    <a:pt x="5323" y="7513"/>
                  </a:cubicBezTo>
                  <a:close/>
                  <a:moveTo>
                    <a:pt x="2441" y="8084"/>
                  </a:moveTo>
                  <a:lnTo>
                    <a:pt x="2441" y="9073"/>
                  </a:lnTo>
                  <a:lnTo>
                    <a:pt x="1905" y="9073"/>
                  </a:lnTo>
                  <a:lnTo>
                    <a:pt x="1905" y="8382"/>
                  </a:lnTo>
                  <a:cubicBezTo>
                    <a:pt x="1905" y="8346"/>
                    <a:pt x="1929" y="8299"/>
                    <a:pt x="1977" y="8275"/>
                  </a:cubicBezTo>
                  <a:lnTo>
                    <a:pt x="2441" y="8084"/>
                  </a:lnTo>
                  <a:close/>
                  <a:moveTo>
                    <a:pt x="5835" y="8108"/>
                  </a:moveTo>
                  <a:lnTo>
                    <a:pt x="6287" y="8299"/>
                  </a:lnTo>
                  <a:cubicBezTo>
                    <a:pt x="6335" y="8311"/>
                    <a:pt x="6370" y="8358"/>
                    <a:pt x="6370" y="8406"/>
                  </a:cubicBezTo>
                  <a:lnTo>
                    <a:pt x="6370" y="9073"/>
                  </a:lnTo>
                  <a:lnTo>
                    <a:pt x="5835" y="9073"/>
                  </a:lnTo>
                  <a:lnTo>
                    <a:pt x="5835" y="8108"/>
                  </a:lnTo>
                  <a:close/>
                  <a:moveTo>
                    <a:pt x="4989" y="7168"/>
                  </a:moveTo>
                  <a:lnTo>
                    <a:pt x="4989" y="7489"/>
                  </a:lnTo>
                  <a:cubicBezTo>
                    <a:pt x="4989" y="7775"/>
                    <a:pt x="5168" y="8025"/>
                    <a:pt x="5430" y="8132"/>
                  </a:cubicBezTo>
                  <a:lnTo>
                    <a:pt x="5489" y="8168"/>
                  </a:lnTo>
                  <a:lnTo>
                    <a:pt x="5489" y="8406"/>
                  </a:lnTo>
                  <a:lnTo>
                    <a:pt x="5525" y="8406"/>
                  </a:lnTo>
                  <a:cubicBezTo>
                    <a:pt x="5251" y="8918"/>
                    <a:pt x="4727" y="9251"/>
                    <a:pt x="4132" y="9251"/>
                  </a:cubicBezTo>
                  <a:cubicBezTo>
                    <a:pt x="3560" y="9251"/>
                    <a:pt x="3025" y="8918"/>
                    <a:pt x="2751" y="8406"/>
                  </a:cubicBezTo>
                  <a:lnTo>
                    <a:pt x="2751" y="8168"/>
                  </a:lnTo>
                  <a:lnTo>
                    <a:pt x="2810" y="8132"/>
                  </a:lnTo>
                  <a:cubicBezTo>
                    <a:pt x="3084" y="8037"/>
                    <a:pt x="3263" y="7775"/>
                    <a:pt x="3263" y="7489"/>
                  </a:cubicBezTo>
                  <a:lnTo>
                    <a:pt x="3263" y="7168"/>
                  </a:lnTo>
                  <a:cubicBezTo>
                    <a:pt x="3525" y="7275"/>
                    <a:pt x="3822" y="7334"/>
                    <a:pt x="4120" y="7334"/>
                  </a:cubicBezTo>
                  <a:cubicBezTo>
                    <a:pt x="4418" y="7334"/>
                    <a:pt x="4715" y="7275"/>
                    <a:pt x="4989" y="7168"/>
                  </a:cubicBezTo>
                  <a:close/>
                  <a:moveTo>
                    <a:pt x="3596" y="0"/>
                  </a:moveTo>
                  <a:cubicBezTo>
                    <a:pt x="3144" y="0"/>
                    <a:pt x="2751" y="381"/>
                    <a:pt x="2751" y="857"/>
                  </a:cubicBezTo>
                  <a:cubicBezTo>
                    <a:pt x="2751" y="1012"/>
                    <a:pt x="2798" y="1167"/>
                    <a:pt x="2882" y="1298"/>
                  </a:cubicBezTo>
                  <a:cubicBezTo>
                    <a:pt x="1810" y="1607"/>
                    <a:pt x="1036" y="2596"/>
                    <a:pt x="1036" y="3751"/>
                  </a:cubicBezTo>
                  <a:lnTo>
                    <a:pt x="1036" y="4691"/>
                  </a:lnTo>
                  <a:cubicBezTo>
                    <a:pt x="1036" y="5025"/>
                    <a:pt x="1310" y="5275"/>
                    <a:pt x="1620" y="5275"/>
                  </a:cubicBezTo>
                  <a:lnTo>
                    <a:pt x="1739" y="5275"/>
                  </a:lnTo>
                  <a:cubicBezTo>
                    <a:pt x="1846" y="6013"/>
                    <a:pt x="2286" y="6644"/>
                    <a:pt x="2918" y="7013"/>
                  </a:cubicBezTo>
                  <a:lnTo>
                    <a:pt x="2918" y="7180"/>
                  </a:lnTo>
                  <a:lnTo>
                    <a:pt x="1870" y="7180"/>
                  </a:lnTo>
                  <a:cubicBezTo>
                    <a:pt x="1417" y="7180"/>
                    <a:pt x="1024" y="7549"/>
                    <a:pt x="1024" y="8025"/>
                  </a:cubicBezTo>
                  <a:lnTo>
                    <a:pt x="1024" y="8418"/>
                  </a:lnTo>
                  <a:lnTo>
                    <a:pt x="786" y="8501"/>
                  </a:lnTo>
                  <a:cubicBezTo>
                    <a:pt x="310" y="8668"/>
                    <a:pt x="0" y="9120"/>
                    <a:pt x="0" y="9620"/>
                  </a:cubicBezTo>
                  <a:lnTo>
                    <a:pt x="0" y="10763"/>
                  </a:lnTo>
                  <a:cubicBezTo>
                    <a:pt x="0" y="10859"/>
                    <a:pt x="72" y="10930"/>
                    <a:pt x="167" y="10930"/>
                  </a:cubicBezTo>
                  <a:cubicBezTo>
                    <a:pt x="251" y="10930"/>
                    <a:pt x="322" y="10859"/>
                    <a:pt x="322" y="10763"/>
                  </a:cubicBezTo>
                  <a:lnTo>
                    <a:pt x="322" y="9620"/>
                  </a:lnTo>
                  <a:cubicBezTo>
                    <a:pt x="322" y="9251"/>
                    <a:pt x="560" y="8918"/>
                    <a:pt x="905" y="8799"/>
                  </a:cubicBezTo>
                  <a:lnTo>
                    <a:pt x="1560" y="8584"/>
                  </a:lnTo>
                  <a:lnTo>
                    <a:pt x="1560" y="10787"/>
                  </a:lnTo>
                  <a:cubicBezTo>
                    <a:pt x="1560" y="10870"/>
                    <a:pt x="1632" y="10942"/>
                    <a:pt x="1727" y="10942"/>
                  </a:cubicBezTo>
                  <a:cubicBezTo>
                    <a:pt x="1810" y="10942"/>
                    <a:pt x="1894" y="10870"/>
                    <a:pt x="1894" y="10787"/>
                  </a:cubicBezTo>
                  <a:lnTo>
                    <a:pt x="1894" y="9382"/>
                  </a:lnTo>
                  <a:lnTo>
                    <a:pt x="2417" y="9382"/>
                  </a:lnTo>
                  <a:lnTo>
                    <a:pt x="2417" y="10763"/>
                  </a:lnTo>
                  <a:cubicBezTo>
                    <a:pt x="2417" y="10859"/>
                    <a:pt x="2501" y="10930"/>
                    <a:pt x="2584" y="10930"/>
                  </a:cubicBezTo>
                  <a:cubicBezTo>
                    <a:pt x="2679" y="10930"/>
                    <a:pt x="2751" y="10859"/>
                    <a:pt x="2751" y="10763"/>
                  </a:cubicBezTo>
                  <a:lnTo>
                    <a:pt x="2751" y="8954"/>
                  </a:lnTo>
                  <a:cubicBezTo>
                    <a:pt x="2858" y="9073"/>
                    <a:pt x="2989" y="9168"/>
                    <a:pt x="3120" y="9263"/>
                  </a:cubicBezTo>
                  <a:cubicBezTo>
                    <a:pt x="3418" y="9454"/>
                    <a:pt x="3775" y="9561"/>
                    <a:pt x="4132" y="9561"/>
                  </a:cubicBezTo>
                  <a:cubicBezTo>
                    <a:pt x="4489" y="9561"/>
                    <a:pt x="4834" y="9454"/>
                    <a:pt x="5144" y="9263"/>
                  </a:cubicBezTo>
                  <a:cubicBezTo>
                    <a:pt x="5275" y="9168"/>
                    <a:pt x="5418" y="9073"/>
                    <a:pt x="5513" y="8954"/>
                  </a:cubicBezTo>
                  <a:lnTo>
                    <a:pt x="5513" y="9573"/>
                  </a:lnTo>
                  <a:cubicBezTo>
                    <a:pt x="5513" y="9668"/>
                    <a:pt x="5596" y="9739"/>
                    <a:pt x="5680" y="9739"/>
                  </a:cubicBezTo>
                  <a:cubicBezTo>
                    <a:pt x="5775" y="9739"/>
                    <a:pt x="5846" y="9668"/>
                    <a:pt x="5846" y="9573"/>
                  </a:cubicBezTo>
                  <a:lnTo>
                    <a:pt x="5846" y="9382"/>
                  </a:lnTo>
                  <a:lnTo>
                    <a:pt x="6382" y="9382"/>
                  </a:lnTo>
                  <a:lnTo>
                    <a:pt x="6382" y="10763"/>
                  </a:lnTo>
                  <a:cubicBezTo>
                    <a:pt x="6382" y="10859"/>
                    <a:pt x="6454" y="10930"/>
                    <a:pt x="6549" y="10930"/>
                  </a:cubicBezTo>
                  <a:cubicBezTo>
                    <a:pt x="6632" y="10930"/>
                    <a:pt x="6704" y="10859"/>
                    <a:pt x="6704" y="10763"/>
                  </a:cubicBezTo>
                  <a:lnTo>
                    <a:pt x="6704" y="8561"/>
                  </a:lnTo>
                  <a:lnTo>
                    <a:pt x="7359" y="8787"/>
                  </a:lnTo>
                  <a:cubicBezTo>
                    <a:pt x="7704" y="8906"/>
                    <a:pt x="7942" y="9239"/>
                    <a:pt x="7942" y="9608"/>
                  </a:cubicBezTo>
                  <a:lnTo>
                    <a:pt x="7942" y="10751"/>
                  </a:lnTo>
                  <a:cubicBezTo>
                    <a:pt x="7942" y="10847"/>
                    <a:pt x="8013" y="10918"/>
                    <a:pt x="8109" y="10918"/>
                  </a:cubicBezTo>
                  <a:cubicBezTo>
                    <a:pt x="8192" y="10918"/>
                    <a:pt x="8275" y="10847"/>
                    <a:pt x="8275" y="10751"/>
                  </a:cubicBezTo>
                  <a:lnTo>
                    <a:pt x="8275" y="9608"/>
                  </a:lnTo>
                  <a:cubicBezTo>
                    <a:pt x="8240" y="9120"/>
                    <a:pt x="7918" y="8668"/>
                    <a:pt x="7442" y="8501"/>
                  </a:cubicBezTo>
                  <a:lnTo>
                    <a:pt x="7204" y="8418"/>
                  </a:lnTo>
                  <a:lnTo>
                    <a:pt x="7204" y="8025"/>
                  </a:lnTo>
                  <a:cubicBezTo>
                    <a:pt x="7204" y="7572"/>
                    <a:pt x="6835" y="7180"/>
                    <a:pt x="6358" y="7180"/>
                  </a:cubicBezTo>
                  <a:lnTo>
                    <a:pt x="5311" y="7180"/>
                  </a:lnTo>
                  <a:lnTo>
                    <a:pt x="5311" y="7013"/>
                  </a:lnTo>
                  <a:cubicBezTo>
                    <a:pt x="5942" y="6656"/>
                    <a:pt x="6382" y="6013"/>
                    <a:pt x="6489" y="5275"/>
                  </a:cubicBezTo>
                  <a:lnTo>
                    <a:pt x="6608" y="5275"/>
                  </a:lnTo>
                  <a:cubicBezTo>
                    <a:pt x="6930" y="5275"/>
                    <a:pt x="7192" y="5001"/>
                    <a:pt x="7192" y="4691"/>
                  </a:cubicBezTo>
                  <a:lnTo>
                    <a:pt x="7192" y="3751"/>
                  </a:lnTo>
                  <a:cubicBezTo>
                    <a:pt x="7192" y="2596"/>
                    <a:pt x="6418" y="1607"/>
                    <a:pt x="5346" y="1298"/>
                  </a:cubicBezTo>
                  <a:cubicBezTo>
                    <a:pt x="5430" y="1167"/>
                    <a:pt x="5477" y="1000"/>
                    <a:pt x="5477" y="857"/>
                  </a:cubicBezTo>
                  <a:cubicBezTo>
                    <a:pt x="5477" y="393"/>
                    <a:pt x="5108" y="0"/>
                    <a:pt x="4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76" name="Google Shape;10787;p79">
              <a:extLst>
                <a:ext uri="{FF2B5EF4-FFF2-40B4-BE49-F238E27FC236}">
                  <a16:creationId xmlns:a16="http://schemas.microsoft.com/office/drawing/2014/main" id="{57306FA9-69A9-E21D-2A09-DC64891DEEF3}"/>
                </a:ext>
              </a:extLst>
            </p:cNvPr>
            <p:cNvSpPr/>
            <p:nvPr/>
          </p:nvSpPr>
          <p:spPr>
            <a:xfrm>
              <a:off x="5529924" y="3201335"/>
              <a:ext cx="10581" cy="26421"/>
            </a:xfrm>
            <a:custGeom>
              <a:avLst/>
              <a:gdLst/>
              <a:ahLst/>
              <a:cxnLst/>
              <a:rect l="l" t="t" r="r" b="b"/>
              <a:pathLst>
                <a:path w="334" h="834" extrusionOk="0">
                  <a:moveTo>
                    <a:pt x="167" y="1"/>
                  </a:moveTo>
                  <a:cubicBezTo>
                    <a:pt x="84" y="1"/>
                    <a:pt x="0" y="72"/>
                    <a:pt x="0" y="167"/>
                  </a:cubicBezTo>
                  <a:lnTo>
                    <a:pt x="0" y="667"/>
                  </a:lnTo>
                  <a:cubicBezTo>
                    <a:pt x="0" y="763"/>
                    <a:pt x="84" y="834"/>
                    <a:pt x="167" y="834"/>
                  </a:cubicBezTo>
                  <a:cubicBezTo>
                    <a:pt x="262" y="834"/>
                    <a:pt x="334" y="763"/>
                    <a:pt x="334" y="667"/>
                  </a:cubicBezTo>
                  <a:lnTo>
                    <a:pt x="334" y="167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377" name="Google Shape;10788;p79">
            <a:extLst>
              <a:ext uri="{FF2B5EF4-FFF2-40B4-BE49-F238E27FC236}">
                <a16:creationId xmlns:a16="http://schemas.microsoft.com/office/drawing/2014/main" id="{E40AADD2-9918-4763-77C3-90CFB6E11685}"/>
              </a:ext>
            </a:extLst>
          </p:cNvPr>
          <p:cNvGrpSpPr/>
          <p:nvPr/>
        </p:nvGrpSpPr>
        <p:grpSpPr>
          <a:xfrm>
            <a:off x="15346074" y="4591052"/>
            <a:ext cx="520566" cy="691828"/>
            <a:chOff x="8055961" y="2881842"/>
            <a:chExt cx="260283" cy="345914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378" name="Google Shape;10789;p79">
              <a:extLst>
                <a:ext uri="{FF2B5EF4-FFF2-40B4-BE49-F238E27FC236}">
                  <a16:creationId xmlns:a16="http://schemas.microsoft.com/office/drawing/2014/main" id="{1303D01D-112C-AE46-E078-6FBC2C5F70F5}"/>
                </a:ext>
              </a:extLst>
            </p:cNvPr>
            <p:cNvSpPr/>
            <p:nvPr/>
          </p:nvSpPr>
          <p:spPr>
            <a:xfrm>
              <a:off x="8055961" y="2881842"/>
              <a:ext cx="260283" cy="345914"/>
            </a:xfrm>
            <a:custGeom>
              <a:avLst/>
              <a:gdLst/>
              <a:ahLst/>
              <a:cxnLst/>
              <a:rect l="l" t="t" r="r" b="b"/>
              <a:pathLst>
                <a:path w="8216" h="10919" extrusionOk="0">
                  <a:moveTo>
                    <a:pt x="4918" y="2358"/>
                  </a:moveTo>
                  <a:cubicBezTo>
                    <a:pt x="5120" y="2656"/>
                    <a:pt x="5334" y="2882"/>
                    <a:pt x="5561" y="3073"/>
                  </a:cubicBezTo>
                  <a:lnTo>
                    <a:pt x="4477" y="3073"/>
                  </a:lnTo>
                  <a:cubicBezTo>
                    <a:pt x="4429" y="3073"/>
                    <a:pt x="4382" y="3085"/>
                    <a:pt x="4358" y="3132"/>
                  </a:cubicBezTo>
                  <a:cubicBezTo>
                    <a:pt x="4310" y="3168"/>
                    <a:pt x="4298" y="3216"/>
                    <a:pt x="4298" y="3251"/>
                  </a:cubicBezTo>
                  <a:lnTo>
                    <a:pt x="4322" y="3442"/>
                  </a:lnTo>
                  <a:cubicBezTo>
                    <a:pt x="4263" y="3418"/>
                    <a:pt x="4191" y="3418"/>
                    <a:pt x="4120" y="3418"/>
                  </a:cubicBezTo>
                  <a:cubicBezTo>
                    <a:pt x="4048" y="3418"/>
                    <a:pt x="3965" y="3430"/>
                    <a:pt x="3906" y="3442"/>
                  </a:cubicBezTo>
                  <a:lnTo>
                    <a:pt x="3941" y="3251"/>
                  </a:lnTo>
                  <a:lnTo>
                    <a:pt x="3941" y="3228"/>
                  </a:lnTo>
                  <a:cubicBezTo>
                    <a:pt x="4263" y="2966"/>
                    <a:pt x="4596" y="2692"/>
                    <a:pt x="4918" y="2358"/>
                  </a:cubicBezTo>
                  <a:close/>
                  <a:moveTo>
                    <a:pt x="3572" y="3478"/>
                  </a:moveTo>
                  <a:lnTo>
                    <a:pt x="3525" y="3823"/>
                  </a:lnTo>
                  <a:cubicBezTo>
                    <a:pt x="3525" y="3823"/>
                    <a:pt x="3513" y="3894"/>
                    <a:pt x="3513" y="3906"/>
                  </a:cubicBezTo>
                  <a:cubicBezTo>
                    <a:pt x="3429" y="4121"/>
                    <a:pt x="3239" y="4263"/>
                    <a:pt x="3013" y="4263"/>
                  </a:cubicBezTo>
                  <a:lnTo>
                    <a:pt x="2858" y="4263"/>
                  </a:lnTo>
                  <a:cubicBezTo>
                    <a:pt x="2739" y="4263"/>
                    <a:pt x="2632" y="4204"/>
                    <a:pt x="2572" y="4121"/>
                  </a:cubicBezTo>
                  <a:cubicBezTo>
                    <a:pt x="2596" y="4097"/>
                    <a:pt x="2620" y="4085"/>
                    <a:pt x="2644" y="4073"/>
                  </a:cubicBezTo>
                  <a:cubicBezTo>
                    <a:pt x="2739" y="4013"/>
                    <a:pt x="2834" y="3954"/>
                    <a:pt x="2941" y="3894"/>
                  </a:cubicBezTo>
                  <a:lnTo>
                    <a:pt x="2941" y="3906"/>
                  </a:lnTo>
                  <a:cubicBezTo>
                    <a:pt x="2929" y="4013"/>
                    <a:pt x="3001" y="4073"/>
                    <a:pt x="3096" y="4073"/>
                  </a:cubicBezTo>
                  <a:cubicBezTo>
                    <a:pt x="3179" y="4073"/>
                    <a:pt x="3239" y="4001"/>
                    <a:pt x="3239" y="3906"/>
                  </a:cubicBezTo>
                  <a:lnTo>
                    <a:pt x="3239" y="3704"/>
                  </a:lnTo>
                  <a:cubicBezTo>
                    <a:pt x="3346" y="3632"/>
                    <a:pt x="3453" y="3549"/>
                    <a:pt x="3572" y="3478"/>
                  </a:cubicBezTo>
                  <a:close/>
                  <a:moveTo>
                    <a:pt x="4965" y="3370"/>
                  </a:moveTo>
                  <a:lnTo>
                    <a:pt x="4965" y="3382"/>
                  </a:lnTo>
                  <a:lnTo>
                    <a:pt x="5811" y="3382"/>
                  </a:lnTo>
                  <a:lnTo>
                    <a:pt x="5727" y="3966"/>
                  </a:lnTo>
                  <a:cubicBezTo>
                    <a:pt x="5692" y="4144"/>
                    <a:pt x="5549" y="4263"/>
                    <a:pt x="5382" y="4263"/>
                  </a:cubicBezTo>
                  <a:lnTo>
                    <a:pt x="5215" y="4263"/>
                  </a:lnTo>
                  <a:cubicBezTo>
                    <a:pt x="4977" y="4263"/>
                    <a:pt x="4775" y="4097"/>
                    <a:pt x="4715" y="3882"/>
                  </a:cubicBezTo>
                  <a:cubicBezTo>
                    <a:pt x="4715" y="3847"/>
                    <a:pt x="4703" y="3823"/>
                    <a:pt x="4703" y="3787"/>
                  </a:cubicBezTo>
                  <a:cubicBezTo>
                    <a:pt x="4679" y="3668"/>
                    <a:pt x="4644" y="3370"/>
                    <a:pt x="4644" y="3370"/>
                  </a:cubicBezTo>
                  <a:close/>
                  <a:moveTo>
                    <a:pt x="4453" y="311"/>
                  </a:moveTo>
                  <a:cubicBezTo>
                    <a:pt x="4549" y="311"/>
                    <a:pt x="4632" y="322"/>
                    <a:pt x="4715" y="358"/>
                  </a:cubicBezTo>
                  <a:cubicBezTo>
                    <a:pt x="5072" y="453"/>
                    <a:pt x="5299" y="811"/>
                    <a:pt x="5275" y="1215"/>
                  </a:cubicBezTo>
                  <a:cubicBezTo>
                    <a:pt x="5275" y="1299"/>
                    <a:pt x="5334" y="1382"/>
                    <a:pt x="5430" y="1382"/>
                  </a:cubicBezTo>
                  <a:cubicBezTo>
                    <a:pt x="5513" y="1382"/>
                    <a:pt x="5584" y="1323"/>
                    <a:pt x="5584" y="1227"/>
                  </a:cubicBezTo>
                  <a:cubicBezTo>
                    <a:pt x="5608" y="1025"/>
                    <a:pt x="5572" y="823"/>
                    <a:pt x="5501" y="668"/>
                  </a:cubicBezTo>
                  <a:lnTo>
                    <a:pt x="5501" y="668"/>
                  </a:lnTo>
                  <a:cubicBezTo>
                    <a:pt x="6084" y="751"/>
                    <a:pt x="6525" y="1263"/>
                    <a:pt x="6525" y="1858"/>
                  </a:cubicBezTo>
                  <a:lnTo>
                    <a:pt x="6525" y="3299"/>
                  </a:lnTo>
                  <a:cubicBezTo>
                    <a:pt x="6215" y="3156"/>
                    <a:pt x="5596" y="2811"/>
                    <a:pt x="5144" y="2120"/>
                  </a:cubicBezTo>
                  <a:cubicBezTo>
                    <a:pt x="5191" y="2061"/>
                    <a:pt x="5251" y="2025"/>
                    <a:pt x="5299" y="1966"/>
                  </a:cubicBezTo>
                  <a:cubicBezTo>
                    <a:pt x="5358" y="1906"/>
                    <a:pt x="5358" y="1799"/>
                    <a:pt x="5275" y="1739"/>
                  </a:cubicBezTo>
                  <a:cubicBezTo>
                    <a:pt x="5246" y="1711"/>
                    <a:pt x="5210" y="1696"/>
                    <a:pt x="5173" y="1696"/>
                  </a:cubicBezTo>
                  <a:cubicBezTo>
                    <a:pt x="5132" y="1696"/>
                    <a:pt x="5092" y="1714"/>
                    <a:pt x="5060" y="1751"/>
                  </a:cubicBezTo>
                  <a:cubicBezTo>
                    <a:pt x="3727" y="3239"/>
                    <a:pt x="2060" y="4061"/>
                    <a:pt x="1429" y="4323"/>
                  </a:cubicBezTo>
                  <a:cubicBezTo>
                    <a:pt x="1465" y="4061"/>
                    <a:pt x="1512" y="3585"/>
                    <a:pt x="1512" y="2882"/>
                  </a:cubicBezTo>
                  <a:cubicBezTo>
                    <a:pt x="1512" y="2192"/>
                    <a:pt x="1798" y="1549"/>
                    <a:pt x="2322" y="1049"/>
                  </a:cubicBezTo>
                  <a:cubicBezTo>
                    <a:pt x="2822" y="572"/>
                    <a:pt x="3477" y="311"/>
                    <a:pt x="4120" y="311"/>
                  </a:cubicBezTo>
                  <a:close/>
                  <a:moveTo>
                    <a:pt x="6108" y="3466"/>
                  </a:moveTo>
                  <a:cubicBezTo>
                    <a:pt x="6144" y="3478"/>
                    <a:pt x="6156" y="3490"/>
                    <a:pt x="6192" y="3490"/>
                  </a:cubicBezTo>
                  <a:cubicBezTo>
                    <a:pt x="6227" y="3632"/>
                    <a:pt x="6346" y="3728"/>
                    <a:pt x="6501" y="3728"/>
                  </a:cubicBezTo>
                  <a:lnTo>
                    <a:pt x="6584" y="3728"/>
                  </a:lnTo>
                  <a:cubicBezTo>
                    <a:pt x="6739" y="3728"/>
                    <a:pt x="6858" y="3847"/>
                    <a:pt x="6858" y="4001"/>
                  </a:cubicBezTo>
                  <a:cubicBezTo>
                    <a:pt x="6858" y="4144"/>
                    <a:pt x="6739" y="4263"/>
                    <a:pt x="6584" y="4263"/>
                  </a:cubicBezTo>
                  <a:lnTo>
                    <a:pt x="6477" y="4263"/>
                  </a:lnTo>
                  <a:cubicBezTo>
                    <a:pt x="6477" y="4180"/>
                    <a:pt x="6418" y="4097"/>
                    <a:pt x="6334" y="4097"/>
                  </a:cubicBezTo>
                  <a:cubicBezTo>
                    <a:pt x="6239" y="4097"/>
                    <a:pt x="6168" y="4156"/>
                    <a:pt x="6156" y="4252"/>
                  </a:cubicBezTo>
                  <a:cubicBezTo>
                    <a:pt x="6108" y="4775"/>
                    <a:pt x="5882" y="5252"/>
                    <a:pt x="5501" y="5609"/>
                  </a:cubicBezTo>
                  <a:cubicBezTo>
                    <a:pt x="5108" y="5966"/>
                    <a:pt x="4620" y="6157"/>
                    <a:pt x="4096" y="6157"/>
                  </a:cubicBezTo>
                  <a:cubicBezTo>
                    <a:pt x="3596" y="6157"/>
                    <a:pt x="3108" y="5966"/>
                    <a:pt x="2715" y="5621"/>
                  </a:cubicBezTo>
                  <a:cubicBezTo>
                    <a:pt x="2358" y="5287"/>
                    <a:pt x="2143" y="4859"/>
                    <a:pt x="2060" y="4382"/>
                  </a:cubicBezTo>
                  <a:cubicBezTo>
                    <a:pt x="2120" y="4359"/>
                    <a:pt x="2203" y="4311"/>
                    <a:pt x="2274" y="4287"/>
                  </a:cubicBezTo>
                  <a:cubicBezTo>
                    <a:pt x="2393" y="4478"/>
                    <a:pt x="2596" y="4597"/>
                    <a:pt x="2834" y="4597"/>
                  </a:cubicBezTo>
                  <a:lnTo>
                    <a:pt x="3001" y="4597"/>
                  </a:lnTo>
                  <a:cubicBezTo>
                    <a:pt x="3382" y="4597"/>
                    <a:pt x="3727" y="4311"/>
                    <a:pt x="3822" y="3942"/>
                  </a:cubicBezTo>
                  <a:cubicBezTo>
                    <a:pt x="3858" y="3823"/>
                    <a:pt x="3965" y="3728"/>
                    <a:pt x="4108" y="3728"/>
                  </a:cubicBezTo>
                  <a:cubicBezTo>
                    <a:pt x="4239" y="3728"/>
                    <a:pt x="4358" y="3823"/>
                    <a:pt x="4382" y="3942"/>
                  </a:cubicBezTo>
                  <a:cubicBezTo>
                    <a:pt x="4477" y="4311"/>
                    <a:pt x="4822" y="4597"/>
                    <a:pt x="5203" y="4597"/>
                  </a:cubicBezTo>
                  <a:lnTo>
                    <a:pt x="5370" y="4597"/>
                  </a:lnTo>
                  <a:cubicBezTo>
                    <a:pt x="5692" y="4597"/>
                    <a:pt x="5989" y="4347"/>
                    <a:pt x="6037" y="4013"/>
                  </a:cubicBezTo>
                  <a:lnTo>
                    <a:pt x="6108" y="3466"/>
                  </a:lnTo>
                  <a:close/>
                  <a:moveTo>
                    <a:pt x="4977" y="6311"/>
                  </a:moveTo>
                  <a:lnTo>
                    <a:pt x="4977" y="6859"/>
                  </a:lnTo>
                  <a:cubicBezTo>
                    <a:pt x="4977" y="7216"/>
                    <a:pt x="5203" y="7526"/>
                    <a:pt x="5549" y="7645"/>
                  </a:cubicBezTo>
                  <a:lnTo>
                    <a:pt x="5799" y="7740"/>
                  </a:lnTo>
                  <a:lnTo>
                    <a:pt x="5656" y="8062"/>
                  </a:lnTo>
                  <a:cubicBezTo>
                    <a:pt x="5382" y="8669"/>
                    <a:pt x="4775" y="9062"/>
                    <a:pt x="4120" y="9062"/>
                  </a:cubicBezTo>
                  <a:cubicBezTo>
                    <a:pt x="3453" y="9062"/>
                    <a:pt x="2858" y="8669"/>
                    <a:pt x="2584" y="8062"/>
                  </a:cubicBezTo>
                  <a:lnTo>
                    <a:pt x="2441" y="7740"/>
                  </a:lnTo>
                  <a:lnTo>
                    <a:pt x="2691" y="7645"/>
                  </a:lnTo>
                  <a:cubicBezTo>
                    <a:pt x="3036" y="7526"/>
                    <a:pt x="3251" y="7216"/>
                    <a:pt x="3251" y="6859"/>
                  </a:cubicBezTo>
                  <a:lnTo>
                    <a:pt x="3251" y="6311"/>
                  </a:lnTo>
                  <a:cubicBezTo>
                    <a:pt x="3525" y="6407"/>
                    <a:pt x="3822" y="6466"/>
                    <a:pt x="4120" y="6466"/>
                  </a:cubicBezTo>
                  <a:cubicBezTo>
                    <a:pt x="4418" y="6466"/>
                    <a:pt x="4715" y="6407"/>
                    <a:pt x="4977" y="6311"/>
                  </a:cubicBezTo>
                  <a:close/>
                  <a:moveTo>
                    <a:pt x="4084" y="1"/>
                  </a:moveTo>
                  <a:cubicBezTo>
                    <a:pt x="3358" y="1"/>
                    <a:pt x="2620" y="299"/>
                    <a:pt x="2060" y="834"/>
                  </a:cubicBezTo>
                  <a:cubicBezTo>
                    <a:pt x="1489" y="1382"/>
                    <a:pt x="1155" y="2120"/>
                    <a:pt x="1155" y="2882"/>
                  </a:cubicBezTo>
                  <a:cubicBezTo>
                    <a:pt x="1155" y="4025"/>
                    <a:pt x="1024" y="4537"/>
                    <a:pt x="1024" y="4537"/>
                  </a:cubicBezTo>
                  <a:cubicBezTo>
                    <a:pt x="1012" y="4597"/>
                    <a:pt x="1024" y="4656"/>
                    <a:pt x="1072" y="4704"/>
                  </a:cubicBezTo>
                  <a:cubicBezTo>
                    <a:pt x="1096" y="4728"/>
                    <a:pt x="1143" y="4740"/>
                    <a:pt x="1167" y="4740"/>
                  </a:cubicBezTo>
                  <a:cubicBezTo>
                    <a:pt x="1191" y="4740"/>
                    <a:pt x="1203" y="4740"/>
                    <a:pt x="1227" y="4728"/>
                  </a:cubicBezTo>
                  <a:cubicBezTo>
                    <a:pt x="1250" y="4728"/>
                    <a:pt x="1441" y="4656"/>
                    <a:pt x="1739" y="4525"/>
                  </a:cubicBezTo>
                  <a:cubicBezTo>
                    <a:pt x="1822" y="5025"/>
                    <a:pt x="2096" y="5490"/>
                    <a:pt x="2477" y="5847"/>
                  </a:cubicBezTo>
                  <a:cubicBezTo>
                    <a:pt x="2620" y="5966"/>
                    <a:pt x="2751" y="6073"/>
                    <a:pt x="2894" y="6145"/>
                  </a:cubicBezTo>
                  <a:lnTo>
                    <a:pt x="2894" y="6847"/>
                  </a:lnTo>
                  <a:cubicBezTo>
                    <a:pt x="2894" y="7061"/>
                    <a:pt x="2763" y="7264"/>
                    <a:pt x="2560" y="7335"/>
                  </a:cubicBezTo>
                  <a:lnTo>
                    <a:pt x="786" y="7954"/>
                  </a:lnTo>
                  <a:cubicBezTo>
                    <a:pt x="310" y="8121"/>
                    <a:pt x="0" y="8573"/>
                    <a:pt x="0" y="9074"/>
                  </a:cubicBezTo>
                  <a:lnTo>
                    <a:pt x="0" y="10740"/>
                  </a:lnTo>
                  <a:cubicBezTo>
                    <a:pt x="0" y="10836"/>
                    <a:pt x="72" y="10907"/>
                    <a:pt x="155" y="10907"/>
                  </a:cubicBezTo>
                  <a:cubicBezTo>
                    <a:pt x="250" y="10907"/>
                    <a:pt x="322" y="10836"/>
                    <a:pt x="322" y="10740"/>
                  </a:cubicBezTo>
                  <a:lnTo>
                    <a:pt x="322" y="9074"/>
                  </a:lnTo>
                  <a:cubicBezTo>
                    <a:pt x="322" y="8931"/>
                    <a:pt x="358" y="8788"/>
                    <a:pt x="429" y="8669"/>
                  </a:cubicBezTo>
                  <a:lnTo>
                    <a:pt x="596" y="8824"/>
                  </a:lnTo>
                  <a:cubicBezTo>
                    <a:pt x="619" y="8847"/>
                    <a:pt x="667" y="8871"/>
                    <a:pt x="691" y="8871"/>
                  </a:cubicBezTo>
                  <a:cubicBezTo>
                    <a:pt x="739" y="8871"/>
                    <a:pt x="786" y="8847"/>
                    <a:pt x="810" y="8812"/>
                  </a:cubicBezTo>
                  <a:cubicBezTo>
                    <a:pt x="869" y="8728"/>
                    <a:pt x="858" y="8645"/>
                    <a:pt x="798" y="8585"/>
                  </a:cubicBezTo>
                  <a:lnTo>
                    <a:pt x="619" y="8431"/>
                  </a:lnTo>
                  <a:cubicBezTo>
                    <a:pt x="691" y="8359"/>
                    <a:pt x="798" y="8312"/>
                    <a:pt x="893" y="8276"/>
                  </a:cubicBezTo>
                  <a:lnTo>
                    <a:pt x="2096" y="7835"/>
                  </a:lnTo>
                  <a:lnTo>
                    <a:pt x="2239" y="8181"/>
                  </a:lnTo>
                  <a:cubicBezTo>
                    <a:pt x="2572" y="8907"/>
                    <a:pt x="3286" y="9371"/>
                    <a:pt x="4072" y="9371"/>
                  </a:cubicBezTo>
                  <a:cubicBezTo>
                    <a:pt x="4858" y="9371"/>
                    <a:pt x="5572" y="8907"/>
                    <a:pt x="5906" y="8181"/>
                  </a:cubicBezTo>
                  <a:lnTo>
                    <a:pt x="6049" y="7835"/>
                  </a:lnTo>
                  <a:lnTo>
                    <a:pt x="7263" y="8276"/>
                  </a:lnTo>
                  <a:cubicBezTo>
                    <a:pt x="7358" y="8300"/>
                    <a:pt x="7454" y="8359"/>
                    <a:pt x="7525" y="8431"/>
                  </a:cubicBezTo>
                  <a:lnTo>
                    <a:pt x="6751" y="9085"/>
                  </a:lnTo>
                  <a:cubicBezTo>
                    <a:pt x="6561" y="9252"/>
                    <a:pt x="6454" y="9478"/>
                    <a:pt x="6454" y="9728"/>
                  </a:cubicBezTo>
                  <a:lnTo>
                    <a:pt x="6454" y="10752"/>
                  </a:lnTo>
                  <a:cubicBezTo>
                    <a:pt x="6454" y="10848"/>
                    <a:pt x="6525" y="10919"/>
                    <a:pt x="6620" y="10919"/>
                  </a:cubicBezTo>
                  <a:cubicBezTo>
                    <a:pt x="6704" y="10919"/>
                    <a:pt x="6787" y="10848"/>
                    <a:pt x="6787" y="10752"/>
                  </a:cubicBezTo>
                  <a:lnTo>
                    <a:pt x="6787" y="9728"/>
                  </a:lnTo>
                  <a:cubicBezTo>
                    <a:pt x="6787" y="9586"/>
                    <a:pt x="6846" y="9431"/>
                    <a:pt x="6965" y="9324"/>
                  </a:cubicBezTo>
                  <a:lnTo>
                    <a:pt x="7716" y="8669"/>
                  </a:lnTo>
                  <a:cubicBezTo>
                    <a:pt x="7775" y="8788"/>
                    <a:pt x="7823" y="8943"/>
                    <a:pt x="7823" y="9074"/>
                  </a:cubicBezTo>
                  <a:lnTo>
                    <a:pt x="7823" y="10740"/>
                  </a:lnTo>
                  <a:cubicBezTo>
                    <a:pt x="7823" y="10836"/>
                    <a:pt x="7894" y="10907"/>
                    <a:pt x="7989" y="10907"/>
                  </a:cubicBezTo>
                  <a:cubicBezTo>
                    <a:pt x="8073" y="10907"/>
                    <a:pt x="8144" y="10836"/>
                    <a:pt x="8144" y="10740"/>
                  </a:cubicBezTo>
                  <a:lnTo>
                    <a:pt x="8144" y="9074"/>
                  </a:lnTo>
                  <a:cubicBezTo>
                    <a:pt x="8216" y="8585"/>
                    <a:pt x="7882" y="8133"/>
                    <a:pt x="7418" y="7978"/>
                  </a:cubicBezTo>
                  <a:lnTo>
                    <a:pt x="5656" y="7347"/>
                  </a:lnTo>
                  <a:cubicBezTo>
                    <a:pt x="5441" y="7276"/>
                    <a:pt x="5311" y="7085"/>
                    <a:pt x="5311" y="6859"/>
                  </a:cubicBezTo>
                  <a:lnTo>
                    <a:pt x="5311" y="6157"/>
                  </a:lnTo>
                  <a:cubicBezTo>
                    <a:pt x="5453" y="6073"/>
                    <a:pt x="5608" y="5966"/>
                    <a:pt x="5739" y="5835"/>
                  </a:cubicBezTo>
                  <a:cubicBezTo>
                    <a:pt x="6096" y="5490"/>
                    <a:pt x="6346" y="5049"/>
                    <a:pt x="6442" y="4597"/>
                  </a:cubicBezTo>
                  <a:lnTo>
                    <a:pt x="6584" y="4597"/>
                  </a:lnTo>
                  <a:cubicBezTo>
                    <a:pt x="6918" y="4597"/>
                    <a:pt x="7168" y="4323"/>
                    <a:pt x="7168" y="4013"/>
                  </a:cubicBezTo>
                  <a:cubicBezTo>
                    <a:pt x="7168" y="3775"/>
                    <a:pt x="7037" y="3573"/>
                    <a:pt x="6823" y="3478"/>
                  </a:cubicBezTo>
                  <a:lnTo>
                    <a:pt x="6823" y="1870"/>
                  </a:lnTo>
                  <a:cubicBezTo>
                    <a:pt x="6823" y="1025"/>
                    <a:pt x="6144" y="334"/>
                    <a:pt x="5299" y="334"/>
                  </a:cubicBezTo>
                  <a:lnTo>
                    <a:pt x="5251" y="334"/>
                  </a:lnTo>
                  <a:cubicBezTo>
                    <a:pt x="5132" y="203"/>
                    <a:pt x="4965" y="96"/>
                    <a:pt x="4787" y="61"/>
                  </a:cubicBezTo>
                  <a:cubicBezTo>
                    <a:pt x="4668" y="25"/>
                    <a:pt x="4549" y="1"/>
                    <a:pt x="4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79" name="Google Shape;10790;p79">
              <a:extLst>
                <a:ext uri="{FF2B5EF4-FFF2-40B4-BE49-F238E27FC236}">
                  <a16:creationId xmlns:a16="http://schemas.microsoft.com/office/drawing/2014/main" id="{21EABBB2-A75C-65BC-19E9-C224797C26E4}"/>
                </a:ext>
              </a:extLst>
            </p:cNvPr>
            <p:cNvSpPr/>
            <p:nvPr/>
          </p:nvSpPr>
          <p:spPr>
            <a:xfrm>
              <a:off x="8164591" y="3033589"/>
              <a:ext cx="43402" cy="15396"/>
            </a:xfrm>
            <a:custGeom>
              <a:avLst/>
              <a:gdLst/>
              <a:ahLst/>
              <a:cxnLst/>
              <a:rect l="l" t="t" r="r" b="b"/>
              <a:pathLst>
                <a:path w="1370" h="486" extrusionOk="0">
                  <a:moveTo>
                    <a:pt x="173" y="0"/>
                  </a:moveTo>
                  <a:cubicBezTo>
                    <a:pt x="131" y="0"/>
                    <a:pt x="90" y="15"/>
                    <a:pt x="60" y="45"/>
                  </a:cubicBezTo>
                  <a:cubicBezTo>
                    <a:pt x="0" y="104"/>
                    <a:pt x="0" y="212"/>
                    <a:pt x="60" y="271"/>
                  </a:cubicBezTo>
                  <a:cubicBezTo>
                    <a:pt x="203" y="402"/>
                    <a:pt x="441" y="485"/>
                    <a:pt x="691" y="485"/>
                  </a:cubicBezTo>
                  <a:cubicBezTo>
                    <a:pt x="941" y="485"/>
                    <a:pt x="1179" y="414"/>
                    <a:pt x="1310" y="271"/>
                  </a:cubicBezTo>
                  <a:cubicBezTo>
                    <a:pt x="1370" y="212"/>
                    <a:pt x="1370" y="104"/>
                    <a:pt x="1310" y="45"/>
                  </a:cubicBezTo>
                  <a:cubicBezTo>
                    <a:pt x="1280" y="15"/>
                    <a:pt x="1242" y="0"/>
                    <a:pt x="1203" y="0"/>
                  </a:cubicBezTo>
                  <a:cubicBezTo>
                    <a:pt x="1164" y="0"/>
                    <a:pt x="1125" y="15"/>
                    <a:pt x="1096" y="45"/>
                  </a:cubicBezTo>
                  <a:cubicBezTo>
                    <a:pt x="1036" y="104"/>
                    <a:pt x="893" y="164"/>
                    <a:pt x="691" y="164"/>
                  </a:cubicBezTo>
                  <a:cubicBezTo>
                    <a:pt x="477" y="164"/>
                    <a:pt x="346" y="93"/>
                    <a:pt x="286" y="45"/>
                  </a:cubicBezTo>
                  <a:cubicBezTo>
                    <a:pt x="256" y="15"/>
                    <a:pt x="215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80" name="Google Shape;10791;p79">
              <a:extLst>
                <a:ext uri="{FF2B5EF4-FFF2-40B4-BE49-F238E27FC236}">
                  <a16:creationId xmlns:a16="http://schemas.microsoft.com/office/drawing/2014/main" id="{4067F795-A972-8F02-F070-0B9E63202FE4}"/>
                </a:ext>
              </a:extLst>
            </p:cNvPr>
            <p:cNvSpPr/>
            <p:nvPr/>
          </p:nvSpPr>
          <p:spPr>
            <a:xfrm>
              <a:off x="8213632" y="2995383"/>
              <a:ext cx="10581" cy="15492"/>
            </a:xfrm>
            <a:custGeom>
              <a:avLst/>
              <a:gdLst/>
              <a:ahLst/>
              <a:cxnLst/>
              <a:rect l="l" t="t" r="r" b="b"/>
              <a:pathLst>
                <a:path w="334" h="489" extrusionOk="0">
                  <a:moveTo>
                    <a:pt x="167" y="1"/>
                  </a:moveTo>
                  <a:cubicBezTo>
                    <a:pt x="83" y="1"/>
                    <a:pt x="0" y="72"/>
                    <a:pt x="0" y="167"/>
                  </a:cubicBezTo>
                  <a:lnTo>
                    <a:pt x="0" y="322"/>
                  </a:lnTo>
                  <a:cubicBezTo>
                    <a:pt x="0" y="417"/>
                    <a:pt x="83" y="489"/>
                    <a:pt x="167" y="489"/>
                  </a:cubicBezTo>
                  <a:cubicBezTo>
                    <a:pt x="250" y="489"/>
                    <a:pt x="334" y="417"/>
                    <a:pt x="334" y="322"/>
                  </a:cubicBezTo>
                  <a:lnTo>
                    <a:pt x="334" y="167"/>
                  </a:lnTo>
                  <a:cubicBezTo>
                    <a:pt x="322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81" name="Google Shape;10792;p79">
              <a:extLst>
                <a:ext uri="{FF2B5EF4-FFF2-40B4-BE49-F238E27FC236}">
                  <a16:creationId xmlns:a16="http://schemas.microsoft.com/office/drawing/2014/main" id="{7F1F7890-B6E3-B8D9-7EB7-3C0EDC4026F0}"/>
                </a:ext>
              </a:extLst>
            </p:cNvPr>
            <p:cNvSpPr/>
            <p:nvPr/>
          </p:nvSpPr>
          <p:spPr>
            <a:xfrm>
              <a:off x="8088401" y="3165758"/>
              <a:ext cx="21511" cy="61998"/>
            </a:xfrm>
            <a:custGeom>
              <a:avLst/>
              <a:gdLst/>
              <a:ahLst/>
              <a:cxnLst/>
              <a:rect l="l" t="t" r="r" b="b"/>
              <a:pathLst>
                <a:path w="679" h="1957" extrusionOk="0">
                  <a:moveTo>
                    <a:pt x="176" y="1"/>
                  </a:moveTo>
                  <a:cubicBezTo>
                    <a:pt x="132" y="1"/>
                    <a:pt x="93" y="19"/>
                    <a:pt x="60" y="52"/>
                  </a:cubicBezTo>
                  <a:cubicBezTo>
                    <a:pt x="0" y="123"/>
                    <a:pt x="12" y="219"/>
                    <a:pt x="72" y="278"/>
                  </a:cubicBezTo>
                  <a:lnTo>
                    <a:pt x="179" y="362"/>
                  </a:lnTo>
                  <a:cubicBezTo>
                    <a:pt x="298" y="469"/>
                    <a:pt x="357" y="600"/>
                    <a:pt x="357" y="766"/>
                  </a:cubicBezTo>
                  <a:lnTo>
                    <a:pt x="357" y="1790"/>
                  </a:lnTo>
                  <a:cubicBezTo>
                    <a:pt x="357" y="1886"/>
                    <a:pt x="429" y="1957"/>
                    <a:pt x="524" y="1957"/>
                  </a:cubicBezTo>
                  <a:cubicBezTo>
                    <a:pt x="607" y="1957"/>
                    <a:pt x="679" y="1886"/>
                    <a:pt x="679" y="1790"/>
                  </a:cubicBezTo>
                  <a:lnTo>
                    <a:pt x="679" y="766"/>
                  </a:lnTo>
                  <a:cubicBezTo>
                    <a:pt x="679" y="528"/>
                    <a:pt x="584" y="290"/>
                    <a:pt x="381" y="123"/>
                  </a:cubicBezTo>
                  <a:lnTo>
                    <a:pt x="286" y="40"/>
                  </a:lnTo>
                  <a:cubicBezTo>
                    <a:pt x="248" y="13"/>
                    <a:pt x="211" y="1"/>
                    <a:pt x="1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382" name="Google Shape;10793;p79">
            <a:extLst>
              <a:ext uri="{FF2B5EF4-FFF2-40B4-BE49-F238E27FC236}">
                <a16:creationId xmlns:a16="http://schemas.microsoft.com/office/drawing/2014/main" id="{A5D25125-E6CF-3C5F-F2AB-8B24D9C8CA7E}"/>
              </a:ext>
            </a:extLst>
          </p:cNvPr>
          <p:cNvGrpSpPr/>
          <p:nvPr/>
        </p:nvGrpSpPr>
        <p:grpSpPr>
          <a:xfrm>
            <a:off x="14452888" y="4615193"/>
            <a:ext cx="529626" cy="706210"/>
            <a:chOff x="7609368" y="2893912"/>
            <a:chExt cx="264813" cy="353105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383" name="Google Shape;10794;p79">
              <a:extLst>
                <a:ext uri="{FF2B5EF4-FFF2-40B4-BE49-F238E27FC236}">
                  <a16:creationId xmlns:a16="http://schemas.microsoft.com/office/drawing/2014/main" id="{3D6AAAEC-B2C2-2B3C-C7A1-FC5F87C500B2}"/>
                </a:ext>
              </a:extLst>
            </p:cNvPr>
            <p:cNvSpPr/>
            <p:nvPr/>
          </p:nvSpPr>
          <p:spPr>
            <a:xfrm>
              <a:off x="7703267" y="3015753"/>
              <a:ext cx="10233" cy="15872"/>
            </a:xfrm>
            <a:custGeom>
              <a:avLst/>
              <a:gdLst/>
              <a:ahLst/>
              <a:cxnLst/>
              <a:rect l="l" t="t" r="r" b="b"/>
              <a:pathLst>
                <a:path w="323" h="501" extrusionOk="0">
                  <a:moveTo>
                    <a:pt x="156" y="1"/>
                  </a:moveTo>
                  <a:cubicBezTo>
                    <a:pt x="72" y="1"/>
                    <a:pt x="1" y="72"/>
                    <a:pt x="1" y="155"/>
                  </a:cubicBezTo>
                  <a:lnTo>
                    <a:pt x="1" y="334"/>
                  </a:lnTo>
                  <a:cubicBezTo>
                    <a:pt x="1" y="429"/>
                    <a:pt x="72" y="501"/>
                    <a:pt x="156" y="501"/>
                  </a:cubicBezTo>
                  <a:cubicBezTo>
                    <a:pt x="251" y="501"/>
                    <a:pt x="322" y="429"/>
                    <a:pt x="322" y="334"/>
                  </a:cubicBezTo>
                  <a:lnTo>
                    <a:pt x="322" y="155"/>
                  </a:lnTo>
                  <a:cubicBezTo>
                    <a:pt x="322" y="72"/>
                    <a:pt x="251" y="1"/>
                    <a:pt x="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84" name="Google Shape;10795;p79">
              <a:extLst>
                <a:ext uri="{FF2B5EF4-FFF2-40B4-BE49-F238E27FC236}">
                  <a16:creationId xmlns:a16="http://schemas.microsoft.com/office/drawing/2014/main" id="{C26AAF3B-1D88-D06A-A38B-C4FE74AA34EA}"/>
                </a:ext>
              </a:extLst>
            </p:cNvPr>
            <p:cNvSpPr/>
            <p:nvPr/>
          </p:nvSpPr>
          <p:spPr>
            <a:xfrm>
              <a:off x="7769288" y="3015753"/>
              <a:ext cx="10233" cy="15872"/>
            </a:xfrm>
            <a:custGeom>
              <a:avLst/>
              <a:gdLst/>
              <a:ahLst/>
              <a:cxnLst/>
              <a:rect l="l" t="t" r="r" b="b"/>
              <a:pathLst>
                <a:path w="323" h="501" extrusionOk="0">
                  <a:moveTo>
                    <a:pt x="155" y="1"/>
                  </a:moveTo>
                  <a:cubicBezTo>
                    <a:pt x="72" y="1"/>
                    <a:pt x="1" y="72"/>
                    <a:pt x="1" y="155"/>
                  </a:cubicBezTo>
                  <a:lnTo>
                    <a:pt x="1" y="334"/>
                  </a:lnTo>
                  <a:cubicBezTo>
                    <a:pt x="1" y="429"/>
                    <a:pt x="72" y="501"/>
                    <a:pt x="155" y="501"/>
                  </a:cubicBezTo>
                  <a:cubicBezTo>
                    <a:pt x="251" y="501"/>
                    <a:pt x="322" y="429"/>
                    <a:pt x="322" y="334"/>
                  </a:cubicBezTo>
                  <a:lnTo>
                    <a:pt x="322" y="155"/>
                  </a:lnTo>
                  <a:cubicBezTo>
                    <a:pt x="322" y="72"/>
                    <a:pt x="251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85" name="Google Shape;10796;p79">
              <a:extLst>
                <a:ext uri="{FF2B5EF4-FFF2-40B4-BE49-F238E27FC236}">
                  <a16:creationId xmlns:a16="http://schemas.microsoft.com/office/drawing/2014/main" id="{F15CD348-4194-43CC-87A7-557C59AED3BB}"/>
                </a:ext>
              </a:extLst>
            </p:cNvPr>
            <p:cNvSpPr/>
            <p:nvPr/>
          </p:nvSpPr>
          <p:spPr>
            <a:xfrm>
              <a:off x="7697628" y="2997664"/>
              <a:ext cx="21542" cy="11722"/>
            </a:xfrm>
            <a:custGeom>
              <a:avLst/>
              <a:gdLst/>
              <a:ahLst/>
              <a:cxnLst/>
              <a:rect l="l" t="t" r="r" b="b"/>
              <a:pathLst>
                <a:path w="680" h="370" extrusionOk="0">
                  <a:moveTo>
                    <a:pt x="489" y="0"/>
                  </a:moveTo>
                  <a:lnTo>
                    <a:pt x="143" y="48"/>
                  </a:lnTo>
                  <a:cubicBezTo>
                    <a:pt x="60" y="60"/>
                    <a:pt x="0" y="131"/>
                    <a:pt x="0" y="226"/>
                  </a:cubicBezTo>
                  <a:cubicBezTo>
                    <a:pt x="12" y="310"/>
                    <a:pt x="72" y="369"/>
                    <a:pt x="155" y="369"/>
                  </a:cubicBezTo>
                  <a:lnTo>
                    <a:pt x="167" y="369"/>
                  </a:lnTo>
                  <a:lnTo>
                    <a:pt x="512" y="334"/>
                  </a:lnTo>
                  <a:cubicBezTo>
                    <a:pt x="620" y="322"/>
                    <a:pt x="679" y="238"/>
                    <a:pt x="667" y="155"/>
                  </a:cubicBezTo>
                  <a:cubicBezTo>
                    <a:pt x="655" y="60"/>
                    <a:pt x="572" y="0"/>
                    <a:pt x="4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86" name="Google Shape;10797;p79">
              <a:extLst>
                <a:ext uri="{FF2B5EF4-FFF2-40B4-BE49-F238E27FC236}">
                  <a16:creationId xmlns:a16="http://schemas.microsoft.com/office/drawing/2014/main" id="{85DA9F5B-D9BB-DCB1-4371-4B2E72A54187}"/>
                </a:ext>
              </a:extLst>
            </p:cNvPr>
            <p:cNvSpPr/>
            <p:nvPr/>
          </p:nvSpPr>
          <p:spPr>
            <a:xfrm>
              <a:off x="7763618" y="2997600"/>
              <a:ext cx="21542" cy="11785"/>
            </a:xfrm>
            <a:custGeom>
              <a:avLst/>
              <a:gdLst/>
              <a:ahLst/>
              <a:cxnLst/>
              <a:rect l="l" t="t" r="r" b="b"/>
              <a:pathLst>
                <a:path w="680" h="372" extrusionOk="0">
                  <a:moveTo>
                    <a:pt x="171" y="1"/>
                  </a:moveTo>
                  <a:cubicBezTo>
                    <a:pt x="86" y="1"/>
                    <a:pt x="24" y="69"/>
                    <a:pt x="13" y="157"/>
                  </a:cubicBezTo>
                  <a:cubicBezTo>
                    <a:pt x="1" y="240"/>
                    <a:pt x="72" y="312"/>
                    <a:pt x="156" y="336"/>
                  </a:cubicBezTo>
                  <a:lnTo>
                    <a:pt x="501" y="371"/>
                  </a:lnTo>
                  <a:lnTo>
                    <a:pt x="513" y="371"/>
                  </a:lnTo>
                  <a:cubicBezTo>
                    <a:pt x="584" y="371"/>
                    <a:pt x="668" y="312"/>
                    <a:pt x="680" y="228"/>
                  </a:cubicBezTo>
                  <a:cubicBezTo>
                    <a:pt x="680" y="133"/>
                    <a:pt x="620" y="62"/>
                    <a:pt x="537" y="50"/>
                  </a:cubicBezTo>
                  <a:lnTo>
                    <a:pt x="191" y="2"/>
                  </a:lnTo>
                  <a:cubicBezTo>
                    <a:pt x="184" y="1"/>
                    <a:pt x="178" y="1"/>
                    <a:pt x="1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87" name="Google Shape;10798;p79">
              <a:extLst>
                <a:ext uri="{FF2B5EF4-FFF2-40B4-BE49-F238E27FC236}">
                  <a16:creationId xmlns:a16="http://schemas.microsoft.com/office/drawing/2014/main" id="{E37585A2-9016-B465-9661-ECF09D49B8CF}"/>
                </a:ext>
              </a:extLst>
            </p:cNvPr>
            <p:cNvSpPr/>
            <p:nvPr/>
          </p:nvSpPr>
          <p:spPr>
            <a:xfrm>
              <a:off x="7609368" y="2893912"/>
              <a:ext cx="264813" cy="353105"/>
            </a:xfrm>
            <a:custGeom>
              <a:avLst/>
              <a:gdLst/>
              <a:ahLst/>
              <a:cxnLst/>
              <a:rect l="l" t="t" r="r" b="b"/>
              <a:pathLst>
                <a:path w="8359" h="11146" extrusionOk="0">
                  <a:moveTo>
                    <a:pt x="4168" y="370"/>
                  </a:moveTo>
                  <a:cubicBezTo>
                    <a:pt x="5715" y="370"/>
                    <a:pt x="6965" y="1620"/>
                    <a:pt x="6965" y="3168"/>
                  </a:cubicBezTo>
                  <a:cubicBezTo>
                    <a:pt x="6965" y="3370"/>
                    <a:pt x="6954" y="3561"/>
                    <a:pt x="6906" y="3751"/>
                  </a:cubicBezTo>
                  <a:cubicBezTo>
                    <a:pt x="6846" y="3728"/>
                    <a:pt x="6775" y="3704"/>
                    <a:pt x="6692" y="3704"/>
                  </a:cubicBezTo>
                  <a:lnTo>
                    <a:pt x="6596" y="3704"/>
                  </a:lnTo>
                  <a:lnTo>
                    <a:pt x="6596" y="3323"/>
                  </a:lnTo>
                  <a:lnTo>
                    <a:pt x="6608" y="3323"/>
                  </a:lnTo>
                  <a:cubicBezTo>
                    <a:pt x="6692" y="3323"/>
                    <a:pt x="6763" y="3251"/>
                    <a:pt x="6763" y="3156"/>
                  </a:cubicBezTo>
                  <a:cubicBezTo>
                    <a:pt x="6763" y="3073"/>
                    <a:pt x="6692" y="2989"/>
                    <a:pt x="6608" y="2989"/>
                  </a:cubicBezTo>
                  <a:cubicBezTo>
                    <a:pt x="5239" y="2989"/>
                    <a:pt x="4251" y="2549"/>
                    <a:pt x="3667" y="2180"/>
                  </a:cubicBezTo>
                  <a:cubicBezTo>
                    <a:pt x="3036" y="1775"/>
                    <a:pt x="2715" y="1358"/>
                    <a:pt x="2703" y="1358"/>
                  </a:cubicBezTo>
                  <a:cubicBezTo>
                    <a:pt x="2667" y="1315"/>
                    <a:pt x="2617" y="1289"/>
                    <a:pt x="2568" y="1289"/>
                  </a:cubicBezTo>
                  <a:cubicBezTo>
                    <a:pt x="2536" y="1289"/>
                    <a:pt x="2505" y="1299"/>
                    <a:pt x="2477" y="1323"/>
                  </a:cubicBezTo>
                  <a:cubicBezTo>
                    <a:pt x="2405" y="1382"/>
                    <a:pt x="2393" y="1489"/>
                    <a:pt x="2453" y="1549"/>
                  </a:cubicBezTo>
                  <a:cubicBezTo>
                    <a:pt x="2465" y="1561"/>
                    <a:pt x="2798" y="2001"/>
                    <a:pt x="3477" y="2430"/>
                  </a:cubicBezTo>
                  <a:cubicBezTo>
                    <a:pt x="4060" y="2799"/>
                    <a:pt x="5001" y="3216"/>
                    <a:pt x="6263" y="3287"/>
                  </a:cubicBezTo>
                  <a:lnTo>
                    <a:pt x="6263" y="3847"/>
                  </a:lnTo>
                  <a:cubicBezTo>
                    <a:pt x="6263" y="3906"/>
                    <a:pt x="6299" y="3942"/>
                    <a:pt x="6334" y="3978"/>
                  </a:cubicBezTo>
                  <a:cubicBezTo>
                    <a:pt x="6382" y="4001"/>
                    <a:pt x="6382" y="4001"/>
                    <a:pt x="6549" y="4001"/>
                  </a:cubicBezTo>
                  <a:lnTo>
                    <a:pt x="6680" y="4001"/>
                  </a:lnTo>
                  <a:cubicBezTo>
                    <a:pt x="6835" y="4001"/>
                    <a:pt x="6954" y="4121"/>
                    <a:pt x="6954" y="4275"/>
                  </a:cubicBezTo>
                  <a:cubicBezTo>
                    <a:pt x="6954" y="4418"/>
                    <a:pt x="6835" y="4537"/>
                    <a:pt x="6680" y="4537"/>
                  </a:cubicBezTo>
                  <a:lnTo>
                    <a:pt x="6573" y="4537"/>
                  </a:lnTo>
                  <a:lnTo>
                    <a:pt x="6573" y="4525"/>
                  </a:lnTo>
                  <a:cubicBezTo>
                    <a:pt x="6573" y="4430"/>
                    <a:pt x="6501" y="4359"/>
                    <a:pt x="6418" y="4359"/>
                  </a:cubicBezTo>
                  <a:cubicBezTo>
                    <a:pt x="6323" y="4359"/>
                    <a:pt x="6251" y="4430"/>
                    <a:pt x="6251" y="4525"/>
                  </a:cubicBezTo>
                  <a:cubicBezTo>
                    <a:pt x="6263" y="5692"/>
                    <a:pt x="5322" y="6645"/>
                    <a:pt x="4168" y="6645"/>
                  </a:cubicBezTo>
                  <a:cubicBezTo>
                    <a:pt x="3001" y="6645"/>
                    <a:pt x="2072" y="5704"/>
                    <a:pt x="2072" y="4537"/>
                  </a:cubicBezTo>
                  <a:cubicBezTo>
                    <a:pt x="2072" y="4454"/>
                    <a:pt x="1989" y="4382"/>
                    <a:pt x="1905" y="4382"/>
                  </a:cubicBezTo>
                  <a:cubicBezTo>
                    <a:pt x="1810" y="4382"/>
                    <a:pt x="1739" y="4454"/>
                    <a:pt x="1739" y="4537"/>
                  </a:cubicBezTo>
                  <a:lnTo>
                    <a:pt x="1739" y="4561"/>
                  </a:lnTo>
                  <a:lnTo>
                    <a:pt x="1631" y="4561"/>
                  </a:lnTo>
                  <a:cubicBezTo>
                    <a:pt x="1489" y="4561"/>
                    <a:pt x="1370" y="4442"/>
                    <a:pt x="1370" y="4287"/>
                  </a:cubicBezTo>
                  <a:cubicBezTo>
                    <a:pt x="1370" y="4144"/>
                    <a:pt x="1489" y="4025"/>
                    <a:pt x="1631" y="4025"/>
                  </a:cubicBezTo>
                  <a:lnTo>
                    <a:pt x="1774" y="4025"/>
                  </a:lnTo>
                  <a:cubicBezTo>
                    <a:pt x="1953" y="4025"/>
                    <a:pt x="1953" y="4025"/>
                    <a:pt x="1977" y="4001"/>
                  </a:cubicBezTo>
                  <a:cubicBezTo>
                    <a:pt x="2036" y="3978"/>
                    <a:pt x="2072" y="3918"/>
                    <a:pt x="2072" y="3859"/>
                  </a:cubicBezTo>
                  <a:lnTo>
                    <a:pt x="2072" y="3680"/>
                  </a:lnTo>
                  <a:cubicBezTo>
                    <a:pt x="2072" y="3156"/>
                    <a:pt x="2227" y="2716"/>
                    <a:pt x="2548" y="2335"/>
                  </a:cubicBezTo>
                  <a:cubicBezTo>
                    <a:pt x="2608" y="2263"/>
                    <a:pt x="2584" y="2156"/>
                    <a:pt x="2524" y="2120"/>
                  </a:cubicBezTo>
                  <a:cubicBezTo>
                    <a:pt x="2492" y="2093"/>
                    <a:pt x="2453" y="2081"/>
                    <a:pt x="2416" y="2081"/>
                  </a:cubicBezTo>
                  <a:cubicBezTo>
                    <a:pt x="2371" y="2081"/>
                    <a:pt x="2330" y="2099"/>
                    <a:pt x="2310" y="2132"/>
                  </a:cubicBezTo>
                  <a:cubicBezTo>
                    <a:pt x="1929" y="2561"/>
                    <a:pt x="1739" y="3085"/>
                    <a:pt x="1739" y="3692"/>
                  </a:cubicBezTo>
                  <a:lnTo>
                    <a:pt x="1739" y="3704"/>
                  </a:lnTo>
                  <a:lnTo>
                    <a:pt x="1631" y="3704"/>
                  </a:lnTo>
                  <a:cubicBezTo>
                    <a:pt x="1560" y="3704"/>
                    <a:pt x="1489" y="3728"/>
                    <a:pt x="1429" y="3751"/>
                  </a:cubicBezTo>
                  <a:cubicBezTo>
                    <a:pt x="1381" y="3561"/>
                    <a:pt x="1370" y="3370"/>
                    <a:pt x="1370" y="3168"/>
                  </a:cubicBezTo>
                  <a:cubicBezTo>
                    <a:pt x="1370" y="1620"/>
                    <a:pt x="2620" y="370"/>
                    <a:pt x="4168" y="370"/>
                  </a:cubicBezTo>
                  <a:close/>
                  <a:moveTo>
                    <a:pt x="2132" y="5823"/>
                  </a:moveTo>
                  <a:lnTo>
                    <a:pt x="2132" y="5823"/>
                  </a:lnTo>
                  <a:cubicBezTo>
                    <a:pt x="2334" y="6157"/>
                    <a:pt x="2632" y="6442"/>
                    <a:pt x="2977" y="6645"/>
                  </a:cubicBezTo>
                  <a:lnTo>
                    <a:pt x="2977" y="6799"/>
                  </a:lnTo>
                  <a:lnTo>
                    <a:pt x="2370" y="6799"/>
                  </a:lnTo>
                  <a:cubicBezTo>
                    <a:pt x="2346" y="6680"/>
                    <a:pt x="2322" y="6561"/>
                    <a:pt x="2286" y="6442"/>
                  </a:cubicBezTo>
                  <a:lnTo>
                    <a:pt x="2132" y="5823"/>
                  </a:lnTo>
                  <a:close/>
                  <a:moveTo>
                    <a:pt x="6239" y="5823"/>
                  </a:moveTo>
                  <a:lnTo>
                    <a:pt x="6061" y="6442"/>
                  </a:lnTo>
                  <a:cubicBezTo>
                    <a:pt x="6025" y="6561"/>
                    <a:pt x="6001" y="6680"/>
                    <a:pt x="5977" y="6799"/>
                  </a:cubicBezTo>
                  <a:lnTo>
                    <a:pt x="5382" y="6799"/>
                  </a:lnTo>
                  <a:lnTo>
                    <a:pt x="5382" y="6645"/>
                  </a:lnTo>
                  <a:cubicBezTo>
                    <a:pt x="5727" y="6442"/>
                    <a:pt x="6025" y="6157"/>
                    <a:pt x="6239" y="5823"/>
                  </a:cubicBezTo>
                  <a:close/>
                  <a:moveTo>
                    <a:pt x="2965" y="7133"/>
                  </a:moveTo>
                  <a:lnTo>
                    <a:pt x="2965" y="7502"/>
                  </a:lnTo>
                  <a:lnTo>
                    <a:pt x="2405" y="7502"/>
                  </a:lnTo>
                  <a:lnTo>
                    <a:pt x="2405" y="7478"/>
                  </a:lnTo>
                  <a:cubicBezTo>
                    <a:pt x="2405" y="7359"/>
                    <a:pt x="2405" y="7252"/>
                    <a:pt x="2393" y="7133"/>
                  </a:cubicBezTo>
                  <a:close/>
                  <a:moveTo>
                    <a:pt x="5930" y="7133"/>
                  </a:moveTo>
                  <a:cubicBezTo>
                    <a:pt x="5918" y="7252"/>
                    <a:pt x="5918" y="7359"/>
                    <a:pt x="5918" y="7478"/>
                  </a:cubicBezTo>
                  <a:lnTo>
                    <a:pt x="5918" y="7502"/>
                  </a:lnTo>
                  <a:lnTo>
                    <a:pt x="5370" y="7502"/>
                  </a:lnTo>
                  <a:lnTo>
                    <a:pt x="5370" y="7133"/>
                  </a:lnTo>
                  <a:close/>
                  <a:moveTo>
                    <a:pt x="4168" y="1"/>
                  </a:moveTo>
                  <a:cubicBezTo>
                    <a:pt x="2441" y="1"/>
                    <a:pt x="1036" y="1406"/>
                    <a:pt x="1036" y="3132"/>
                  </a:cubicBezTo>
                  <a:cubicBezTo>
                    <a:pt x="1036" y="3394"/>
                    <a:pt x="1072" y="3668"/>
                    <a:pt x="1143" y="3930"/>
                  </a:cubicBezTo>
                  <a:cubicBezTo>
                    <a:pt x="1084" y="4025"/>
                    <a:pt x="1036" y="4144"/>
                    <a:pt x="1036" y="4275"/>
                  </a:cubicBezTo>
                  <a:cubicBezTo>
                    <a:pt x="1036" y="4561"/>
                    <a:pt x="1250" y="4799"/>
                    <a:pt x="1512" y="4859"/>
                  </a:cubicBezTo>
                  <a:lnTo>
                    <a:pt x="1965" y="6538"/>
                  </a:lnTo>
                  <a:cubicBezTo>
                    <a:pt x="2048" y="6847"/>
                    <a:pt x="2084" y="7157"/>
                    <a:pt x="2084" y="7478"/>
                  </a:cubicBezTo>
                  <a:cubicBezTo>
                    <a:pt x="2084" y="7597"/>
                    <a:pt x="2084" y="7728"/>
                    <a:pt x="2072" y="7847"/>
                  </a:cubicBezTo>
                  <a:lnTo>
                    <a:pt x="2048" y="8050"/>
                  </a:lnTo>
                  <a:lnTo>
                    <a:pt x="798" y="8490"/>
                  </a:lnTo>
                  <a:cubicBezTo>
                    <a:pt x="322" y="8645"/>
                    <a:pt x="0" y="9109"/>
                    <a:pt x="0" y="9633"/>
                  </a:cubicBezTo>
                  <a:lnTo>
                    <a:pt x="0" y="10990"/>
                  </a:lnTo>
                  <a:cubicBezTo>
                    <a:pt x="0" y="11074"/>
                    <a:pt x="72" y="11145"/>
                    <a:pt x="167" y="11145"/>
                  </a:cubicBezTo>
                  <a:cubicBezTo>
                    <a:pt x="250" y="11145"/>
                    <a:pt x="322" y="11074"/>
                    <a:pt x="322" y="10990"/>
                  </a:cubicBezTo>
                  <a:lnTo>
                    <a:pt x="322" y="9633"/>
                  </a:lnTo>
                  <a:cubicBezTo>
                    <a:pt x="322" y="9264"/>
                    <a:pt x="560" y="8919"/>
                    <a:pt x="917" y="8800"/>
                  </a:cubicBezTo>
                  <a:lnTo>
                    <a:pt x="2024" y="8407"/>
                  </a:lnTo>
                  <a:lnTo>
                    <a:pt x="1751" y="10967"/>
                  </a:lnTo>
                  <a:cubicBezTo>
                    <a:pt x="1739" y="11062"/>
                    <a:pt x="1810" y="11133"/>
                    <a:pt x="1905" y="11145"/>
                  </a:cubicBezTo>
                  <a:lnTo>
                    <a:pt x="1917" y="11145"/>
                  </a:lnTo>
                  <a:cubicBezTo>
                    <a:pt x="2012" y="11145"/>
                    <a:pt x="2072" y="11086"/>
                    <a:pt x="2084" y="11002"/>
                  </a:cubicBezTo>
                  <a:lnTo>
                    <a:pt x="2405" y="7895"/>
                  </a:lnTo>
                  <a:lnTo>
                    <a:pt x="2405" y="7847"/>
                  </a:lnTo>
                  <a:lnTo>
                    <a:pt x="2977" y="7847"/>
                  </a:lnTo>
                  <a:lnTo>
                    <a:pt x="2977" y="10990"/>
                  </a:lnTo>
                  <a:cubicBezTo>
                    <a:pt x="2977" y="11074"/>
                    <a:pt x="3048" y="11145"/>
                    <a:pt x="3144" y="11145"/>
                  </a:cubicBezTo>
                  <a:cubicBezTo>
                    <a:pt x="3227" y="11145"/>
                    <a:pt x="3298" y="11074"/>
                    <a:pt x="3298" y="10990"/>
                  </a:cubicBezTo>
                  <a:lnTo>
                    <a:pt x="3298" y="9514"/>
                  </a:lnTo>
                  <a:cubicBezTo>
                    <a:pt x="3572" y="9681"/>
                    <a:pt x="3870" y="9752"/>
                    <a:pt x="4179" y="9752"/>
                  </a:cubicBezTo>
                  <a:cubicBezTo>
                    <a:pt x="4489" y="9752"/>
                    <a:pt x="4787" y="9657"/>
                    <a:pt x="5060" y="9514"/>
                  </a:cubicBezTo>
                  <a:lnTo>
                    <a:pt x="5060" y="10990"/>
                  </a:lnTo>
                  <a:cubicBezTo>
                    <a:pt x="5060" y="11074"/>
                    <a:pt x="5132" y="11145"/>
                    <a:pt x="5227" y="11145"/>
                  </a:cubicBezTo>
                  <a:cubicBezTo>
                    <a:pt x="5311" y="11145"/>
                    <a:pt x="5382" y="11074"/>
                    <a:pt x="5382" y="10990"/>
                  </a:cubicBezTo>
                  <a:lnTo>
                    <a:pt x="5382" y="8728"/>
                  </a:lnTo>
                  <a:cubicBezTo>
                    <a:pt x="5382" y="8633"/>
                    <a:pt x="5311" y="8562"/>
                    <a:pt x="5227" y="8562"/>
                  </a:cubicBezTo>
                  <a:cubicBezTo>
                    <a:pt x="5132" y="8562"/>
                    <a:pt x="5060" y="8633"/>
                    <a:pt x="5060" y="8728"/>
                  </a:cubicBezTo>
                  <a:lnTo>
                    <a:pt x="5060" y="9109"/>
                  </a:lnTo>
                  <a:cubicBezTo>
                    <a:pt x="4810" y="9324"/>
                    <a:pt x="4489" y="9419"/>
                    <a:pt x="4179" y="9419"/>
                  </a:cubicBezTo>
                  <a:cubicBezTo>
                    <a:pt x="3846" y="9419"/>
                    <a:pt x="3548" y="9324"/>
                    <a:pt x="3298" y="9109"/>
                  </a:cubicBezTo>
                  <a:lnTo>
                    <a:pt x="3298" y="6799"/>
                  </a:lnTo>
                  <a:cubicBezTo>
                    <a:pt x="3572" y="6907"/>
                    <a:pt x="3870" y="6966"/>
                    <a:pt x="4179" y="6966"/>
                  </a:cubicBezTo>
                  <a:cubicBezTo>
                    <a:pt x="4489" y="6966"/>
                    <a:pt x="4787" y="6907"/>
                    <a:pt x="5060" y="6799"/>
                  </a:cubicBezTo>
                  <a:lnTo>
                    <a:pt x="5060" y="8026"/>
                  </a:lnTo>
                  <a:cubicBezTo>
                    <a:pt x="5060" y="8109"/>
                    <a:pt x="5132" y="8192"/>
                    <a:pt x="5227" y="8192"/>
                  </a:cubicBezTo>
                  <a:cubicBezTo>
                    <a:pt x="5311" y="8192"/>
                    <a:pt x="5382" y="8109"/>
                    <a:pt x="5382" y="8026"/>
                  </a:cubicBezTo>
                  <a:lnTo>
                    <a:pt x="5382" y="7847"/>
                  </a:lnTo>
                  <a:lnTo>
                    <a:pt x="5953" y="7847"/>
                  </a:lnTo>
                  <a:lnTo>
                    <a:pt x="5953" y="7895"/>
                  </a:lnTo>
                  <a:lnTo>
                    <a:pt x="6275" y="11002"/>
                  </a:lnTo>
                  <a:cubicBezTo>
                    <a:pt x="6287" y="11086"/>
                    <a:pt x="6346" y="11145"/>
                    <a:pt x="6442" y="11145"/>
                  </a:cubicBezTo>
                  <a:lnTo>
                    <a:pt x="6454" y="11145"/>
                  </a:lnTo>
                  <a:cubicBezTo>
                    <a:pt x="6549" y="11133"/>
                    <a:pt x="6608" y="11062"/>
                    <a:pt x="6608" y="10967"/>
                  </a:cubicBezTo>
                  <a:lnTo>
                    <a:pt x="6334" y="8407"/>
                  </a:lnTo>
                  <a:lnTo>
                    <a:pt x="7442" y="8800"/>
                  </a:lnTo>
                  <a:cubicBezTo>
                    <a:pt x="7799" y="8919"/>
                    <a:pt x="8037" y="9264"/>
                    <a:pt x="8037" y="9633"/>
                  </a:cubicBezTo>
                  <a:lnTo>
                    <a:pt x="8037" y="10990"/>
                  </a:lnTo>
                  <a:cubicBezTo>
                    <a:pt x="8037" y="11074"/>
                    <a:pt x="8108" y="11145"/>
                    <a:pt x="8192" y="11145"/>
                  </a:cubicBezTo>
                  <a:cubicBezTo>
                    <a:pt x="8287" y="11145"/>
                    <a:pt x="8359" y="11074"/>
                    <a:pt x="8359" y="10990"/>
                  </a:cubicBezTo>
                  <a:lnTo>
                    <a:pt x="8359" y="9633"/>
                  </a:lnTo>
                  <a:cubicBezTo>
                    <a:pt x="8335" y="9121"/>
                    <a:pt x="8001" y="8669"/>
                    <a:pt x="7525" y="8490"/>
                  </a:cubicBezTo>
                  <a:lnTo>
                    <a:pt x="6275" y="8050"/>
                  </a:lnTo>
                  <a:lnTo>
                    <a:pt x="6263" y="7847"/>
                  </a:lnTo>
                  <a:cubicBezTo>
                    <a:pt x="6251" y="7728"/>
                    <a:pt x="6251" y="7597"/>
                    <a:pt x="6251" y="7478"/>
                  </a:cubicBezTo>
                  <a:cubicBezTo>
                    <a:pt x="6251" y="7157"/>
                    <a:pt x="6299" y="6847"/>
                    <a:pt x="6370" y="6538"/>
                  </a:cubicBezTo>
                  <a:lnTo>
                    <a:pt x="6811" y="4859"/>
                  </a:lnTo>
                  <a:cubicBezTo>
                    <a:pt x="7085" y="4799"/>
                    <a:pt x="7287" y="4561"/>
                    <a:pt x="7287" y="4275"/>
                  </a:cubicBezTo>
                  <a:cubicBezTo>
                    <a:pt x="7287" y="4156"/>
                    <a:pt x="7251" y="4037"/>
                    <a:pt x="7192" y="3930"/>
                  </a:cubicBezTo>
                  <a:cubicBezTo>
                    <a:pt x="7263" y="3680"/>
                    <a:pt x="7287" y="3406"/>
                    <a:pt x="7287" y="3132"/>
                  </a:cubicBezTo>
                  <a:cubicBezTo>
                    <a:pt x="7287" y="1406"/>
                    <a:pt x="5894" y="1"/>
                    <a:pt x="4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88" name="Google Shape;10799;p79">
              <a:extLst>
                <a:ext uri="{FF2B5EF4-FFF2-40B4-BE49-F238E27FC236}">
                  <a16:creationId xmlns:a16="http://schemas.microsoft.com/office/drawing/2014/main" id="{B9C4FD52-127E-3AEC-B15E-B867B2D3C3E6}"/>
                </a:ext>
              </a:extLst>
            </p:cNvPr>
            <p:cNvSpPr/>
            <p:nvPr/>
          </p:nvSpPr>
          <p:spPr>
            <a:xfrm>
              <a:off x="7711219" y="3046324"/>
              <a:ext cx="60350" cy="32472"/>
            </a:xfrm>
            <a:custGeom>
              <a:avLst/>
              <a:gdLst/>
              <a:ahLst/>
              <a:cxnLst/>
              <a:rect l="l" t="t" r="r" b="b"/>
              <a:pathLst>
                <a:path w="1905" h="1025" extrusionOk="0">
                  <a:moveTo>
                    <a:pt x="1536" y="322"/>
                  </a:moveTo>
                  <a:cubicBezTo>
                    <a:pt x="1453" y="536"/>
                    <a:pt x="1238" y="703"/>
                    <a:pt x="953" y="703"/>
                  </a:cubicBezTo>
                  <a:cubicBezTo>
                    <a:pt x="667" y="703"/>
                    <a:pt x="441" y="548"/>
                    <a:pt x="357" y="322"/>
                  </a:cubicBezTo>
                  <a:close/>
                  <a:moveTo>
                    <a:pt x="167" y="0"/>
                  </a:moveTo>
                  <a:cubicBezTo>
                    <a:pt x="71" y="0"/>
                    <a:pt x="0" y="72"/>
                    <a:pt x="0" y="167"/>
                  </a:cubicBezTo>
                  <a:cubicBezTo>
                    <a:pt x="0" y="643"/>
                    <a:pt x="429" y="1024"/>
                    <a:pt x="953" y="1024"/>
                  </a:cubicBezTo>
                  <a:cubicBezTo>
                    <a:pt x="1476" y="1024"/>
                    <a:pt x="1905" y="643"/>
                    <a:pt x="1905" y="167"/>
                  </a:cubicBezTo>
                  <a:cubicBezTo>
                    <a:pt x="1905" y="72"/>
                    <a:pt x="1834" y="0"/>
                    <a:pt x="17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389" name="Google Shape;10800;p79">
            <a:extLst>
              <a:ext uri="{FF2B5EF4-FFF2-40B4-BE49-F238E27FC236}">
                <a16:creationId xmlns:a16="http://schemas.microsoft.com/office/drawing/2014/main" id="{DEC4642C-7D7D-CB99-8BF7-DA5927E7497C}"/>
              </a:ext>
            </a:extLst>
          </p:cNvPr>
          <p:cNvGrpSpPr/>
          <p:nvPr/>
        </p:nvGrpSpPr>
        <p:grpSpPr>
          <a:xfrm>
            <a:off x="11731067" y="4566913"/>
            <a:ext cx="541728" cy="721290"/>
            <a:chOff x="6248458" y="2869772"/>
            <a:chExt cx="270864" cy="360645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390" name="Google Shape;10801;p79">
              <a:extLst>
                <a:ext uri="{FF2B5EF4-FFF2-40B4-BE49-F238E27FC236}">
                  <a16:creationId xmlns:a16="http://schemas.microsoft.com/office/drawing/2014/main" id="{D6030B3C-B034-A25D-AB69-6E52762725AB}"/>
                </a:ext>
              </a:extLst>
            </p:cNvPr>
            <p:cNvSpPr/>
            <p:nvPr/>
          </p:nvSpPr>
          <p:spPr>
            <a:xfrm>
              <a:off x="6345399" y="2995003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55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334"/>
                  </a:lnTo>
                  <a:cubicBezTo>
                    <a:pt x="0" y="429"/>
                    <a:pt x="72" y="501"/>
                    <a:pt x="155" y="501"/>
                  </a:cubicBezTo>
                  <a:cubicBezTo>
                    <a:pt x="251" y="501"/>
                    <a:pt x="322" y="429"/>
                    <a:pt x="322" y="334"/>
                  </a:cubicBezTo>
                  <a:lnTo>
                    <a:pt x="322" y="156"/>
                  </a:lnTo>
                  <a:cubicBezTo>
                    <a:pt x="322" y="72"/>
                    <a:pt x="251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91" name="Google Shape;10802;p79">
              <a:extLst>
                <a:ext uri="{FF2B5EF4-FFF2-40B4-BE49-F238E27FC236}">
                  <a16:creationId xmlns:a16="http://schemas.microsoft.com/office/drawing/2014/main" id="{E63EDF88-5BB1-5D1B-DD3B-9C021E98EF46}"/>
                </a:ext>
              </a:extLst>
            </p:cNvPr>
            <p:cNvSpPr/>
            <p:nvPr/>
          </p:nvSpPr>
          <p:spPr>
            <a:xfrm>
              <a:off x="6412529" y="2995003"/>
              <a:ext cx="10993" cy="15872"/>
            </a:xfrm>
            <a:custGeom>
              <a:avLst/>
              <a:gdLst/>
              <a:ahLst/>
              <a:cxnLst/>
              <a:rect l="l" t="t" r="r" b="b"/>
              <a:pathLst>
                <a:path w="347" h="501" extrusionOk="0">
                  <a:moveTo>
                    <a:pt x="167" y="1"/>
                  </a:moveTo>
                  <a:cubicBezTo>
                    <a:pt x="84" y="1"/>
                    <a:pt x="1" y="72"/>
                    <a:pt x="1" y="156"/>
                  </a:cubicBezTo>
                  <a:lnTo>
                    <a:pt x="1" y="334"/>
                  </a:lnTo>
                  <a:cubicBezTo>
                    <a:pt x="1" y="429"/>
                    <a:pt x="84" y="501"/>
                    <a:pt x="167" y="501"/>
                  </a:cubicBezTo>
                  <a:cubicBezTo>
                    <a:pt x="251" y="501"/>
                    <a:pt x="334" y="429"/>
                    <a:pt x="334" y="334"/>
                  </a:cubicBezTo>
                  <a:lnTo>
                    <a:pt x="334" y="156"/>
                  </a:lnTo>
                  <a:cubicBezTo>
                    <a:pt x="346" y="72"/>
                    <a:pt x="275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92" name="Google Shape;10803;p79">
              <a:extLst>
                <a:ext uri="{FF2B5EF4-FFF2-40B4-BE49-F238E27FC236}">
                  <a16:creationId xmlns:a16="http://schemas.microsoft.com/office/drawing/2014/main" id="{4B5C23AF-92D6-56BB-635A-019ACA914B02}"/>
                </a:ext>
              </a:extLst>
            </p:cNvPr>
            <p:cNvSpPr/>
            <p:nvPr/>
          </p:nvSpPr>
          <p:spPr>
            <a:xfrm>
              <a:off x="6248458" y="2869772"/>
              <a:ext cx="270864" cy="360645"/>
            </a:xfrm>
            <a:custGeom>
              <a:avLst/>
              <a:gdLst/>
              <a:ahLst/>
              <a:cxnLst/>
              <a:rect l="l" t="t" r="r" b="b"/>
              <a:pathLst>
                <a:path w="8550" h="11384" extrusionOk="0">
                  <a:moveTo>
                    <a:pt x="4275" y="513"/>
                  </a:moveTo>
                  <a:cubicBezTo>
                    <a:pt x="5585" y="513"/>
                    <a:pt x="6668" y="1537"/>
                    <a:pt x="6775" y="2823"/>
                  </a:cubicBezTo>
                  <a:cubicBezTo>
                    <a:pt x="6073" y="2608"/>
                    <a:pt x="5204" y="2489"/>
                    <a:pt x="4275" y="2489"/>
                  </a:cubicBezTo>
                  <a:cubicBezTo>
                    <a:pt x="3358" y="2489"/>
                    <a:pt x="2477" y="2608"/>
                    <a:pt x="1775" y="2823"/>
                  </a:cubicBezTo>
                  <a:cubicBezTo>
                    <a:pt x="1882" y="1537"/>
                    <a:pt x="2965" y="513"/>
                    <a:pt x="4275" y="513"/>
                  </a:cubicBezTo>
                  <a:close/>
                  <a:moveTo>
                    <a:pt x="2156" y="3073"/>
                  </a:moveTo>
                  <a:lnTo>
                    <a:pt x="2156" y="3382"/>
                  </a:lnTo>
                  <a:cubicBezTo>
                    <a:pt x="2156" y="3490"/>
                    <a:pt x="2120" y="3573"/>
                    <a:pt x="2060" y="3632"/>
                  </a:cubicBezTo>
                  <a:cubicBezTo>
                    <a:pt x="1977" y="3716"/>
                    <a:pt x="1894" y="3740"/>
                    <a:pt x="1798" y="3740"/>
                  </a:cubicBezTo>
                  <a:lnTo>
                    <a:pt x="1787" y="3740"/>
                  </a:lnTo>
                  <a:lnTo>
                    <a:pt x="1787" y="3168"/>
                  </a:lnTo>
                  <a:lnTo>
                    <a:pt x="1775" y="3168"/>
                  </a:lnTo>
                  <a:cubicBezTo>
                    <a:pt x="1894" y="3132"/>
                    <a:pt x="2025" y="3097"/>
                    <a:pt x="2156" y="3073"/>
                  </a:cubicBezTo>
                  <a:close/>
                  <a:moveTo>
                    <a:pt x="4263" y="2835"/>
                  </a:moveTo>
                  <a:cubicBezTo>
                    <a:pt x="5204" y="2835"/>
                    <a:pt x="6073" y="2954"/>
                    <a:pt x="6763" y="3180"/>
                  </a:cubicBezTo>
                  <a:lnTo>
                    <a:pt x="6763" y="4430"/>
                  </a:lnTo>
                  <a:cubicBezTo>
                    <a:pt x="6692" y="4371"/>
                    <a:pt x="6597" y="4287"/>
                    <a:pt x="6489" y="4204"/>
                  </a:cubicBezTo>
                  <a:cubicBezTo>
                    <a:pt x="6459" y="4178"/>
                    <a:pt x="6421" y="4166"/>
                    <a:pt x="6384" y="4166"/>
                  </a:cubicBezTo>
                  <a:cubicBezTo>
                    <a:pt x="6334" y="4166"/>
                    <a:pt x="6285" y="4187"/>
                    <a:pt x="6251" y="4228"/>
                  </a:cubicBezTo>
                  <a:cubicBezTo>
                    <a:pt x="6192" y="4311"/>
                    <a:pt x="6216" y="4406"/>
                    <a:pt x="6287" y="4466"/>
                  </a:cubicBezTo>
                  <a:cubicBezTo>
                    <a:pt x="6335" y="4502"/>
                    <a:pt x="6370" y="4525"/>
                    <a:pt x="6406" y="4561"/>
                  </a:cubicBezTo>
                  <a:lnTo>
                    <a:pt x="6406" y="4621"/>
                  </a:lnTo>
                  <a:cubicBezTo>
                    <a:pt x="6406" y="5811"/>
                    <a:pt x="5442" y="6764"/>
                    <a:pt x="4251" y="6764"/>
                  </a:cubicBezTo>
                  <a:cubicBezTo>
                    <a:pt x="3060" y="6764"/>
                    <a:pt x="2084" y="5799"/>
                    <a:pt x="2084" y="4609"/>
                  </a:cubicBezTo>
                  <a:cubicBezTo>
                    <a:pt x="2084" y="4513"/>
                    <a:pt x="2013" y="4442"/>
                    <a:pt x="1929" y="4442"/>
                  </a:cubicBezTo>
                  <a:cubicBezTo>
                    <a:pt x="1834" y="4442"/>
                    <a:pt x="1763" y="4513"/>
                    <a:pt x="1763" y="4609"/>
                  </a:cubicBezTo>
                  <a:lnTo>
                    <a:pt x="1763" y="4621"/>
                  </a:lnTo>
                  <a:lnTo>
                    <a:pt x="1656" y="4621"/>
                  </a:lnTo>
                  <a:cubicBezTo>
                    <a:pt x="1584" y="4621"/>
                    <a:pt x="1513" y="4585"/>
                    <a:pt x="1453" y="4525"/>
                  </a:cubicBezTo>
                  <a:cubicBezTo>
                    <a:pt x="1429" y="4490"/>
                    <a:pt x="1417" y="4406"/>
                    <a:pt x="1417" y="4335"/>
                  </a:cubicBezTo>
                  <a:cubicBezTo>
                    <a:pt x="1429" y="4204"/>
                    <a:pt x="1572" y="4085"/>
                    <a:pt x="1715" y="4085"/>
                  </a:cubicBezTo>
                  <a:lnTo>
                    <a:pt x="1775" y="4085"/>
                  </a:lnTo>
                  <a:cubicBezTo>
                    <a:pt x="1965" y="4085"/>
                    <a:pt x="2132" y="4013"/>
                    <a:pt x="2263" y="3871"/>
                  </a:cubicBezTo>
                  <a:cubicBezTo>
                    <a:pt x="2406" y="3740"/>
                    <a:pt x="2477" y="3561"/>
                    <a:pt x="2477" y="3382"/>
                  </a:cubicBezTo>
                  <a:lnTo>
                    <a:pt x="2477" y="3001"/>
                  </a:lnTo>
                  <a:cubicBezTo>
                    <a:pt x="2787" y="2942"/>
                    <a:pt x="3120" y="2894"/>
                    <a:pt x="3453" y="2858"/>
                  </a:cubicBezTo>
                  <a:cubicBezTo>
                    <a:pt x="4251" y="3156"/>
                    <a:pt x="5001" y="3549"/>
                    <a:pt x="5739" y="4049"/>
                  </a:cubicBezTo>
                  <a:cubicBezTo>
                    <a:pt x="5763" y="4073"/>
                    <a:pt x="5799" y="4085"/>
                    <a:pt x="5823" y="4085"/>
                  </a:cubicBezTo>
                  <a:cubicBezTo>
                    <a:pt x="5882" y="4085"/>
                    <a:pt x="5930" y="4049"/>
                    <a:pt x="5954" y="4013"/>
                  </a:cubicBezTo>
                  <a:cubicBezTo>
                    <a:pt x="6013" y="3930"/>
                    <a:pt x="5989" y="3835"/>
                    <a:pt x="5918" y="3775"/>
                  </a:cubicBezTo>
                  <a:cubicBezTo>
                    <a:pt x="5382" y="3394"/>
                    <a:pt x="4823" y="3085"/>
                    <a:pt x="4251" y="2835"/>
                  </a:cubicBezTo>
                  <a:close/>
                  <a:moveTo>
                    <a:pt x="1822" y="4990"/>
                  </a:moveTo>
                  <a:cubicBezTo>
                    <a:pt x="1929" y="5764"/>
                    <a:pt x="2406" y="6418"/>
                    <a:pt x="3037" y="6811"/>
                  </a:cubicBezTo>
                  <a:lnTo>
                    <a:pt x="3037" y="7538"/>
                  </a:lnTo>
                  <a:cubicBezTo>
                    <a:pt x="3037" y="7776"/>
                    <a:pt x="2894" y="7966"/>
                    <a:pt x="2679" y="8062"/>
                  </a:cubicBezTo>
                  <a:lnTo>
                    <a:pt x="1656" y="8383"/>
                  </a:lnTo>
                  <a:lnTo>
                    <a:pt x="1310" y="8157"/>
                  </a:lnTo>
                  <a:lnTo>
                    <a:pt x="1906" y="7419"/>
                  </a:lnTo>
                  <a:cubicBezTo>
                    <a:pt x="1941" y="7371"/>
                    <a:pt x="1953" y="7323"/>
                    <a:pt x="1941" y="7288"/>
                  </a:cubicBezTo>
                  <a:cubicBezTo>
                    <a:pt x="1929" y="7240"/>
                    <a:pt x="1894" y="7192"/>
                    <a:pt x="1846" y="7169"/>
                  </a:cubicBezTo>
                  <a:lnTo>
                    <a:pt x="1286" y="6883"/>
                  </a:lnTo>
                  <a:cubicBezTo>
                    <a:pt x="1656" y="6073"/>
                    <a:pt x="1727" y="5323"/>
                    <a:pt x="1763" y="4990"/>
                  </a:cubicBezTo>
                  <a:close/>
                  <a:moveTo>
                    <a:pt x="6775" y="4847"/>
                  </a:moveTo>
                  <a:lnTo>
                    <a:pt x="6811" y="4871"/>
                  </a:lnTo>
                  <a:cubicBezTo>
                    <a:pt x="6823" y="5121"/>
                    <a:pt x="6882" y="5978"/>
                    <a:pt x="7287" y="6871"/>
                  </a:cubicBezTo>
                  <a:lnTo>
                    <a:pt x="6716" y="7145"/>
                  </a:lnTo>
                  <a:cubicBezTo>
                    <a:pt x="6668" y="7180"/>
                    <a:pt x="6644" y="7204"/>
                    <a:pt x="6632" y="7264"/>
                  </a:cubicBezTo>
                  <a:cubicBezTo>
                    <a:pt x="6609" y="7311"/>
                    <a:pt x="6632" y="7371"/>
                    <a:pt x="6656" y="7407"/>
                  </a:cubicBezTo>
                  <a:lnTo>
                    <a:pt x="7251" y="8145"/>
                  </a:lnTo>
                  <a:lnTo>
                    <a:pt x="6906" y="8383"/>
                  </a:lnTo>
                  <a:lnTo>
                    <a:pt x="5894" y="8026"/>
                  </a:lnTo>
                  <a:cubicBezTo>
                    <a:pt x="5680" y="7954"/>
                    <a:pt x="5537" y="7740"/>
                    <a:pt x="5537" y="7502"/>
                  </a:cubicBezTo>
                  <a:lnTo>
                    <a:pt x="5537" y="6776"/>
                  </a:lnTo>
                  <a:cubicBezTo>
                    <a:pt x="6228" y="6371"/>
                    <a:pt x="6704" y="5680"/>
                    <a:pt x="6775" y="4847"/>
                  </a:cubicBezTo>
                  <a:close/>
                  <a:moveTo>
                    <a:pt x="5192" y="6966"/>
                  </a:moveTo>
                  <a:lnTo>
                    <a:pt x="5192" y="7538"/>
                  </a:lnTo>
                  <a:cubicBezTo>
                    <a:pt x="5192" y="7859"/>
                    <a:pt x="5370" y="8157"/>
                    <a:pt x="5656" y="8312"/>
                  </a:cubicBezTo>
                  <a:cubicBezTo>
                    <a:pt x="5597" y="8478"/>
                    <a:pt x="5525" y="8621"/>
                    <a:pt x="5418" y="8752"/>
                  </a:cubicBezTo>
                  <a:cubicBezTo>
                    <a:pt x="5358" y="8835"/>
                    <a:pt x="5370" y="8931"/>
                    <a:pt x="5454" y="8990"/>
                  </a:cubicBezTo>
                  <a:cubicBezTo>
                    <a:pt x="5477" y="9026"/>
                    <a:pt x="5525" y="9026"/>
                    <a:pt x="5549" y="9026"/>
                  </a:cubicBezTo>
                  <a:cubicBezTo>
                    <a:pt x="5597" y="9026"/>
                    <a:pt x="5656" y="9014"/>
                    <a:pt x="5692" y="8966"/>
                  </a:cubicBezTo>
                  <a:cubicBezTo>
                    <a:pt x="5823" y="8800"/>
                    <a:pt x="5918" y="8621"/>
                    <a:pt x="5989" y="8431"/>
                  </a:cubicBezTo>
                  <a:lnTo>
                    <a:pt x="6347" y="8550"/>
                  </a:lnTo>
                  <a:cubicBezTo>
                    <a:pt x="6013" y="9395"/>
                    <a:pt x="5204" y="9990"/>
                    <a:pt x="4275" y="9990"/>
                  </a:cubicBezTo>
                  <a:cubicBezTo>
                    <a:pt x="3358" y="9990"/>
                    <a:pt x="2537" y="9395"/>
                    <a:pt x="2239" y="8538"/>
                  </a:cubicBezTo>
                  <a:lnTo>
                    <a:pt x="2596" y="8419"/>
                  </a:lnTo>
                  <a:cubicBezTo>
                    <a:pt x="2834" y="9133"/>
                    <a:pt x="3501" y="9621"/>
                    <a:pt x="4275" y="9621"/>
                  </a:cubicBezTo>
                  <a:cubicBezTo>
                    <a:pt x="4525" y="9621"/>
                    <a:pt x="4787" y="9562"/>
                    <a:pt x="5025" y="9455"/>
                  </a:cubicBezTo>
                  <a:cubicBezTo>
                    <a:pt x="5108" y="9407"/>
                    <a:pt x="5144" y="9324"/>
                    <a:pt x="5108" y="9228"/>
                  </a:cubicBezTo>
                  <a:cubicBezTo>
                    <a:pt x="5075" y="9170"/>
                    <a:pt x="5025" y="9136"/>
                    <a:pt x="4965" y="9136"/>
                  </a:cubicBezTo>
                  <a:cubicBezTo>
                    <a:pt x="4939" y="9136"/>
                    <a:pt x="4911" y="9142"/>
                    <a:pt x="4882" y="9157"/>
                  </a:cubicBezTo>
                  <a:cubicBezTo>
                    <a:pt x="4692" y="9252"/>
                    <a:pt x="4501" y="9288"/>
                    <a:pt x="4287" y="9288"/>
                  </a:cubicBezTo>
                  <a:cubicBezTo>
                    <a:pt x="3668" y="9288"/>
                    <a:pt x="3120" y="8895"/>
                    <a:pt x="2918" y="8312"/>
                  </a:cubicBezTo>
                  <a:cubicBezTo>
                    <a:pt x="3203" y="8157"/>
                    <a:pt x="3382" y="7859"/>
                    <a:pt x="3382" y="7538"/>
                  </a:cubicBezTo>
                  <a:lnTo>
                    <a:pt x="3382" y="6966"/>
                  </a:lnTo>
                  <a:cubicBezTo>
                    <a:pt x="3668" y="7073"/>
                    <a:pt x="3965" y="7133"/>
                    <a:pt x="4287" y="7133"/>
                  </a:cubicBezTo>
                  <a:cubicBezTo>
                    <a:pt x="4596" y="7133"/>
                    <a:pt x="4918" y="7073"/>
                    <a:pt x="5192" y="6966"/>
                  </a:cubicBezTo>
                  <a:close/>
                  <a:moveTo>
                    <a:pt x="4096" y="1"/>
                  </a:moveTo>
                  <a:cubicBezTo>
                    <a:pt x="4013" y="1"/>
                    <a:pt x="3930" y="84"/>
                    <a:pt x="3930" y="168"/>
                  </a:cubicBezTo>
                  <a:lnTo>
                    <a:pt x="3930" y="203"/>
                  </a:lnTo>
                  <a:cubicBezTo>
                    <a:pt x="2549" y="358"/>
                    <a:pt x="1477" y="1525"/>
                    <a:pt x="1429" y="2942"/>
                  </a:cubicBezTo>
                  <a:cubicBezTo>
                    <a:pt x="1346" y="2966"/>
                    <a:pt x="1251" y="3013"/>
                    <a:pt x="1167" y="3037"/>
                  </a:cubicBezTo>
                  <a:cubicBezTo>
                    <a:pt x="1072" y="3085"/>
                    <a:pt x="1048" y="3180"/>
                    <a:pt x="1072" y="3263"/>
                  </a:cubicBezTo>
                  <a:cubicBezTo>
                    <a:pt x="1109" y="3336"/>
                    <a:pt x="1173" y="3367"/>
                    <a:pt x="1238" y="3367"/>
                  </a:cubicBezTo>
                  <a:cubicBezTo>
                    <a:pt x="1258" y="3367"/>
                    <a:pt x="1279" y="3364"/>
                    <a:pt x="1298" y="3359"/>
                  </a:cubicBezTo>
                  <a:cubicBezTo>
                    <a:pt x="1346" y="3335"/>
                    <a:pt x="1370" y="3323"/>
                    <a:pt x="1417" y="3299"/>
                  </a:cubicBezTo>
                  <a:lnTo>
                    <a:pt x="1417" y="3799"/>
                  </a:lnTo>
                  <a:cubicBezTo>
                    <a:pt x="1227" y="3894"/>
                    <a:pt x="1096" y="4073"/>
                    <a:pt x="1060" y="4287"/>
                  </a:cubicBezTo>
                  <a:cubicBezTo>
                    <a:pt x="1048" y="4466"/>
                    <a:pt x="1108" y="4633"/>
                    <a:pt x="1215" y="4763"/>
                  </a:cubicBezTo>
                  <a:cubicBezTo>
                    <a:pt x="1275" y="4823"/>
                    <a:pt x="1334" y="4871"/>
                    <a:pt x="1406" y="4918"/>
                  </a:cubicBezTo>
                  <a:cubicBezTo>
                    <a:pt x="1394" y="5216"/>
                    <a:pt x="1298" y="6049"/>
                    <a:pt x="894" y="6871"/>
                  </a:cubicBezTo>
                  <a:cubicBezTo>
                    <a:pt x="858" y="6954"/>
                    <a:pt x="882" y="7049"/>
                    <a:pt x="965" y="7085"/>
                  </a:cubicBezTo>
                  <a:lnTo>
                    <a:pt x="1501" y="7359"/>
                  </a:lnTo>
                  <a:lnTo>
                    <a:pt x="929" y="8085"/>
                  </a:lnTo>
                  <a:cubicBezTo>
                    <a:pt x="894" y="8121"/>
                    <a:pt x="882" y="8181"/>
                    <a:pt x="894" y="8216"/>
                  </a:cubicBezTo>
                  <a:cubicBezTo>
                    <a:pt x="894" y="8264"/>
                    <a:pt x="929" y="8312"/>
                    <a:pt x="965" y="8335"/>
                  </a:cubicBezTo>
                  <a:lnTo>
                    <a:pt x="1251" y="8538"/>
                  </a:lnTo>
                  <a:lnTo>
                    <a:pt x="822" y="8681"/>
                  </a:lnTo>
                  <a:cubicBezTo>
                    <a:pt x="334" y="8859"/>
                    <a:pt x="1" y="9324"/>
                    <a:pt x="1" y="9836"/>
                  </a:cubicBezTo>
                  <a:lnTo>
                    <a:pt x="1" y="11229"/>
                  </a:lnTo>
                  <a:cubicBezTo>
                    <a:pt x="1" y="11312"/>
                    <a:pt x="72" y="11383"/>
                    <a:pt x="167" y="11383"/>
                  </a:cubicBezTo>
                  <a:cubicBezTo>
                    <a:pt x="251" y="11383"/>
                    <a:pt x="334" y="11312"/>
                    <a:pt x="334" y="11229"/>
                  </a:cubicBezTo>
                  <a:lnTo>
                    <a:pt x="334" y="9836"/>
                  </a:lnTo>
                  <a:cubicBezTo>
                    <a:pt x="334" y="9455"/>
                    <a:pt x="572" y="9109"/>
                    <a:pt x="929" y="8990"/>
                  </a:cubicBezTo>
                  <a:lnTo>
                    <a:pt x="1906" y="8645"/>
                  </a:lnTo>
                  <a:cubicBezTo>
                    <a:pt x="2251" y="9645"/>
                    <a:pt x="3191" y="10336"/>
                    <a:pt x="4263" y="10336"/>
                  </a:cubicBezTo>
                  <a:cubicBezTo>
                    <a:pt x="5335" y="10336"/>
                    <a:pt x="6263" y="9645"/>
                    <a:pt x="6609" y="8645"/>
                  </a:cubicBezTo>
                  <a:lnTo>
                    <a:pt x="7597" y="8990"/>
                  </a:lnTo>
                  <a:cubicBezTo>
                    <a:pt x="7954" y="9121"/>
                    <a:pt x="8192" y="9466"/>
                    <a:pt x="8192" y="9836"/>
                  </a:cubicBezTo>
                  <a:lnTo>
                    <a:pt x="8192" y="11229"/>
                  </a:lnTo>
                  <a:cubicBezTo>
                    <a:pt x="8192" y="11312"/>
                    <a:pt x="8264" y="11383"/>
                    <a:pt x="8347" y="11383"/>
                  </a:cubicBezTo>
                  <a:cubicBezTo>
                    <a:pt x="8442" y="11383"/>
                    <a:pt x="8514" y="11312"/>
                    <a:pt x="8514" y="11229"/>
                  </a:cubicBezTo>
                  <a:lnTo>
                    <a:pt x="8514" y="9836"/>
                  </a:lnTo>
                  <a:cubicBezTo>
                    <a:pt x="8549" y="9324"/>
                    <a:pt x="8216" y="8847"/>
                    <a:pt x="7728" y="8681"/>
                  </a:cubicBezTo>
                  <a:lnTo>
                    <a:pt x="7299" y="8538"/>
                  </a:lnTo>
                  <a:lnTo>
                    <a:pt x="7585" y="8335"/>
                  </a:lnTo>
                  <a:cubicBezTo>
                    <a:pt x="7621" y="8312"/>
                    <a:pt x="7644" y="8264"/>
                    <a:pt x="7656" y="8216"/>
                  </a:cubicBezTo>
                  <a:cubicBezTo>
                    <a:pt x="7668" y="8181"/>
                    <a:pt x="7656" y="8133"/>
                    <a:pt x="7621" y="8085"/>
                  </a:cubicBezTo>
                  <a:lnTo>
                    <a:pt x="7037" y="7359"/>
                  </a:lnTo>
                  <a:lnTo>
                    <a:pt x="7573" y="7085"/>
                  </a:lnTo>
                  <a:cubicBezTo>
                    <a:pt x="7668" y="7049"/>
                    <a:pt x="7692" y="6942"/>
                    <a:pt x="7656" y="6871"/>
                  </a:cubicBezTo>
                  <a:cubicBezTo>
                    <a:pt x="7144" y="5859"/>
                    <a:pt x="7132" y="4811"/>
                    <a:pt x="7132" y="4799"/>
                  </a:cubicBezTo>
                  <a:lnTo>
                    <a:pt x="7132" y="3299"/>
                  </a:lnTo>
                  <a:cubicBezTo>
                    <a:pt x="7180" y="3311"/>
                    <a:pt x="7204" y="3323"/>
                    <a:pt x="7251" y="3359"/>
                  </a:cubicBezTo>
                  <a:cubicBezTo>
                    <a:pt x="7275" y="3370"/>
                    <a:pt x="7299" y="3370"/>
                    <a:pt x="7323" y="3370"/>
                  </a:cubicBezTo>
                  <a:cubicBezTo>
                    <a:pt x="7382" y="3370"/>
                    <a:pt x="7442" y="3335"/>
                    <a:pt x="7478" y="3263"/>
                  </a:cubicBezTo>
                  <a:cubicBezTo>
                    <a:pt x="7513" y="3180"/>
                    <a:pt x="7478" y="3085"/>
                    <a:pt x="7382" y="3037"/>
                  </a:cubicBezTo>
                  <a:cubicBezTo>
                    <a:pt x="7299" y="3001"/>
                    <a:pt x="7216" y="2966"/>
                    <a:pt x="7121" y="2942"/>
                  </a:cubicBezTo>
                  <a:cubicBezTo>
                    <a:pt x="7073" y="1525"/>
                    <a:pt x="6001" y="358"/>
                    <a:pt x="4620" y="203"/>
                  </a:cubicBezTo>
                  <a:lnTo>
                    <a:pt x="4620" y="168"/>
                  </a:lnTo>
                  <a:cubicBezTo>
                    <a:pt x="4620" y="84"/>
                    <a:pt x="4537" y="1"/>
                    <a:pt x="44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93" name="Google Shape;10804;p79">
              <a:extLst>
                <a:ext uri="{FF2B5EF4-FFF2-40B4-BE49-F238E27FC236}">
                  <a16:creationId xmlns:a16="http://schemas.microsoft.com/office/drawing/2014/main" id="{D26922D0-2AB6-1DED-CF83-B0F0AB10E8D4}"/>
                </a:ext>
              </a:extLst>
            </p:cNvPr>
            <p:cNvSpPr/>
            <p:nvPr/>
          </p:nvSpPr>
          <p:spPr>
            <a:xfrm>
              <a:off x="6339728" y="2977294"/>
              <a:ext cx="21542" cy="10581"/>
            </a:xfrm>
            <a:custGeom>
              <a:avLst/>
              <a:gdLst/>
              <a:ahLst/>
              <a:cxnLst/>
              <a:rect l="l" t="t" r="r" b="b"/>
              <a:pathLst>
                <a:path w="680" h="334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62"/>
                    <a:pt x="72" y="334"/>
                    <a:pt x="156" y="334"/>
                  </a:cubicBezTo>
                  <a:lnTo>
                    <a:pt x="513" y="334"/>
                  </a:lnTo>
                  <a:cubicBezTo>
                    <a:pt x="608" y="334"/>
                    <a:pt x="680" y="262"/>
                    <a:pt x="680" y="167"/>
                  </a:cubicBezTo>
                  <a:cubicBezTo>
                    <a:pt x="680" y="72"/>
                    <a:pt x="608" y="0"/>
                    <a:pt x="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94" name="Google Shape;10805;p79">
              <a:extLst>
                <a:ext uri="{FF2B5EF4-FFF2-40B4-BE49-F238E27FC236}">
                  <a16:creationId xmlns:a16="http://schemas.microsoft.com/office/drawing/2014/main" id="{EF503C10-F7D0-00E9-EA82-12B99E285284}"/>
                </a:ext>
              </a:extLst>
            </p:cNvPr>
            <p:cNvSpPr/>
            <p:nvPr/>
          </p:nvSpPr>
          <p:spPr>
            <a:xfrm>
              <a:off x="6353319" y="3025194"/>
              <a:ext cx="61903" cy="32852"/>
            </a:xfrm>
            <a:custGeom>
              <a:avLst/>
              <a:gdLst/>
              <a:ahLst/>
              <a:cxnLst/>
              <a:rect l="l" t="t" r="r" b="b"/>
              <a:pathLst>
                <a:path w="1954" h="1037" extrusionOk="0">
                  <a:moveTo>
                    <a:pt x="1560" y="322"/>
                  </a:moveTo>
                  <a:cubicBezTo>
                    <a:pt x="1501" y="560"/>
                    <a:pt x="1251" y="715"/>
                    <a:pt x="965" y="715"/>
                  </a:cubicBezTo>
                  <a:cubicBezTo>
                    <a:pt x="679" y="715"/>
                    <a:pt x="441" y="548"/>
                    <a:pt x="358" y="322"/>
                  </a:cubicBezTo>
                  <a:close/>
                  <a:moveTo>
                    <a:pt x="167" y="0"/>
                  </a:moveTo>
                  <a:cubicBezTo>
                    <a:pt x="72" y="0"/>
                    <a:pt x="1" y="72"/>
                    <a:pt x="1" y="155"/>
                  </a:cubicBezTo>
                  <a:cubicBezTo>
                    <a:pt x="1" y="655"/>
                    <a:pt x="429" y="1036"/>
                    <a:pt x="965" y="1036"/>
                  </a:cubicBezTo>
                  <a:cubicBezTo>
                    <a:pt x="1501" y="1036"/>
                    <a:pt x="1929" y="631"/>
                    <a:pt x="1929" y="155"/>
                  </a:cubicBezTo>
                  <a:cubicBezTo>
                    <a:pt x="1953" y="72"/>
                    <a:pt x="1870" y="0"/>
                    <a:pt x="17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395" name="Google Shape;10806;p79">
            <a:extLst>
              <a:ext uri="{FF2B5EF4-FFF2-40B4-BE49-F238E27FC236}">
                <a16:creationId xmlns:a16="http://schemas.microsoft.com/office/drawing/2014/main" id="{603DB3BF-03B8-AD18-DD1A-B4D905984BDD}"/>
              </a:ext>
            </a:extLst>
          </p:cNvPr>
          <p:cNvGrpSpPr/>
          <p:nvPr/>
        </p:nvGrpSpPr>
        <p:grpSpPr>
          <a:xfrm>
            <a:off x="5386008" y="3718965"/>
            <a:ext cx="726486" cy="601350"/>
            <a:chOff x="3075928" y="2445798"/>
            <a:chExt cx="363243" cy="300675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396" name="Google Shape;10807;p79">
              <a:extLst>
                <a:ext uri="{FF2B5EF4-FFF2-40B4-BE49-F238E27FC236}">
                  <a16:creationId xmlns:a16="http://schemas.microsoft.com/office/drawing/2014/main" id="{9D1AD49B-3823-C55B-6D7E-A344C51A06D2}"/>
                </a:ext>
              </a:extLst>
            </p:cNvPr>
            <p:cNvSpPr/>
            <p:nvPr/>
          </p:nvSpPr>
          <p:spPr>
            <a:xfrm>
              <a:off x="3227168" y="2675542"/>
              <a:ext cx="37002" cy="10581"/>
            </a:xfrm>
            <a:custGeom>
              <a:avLst/>
              <a:gdLst/>
              <a:ahLst/>
              <a:cxnLst/>
              <a:rect l="l" t="t" r="r" b="b"/>
              <a:pathLst>
                <a:path w="1168" h="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62"/>
                    <a:pt x="84" y="334"/>
                    <a:pt x="167" y="334"/>
                  </a:cubicBezTo>
                  <a:lnTo>
                    <a:pt x="1001" y="334"/>
                  </a:lnTo>
                  <a:cubicBezTo>
                    <a:pt x="1096" y="334"/>
                    <a:pt x="1167" y="262"/>
                    <a:pt x="1167" y="167"/>
                  </a:cubicBezTo>
                  <a:cubicBezTo>
                    <a:pt x="1167" y="72"/>
                    <a:pt x="1096" y="0"/>
                    <a:pt x="10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97" name="Google Shape;10808;p79">
              <a:extLst>
                <a:ext uri="{FF2B5EF4-FFF2-40B4-BE49-F238E27FC236}">
                  <a16:creationId xmlns:a16="http://schemas.microsoft.com/office/drawing/2014/main" id="{686D5C16-CE2F-C6AE-AADD-FDE8DAB5C8DD}"/>
                </a:ext>
              </a:extLst>
            </p:cNvPr>
            <p:cNvSpPr/>
            <p:nvPr/>
          </p:nvSpPr>
          <p:spPr>
            <a:xfrm>
              <a:off x="3075928" y="2445798"/>
              <a:ext cx="363243" cy="300675"/>
            </a:xfrm>
            <a:custGeom>
              <a:avLst/>
              <a:gdLst/>
              <a:ahLst/>
              <a:cxnLst/>
              <a:rect l="l" t="t" r="r" b="b"/>
              <a:pathLst>
                <a:path w="11466" h="9491" extrusionOk="0">
                  <a:moveTo>
                    <a:pt x="7299" y="2787"/>
                  </a:moveTo>
                  <a:cubicBezTo>
                    <a:pt x="7322" y="2895"/>
                    <a:pt x="7370" y="3002"/>
                    <a:pt x="7418" y="3085"/>
                  </a:cubicBezTo>
                  <a:lnTo>
                    <a:pt x="1548" y="3085"/>
                  </a:lnTo>
                  <a:lnTo>
                    <a:pt x="1548" y="2787"/>
                  </a:lnTo>
                  <a:close/>
                  <a:moveTo>
                    <a:pt x="8323" y="4121"/>
                  </a:moveTo>
                  <a:lnTo>
                    <a:pt x="8323" y="6026"/>
                  </a:lnTo>
                  <a:lnTo>
                    <a:pt x="6418" y="6026"/>
                  </a:lnTo>
                  <a:lnTo>
                    <a:pt x="6418" y="4121"/>
                  </a:lnTo>
                  <a:close/>
                  <a:moveTo>
                    <a:pt x="6370" y="8467"/>
                  </a:moveTo>
                  <a:lnTo>
                    <a:pt x="6477" y="8550"/>
                  </a:lnTo>
                  <a:lnTo>
                    <a:pt x="4227" y="8550"/>
                  </a:lnTo>
                  <a:lnTo>
                    <a:pt x="4334" y="8467"/>
                  </a:lnTo>
                  <a:close/>
                  <a:moveTo>
                    <a:pt x="9835" y="8050"/>
                  </a:moveTo>
                  <a:lnTo>
                    <a:pt x="10216" y="8550"/>
                  </a:lnTo>
                  <a:lnTo>
                    <a:pt x="7037" y="8550"/>
                  </a:lnTo>
                  <a:lnTo>
                    <a:pt x="6549" y="8169"/>
                  </a:lnTo>
                  <a:cubicBezTo>
                    <a:pt x="6525" y="8133"/>
                    <a:pt x="6489" y="8133"/>
                    <a:pt x="6441" y="8133"/>
                  </a:cubicBezTo>
                  <a:lnTo>
                    <a:pt x="4286" y="8133"/>
                  </a:lnTo>
                  <a:cubicBezTo>
                    <a:pt x="4239" y="8133"/>
                    <a:pt x="4215" y="8145"/>
                    <a:pt x="4179" y="8169"/>
                  </a:cubicBezTo>
                  <a:lnTo>
                    <a:pt x="3691" y="8550"/>
                  </a:lnTo>
                  <a:lnTo>
                    <a:pt x="524" y="8550"/>
                  </a:lnTo>
                  <a:lnTo>
                    <a:pt x="893" y="8050"/>
                  </a:lnTo>
                  <a:close/>
                  <a:moveTo>
                    <a:pt x="9578" y="0"/>
                  </a:moveTo>
                  <a:cubicBezTo>
                    <a:pt x="9500" y="0"/>
                    <a:pt x="9417" y="68"/>
                    <a:pt x="9406" y="156"/>
                  </a:cubicBezTo>
                  <a:cubicBezTo>
                    <a:pt x="9394" y="240"/>
                    <a:pt x="9466" y="335"/>
                    <a:pt x="9561" y="347"/>
                  </a:cubicBezTo>
                  <a:cubicBezTo>
                    <a:pt x="10454" y="466"/>
                    <a:pt x="11121" y="1228"/>
                    <a:pt x="11121" y="2133"/>
                  </a:cubicBezTo>
                  <a:cubicBezTo>
                    <a:pt x="11121" y="3133"/>
                    <a:pt x="10311" y="3930"/>
                    <a:pt x="9323" y="3930"/>
                  </a:cubicBezTo>
                  <a:cubicBezTo>
                    <a:pt x="8323" y="3930"/>
                    <a:pt x="7513" y="3133"/>
                    <a:pt x="7513" y="2133"/>
                  </a:cubicBezTo>
                  <a:cubicBezTo>
                    <a:pt x="7513" y="1287"/>
                    <a:pt x="8108" y="561"/>
                    <a:pt x="8930" y="382"/>
                  </a:cubicBezTo>
                  <a:cubicBezTo>
                    <a:pt x="9025" y="359"/>
                    <a:pt x="9085" y="275"/>
                    <a:pt x="9061" y="180"/>
                  </a:cubicBezTo>
                  <a:cubicBezTo>
                    <a:pt x="9050" y="104"/>
                    <a:pt x="8969" y="48"/>
                    <a:pt x="8892" y="48"/>
                  </a:cubicBezTo>
                  <a:cubicBezTo>
                    <a:pt x="8885" y="48"/>
                    <a:pt x="8877" y="48"/>
                    <a:pt x="8870" y="49"/>
                  </a:cubicBezTo>
                  <a:cubicBezTo>
                    <a:pt x="8394" y="156"/>
                    <a:pt x="7977" y="406"/>
                    <a:pt x="7668" y="775"/>
                  </a:cubicBezTo>
                  <a:cubicBezTo>
                    <a:pt x="7406" y="1097"/>
                    <a:pt x="7251" y="1466"/>
                    <a:pt x="7203" y="1859"/>
                  </a:cubicBezTo>
                  <a:lnTo>
                    <a:pt x="5513" y="1859"/>
                  </a:lnTo>
                  <a:cubicBezTo>
                    <a:pt x="5417" y="1859"/>
                    <a:pt x="5346" y="1930"/>
                    <a:pt x="5346" y="2014"/>
                  </a:cubicBezTo>
                  <a:cubicBezTo>
                    <a:pt x="5346" y="2109"/>
                    <a:pt x="5417" y="2180"/>
                    <a:pt x="5513" y="2180"/>
                  </a:cubicBezTo>
                  <a:lnTo>
                    <a:pt x="7191" y="2180"/>
                  </a:lnTo>
                  <a:cubicBezTo>
                    <a:pt x="7191" y="2275"/>
                    <a:pt x="7203" y="2359"/>
                    <a:pt x="7215" y="2454"/>
                  </a:cubicBezTo>
                  <a:lnTo>
                    <a:pt x="1381" y="2454"/>
                  </a:lnTo>
                  <a:cubicBezTo>
                    <a:pt x="1298" y="2454"/>
                    <a:pt x="1215" y="2526"/>
                    <a:pt x="1215" y="2609"/>
                  </a:cubicBezTo>
                  <a:lnTo>
                    <a:pt x="1215" y="3240"/>
                  </a:lnTo>
                  <a:lnTo>
                    <a:pt x="1215" y="6955"/>
                  </a:lnTo>
                  <a:cubicBezTo>
                    <a:pt x="1215" y="7050"/>
                    <a:pt x="1298" y="7121"/>
                    <a:pt x="1381" y="7121"/>
                  </a:cubicBezTo>
                  <a:lnTo>
                    <a:pt x="7275" y="7121"/>
                  </a:lnTo>
                  <a:cubicBezTo>
                    <a:pt x="7370" y="7121"/>
                    <a:pt x="7442" y="7050"/>
                    <a:pt x="7442" y="6955"/>
                  </a:cubicBezTo>
                  <a:cubicBezTo>
                    <a:pt x="7442" y="6871"/>
                    <a:pt x="7370" y="6800"/>
                    <a:pt x="7275" y="6800"/>
                  </a:cubicBezTo>
                  <a:lnTo>
                    <a:pt x="1560" y="6800"/>
                  </a:lnTo>
                  <a:lnTo>
                    <a:pt x="1560" y="3418"/>
                  </a:lnTo>
                  <a:lnTo>
                    <a:pt x="7656" y="3418"/>
                  </a:lnTo>
                  <a:cubicBezTo>
                    <a:pt x="7751" y="3549"/>
                    <a:pt x="7858" y="3669"/>
                    <a:pt x="7989" y="3776"/>
                  </a:cubicBezTo>
                  <a:lnTo>
                    <a:pt x="6263" y="3776"/>
                  </a:lnTo>
                  <a:cubicBezTo>
                    <a:pt x="6179" y="3776"/>
                    <a:pt x="6096" y="3847"/>
                    <a:pt x="6096" y="3942"/>
                  </a:cubicBezTo>
                  <a:lnTo>
                    <a:pt x="6096" y="6181"/>
                  </a:lnTo>
                  <a:cubicBezTo>
                    <a:pt x="6096" y="6276"/>
                    <a:pt x="6179" y="6347"/>
                    <a:pt x="6263" y="6347"/>
                  </a:cubicBezTo>
                  <a:lnTo>
                    <a:pt x="8513" y="6347"/>
                  </a:lnTo>
                  <a:cubicBezTo>
                    <a:pt x="8596" y="6347"/>
                    <a:pt x="8680" y="6276"/>
                    <a:pt x="8680" y="6181"/>
                  </a:cubicBezTo>
                  <a:lnTo>
                    <a:pt x="8680" y="4145"/>
                  </a:lnTo>
                  <a:cubicBezTo>
                    <a:pt x="8846" y="4192"/>
                    <a:pt x="9001" y="4240"/>
                    <a:pt x="9168" y="4252"/>
                  </a:cubicBezTo>
                  <a:lnTo>
                    <a:pt x="9168" y="6800"/>
                  </a:lnTo>
                  <a:lnTo>
                    <a:pt x="8096" y="6800"/>
                  </a:lnTo>
                  <a:cubicBezTo>
                    <a:pt x="8001" y="6800"/>
                    <a:pt x="7930" y="6871"/>
                    <a:pt x="7930" y="6955"/>
                  </a:cubicBezTo>
                  <a:cubicBezTo>
                    <a:pt x="7930" y="7050"/>
                    <a:pt x="8001" y="7121"/>
                    <a:pt x="8096" y="7121"/>
                  </a:cubicBezTo>
                  <a:lnTo>
                    <a:pt x="9335" y="7121"/>
                  </a:lnTo>
                  <a:cubicBezTo>
                    <a:pt x="9418" y="7121"/>
                    <a:pt x="9489" y="7050"/>
                    <a:pt x="9489" y="6955"/>
                  </a:cubicBezTo>
                  <a:lnTo>
                    <a:pt x="9489" y="4240"/>
                  </a:lnTo>
                  <a:cubicBezTo>
                    <a:pt x="9585" y="4240"/>
                    <a:pt x="9656" y="4216"/>
                    <a:pt x="9751" y="4204"/>
                  </a:cubicBezTo>
                  <a:lnTo>
                    <a:pt x="9751" y="7705"/>
                  </a:lnTo>
                  <a:lnTo>
                    <a:pt x="965" y="7705"/>
                  </a:lnTo>
                  <a:lnTo>
                    <a:pt x="965" y="2168"/>
                  </a:lnTo>
                  <a:lnTo>
                    <a:pt x="4846" y="2168"/>
                  </a:lnTo>
                  <a:cubicBezTo>
                    <a:pt x="4941" y="2168"/>
                    <a:pt x="5013" y="2097"/>
                    <a:pt x="5013" y="2002"/>
                  </a:cubicBezTo>
                  <a:cubicBezTo>
                    <a:pt x="5013" y="1918"/>
                    <a:pt x="4941" y="1835"/>
                    <a:pt x="4846" y="1835"/>
                  </a:cubicBezTo>
                  <a:lnTo>
                    <a:pt x="786" y="1835"/>
                  </a:lnTo>
                  <a:cubicBezTo>
                    <a:pt x="703" y="1835"/>
                    <a:pt x="619" y="1918"/>
                    <a:pt x="619" y="2002"/>
                  </a:cubicBezTo>
                  <a:lnTo>
                    <a:pt x="619" y="7812"/>
                  </a:lnTo>
                  <a:lnTo>
                    <a:pt x="24" y="8598"/>
                  </a:lnTo>
                  <a:cubicBezTo>
                    <a:pt x="12" y="8622"/>
                    <a:pt x="0" y="8657"/>
                    <a:pt x="0" y="8705"/>
                  </a:cubicBezTo>
                  <a:lnTo>
                    <a:pt x="0" y="9324"/>
                  </a:lnTo>
                  <a:cubicBezTo>
                    <a:pt x="0" y="9419"/>
                    <a:pt x="72" y="9491"/>
                    <a:pt x="167" y="9491"/>
                  </a:cubicBezTo>
                  <a:lnTo>
                    <a:pt x="7930" y="9491"/>
                  </a:lnTo>
                  <a:cubicBezTo>
                    <a:pt x="8025" y="9491"/>
                    <a:pt x="8096" y="9419"/>
                    <a:pt x="8096" y="9324"/>
                  </a:cubicBezTo>
                  <a:cubicBezTo>
                    <a:pt x="8096" y="9241"/>
                    <a:pt x="8025" y="9157"/>
                    <a:pt x="7930" y="9157"/>
                  </a:cubicBezTo>
                  <a:lnTo>
                    <a:pt x="322" y="9157"/>
                  </a:lnTo>
                  <a:lnTo>
                    <a:pt x="322" y="8883"/>
                  </a:lnTo>
                  <a:lnTo>
                    <a:pt x="10359" y="8883"/>
                  </a:lnTo>
                  <a:lnTo>
                    <a:pt x="10359" y="9157"/>
                  </a:lnTo>
                  <a:lnTo>
                    <a:pt x="8585" y="9157"/>
                  </a:lnTo>
                  <a:cubicBezTo>
                    <a:pt x="8501" y="9157"/>
                    <a:pt x="8418" y="9241"/>
                    <a:pt x="8418" y="9324"/>
                  </a:cubicBezTo>
                  <a:cubicBezTo>
                    <a:pt x="8418" y="9419"/>
                    <a:pt x="8501" y="9491"/>
                    <a:pt x="8585" y="9491"/>
                  </a:cubicBezTo>
                  <a:lnTo>
                    <a:pt x="10525" y="9491"/>
                  </a:lnTo>
                  <a:cubicBezTo>
                    <a:pt x="10609" y="9491"/>
                    <a:pt x="10680" y="9419"/>
                    <a:pt x="10680" y="9324"/>
                  </a:cubicBezTo>
                  <a:lnTo>
                    <a:pt x="10680" y="8705"/>
                  </a:lnTo>
                  <a:cubicBezTo>
                    <a:pt x="10680" y="8669"/>
                    <a:pt x="10668" y="8622"/>
                    <a:pt x="10656" y="8598"/>
                  </a:cubicBezTo>
                  <a:lnTo>
                    <a:pt x="10061" y="7812"/>
                  </a:lnTo>
                  <a:lnTo>
                    <a:pt x="10061" y="4097"/>
                  </a:lnTo>
                  <a:cubicBezTo>
                    <a:pt x="10894" y="3823"/>
                    <a:pt x="11466" y="3049"/>
                    <a:pt x="11466" y="2121"/>
                  </a:cubicBezTo>
                  <a:cubicBezTo>
                    <a:pt x="11466" y="1049"/>
                    <a:pt x="10656" y="144"/>
                    <a:pt x="9597" y="1"/>
                  </a:cubicBezTo>
                  <a:cubicBezTo>
                    <a:pt x="9590" y="1"/>
                    <a:pt x="9584" y="0"/>
                    <a:pt x="95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98" name="Google Shape;10809;p79">
              <a:extLst>
                <a:ext uri="{FF2B5EF4-FFF2-40B4-BE49-F238E27FC236}">
                  <a16:creationId xmlns:a16="http://schemas.microsoft.com/office/drawing/2014/main" id="{5181B8AF-BD9D-595E-CD26-B78269EC5D90}"/>
                </a:ext>
              </a:extLst>
            </p:cNvPr>
            <p:cNvSpPr/>
            <p:nvPr/>
          </p:nvSpPr>
          <p:spPr>
            <a:xfrm>
              <a:off x="3141537" y="2565390"/>
              <a:ext cx="37763" cy="37382"/>
            </a:xfrm>
            <a:custGeom>
              <a:avLst/>
              <a:gdLst/>
              <a:ahLst/>
              <a:cxnLst/>
              <a:rect l="l" t="t" r="r" b="b"/>
              <a:pathLst>
                <a:path w="1192" h="1180" extrusionOk="0">
                  <a:moveTo>
                    <a:pt x="846" y="322"/>
                  </a:moveTo>
                  <a:lnTo>
                    <a:pt x="846" y="834"/>
                  </a:lnTo>
                  <a:lnTo>
                    <a:pt x="346" y="834"/>
                  </a:lnTo>
                  <a:lnTo>
                    <a:pt x="346" y="322"/>
                  </a:lnTo>
                  <a:close/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1013"/>
                  </a:lnTo>
                  <a:cubicBezTo>
                    <a:pt x="1" y="1096"/>
                    <a:pt x="72" y="1179"/>
                    <a:pt x="156" y="1179"/>
                  </a:cubicBezTo>
                  <a:lnTo>
                    <a:pt x="1013" y="1179"/>
                  </a:lnTo>
                  <a:cubicBezTo>
                    <a:pt x="1096" y="1179"/>
                    <a:pt x="1180" y="1096"/>
                    <a:pt x="1180" y="1013"/>
                  </a:cubicBezTo>
                  <a:lnTo>
                    <a:pt x="1180" y="167"/>
                  </a:lnTo>
                  <a:cubicBezTo>
                    <a:pt x="1191" y="72"/>
                    <a:pt x="1096" y="1"/>
                    <a:pt x="10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399" name="Google Shape;10810;p79">
              <a:extLst>
                <a:ext uri="{FF2B5EF4-FFF2-40B4-BE49-F238E27FC236}">
                  <a16:creationId xmlns:a16="http://schemas.microsoft.com/office/drawing/2014/main" id="{EF443C4A-E685-06B0-4BA3-9E2AE9953878}"/>
                </a:ext>
              </a:extLst>
            </p:cNvPr>
            <p:cNvSpPr/>
            <p:nvPr/>
          </p:nvSpPr>
          <p:spPr>
            <a:xfrm>
              <a:off x="3185287" y="2565390"/>
              <a:ext cx="73593" cy="10233"/>
            </a:xfrm>
            <a:custGeom>
              <a:avLst/>
              <a:gdLst/>
              <a:ahLst/>
              <a:cxnLst/>
              <a:rect l="l" t="t" r="r" b="b"/>
              <a:pathLst>
                <a:path w="2323" h="323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68" y="322"/>
                  </a:cubicBezTo>
                  <a:lnTo>
                    <a:pt x="2144" y="322"/>
                  </a:lnTo>
                  <a:cubicBezTo>
                    <a:pt x="2239" y="322"/>
                    <a:pt x="2311" y="251"/>
                    <a:pt x="2311" y="167"/>
                  </a:cubicBezTo>
                  <a:cubicBezTo>
                    <a:pt x="2323" y="72"/>
                    <a:pt x="2251" y="1"/>
                    <a:pt x="2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00" name="Google Shape;10811;p79">
              <a:extLst>
                <a:ext uri="{FF2B5EF4-FFF2-40B4-BE49-F238E27FC236}">
                  <a16:creationId xmlns:a16="http://schemas.microsoft.com/office/drawing/2014/main" id="{0AF83818-627C-BEB0-FEA5-57827390355F}"/>
                </a:ext>
              </a:extLst>
            </p:cNvPr>
            <p:cNvSpPr/>
            <p:nvPr/>
          </p:nvSpPr>
          <p:spPr>
            <a:xfrm>
              <a:off x="3185287" y="2578601"/>
              <a:ext cx="73593" cy="10201"/>
            </a:xfrm>
            <a:custGeom>
              <a:avLst/>
              <a:gdLst/>
              <a:ahLst/>
              <a:cxnLst/>
              <a:rect l="l" t="t" r="r" b="b"/>
              <a:pathLst>
                <a:path w="2323" h="322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8" y="322"/>
                  </a:cubicBezTo>
                  <a:lnTo>
                    <a:pt x="2144" y="322"/>
                  </a:lnTo>
                  <a:cubicBezTo>
                    <a:pt x="2239" y="322"/>
                    <a:pt x="2311" y="250"/>
                    <a:pt x="2311" y="167"/>
                  </a:cubicBezTo>
                  <a:cubicBezTo>
                    <a:pt x="2323" y="72"/>
                    <a:pt x="2251" y="0"/>
                    <a:pt x="21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01" name="Google Shape;10812;p79">
              <a:extLst>
                <a:ext uri="{FF2B5EF4-FFF2-40B4-BE49-F238E27FC236}">
                  <a16:creationId xmlns:a16="http://schemas.microsoft.com/office/drawing/2014/main" id="{72933226-9BB3-1C9A-F5CD-C8034B2DBA00}"/>
                </a:ext>
              </a:extLst>
            </p:cNvPr>
            <p:cNvSpPr/>
            <p:nvPr/>
          </p:nvSpPr>
          <p:spPr>
            <a:xfrm>
              <a:off x="3185287" y="2591811"/>
              <a:ext cx="73212" cy="10201"/>
            </a:xfrm>
            <a:custGeom>
              <a:avLst/>
              <a:gdLst/>
              <a:ahLst/>
              <a:cxnLst/>
              <a:rect l="l" t="t" r="r" b="b"/>
              <a:pathLst>
                <a:path w="2311" h="322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8" y="322"/>
                  </a:cubicBezTo>
                  <a:lnTo>
                    <a:pt x="2144" y="322"/>
                  </a:lnTo>
                  <a:cubicBezTo>
                    <a:pt x="2239" y="322"/>
                    <a:pt x="2311" y="250"/>
                    <a:pt x="2311" y="167"/>
                  </a:cubicBezTo>
                  <a:cubicBezTo>
                    <a:pt x="2311" y="72"/>
                    <a:pt x="2251" y="0"/>
                    <a:pt x="21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02" name="Google Shape;10813;p79">
              <a:extLst>
                <a:ext uri="{FF2B5EF4-FFF2-40B4-BE49-F238E27FC236}">
                  <a16:creationId xmlns:a16="http://schemas.microsoft.com/office/drawing/2014/main" id="{08C124D5-082D-9E45-4C80-4B8049A1CCFD}"/>
                </a:ext>
              </a:extLst>
            </p:cNvPr>
            <p:cNvSpPr/>
            <p:nvPr/>
          </p:nvSpPr>
          <p:spPr>
            <a:xfrm>
              <a:off x="3141537" y="2609520"/>
              <a:ext cx="37763" cy="37382"/>
            </a:xfrm>
            <a:custGeom>
              <a:avLst/>
              <a:gdLst/>
              <a:ahLst/>
              <a:cxnLst/>
              <a:rect l="l" t="t" r="r" b="b"/>
              <a:pathLst>
                <a:path w="1192" h="1180" extrusionOk="0">
                  <a:moveTo>
                    <a:pt x="846" y="346"/>
                  </a:moveTo>
                  <a:lnTo>
                    <a:pt x="846" y="858"/>
                  </a:lnTo>
                  <a:lnTo>
                    <a:pt x="346" y="858"/>
                  </a:lnTo>
                  <a:lnTo>
                    <a:pt x="346" y="346"/>
                  </a:lnTo>
                  <a:close/>
                  <a:moveTo>
                    <a:pt x="156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1013"/>
                  </a:lnTo>
                  <a:cubicBezTo>
                    <a:pt x="1" y="1108"/>
                    <a:pt x="72" y="1179"/>
                    <a:pt x="156" y="1179"/>
                  </a:cubicBezTo>
                  <a:lnTo>
                    <a:pt x="1013" y="1179"/>
                  </a:lnTo>
                  <a:cubicBezTo>
                    <a:pt x="1096" y="1179"/>
                    <a:pt x="1180" y="1108"/>
                    <a:pt x="1180" y="1013"/>
                  </a:cubicBezTo>
                  <a:lnTo>
                    <a:pt x="1180" y="167"/>
                  </a:lnTo>
                  <a:cubicBezTo>
                    <a:pt x="1191" y="72"/>
                    <a:pt x="1096" y="1"/>
                    <a:pt x="10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03" name="Google Shape;10814;p79">
              <a:extLst>
                <a:ext uri="{FF2B5EF4-FFF2-40B4-BE49-F238E27FC236}">
                  <a16:creationId xmlns:a16="http://schemas.microsoft.com/office/drawing/2014/main" id="{7C2241A1-5458-E5A2-A970-371087A7654C}"/>
                </a:ext>
              </a:extLst>
            </p:cNvPr>
            <p:cNvSpPr/>
            <p:nvPr/>
          </p:nvSpPr>
          <p:spPr>
            <a:xfrm>
              <a:off x="3185287" y="2609520"/>
              <a:ext cx="73212" cy="10613"/>
            </a:xfrm>
            <a:custGeom>
              <a:avLst/>
              <a:gdLst/>
              <a:ahLst/>
              <a:cxnLst/>
              <a:rect l="l" t="t" r="r" b="b"/>
              <a:pathLst>
                <a:path w="2311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63"/>
                    <a:pt x="72" y="334"/>
                    <a:pt x="168" y="334"/>
                  </a:cubicBezTo>
                  <a:lnTo>
                    <a:pt x="2144" y="334"/>
                  </a:lnTo>
                  <a:cubicBezTo>
                    <a:pt x="2239" y="334"/>
                    <a:pt x="2311" y="263"/>
                    <a:pt x="2311" y="167"/>
                  </a:cubicBezTo>
                  <a:cubicBezTo>
                    <a:pt x="2311" y="72"/>
                    <a:pt x="2251" y="1"/>
                    <a:pt x="2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04" name="Google Shape;10815;p79">
              <a:extLst>
                <a:ext uri="{FF2B5EF4-FFF2-40B4-BE49-F238E27FC236}">
                  <a16:creationId xmlns:a16="http://schemas.microsoft.com/office/drawing/2014/main" id="{CEE05ECF-6716-AFDF-7F88-C3AEE20311F2}"/>
                </a:ext>
              </a:extLst>
            </p:cNvPr>
            <p:cNvSpPr/>
            <p:nvPr/>
          </p:nvSpPr>
          <p:spPr>
            <a:xfrm>
              <a:off x="3185287" y="2622731"/>
              <a:ext cx="73212" cy="10581"/>
            </a:xfrm>
            <a:custGeom>
              <a:avLst/>
              <a:gdLst/>
              <a:ahLst/>
              <a:cxnLst/>
              <a:rect l="l" t="t" r="r" b="b"/>
              <a:pathLst>
                <a:path w="2311" h="334" extrusionOk="0">
                  <a:moveTo>
                    <a:pt x="168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68" y="334"/>
                  </a:cubicBezTo>
                  <a:lnTo>
                    <a:pt x="2144" y="334"/>
                  </a:lnTo>
                  <a:cubicBezTo>
                    <a:pt x="2239" y="334"/>
                    <a:pt x="2311" y="262"/>
                    <a:pt x="2311" y="167"/>
                  </a:cubicBezTo>
                  <a:cubicBezTo>
                    <a:pt x="2311" y="84"/>
                    <a:pt x="2251" y="0"/>
                    <a:pt x="21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05" name="Google Shape;10816;p79">
              <a:extLst>
                <a:ext uri="{FF2B5EF4-FFF2-40B4-BE49-F238E27FC236}">
                  <a16:creationId xmlns:a16="http://schemas.microsoft.com/office/drawing/2014/main" id="{15CB2F86-AE12-7A3F-DDFE-800CB705A247}"/>
                </a:ext>
              </a:extLst>
            </p:cNvPr>
            <p:cNvSpPr/>
            <p:nvPr/>
          </p:nvSpPr>
          <p:spPr>
            <a:xfrm>
              <a:off x="3185287" y="2636670"/>
              <a:ext cx="73212" cy="10233"/>
            </a:xfrm>
            <a:custGeom>
              <a:avLst/>
              <a:gdLst/>
              <a:ahLst/>
              <a:cxnLst/>
              <a:rect l="l" t="t" r="r" b="b"/>
              <a:pathLst>
                <a:path w="2311" h="323" extrusionOk="0">
                  <a:moveTo>
                    <a:pt x="168" y="1"/>
                  </a:moveTo>
                  <a:cubicBezTo>
                    <a:pt x="72" y="1"/>
                    <a:pt x="1" y="72"/>
                    <a:pt x="1" y="156"/>
                  </a:cubicBezTo>
                  <a:cubicBezTo>
                    <a:pt x="1" y="251"/>
                    <a:pt x="72" y="322"/>
                    <a:pt x="168" y="322"/>
                  </a:cubicBezTo>
                  <a:lnTo>
                    <a:pt x="2144" y="322"/>
                  </a:lnTo>
                  <a:cubicBezTo>
                    <a:pt x="2239" y="322"/>
                    <a:pt x="2311" y="251"/>
                    <a:pt x="2311" y="156"/>
                  </a:cubicBezTo>
                  <a:cubicBezTo>
                    <a:pt x="2311" y="72"/>
                    <a:pt x="2251" y="1"/>
                    <a:pt x="2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06" name="Google Shape;10817;p79">
              <a:extLst>
                <a:ext uri="{FF2B5EF4-FFF2-40B4-BE49-F238E27FC236}">
                  <a16:creationId xmlns:a16="http://schemas.microsoft.com/office/drawing/2014/main" id="{E689A329-C64E-F10E-3F69-D2738362F832}"/>
                </a:ext>
              </a:extLst>
            </p:cNvPr>
            <p:cNvSpPr/>
            <p:nvPr/>
          </p:nvSpPr>
          <p:spPr>
            <a:xfrm>
              <a:off x="3330509" y="2471839"/>
              <a:ext cx="82653" cy="82653"/>
            </a:xfrm>
            <a:custGeom>
              <a:avLst/>
              <a:gdLst/>
              <a:ahLst/>
              <a:cxnLst/>
              <a:rect l="l" t="t" r="r" b="b"/>
              <a:pathLst>
                <a:path w="2609" h="2609" extrusionOk="0">
                  <a:moveTo>
                    <a:pt x="346" y="1287"/>
                  </a:moveTo>
                  <a:lnTo>
                    <a:pt x="429" y="1323"/>
                  </a:lnTo>
                  <a:cubicBezTo>
                    <a:pt x="668" y="1418"/>
                    <a:pt x="727" y="1501"/>
                    <a:pt x="727" y="1549"/>
                  </a:cubicBezTo>
                  <a:cubicBezTo>
                    <a:pt x="727" y="1573"/>
                    <a:pt x="668" y="1656"/>
                    <a:pt x="465" y="1775"/>
                  </a:cubicBezTo>
                  <a:cubicBezTo>
                    <a:pt x="394" y="1644"/>
                    <a:pt x="346" y="1489"/>
                    <a:pt x="346" y="1334"/>
                  </a:cubicBezTo>
                  <a:lnTo>
                    <a:pt x="346" y="1311"/>
                  </a:lnTo>
                  <a:lnTo>
                    <a:pt x="346" y="1287"/>
                  </a:lnTo>
                  <a:close/>
                  <a:moveTo>
                    <a:pt x="1203" y="346"/>
                  </a:moveTo>
                  <a:cubicBezTo>
                    <a:pt x="1191" y="358"/>
                    <a:pt x="1180" y="394"/>
                    <a:pt x="1168" y="406"/>
                  </a:cubicBezTo>
                  <a:cubicBezTo>
                    <a:pt x="1025" y="632"/>
                    <a:pt x="1108" y="799"/>
                    <a:pt x="1168" y="882"/>
                  </a:cubicBezTo>
                  <a:cubicBezTo>
                    <a:pt x="1311" y="1096"/>
                    <a:pt x="1525" y="1132"/>
                    <a:pt x="1668" y="1168"/>
                  </a:cubicBezTo>
                  <a:cubicBezTo>
                    <a:pt x="1846" y="1203"/>
                    <a:pt x="1858" y="1203"/>
                    <a:pt x="1882" y="1334"/>
                  </a:cubicBezTo>
                  <a:cubicBezTo>
                    <a:pt x="1882" y="1430"/>
                    <a:pt x="1703" y="1549"/>
                    <a:pt x="1525" y="1656"/>
                  </a:cubicBezTo>
                  <a:cubicBezTo>
                    <a:pt x="1299" y="1787"/>
                    <a:pt x="1049" y="1954"/>
                    <a:pt x="953" y="2192"/>
                  </a:cubicBezTo>
                  <a:cubicBezTo>
                    <a:pt x="870" y="2156"/>
                    <a:pt x="787" y="2120"/>
                    <a:pt x="715" y="2061"/>
                  </a:cubicBezTo>
                  <a:cubicBezTo>
                    <a:pt x="703" y="2037"/>
                    <a:pt x="691" y="2025"/>
                    <a:pt x="668" y="2025"/>
                  </a:cubicBezTo>
                  <a:cubicBezTo>
                    <a:pt x="941" y="1882"/>
                    <a:pt x="1060" y="1704"/>
                    <a:pt x="1060" y="1525"/>
                  </a:cubicBezTo>
                  <a:cubicBezTo>
                    <a:pt x="1060" y="1370"/>
                    <a:pt x="965" y="1168"/>
                    <a:pt x="549" y="1001"/>
                  </a:cubicBezTo>
                  <a:cubicBezTo>
                    <a:pt x="513" y="989"/>
                    <a:pt x="453" y="953"/>
                    <a:pt x="418" y="930"/>
                  </a:cubicBezTo>
                  <a:cubicBezTo>
                    <a:pt x="549" y="596"/>
                    <a:pt x="870" y="394"/>
                    <a:pt x="1203" y="346"/>
                  </a:cubicBezTo>
                  <a:close/>
                  <a:moveTo>
                    <a:pt x="1644" y="394"/>
                  </a:moveTo>
                  <a:cubicBezTo>
                    <a:pt x="1858" y="465"/>
                    <a:pt x="2049" y="644"/>
                    <a:pt x="2180" y="858"/>
                  </a:cubicBezTo>
                  <a:cubicBezTo>
                    <a:pt x="2251" y="989"/>
                    <a:pt x="2275" y="1132"/>
                    <a:pt x="2275" y="1299"/>
                  </a:cubicBezTo>
                  <a:cubicBezTo>
                    <a:pt x="2251" y="1668"/>
                    <a:pt x="2061" y="2001"/>
                    <a:pt x="1727" y="2168"/>
                  </a:cubicBezTo>
                  <a:cubicBezTo>
                    <a:pt x="1596" y="2239"/>
                    <a:pt x="1441" y="2263"/>
                    <a:pt x="1299" y="2263"/>
                  </a:cubicBezTo>
                  <a:cubicBezTo>
                    <a:pt x="1370" y="2168"/>
                    <a:pt x="1501" y="2061"/>
                    <a:pt x="1703" y="1942"/>
                  </a:cubicBezTo>
                  <a:cubicBezTo>
                    <a:pt x="1942" y="1787"/>
                    <a:pt x="2215" y="1608"/>
                    <a:pt x="2203" y="1311"/>
                  </a:cubicBezTo>
                  <a:cubicBezTo>
                    <a:pt x="2192" y="930"/>
                    <a:pt x="1918" y="870"/>
                    <a:pt x="1739" y="822"/>
                  </a:cubicBezTo>
                  <a:cubicBezTo>
                    <a:pt x="1620" y="799"/>
                    <a:pt x="1501" y="775"/>
                    <a:pt x="1441" y="680"/>
                  </a:cubicBezTo>
                  <a:cubicBezTo>
                    <a:pt x="1418" y="632"/>
                    <a:pt x="1465" y="537"/>
                    <a:pt x="1644" y="394"/>
                  </a:cubicBezTo>
                  <a:close/>
                  <a:moveTo>
                    <a:pt x="1299" y="1"/>
                  </a:moveTo>
                  <a:cubicBezTo>
                    <a:pt x="727" y="1"/>
                    <a:pt x="227" y="358"/>
                    <a:pt x="60" y="918"/>
                  </a:cubicBezTo>
                  <a:cubicBezTo>
                    <a:pt x="13" y="1037"/>
                    <a:pt x="1" y="1168"/>
                    <a:pt x="1" y="1299"/>
                  </a:cubicBezTo>
                  <a:lnTo>
                    <a:pt x="1" y="1334"/>
                  </a:lnTo>
                  <a:cubicBezTo>
                    <a:pt x="1" y="1608"/>
                    <a:pt x="96" y="1870"/>
                    <a:pt x="275" y="2085"/>
                  </a:cubicBezTo>
                  <a:lnTo>
                    <a:pt x="275" y="2108"/>
                  </a:lnTo>
                  <a:cubicBezTo>
                    <a:pt x="346" y="2192"/>
                    <a:pt x="418" y="2263"/>
                    <a:pt x="513" y="2346"/>
                  </a:cubicBezTo>
                  <a:cubicBezTo>
                    <a:pt x="656" y="2466"/>
                    <a:pt x="846" y="2537"/>
                    <a:pt x="1049" y="2585"/>
                  </a:cubicBezTo>
                  <a:cubicBezTo>
                    <a:pt x="1120" y="2596"/>
                    <a:pt x="1203" y="2608"/>
                    <a:pt x="1299" y="2608"/>
                  </a:cubicBezTo>
                  <a:cubicBezTo>
                    <a:pt x="1501" y="2608"/>
                    <a:pt x="1703" y="2561"/>
                    <a:pt x="1894" y="2477"/>
                  </a:cubicBezTo>
                  <a:cubicBezTo>
                    <a:pt x="2323" y="2251"/>
                    <a:pt x="2608" y="1811"/>
                    <a:pt x="2608" y="1311"/>
                  </a:cubicBezTo>
                  <a:cubicBezTo>
                    <a:pt x="2596" y="1096"/>
                    <a:pt x="2549" y="894"/>
                    <a:pt x="2442" y="703"/>
                  </a:cubicBezTo>
                  <a:cubicBezTo>
                    <a:pt x="2275" y="370"/>
                    <a:pt x="1965" y="144"/>
                    <a:pt x="1620" y="49"/>
                  </a:cubicBezTo>
                  <a:cubicBezTo>
                    <a:pt x="1525" y="13"/>
                    <a:pt x="1406" y="1"/>
                    <a:pt x="12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407" name="Google Shape;10818;p79">
            <a:extLst>
              <a:ext uri="{FF2B5EF4-FFF2-40B4-BE49-F238E27FC236}">
                <a16:creationId xmlns:a16="http://schemas.microsoft.com/office/drawing/2014/main" id="{43698F5C-68A8-275E-D2A2-3B4352330012}"/>
              </a:ext>
            </a:extLst>
          </p:cNvPr>
          <p:cNvGrpSpPr/>
          <p:nvPr/>
        </p:nvGrpSpPr>
        <p:grpSpPr>
          <a:xfrm>
            <a:off x="4500362" y="3691087"/>
            <a:ext cx="726486" cy="657170"/>
            <a:chOff x="2633105" y="2431859"/>
            <a:chExt cx="363243" cy="328585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08" name="Google Shape;10819;p79">
              <a:extLst>
                <a:ext uri="{FF2B5EF4-FFF2-40B4-BE49-F238E27FC236}">
                  <a16:creationId xmlns:a16="http://schemas.microsoft.com/office/drawing/2014/main" id="{B7D2BC26-48A7-A09C-40A3-29E7E08E2469}"/>
                </a:ext>
              </a:extLst>
            </p:cNvPr>
            <p:cNvSpPr/>
            <p:nvPr/>
          </p:nvSpPr>
          <p:spPr>
            <a:xfrm>
              <a:off x="2633105" y="2498260"/>
              <a:ext cx="250462" cy="262184"/>
            </a:xfrm>
            <a:custGeom>
              <a:avLst/>
              <a:gdLst/>
              <a:ahLst/>
              <a:cxnLst/>
              <a:rect l="l" t="t" r="r" b="b"/>
              <a:pathLst>
                <a:path w="7906" h="8276" extrusionOk="0">
                  <a:moveTo>
                    <a:pt x="5322" y="6644"/>
                  </a:moveTo>
                  <a:lnTo>
                    <a:pt x="5465" y="7263"/>
                  </a:lnTo>
                  <a:lnTo>
                    <a:pt x="4560" y="7263"/>
                  </a:lnTo>
                  <a:lnTo>
                    <a:pt x="4691" y="6644"/>
                  </a:lnTo>
                  <a:close/>
                  <a:moveTo>
                    <a:pt x="6465" y="7608"/>
                  </a:moveTo>
                  <a:lnTo>
                    <a:pt x="6465" y="7954"/>
                  </a:lnTo>
                  <a:lnTo>
                    <a:pt x="3548" y="7954"/>
                  </a:lnTo>
                  <a:lnTo>
                    <a:pt x="3548" y="7608"/>
                  </a:lnTo>
                  <a:close/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lnTo>
                    <a:pt x="0" y="6489"/>
                  </a:lnTo>
                  <a:cubicBezTo>
                    <a:pt x="0" y="6585"/>
                    <a:pt x="84" y="6656"/>
                    <a:pt x="167" y="6656"/>
                  </a:cubicBezTo>
                  <a:lnTo>
                    <a:pt x="4346" y="6656"/>
                  </a:lnTo>
                  <a:lnTo>
                    <a:pt x="4203" y="7287"/>
                  </a:lnTo>
                  <a:lnTo>
                    <a:pt x="3370" y="7287"/>
                  </a:lnTo>
                  <a:cubicBezTo>
                    <a:pt x="3274" y="7287"/>
                    <a:pt x="3203" y="7358"/>
                    <a:pt x="3203" y="7442"/>
                  </a:cubicBezTo>
                  <a:lnTo>
                    <a:pt x="3203" y="8120"/>
                  </a:lnTo>
                  <a:cubicBezTo>
                    <a:pt x="3203" y="8204"/>
                    <a:pt x="3274" y="8275"/>
                    <a:pt x="3370" y="8275"/>
                  </a:cubicBezTo>
                  <a:lnTo>
                    <a:pt x="6632" y="8275"/>
                  </a:lnTo>
                  <a:cubicBezTo>
                    <a:pt x="6715" y="8275"/>
                    <a:pt x="6787" y="8204"/>
                    <a:pt x="6787" y="8120"/>
                  </a:cubicBezTo>
                  <a:lnTo>
                    <a:pt x="6787" y="7442"/>
                  </a:lnTo>
                  <a:cubicBezTo>
                    <a:pt x="6787" y="7358"/>
                    <a:pt x="6715" y="7287"/>
                    <a:pt x="6632" y="7287"/>
                  </a:cubicBezTo>
                  <a:lnTo>
                    <a:pt x="5787" y="7287"/>
                  </a:lnTo>
                  <a:lnTo>
                    <a:pt x="5644" y="6656"/>
                  </a:lnTo>
                  <a:lnTo>
                    <a:pt x="7727" y="6656"/>
                  </a:lnTo>
                  <a:cubicBezTo>
                    <a:pt x="7823" y="6656"/>
                    <a:pt x="7894" y="6585"/>
                    <a:pt x="7894" y="6489"/>
                  </a:cubicBezTo>
                  <a:cubicBezTo>
                    <a:pt x="7906" y="6394"/>
                    <a:pt x="7834" y="6311"/>
                    <a:pt x="7739" y="6311"/>
                  </a:cubicBezTo>
                  <a:lnTo>
                    <a:pt x="345" y="6311"/>
                  </a:lnTo>
                  <a:lnTo>
                    <a:pt x="345" y="334"/>
                  </a:lnTo>
                  <a:lnTo>
                    <a:pt x="4763" y="334"/>
                  </a:lnTo>
                  <a:cubicBezTo>
                    <a:pt x="4858" y="334"/>
                    <a:pt x="4929" y="262"/>
                    <a:pt x="4929" y="167"/>
                  </a:cubicBezTo>
                  <a:cubicBezTo>
                    <a:pt x="4929" y="72"/>
                    <a:pt x="4858" y="0"/>
                    <a:pt x="4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09" name="Google Shape;10820;p79">
              <a:extLst>
                <a:ext uri="{FF2B5EF4-FFF2-40B4-BE49-F238E27FC236}">
                  <a16:creationId xmlns:a16="http://schemas.microsoft.com/office/drawing/2014/main" id="{D34170AD-13E9-ED03-CAB3-9E71353436C2}"/>
                </a:ext>
              </a:extLst>
            </p:cNvPr>
            <p:cNvSpPr/>
            <p:nvPr/>
          </p:nvSpPr>
          <p:spPr>
            <a:xfrm>
              <a:off x="2772655" y="2680800"/>
              <a:ext cx="38491" cy="10613"/>
            </a:xfrm>
            <a:custGeom>
              <a:avLst/>
              <a:gdLst/>
              <a:ahLst/>
              <a:cxnLst/>
              <a:rect l="l" t="t" r="r" b="b"/>
              <a:pathLst>
                <a:path w="1215" h="335" extrusionOk="0">
                  <a:moveTo>
                    <a:pt x="167" y="1"/>
                  </a:moveTo>
                  <a:cubicBezTo>
                    <a:pt x="84" y="1"/>
                    <a:pt x="0" y="72"/>
                    <a:pt x="0" y="168"/>
                  </a:cubicBezTo>
                  <a:cubicBezTo>
                    <a:pt x="0" y="251"/>
                    <a:pt x="84" y="334"/>
                    <a:pt x="167" y="334"/>
                  </a:cubicBezTo>
                  <a:lnTo>
                    <a:pt x="1048" y="334"/>
                  </a:lnTo>
                  <a:cubicBezTo>
                    <a:pt x="1132" y="334"/>
                    <a:pt x="1215" y="251"/>
                    <a:pt x="1215" y="168"/>
                  </a:cubicBezTo>
                  <a:cubicBezTo>
                    <a:pt x="1215" y="72"/>
                    <a:pt x="1132" y="1"/>
                    <a:pt x="10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10" name="Google Shape;10821;p79">
              <a:extLst>
                <a:ext uri="{FF2B5EF4-FFF2-40B4-BE49-F238E27FC236}">
                  <a16:creationId xmlns:a16="http://schemas.microsoft.com/office/drawing/2014/main" id="{187C7E18-AFE1-F0C9-E1D3-1D0D3FEA60E4}"/>
                </a:ext>
              </a:extLst>
            </p:cNvPr>
            <p:cNvSpPr/>
            <p:nvPr/>
          </p:nvSpPr>
          <p:spPr>
            <a:xfrm>
              <a:off x="2729286" y="2583131"/>
              <a:ext cx="35862" cy="35862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798" y="334"/>
                  </a:moveTo>
                  <a:lnTo>
                    <a:pt x="798" y="810"/>
                  </a:lnTo>
                  <a:lnTo>
                    <a:pt x="334" y="810"/>
                  </a:lnTo>
                  <a:lnTo>
                    <a:pt x="334" y="334"/>
                  </a:lnTo>
                  <a:close/>
                  <a:moveTo>
                    <a:pt x="167" y="0"/>
                  </a:moveTo>
                  <a:cubicBezTo>
                    <a:pt x="84" y="0"/>
                    <a:pt x="0" y="84"/>
                    <a:pt x="0" y="167"/>
                  </a:cubicBezTo>
                  <a:lnTo>
                    <a:pt x="0" y="977"/>
                  </a:lnTo>
                  <a:cubicBezTo>
                    <a:pt x="0" y="1060"/>
                    <a:pt x="84" y="1131"/>
                    <a:pt x="167" y="1131"/>
                  </a:cubicBezTo>
                  <a:lnTo>
                    <a:pt x="953" y="1131"/>
                  </a:lnTo>
                  <a:cubicBezTo>
                    <a:pt x="1048" y="1131"/>
                    <a:pt x="1119" y="1060"/>
                    <a:pt x="1119" y="977"/>
                  </a:cubicBezTo>
                  <a:lnTo>
                    <a:pt x="1119" y="167"/>
                  </a:lnTo>
                  <a:cubicBezTo>
                    <a:pt x="1131" y="84"/>
                    <a:pt x="1060" y="0"/>
                    <a:pt x="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11" name="Google Shape;10822;p79">
              <a:extLst>
                <a:ext uri="{FF2B5EF4-FFF2-40B4-BE49-F238E27FC236}">
                  <a16:creationId xmlns:a16="http://schemas.microsoft.com/office/drawing/2014/main" id="{3AAD304A-D395-26C8-8201-54FF406D975F}"/>
                </a:ext>
              </a:extLst>
            </p:cNvPr>
            <p:cNvSpPr/>
            <p:nvPr/>
          </p:nvSpPr>
          <p:spPr>
            <a:xfrm>
              <a:off x="2774176" y="2583131"/>
              <a:ext cx="35482" cy="35862"/>
            </a:xfrm>
            <a:custGeom>
              <a:avLst/>
              <a:gdLst/>
              <a:ahLst/>
              <a:cxnLst/>
              <a:rect l="l" t="t" r="r" b="b"/>
              <a:pathLst>
                <a:path w="1120" h="1132" extrusionOk="0">
                  <a:moveTo>
                    <a:pt x="786" y="334"/>
                  </a:moveTo>
                  <a:lnTo>
                    <a:pt x="786" y="810"/>
                  </a:lnTo>
                  <a:lnTo>
                    <a:pt x="333" y="810"/>
                  </a:lnTo>
                  <a:lnTo>
                    <a:pt x="333" y="334"/>
                  </a:lnTo>
                  <a:close/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977"/>
                  </a:lnTo>
                  <a:cubicBezTo>
                    <a:pt x="0" y="1060"/>
                    <a:pt x="72" y="1131"/>
                    <a:pt x="167" y="1131"/>
                  </a:cubicBezTo>
                  <a:lnTo>
                    <a:pt x="953" y="1131"/>
                  </a:lnTo>
                  <a:cubicBezTo>
                    <a:pt x="1048" y="1131"/>
                    <a:pt x="1119" y="1060"/>
                    <a:pt x="1119" y="977"/>
                  </a:cubicBezTo>
                  <a:lnTo>
                    <a:pt x="1119" y="167"/>
                  </a:lnTo>
                  <a:cubicBezTo>
                    <a:pt x="1119" y="84"/>
                    <a:pt x="1036" y="0"/>
                    <a:pt x="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12" name="Google Shape;10823;p79">
              <a:extLst>
                <a:ext uri="{FF2B5EF4-FFF2-40B4-BE49-F238E27FC236}">
                  <a16:creationId xmlns:a16="http://schemas.microsoft.com/office/drawing/2014/main" id="{E54F8358-771A-7B0E-2CE5-37E2DCF45666}"/>
                </a:ext>
              </a:extLst>
            </p:cNvPr>
            <p:cNvSpPr/>
            <p:nvPr/>
          </p:nvSpPr>
          <p:spPr>
            <a:xfrm>
              <a:off x="2817926" y="2583131"/>
              <a:ext cx="35862" cy="35862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798" y="334"/>
                  </a:moveTo>
                  <a:lnTo>
                    <a:pt x="798" y="810"/>
                  </a:lnTo>
                  <a:lnTo>
                    <a:pt x="334" y="810"/>
                  </a:lnTo>
                  <a:lnTo>
                    <a:pt x="334" y="334"/>
                  </a:lnTo>
                  <a:close/>
                  <a:moveTo>
                    <a:pt x="167" y="0"/>
                  </a:moveTo>
                  <a:cubicBezTo>
                    <a:pt x="84" y="0"/>
                    <a:pt x="0" y="84"/>
                    <a:pt x="0" y="167"/>
                  </a:cubicBezTo>
                  <a:lnTo>
                    <a:pt x="0" y="977"/>
                  </a:lnTo>
                  <a:cubicBezTo>
                    <a:pt x="0" y="1060"/>
                    <a:pt x="84" y="1131"/>
                    <a:pt x="167" y="1131"/>
                  </a:cubicBezTo>
                  <a:lnTo>
                    <a:pt x="953" y="1131"/>
                  </a:lnTo>
                  <a:cubicBezTo>
                    <a:pt x="1048" y="1131"/>
                    <a:pt x="1119" y="1060"/>
                    <a:pt x="1119" y="977"/>
                  </a:cubicBezTo>
                  <a:lnTo>
                    <a:pt x="1119" y="167"/>
                  </a:lnTo>
                  <a:cubicBezTo>
                    <a:pt x="1131" y="84"/>
                    <a:pt x="1060" y="0"/>
                    <a:pt x="9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13" name="Google Shape;10824;p79">
              <a:extLst>
                <a:ext uri="{FF2B5EF4-FFF2-40B4-BE49-F238E27FC236}">
                  <a16:creationId xmlns:a16="http://schemas.microsoft.com/office/drawing/2014/main" id="{28CD7C18-5676-356D-3D6B-5E175E5595F2}"/>
                </a:ext>
              </a:extLst>
            </p:cNvPr>
            <p:cNvSpPr/>
            <p:nvPr/>
          </p:nvSpPr>
          <p:spPr>
            <a:xfrm>
              <a:off x="2653475" y="2431859"/>
              <a:ext cx="342873" cy="275394"/>
            </a:xfrm>
            <a:custGeom>
              <a:avLst/>
              <a:gdLst/>
              <a:ahLst/>
              <a:cxnLst/>
              <a:rect l="l" t="t" r="r" b="b"/>
              <a:pathLst>
                <a:path w="10823" h="8693" extrusionOk="0">
                  <a:moveTo>
                    <a:pt x="6429" y="3001"/>
                  </a:moveTo>
                  <a:cubicBezTo>
                    <a:pt x="6715" y="3870"/>
                    <a:pt x="7489" y="4513"/>
                    <a:pt x="8406" y="4585"/>
                  </a:cubicBezTo>
                  <a:lnTo>
                    <a:pt x="8406" y="7359"/>
                  </a:lnTo>
                  <a:lnTo>
                    <a:pt x="310" y="7359"/>
                  </a:lnTo>
                  <a:lnTo>
                    <a:pt x="310" y="3001"/>
                  </a:lnTo>
                  <a:close/>
                  <a:moveTo>
                    <a:pt x="8608" y="1"/>
                  </a:moveTo>
                  <a:cubicBezTo>
                    <a:pt x="7430" y="1"/>
                    <a:pt x="6477" y="906"/>
                    <a:pt x="6358" y="2073"/>
                  </a:cubicBezTo>
                  <a:lnTo>
                    <a:pt x="4798" y="2073"/>
                  </a:lnTo>
                  <a:cubicBezTo>
                    <a:pt x="4703" y="2073"/>
                    <a:pt x="4632" y="2144"/>
                    <a:pt x="4632" y="2239"/>
                  </a:cubicBezTo>
                  <a:cubicBezTo>
                    <a:pt x="4632" y="2323"/>
                    <a:pt x="4703" y="2394"/>
                    <a:pt x="4798" y="2394"/>
                  </a:cubicBezTo>
                  <a:lnTo>
                    <a:pt x="6334" y="2394"/>
                  </a:lnTo>
                  <a:cubicBezTo>
                    <a:pt x="6334" y="2489"/>
                    <a:pt x="6358" y="2561"/>
                    <a:pt x="6370" y="2656"/>
                  </a:cubicBezTo>
                  <a:lnTo>
                    <a:pt x="167" y="2656"/>
                  </a:lnTo>
                  <a:cubicBezTo>
                    <a:pt x="72" y="2656"/>
                    <a:pt x="0" y="2727"/>
                    <a:pt x="0" y="2811"/>
                  </a:cubicBezTo>
                  <a:lnTo>
                    <a:pt x="0" y="7502"/>
                  </a:lnTo>
                  <a:cubicBezTo>
                    <a:pt x="0" y="7597"/>
                    <a:pt x="72" y="7668"/>
                    <a:pt x="167" y="7668"/>
                  </a:cubicBezTo>
                  <a:lnTo>
                    <a:pt x="8608" y="7668"/>
                  </a:lnTo>
                  <a:cubicBezTo>
                    <a:pt x="8692" y="7668"/>
                    <a:pt x="8763" y="7597"/>
                    <a:pt x="8763" y="7502"/>
                  </a:cubicBezTo>
                  <a:lnTo>
                    <a:pt x="8763" y="4561"/>
                  </a:lnTo>
                  <a:cubicBezTo>
                    <a:pt x="8858" y="4561"/>
                    <a:pt x="8966" y="4537"/>
                    <a:pt x="9049" y="4513"/>
                  </a:cubicBezTo>
                  <a:lnTo>
                    <a:pt x="9049" y="8371"/>
                  </a:lnTo>
                  <a:lnTo>
                    <a:pt x="7787" y="8371"/>
                  </a:lnTo>
                  <a:cubicBezTo>
                    <a:pt x="7692" y="8371"/>
                    <a:pt x="7620" y="8442"/>
                    <a:pt x="7620" y="8526"/>
                  </a:cubicBezTo>
                  <a:cubicBezTo>
                    <a:pt x="7620" y="8621"/>
                    <a:pt x="7692" y="8692"/>
                    <a:pt x="7787" y="8692"/>
                  </a:cubicBezTo>
                  <a:lnTo>
                    <a:pt x="9216" y="8692"/>
                  </a:lnTo>
                  <a:cubicBezTo>
                    <a:pt x="9299" y="8692"/>
                    <a:pt x="9382" y="8621"/>
                    <a:pt x="9382" y="8526"/>
                  </a:cubicBezTo>
                  <a:lnTo>
                    <a:pt x="9382" y="4406"/>
                  </a:lnTo>
                  <a:cubicBezTo>
                    <a:pt x="9632" y="4323"/>
                    <a:pt x="9858" y="4180"/>
                    <a:pt x="10061" y="4001"/>
                  </a:cubicBezTo>
                  <a:cubicBezTo>
                    <a:pt x="10466" y="3644"/>
                    <a:pt x="10728" y="3168"/>
                    <a:pt x="10823" y="2632"/>
                  </a:cubicBezTo>
                  <a:cubicBezTo>
                    <a:pt x="10823" y="2596"/>
                    <a:pt x="10763" y="2501"/>
                    <a:pt x="10668" y="2489"/>
                  </a:cubicBezTo>
                  <a:cubicBezTo>
                    <a:pt x="10656" y="2486"/>
                    <a:pt x="10643" y="2484"/>
                    <a:pt x="10630" y="2484"/>
                  </a:cubicBezTo>
                  <a:cubicBezTo>
                    <a:pt x="10558" y="2484"/>
                    <a:pt x="10488" y="2539"/>
                    <a:pt x="10478" y="2620"/>
                  </a:cubicBezTo>
                  <a:cubicBezTo>
                    <a:pt x="10359" y="3358"/>
                    <a:pt x="9835" y="3942"/>
                    <a:pt x="9168" y="4156"/>
                  </a:cubicBezTo>
                  <a:lnTo>
                    <a:pt x="9144" y="4156"/>
                  </a:lnTo>
                  <a:cubicBezTo>
                    <a:pt x="8966" y="4216"/>
                    <a:pt x="8763" y="4239"/>
                    <a:pt x="8573" y="4239"/>
                  </a:cubicBezTo>
                  <a:cubicBezTo>
                    <a:pt x="7513" y="4239"/>
                    <a:pt x="6656" y="3358"/>
                    <a:pt x="6656" y="2287"/>
                  </a:cubicBezTo>
                  <a:cubicBezTo>
                    <a:pt x="6656" y="1215"/>
                    <a:pt x="7513" y="346"/>
                    <a:pt x="8573" y="346"/>
                  </a:cubicBezTo>
                  <a:cubicBezTo>
                    <a:pt x="9513" y="346"/>
                    <a:pt x="10335" y="1061"/>
                    <a:pt x="10478" y="1989"/>
                  </a:cubicBezTo>
                  <a:cubicBezTo>
                    <a:pt x="10490" y="2084"/>
                    <a:pt x="10585" y="2144"/>
                    <a:pt x="10668" y="2144"/>
                  </a:cubicBezTo>
                  <a:cubicBezTo>
                    <a:pt x="10763" y="2132"/>
                    <a:pt x="10823" y="2037"/>
                    <a:pt x="10823" y="1953"/>
                  </a:cubicBezTo>
                  <a:cubicBezTo>
                    <a:pt x="10751" y="1418"/>
                    <a:pt x="10478" y="918"/>
                    <a:pt x="10073" y="572"/>
                  </a:cubicBezTo>
                  <a:cubicBezTo>
                    <a:pt x="9656" y="215"/>
                    <a:pt x="9144" y="1"/>
                    <a:pt x="86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14" name="Google Shape;10825;p79">
              <a:extLst>
                <a:ext uri="{FF2B5EF4-FFF2-40B4-BE49-F238E27FC236}">
                  <a16:creationId xmlns:a16="http://schemas.microsoft.com/office/drawing/2014/main" id="{B075FF76-9905-77CF-14AD-6AB60A51BBAC}"/>
                </a:ext>
              </a:extLst>
            </p:cNvPr>
            <p:cNvSpPr/>
            <p:nvPr/>
          </p:nvSpPr>
          <p:spPr>
            <a:xfrm>
              <a:off x="2881286" y="2460529"/>
              <a:ext cx="87532" cy="87912"/>
            </a:xfrm>
            <a:custGeom>
              <a:avLst/>
              <a:gdLst/>
              <a:ahLst/>
              <a:cxnLst/>
              <a:rect l="l" t="t" r="r" b="b"/>
              <a:pathLst>
                <a:path w="2763" h="2775" extrusionOk="0">
                  <a:moveTo>
                    <a:pt x="1414" y="703"/>
                  </a:moveTo>
                  <a:cubicBezTo>
                    <a:pt x="1786" y="703"/>
                    <a:pt x="2084" y="1020"/>
                    <a:pt x="2084" y="1406"/>
                  </a:cubicBezTo>
                  <a:cubicBezTo>
                    <a:pt x="2084" y="1787"/>
                    <a:pt x="1775" y="2108"/>
                    <a:pt x="1394" y="2108"/>
                  </a:cubicBezTo>
                  <a:cubicBezTo>
                    <a:pt x="1013" y="2108"/>
                    <a:pt x="715" y="1787"/>
                    <a:pt x="715" y="1406"/>
                  </a:cubicBezTo>
                  <a:cubicBezTo>
                    <a:pt x="715" y="1013"/>
                    <a:pt x="1024" y="703"/>
                    <a:pt x="1394" y="703"/>
                  </a:cubicBezTo>
                  <a:cubicBezTo>
                    <a:pt x="1400" y="703"/>
                    <a:pt x="1407" y="703"/>
                    <a:pt x="1414" y="703"/>
                  </a:cubicBezTo>
                  <a:close/>
                  <a:moveTo>
                    <a:pt x="1382" y="1"/>
                  </a:moveTo>
                  <a:cubicBezTo>
                    <a:pt x="1286" y="1"/>
                    <a:pt x="1215" y="72"/>
                    <a:pt x="1215" y="167"/>
                  </a:cubicBezTo>
                  <a:lnTo>
                    <a:pt x="1215" y="370"/>
                  </a:lnTo>
                  <a:cubicBezTo>
                    <a:pt x="1048" y="406"/>
                    <a:pt x="917" y="465"/>
                    <a:pt x="786" y="560"/>
                  </a:cubicBezTo>
                  <a:lnTo>
                    <a:pt x="632" y="406"/>
                  </a:lnTo>
                  <a:cubicBezTo>
                    <a:pt x="607" y="374"/>
                    <a:pt x="559" y="356"/>
                    <a:pt x="511" y="356"/>
                  </a:cubicBezTo>
                  <a:cubicBezTo>
                    <a:pt x="467" y="356"/>
                    <a:pt x="422" y="371"/>
                    <a:pt x="393" y="406"/>
                  </a:cubicBezTo>
                  <a:cubicBezTo>
                    <a:pt x="334" y="465"/>
                    <a:pt x="322" y="584"/>
                    <a:pt x="393" y="644"/>
                  </a:cubicBezTo>
                  <a:lnTo>
                    <a:pt x="548" y="798"/>
                  </a:lnTo>
                  <a:cubicBezTo>
                    <a:pt x="453" y="929"/>
                    <a:pt x="393" y="1072"/>
                    <a:pt x="370" y="1227"/>
                  </a:cubicBezTo>
                  <a:lnTo>
                    <a:pt x="155" y="1227"/>
                  </a:lnTo>
                  <a:cubicBezTo>
                    <a:pt x="72" y="1227"/>
                    <a:pt x="0" y="1299"/>
                    <a:pt x="0" y="1394"/>
                  </a:cubicBezTo>
                  <a:cubicBezTo>
                    <a:pt x="0" y="1477"/>
                    <a:pt x="72" y="1549"/>
                    <a:pt x="155" y="1549"/>
                  </a:cubicBezTo>
                  <a:lnTo>
                    <a:pt x="370" y="1549"/>
                  </a:lnTo>
                  <a:cubicBezTo>
                    <a:pt x="393" y="1715"/>
                    <a:pt x="453" y="1870"/>
                    <a:pt x="548" y="1989"/>
                  </a:cubicBezTo>
                  <a:lnTo>
                    <a:pt x="393" y="2132"/>
                  </a:lnTo>
                  <a:cubicBezTo>
                    <a:pt x="334" y="2191"/>
                    <a:pt x="334" y="2311"/>
                    <a:pt x="393" y="2370"/>
                  </a:cubicBezTo>
                  <a:cubicBezTo>
                    <a:pt x="429" y="2406"/>
                    <a:pt x="477" y="2418"/>
                    <a:pt x="512" y="2418"/>
                  </a:cubicBezTo>
                  <a:cubicBezTo>
                    <a:pt x="560" y="2418"/>
                    <a:pt x="608" y="2394"/>
                    <a:pt x="632" y="2370"/>
                  </a:cubicBezTo>
                  <a:lnTo>
                    <a:pt x="786" y="2227"/>
                  </a:lnTo>
                  <a:cubicBezTo>
                    <a:pt x="905" y="2311"/>
                    <a:pt x="1048" y="2370"/>
                    <a:pt x="1215" y="2406"/>
                  </a:cubicBezTo>
                  <a:lnTo>
                    <a:pt x="1215" y="2608"/>
                  </a:lnTo>
                  <a:cubicBezTo>
                    <a:pt x="1215" y="2703"/>
                    <a:pt x="1286" y="2775"/>
                    <a:pt x="1382" y="2775"/>
                  </a:cubicBezTo>
                  <a:cubicBezTo>
                    <a:pt x="1465" y="2775"/>
                    <a:pt x="1548" y="2703"/>
                    <a:pt x="1548" y="2608"/>
                  </a:cubicBezTo>
                  <a:lnTo>
                    <a:pt x="1548" y="2430"/>
                  </a:lnTo>
                  <a:cubicBezTo>
                    <a:pt x="1703" y="2394"/>
                    <a:pt x="1846" y="2346"/>
                    <a:pt x="1977" y="2251"/>
                  </a:cubicBezTo>
                  <a:lnTo>
                    <a:pt x="2120" y="2394"/>
                  </a:lnTo>
                  <a:cubicBezTo>
                    <a:pt x="2156" y="2430"/>
                    <a:pt x="2203" y="2442"/>
                    <a:pt x="2239" y="2442"/>
                  </a:cubicBezTo>
                  <a:cubicBezTo>
                    <a:pt x="2286" y="2442"/>
                    <a:pt x="2334" y="2430"/>
                    <a:pt x="2358" y="2394"/>
                  </a:cubicBezTo>
                  <a:cubicBezTo>
                    <a:pt x="2417" y="2346"/>
                    <a:pt x="2441" y="2215"/>
                    <a:pt x="2358" y="2156"/>
                  </a:cubicBezTo>
                  <a:lnTo>
                    <a:pt x="2215" y="2013"/>
                  </a:lnTo>
                  <a:cubicBezTo>
                    <a:pt x="2298" y="1882"/>
                    <a:pt x="2358" y="1727"/>
                    <a:pt x="2394" y="1584"/>
                  </a:cubicBezTo>
                  <a:lnTo>
                    <a:pt x="2596" y="1584"/>
                  </a:lnTo>
                  <a:cubicBezTo>
                    <a:pt x="2691" y="1584"/>
                    <a:pt x="2763" y="1501"/>
                    <a:pt x="2763" y="1418"/>
                  </a:cubicBezTo>
                  <a:cubicBezTo>
                    <a:pt x="2763" y="1299"/>
                    <a:pt x="2691" y="1227"/>
                    <a:pt x="2608" y="1227"/>
                  </a:cubicBezTo>
                  <a:lnTo>
                    <a:pt x="2394" y="1227"/>
                  </a:lnTo>
                  <a:cubicBezTo>
                    <a:pt x="2370" y="1060"/>
                    <a:pt x="2310" y="906"/>
                    <a:pt x="2215" y="798"/>
                  </a:cubicBezTo>
                  <a:lnTo>
                    <a:pt x="2370" y="644"/>
                  </a:lnTo>
                  <a:cubicBezTo>
                    <a:pt x="2417" y="584"/>
                    <a:pt x="2417" y="465"/>
                    <a:pt x="2370" y="406"/>
                  </a:cubicBezTo>
                  <a:cubicBezTo>
                    <a:pt x="2340" y="376"/>
                    <a:pt x="2292" y="361"/>
                    <a:pt x="2245" y="361"/>
                  </a:cubicBezTo>
                  <a:cubicBezTo>
                    <a:pt x="2197" y="361"/>
                    <a:pt x="2150" y="376"/>
                    <a:pt x="2120" y="406"/>
                  </a:cubicBezTo>
                  <a:lnTo>
                    <a:pt x="1977" y="560"/>
                  </a:lnTo>
                  <a:cubicBezTo>
                    <a:pt x="1858" y="465"/>
                    <a:pt x="1715" y="406"/>
                    <a:pt x="1548" y="370"/>
                  </a:cubicBezTo>
                  <a:lnTo>
                    <a:pt x="1548" y="167"/>
                  </a:lnTo>
                  <a:cubicBezTo>
                    <a:pt x="1548" y="72"/>
                    <a:pt x="1477" y="1"/>
                    <a:pt x="13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15" name="Google Shape;10826;p79">
              <a:extLst>
                <a:ext uri="{FF2B5EF4-FFF2-40B4-BE49-F238E27FC236}">
                  <a16:creationId xmlns:a16="http://schemas.microsoft.com/office/drawing/2014/main" id="{78F851AB-FB3A-F250-5346-98D9B376DA5C}"/>
                </a:ext>
              </a:extLst>
            </p:cNvPr>
            <p:cNvSpPr/>
            <p:nvPr/>
          </p:nvSpPr>
          <p:spPr>
            <a:xfrm>
              <a:off x="2908436" y="2488059"/>
              <a:ext cx="33612" cy="33993"/>
            </a:xfrm>
            <a:custGeom>
              <a:avLst/>
              <a:gdLst/>
              <a:ahLst/>
              <a:cxnLst/>
              <a:rect l="l" t="t" r="r" b="b"/>
              <a:pathLst>
                <a:path w="1061" h="1073" extrusionOk="0">
                  <a:moveTo>
                    <a:pt x="525" y="346"/>
                  </a:moveTo>
                  <a:cubicBezTo>
                    <a:pt x="632" y="346"/>
                    <a:pt x="715" y="430"/>
                    <a:pt x="715" y="537"/>
                  </a:cubicBezTo>
                  <a:cubicBezTo>
                    <a:pt x="715" y="632"/>
                    <a:pt x="632" y="727"/>
                    <a:pt x="525" y="727"/>
                  </a:cubicBezTo>
                  <a:cubicBezTo>
                    <a:pt x="417" y="727"/>
                    <a:pt x="334" y="632"/>
                    <a:pt x="334" y="537"/>
                  </a:cubicBezTo>
                  <a:cubicBezTo>
                    <a:pt x="334" y="430"/>
                    <a:pt x="417" y="346"/>
                    <a:pt x="525" y="346"/>
                  </a:cubicBezTo>
                  <a:close/>
                  <a:moveTo>
                    <a:pt x="525" y="1"/>
                  </a:moveTo>
                  <a:cubicBezTo>
                    <a:pt x="239" y="1"/>
                    <a:pt x="1" y="239"/>
                    <a:pt x="1" y="537"/>
                  </a:cubicBezTo>
                  <a:cubicBezTo>
                    <a:pt x="1" y="834"/>
                    <a:pt x="239" y="1072"/>
                    <a:pt x="525" y="1072"/>
                  </a:cubicBezTo>
                  <a:cubicBezTo>
                    <a:pt x="810" y="1072"/>
                    <a:pt x="1048" y="834"/>
                    <a:pt x="1048" y="537"/>
                  </a:cubicBezTo>
                  <a:cubicBezTo>
                    <a:pt x="1060" y="239"/>
                    <a:pt x="822" y="1"/>
                    <a:pt x="5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416" name="Google Shape;10827;p79">
            <a:extLst>
              <a:ext uri="{FF2B5EF4-FFF2-40B4-BE49-F238E27FC236}">
                <a16:creationId xmlns:a16="http://schemas.microsoft.com/office/drawing/2014/main" id="{9328B5B5-F708-7B24-4667-467842636D92}"/>
              </a:ext>
            </a:extLst>
          </p:cNvPr>
          <p:cNvGrpSpPr/>
          <p:nvPr/>
        </p:nvGrpSpPr>
        <p:grpSpPr>
          <a:xfrm>
            <a:off x="3612435" y="3669988"/>
            <a:ext cx="731808" cy="700128"/>
            <a:chOff x="2189142" y="2421310"/>
            <a:chExt cx="365904" cy="350064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17" name="Google Shape;10828;p79">
              <a:extLst>
                <a:ext uri="{FF2B5EF4-FFF2-40B4-BE49-F238E27FC236}">
                  <a16:creationId xmlns:a16="http://schemas.microsoft.com/office/drawing/2014/main" id="{D70133CD-87F4-6DED-5F96-5994753B2E48}"/>
                </a:ext>
              </a:extLst>
            </p:cNvPr>
            <p:cNvSpPr/>
            <p:nvPr/>
          </p:nvSpPr>
          <p:spPr>
            <a:xfrm>
              <a:off x="2400384" y="2421310"/>
              <a:ext cx="154662" cy="162613"/>
            </a:xfrm>
            <a:custGeom>
              <a:avLst/>
              <a:gdLst/>
              <a:ahLst/>
              <a:cxnLst/>
              <a:rect l="l" t="t" r="r" b="b"/>
              <a:pathLst>
                <a:path w="4882" h="5133" extrusionOk="0">
                  <a:moveTo>
                    <a:pt x="2482" y="0"/>
                  </a:moveTo>
                  <a:cubicBezTo>
                    <a:pt x="1731" y="0"/>
                    <a:pt x="996" y="363"/>
                    <a:pt x="548" y="1036"/>
                  </a:cubicBezTo>
                  <a:cubicBezTo>
                    <a:pt x="0" y="1870"/>
                    <a:pt x="24" y="2941"/>
                    <a:pt x="619" y="3727"/>
                  </a:cubicBezTo>
                  <a:lnTo>
                    <a:pt x="560" y="4953"/>
                  </a:lnTo>
                  <a:cubicBezTo>
                    <a:pt x="560" y="5013"/>
                    <a:pt x="595" y="5073"/>
                    <a:pt x="643" y="5096"/>
                  </a:cubicBezTo>
                  <a:cubicBezTo>
                    <a:pt x="667" y="5108"/>
                    <a:pt x="702" y="5132"/>
                    <a:pt x="726" y="5132"/>
                  </a:cubicBezTo>
                  <a:cubicBezTo>
                    <a:pt x="762" y="5132"/>
                    <a:pt x="774" y="5132"/>
                    <a:pt x="798" y="5108"/>
                  </a:cubicBezTo>
                  <a:lnTo>
                    <a:pt x="1905" y="4596"/>
                  </a:lnTo>
                  <a:cubicBezTo>
                    <a:pt x="2090" y="4640"/>
                    <a:pt x="2289" y="4665"/>
                    <a:pt x="2486" y="4665"/>
                  </a:cubicBezTo>
                  <a:cubicBezTo>
                    <a:pt x="2555" y="4665"/>
                    <a:pt x="2623" y="4662"/>
                    <a:pt x="2691" y="4656"/>
                  </a:cubicBezTo>
                  <a:cubicBezTo>
                    <a:pt x="2786" y="4632"/>
                    <a:pt x="2858" y="4561"/>
                    <a:pt x="2846" y="4477"/>
                  </a:cubicBezTo>
                  <a:cubicBezTo>
                    <a:pt x="2824" y="4389"/>
                    <a:pt x="2761" y="4321"/>
                    <a:pt x="2685" y="4321"/>
                  </a:cubicBezTo>
                  <a:cubicBezTo>
                    <a:pt x="2679" y="4321"/>
                    <a:pt x="2673" y="4322"/>
                    <a:pt x="2667" y="4322"/>
                  </a:cubicBezTo>
                  <a:cubicBezTo>
                    <a:pt x="2597" y="4332"/>
                    <a:pt x="2528" y="4336"/>
                    <a:pt x="2461" y="4336"/>
                  </a:cubicBezTo>
                  <a:cubicBezTo>
                    <a:pt x="2277" y="4336"/>
                    <a:pt x="2103" y="4303"/>
                    <a:pt x="1929" y="4251"/>
                  </a:cubicBezTo>
                  <a:cubicBezTo>
                    <a:pt x="1913" y="4240"/>
                    <a:pt x="1897" y="4234"/>
                    <a:pt x="1880" y="4234"/>
                  </a:cubicBezTo>
                  <a:cubicBezTo>
                    <a:pt x="1859" y="4234"/>
                    <a:pt x="1836" y="4243"/>
                    <a:pt x="1810" y="4263"/>
                  </a:cubicBezTo>
                  <a:lnTo>
                    <a:pt x="905" y="4680"/>
                  </a:lnTo>
                  <a:lnTo>
                    <a:pt x="953" y="3680"/>
                  </a:lnTo>
                  <a:cubicBezTo>
                    <a:pt x="953" y="3632"/>
                    <a:pt x="941" y="3608"/>
                    <a:pt x="917" y="3560"/>
                  </a:cubicBezTo>
                  <a:cubicBezTo>
                    <a:pt x="381" y="2882"/>
                    <a:pt x="345" y="1941"/>
                    <a:pt x="833" y="1215"/>
                  </a:cubicBezTo>
                  <a:cubicBezTo>
                    <a:pt x="1218" y="642"/>
                    <a:pt x="1855" y="327"/>
                    <a:pt x="2504" y="327"/>
                  </a:cubicBezTo>
                  <a:cubicBezTo>
                    <a:pt x="2880" y="327"/>
                    <a:pt x="3259" y="433"/>
                    <a:pt x="3596" y="655"/>
                  </a:cubicBezTo>
                  <a:cubicBezTo>
                    <a:pt x="4048" y="953"/>
                    <a:pt x="4346" y="1405"/>
                    <a:pt x="4453" y="1929"/>
                  </a:cubicBezTo>
                  <a:cubicBezTo>
                    <a:pt x="4548" y="2441"/>
                    <a:pt x="4453" y="2989"/>
                    <a:pt x="4155" y="3418"/>
                  </a:cubicBezTo>
                  <a:cubicBezTo>
                    <a:pt x="3941" y="3727"/>
                    <a:pt x="3643" y="3977"/>
                    <a:pt x="3286" y="4132"/>
                  </a:cubicBezTo>
                  <a:cubicBezTo>
                    <a:pt x="3203" y="4156"/>
                    <a:pt x="3167" y="4263"/>
                    <a:pt x="3203" y="4346"/>
                  </a:cubicBezTo>
                  <a:cubicBezTo>
                    <a:pt x="3221" y="4419"/>
                    <a:pt x="3288" y="4450"/>
                    <a:pt x="3356" y="4450"/>
                  </a:cubicBezTo>
                  <a:cubicBezTo>
                    <a:pt x="3376" y="4450"/>
                    <a:pt x="3397" y="4447"/>
                    <a:pt x="3417" y="4442"/>
                  </a:cubicBezTo>
                  <a:cubicBezTo>
                    <a:pt x="3834" y="4263"/>
                    <a:pt x="4179" y="3977"/>
                    <a:pt x="4429" y="3608"/>
                  </a:cubicBezTo>
                  <a:cubicBezTo>
                    <a:pt x="4763" y="3108"/>
                    <a:pt x="4882" y="2477"/>
                    <a:pt x="4763" y="1882"/>
                  </a:cubicBezTo>
                  <a:cubicBezTo>
                    <a:pt x="4643" y="1274"/>
                    <a:pt x="4286" y="751"/>
                    <a:pt x="3774" y="393"/>
                  </a:cubicBezTo>
                  <a:cubicBezTo>
                    <a:pt x="3376" y="128"/>
                    <a:pt x="2926" y="0"/>
                    <a:pt x="24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18" name="Google Shape;10829;p79">
              <a:extLst>
                <a:ext uri="{FF2B5EF4-FFF2-40B4-BE49-F238E27FC236}">
                  <a16:creationId xmlns:a16="http://schemas.microsoft.com/office/drawing/2014/main" id="{C0454A37-E883-8323-2013-D6200952FDBA}"/>
                </a:ext>
              </a:extLst>
            </p:cNvPr>
            <p:cNvSpPr/>
            <p:nvPr/>
          </p:nvSpPr>
          <p:spPr>
            <a:xfrm>
              <a:off x="2292862" y="2724899"/>
              <a:ext cx="168252" cy="46475"/>
            </a:xfrm>
            <a:custGeom>
              <a:avLst/>
              <a:gdLst/>
              <a:ahLst/>
              <a:cxnLst/>
              <a:rect l="l" t="t" r="r" b="b"/>
              <a:pathLst>
                <a:path w="5311" h="1467" extrusionOk="0">
                  <a:moveTo>
                    <a:pt x="5139" y="1"/>
                  </a:moveTo>
                  <a:cubicBezTo>
                    <a:pt x="5133" y="1"/>
                    <a:pt x="5127" y="1"/>
                    <a:pt x="5120" y="2"/>
                  </a:cubicBezTo>
                  <a:cubicBezTo>
                    <a:pt x="5025" y="26"/>
                    <a:pt x="4954" y="97"/>
                    <a:pt x="4966" y="193"/>
                  </a:cubicBezTo>
                  <a:cubicBezTo>
                    <a:pt x="4966" y="264"/>
                    <a:pt x="4989" y="323"/>
                    <a:pt x="4989" y="395"/>
                  </a:cubicBezTo>
                  <a:lnTo>
                    <a:pt x="4989" y="1145"/>
                  </a:lnTo>
                  <a:lnTo>
                    <a:pt x="167" y="1145"/>
                  </a:lnTo>
                  <a:cubicBezTo>
                    <a:pt x="72" y="1145"/>
                    <a:pt x="1" y="1216"/>
                    <a:pt x="1" y="1300"/>
                  </a:cubicBezTo>
                  <a:cubicBezTo>
                    <a:pt x="1" y="1395"/>
                    <a:pt x="72" y="1466"/>
                    <a:pt x="167" y="1466"/>
                  </a:cubicBezTo>
                  <a:lnTo>
                    <a:pt x="5144" y="1466"/>
                  </a:lnTo>
                  <a:cubicBezTo>
                    <a:pt x="5239" y="1466"/>
                    <a:pt x="5311" y="1395"/>
                    <a:pt x="5311" y="1300"/>
                  </a:cubicBezTo>
                  <a:lnTo>
                    <a:pt x="5311" y="395"/>
                  </a:lnTo>
                  <a:cubicBezTo>
                    <a:pt x="5311" y="323"/>
                    <a:pt x="5311" y="252"/>
                    <a:pt x="5299" y="157"/>
                  </a:cubicBezTo>
                  <a:cubicBezTo>
                    <a:pt x="5288" y="69"/>
                    <a:pt x="5216" y="1"/>
                    <a:pt x="51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19" name="Google Shape;10830;p79">
              <a:extLst>
                <a:ext uri="{FF2B5EF4-FFF2-40B4-BE49-F238E27FC236}">
                  <a16:creationId xmlns:a16="http://schemas.microsoft.com/office/drawing/2014/main" id="{1702A0DC-80B2-9287-2929-1EF5E5983377}"/>
                </a:ext>
              </a:extLst>
            </p:cNvPr>
            <p:cNvSpPr/>
            <p:nvPr/>
          </p:nvSpPr>
          <p:spPr>
            <a:xfrm>
              <a:off x="2189142" y="2460149"/>
              <a:ext cx="266714" cy="310844"/>
            </a:xfrm>
            <a:custGeom>
              <a:avLst/>
              <a:gdLst/>
              <a:ahLst/>
              <a:cxnLst/>
              <a:rect l="l" t="t" r="r" b="b"/>
              <a:pathLst>
                <a:path w="8419" h="9812" extrusionOk="0">
                  <a:moveTo>
                    <a:pt x="3525" y="787"/>
                  </a:moveTo>
                  <a:lnTo>
                    <a:pt x="3525" y="787"/>
                  </a:lnTo>
                  <a:cubicBezTo>
                    <a:pt x="3322" y="1382"/>
                    <a:pt x="2977" y="1703"/>
                    <a:pt x="2751" y="1834"/>
                  </a:cubicBezTo>
                  <a:cubicBezTo>
                    <a:pt x="2787" y="1358"/>
                    <a:pt x="3096" y="941"/>
                    <a:pt x="3525" y="787"/>
                  </a:cubicBezTo>
                  <a:close/>
                  <a:moveTo>
                    <a:pt x="4692" y="715"/>
                  </a:moveTo>
                  <a:cubicBezTo>
                    <a:pt x="5323" y="715"/>
                    <a:pt x="5846" y="1239"/>
                    <a:pt x="5846" y="1870"/>
                  </a:cubicBezTo>
                  <a:lnTo>
                    <a:pt x="5846" y="2608"/>
                  </a:lnTo>
                  <a:cubicBezTo>
                    <a:pt x="5168" y="2561"/>
                    <a:pt x="4644" y="2215"/>
                    <a:pt x="4299" y="1596"/>
                  </a:cubicBezTo>
                  <a:cubicBezTo>
                    <a:pt x="4108" y="1251"/>
                    <a:pt x="4013" y="906"/>
                    <a:pt x="3977" y="715"/>
                  </a:cubicBezTo>
                  <a:close/>
                  <a:moveTo>
                    <a:pt x="2048" y="2454"/>
                  </a:moveTo>
                  <a:lnTo>
                    <a:pt x="2048" y="3525"/>
                  </a:lnTo>
                  <a:cubicBezTo>
                    <a:pt x="1858" y="3454"/>
                    <a:pt x="1715" y="3275"/>
                    <a:pt x="1715" y="3049"/>
                  </a:cubicBezTo>
                  <a:lnTo>
                    <a:pt x="1715" y="2930"/>
                  </a:lnTo>
                  <a:cubicBezTo>
                    <a:pt x="1715" y="2704"/>
                    <a:pt x="1846" y="2525"/>
                    <a:pt x="2048" y="2454"/>
                  </a:cubicBezTo>
                  <a:close/>
                  <a:moveTo>
                    <a:pt x="6549" y="2454"/>
                  </a:moveTo>
                  <a:cubicBezTo>
                    <a:pt x="6739" y="2537"/>
                    <a:pt x="6894" y="2715"/>
                    <a:pt x="6894" y="2930"/>
                  </a:cubicBezTo>
                  <a:lnTo>
                    <a:pt x="6894" y="3049"/>
                  </a:lnTo>
                  <a:cubicBezTo>
                    <a:pt x="6894" y="3275"/>
                    <a:pt x="6751" y="3454"/>
                    <a:pt x="6549" y="3525"/>
                  </a:cubicBezTo>
                  <a:lnTo>
                    <a:pt x="6549" y="2454"/>
                  </a:lnTo>
                  <a:close/>
                  <a:moveTo>
                    <a:pt x="3739" y="1168"/>
                  </a:moveTo>
                  <a:cubicBezTo>
                    <a:pt x="3799" y="1346"/>
                    <a:pt x="3870" y="1549"/>
                    <a:pt x="3989" y="1763"/>
                  </a:cubicBezTo>
                  <a:cubicBezTo>
                    <a:pt x="4394" y="2489"/>
                    <a:pt x="5025" y="2906"/>
                    <a:pt x="5835" y="2954"/>
                  </a:cubicBezTo>
                  <a:lnTo>
                    <a:pt x="5835" y="3251"/>
                  </a:lnTo>
                  <a:cubicBezTo>
                    <a:pt x="5846" y="3894"/>
                    <a:pt x="5501" y="4489"/>
                    <a:pt x="4942" y="4835"/>
                  </a:cubicBezTo>
                  <a:lnTo>
                    <a:pt x="4692" y="4990"/>
                  </a:lnTo>
                  <a:cubicBezTo>
                    <a:pt x="4573" y="5055"/>
                    <a:pt x="4439" y="5088"/>
                    <a:pt x="4305" y="5088"/>
                  </a:cubicBezTo>
                  <a:cubicBezTo>
                    <a:pt x="4171" y="5088"/>
                    <a:pt x="4037" y="5055"/>
                    <a:pt x="3918" y="4990"/>
                  </a:cubicBezTo>
                  <a:lnTo>
                    <a:pt x="3656" y="4835"/>
                  </a:lnTo>
                  <a:cubicBezTo>
                    <a:pt x="3096" y="4513"/>
                    <a:pt x="2751" y="3906"/>
                    <a:pt x="2751" y="3251"/>
                  </a:cubicBezTo>
                  <a:lnTo>
                    <a:pt x="2751" y="2215"/>
                  </a:lnTo>
                  <a:cubicBezTo>
                    <a:pt x="2965" y="2108"/>
                    <a:pt x="3418" y="1834"/>
                    <a:pt x="3739" y="1168"/>
                  </a:cubicBezTo>
                  <a:close/>
                  <a:moveTo>
                    <a:pt x="4942" y="5228"/>
                  </a:moveTo>
                  <a:lnTo>
                    <a:pt x="4942" y="5656"/>
                  </a:lnTo>
                  <a:cubicBezTo>
                    <a:pt x="4894" y="5656"/>
                    <a:pt x="4834" y="5668"/>
                    <a:pt x="4787" y="5668"/>
                  </a:cubicBezTo>
                  <a:cubicBezTo>
                    <a:pt x="4751" y="5549"/>
                    <a:pt x="4668" y="5454"/>
                    <a:pt x="4573" y="5382"/>
                  </a:cubicBezTo>
                  <a:cubicBezTo>
                    <a:pt x="4668" y="5359"/>
                    <a:pt x="4763" y="5335"/>
                    <a:pt x="4846" y="5275"/>
                  </a:cubicBezTo>
                  <a:lnTo>
                    <a:pt x="4942" y="5228"/>
                  </a:lnTo>
                  <a:close/>
                  <a:moveTo>
                    <a:pt x="4299" y="5656"/>
                  </a:moveTo>
                  <a:cubicBezTo>
                    <a:pt x="4406" y="5656"/>
                    <a:pt x="4477" y="5728"/>
                    <a:pt x="4477" y="5835"/>
                  </a:cubicBezTo>
                  <a:cubicBezTo>
                    <a:pt x="4477" y="5942"/>
                    <a:pt x="4406" y="6013"/>
                    <a:pt x="4299" y="6013"/>
                  </a:cubicBezTo>
                  <a:cubicBezTo>
                    <a:pt x="4215" y="6013"/>
                    <a:pt x="4120" y="5930"/>
                    <a:pt x="4120" y="5835"/>
                  </a:cubicBezTo>
                  <a:cubicBezTo>
                    <a:pt x="4120" y="5728"/>
                    <a:pt x="4192" y="5656"/>
                    <a:pt x="4299" y="5656"/>
                  </a:cubicBezTo>
                  <a:close/>
                  <a:moveTo>
                    <a:pt x="3656" y="5228"/>
                  </a:moveTo>
                  <a:lnTo>
                    <a:pt x="3751" y="5263"/>
                  </a:lnTo>
                  <a:cubicBezTo>
                    <a:pt x="3834" y="5323"/>
                    <a:pt x="3941" y="5359"/>
                    <a:pt x="4037" y="5382"/>
                  </a:cubicBezTo>
                  <a:cubicBezTo>
                    <a:pt x="3882" y="5478"/>
                    <a:pt x="3775" y="5644"/>
                    <a:pt x="3775" y="5835"/>
                  </a:cubicBezTo>
                  <a:cubicBezTo>
                    <a:pt x="3775" y="6121"/>
                    <a:pt x="4013" y="6359"/>
                    <a:pt x="4299" y="6359"/>
                  </a:cubicBezTo>
                  <a:cubicBezTo>
                    <a:pt x="4525" y="6359"/>
                    <a:pt x="4715" y="6204"/>
                    <a:pt x="4787" y="6013"/>
                  </a:cubicBezTo>
                  <a:cubicBezTo>
                    <a:pt x="4834" y="6013"/>
                    <a:pt x="4894" y="6013"/>
                    <a:pt x="4942" y="6002"/>
                  </a:cubicBezTo>
                  <a:lnTo>
                    <a:pt x="4942" y="6073"/>
                  </a:lnTo>
                  <a:lnTo>
                    <a:pt x="4299" y="6514"/>
                  </a:lnTo>
                  <a:lnTo>
                    <a:pt x="3656" y="6061"/>
                  </a:lnTo>
                  <a:lnTo>
                    <a:pt x="3656" y="5228"/>
                  </a:lnTo>
                  <a:close/>
                  <a:moveTo>
                    <a:pt x="3656" y="6466"/>
                  </a:moveTo>
                  <a:lnTo>
                    <a:pt x="4049" y="6740"/>
                  </a:lnTo>
                  <a:lnTo>
                    <a:pt x="3656" y="7204"/>
                  </a:lnTo>
                  <a:lnTo>
                    <a:pt x="3656" y="6549"/>
                  </a:lnTo>
                  <a:lnTo>
                    <a:pt x="3656" y="6466"/>
                  </a:lnTo>
                  <a:close/>
                  <a:moveTo>
                    <a:pt x="4942" y="6466"/>
                  </a:moveTo>
                  <a:lnTo>
                    <a:pt x="4942" y="6549"/>
                  </a:lnTo>
                  <a:lnTo>
                    <a:pt x="4942" y="7204"/>
                  </a:lnTo>
                  <a:lnTo>
                    <a:pt x="4549" y="6740"/>
                  </a:lnTo>
                  <a:lnTo>
                    <a:pt x="4942" y="6466"/>
                  </a:lnTo>
                  <a:close/>
                  <a:moveTo>
                    <a:pt x="3858" y="1"/>
                  </a:moveTo>
                  <a:cubicBezTo>
                    <a:pt x="2858" y="1"/>
                    <a:pt x="2048" y="799"/>
                    <a:pt x="2048" y="1799"/>
                  </a:cubicBezTo>
                  <a:lnTo>
                    <a:pt x="2048" y="2096"/>
                  </a:lnTo>
                  <a:cubicBezTo>
                    <a:pt x="1667" y="2168"/>
                    <a:pt x="1382" y="2513"/>
                    <a:pt x="1382" y="2918"/>
                  </a:cubicBezTo>
                  <a:lnTo>
                    <a:pt x="1382" y="3037"/>
                  </a:lnTo>
                  <a:cubicBezTo>
                    <a:pt x="1382" y="3501"/>
                    <a:pt x="1751" y="3870"/>
                    <a:pt x="2215" y="3870"/>
                  </a:cubicBezTo>
                  <a:cubicBezTo>
                    <a:pt x="2310" y="3870"/>
                    <a:pt x="2382" y="3799"/>
                    <a:pt x="2382" y="3704"/>
                  </a:cubicBezTo>
                  <a:lnTo>
                    <a:pt x="2382" y="2251"/>
                  </a:lnTo>
                  <a:lnTo>
                    <a:pt x="2382" y="1799"/>
                  </a:lnTo>
                  <a:cubicBezTo>
                    <a:pt x="2382" y="1001"/>
                    <a:pt x="3037" y="346"/>
                    <a:pt x="3834" y="346"/>
                  </a:cubicBezTo>
                  <a:lnTo>
                    <a:pt x="4727" y="346"/>
                  </a:lnTo>
                  <a:cubicBezTo>
                    <a:pt x="5537" y="346"/>
                    <a:pt x="6192" y="1001"/>
                    <a:pt x="6192" y="1799"/>
                  </a:cubicBezTo>
                  <a:lnTo>
                    <a:pt x="6192" y="2251"/>
                  </a:lnTo>
                  <a:lnTo>
                    <a:pt x="6192" y="4180"/>
                  </a:lnTo>
                  <a:cubicBezTo>
                    <a:pt x="6192" y="4811"/>
                    <a:pt x="5799" y="5335"/>
                    <a:pt x="5251" y="5549"/>
                  </a:cubicBezTo>
                  <a:lnTo>
                    <a:pt x="5251" y="5001"/>
                  </a:lnTo>
                  <a:cubicBezTo>
                    <a:pt x="5823" y="4597"/>
                    <a:pt x="6156" y="3930"/>
                    <a:pt x="6156" y="3227"/>
                  </a:cubicBezTo>
                  <a:lnTo>
                    <a:pt x="6156" y="1870"/>
                  </a:lnTo>
                  <a:cubicBezTo>
                    <a:pt x="6156" y="1037"/>
                    <a:pt x="5489" y="370"/>
                    <a:pt x="4656" y="370"/>
                  </a:cubicBezTo>
                  <a:lnTo>
                    <a:pt x="3894" y="370"/>
                  </a:lnTo>
                  <a:cubicBezTo>
                    <a:pt x="3834" y="370"/>
                    <a:pt x="3775" y="370"/>
                    <a:pt x="3715" y="382"/>
                  </a:cubicBezTo>
                  <a:cubicBezTo>
                    <a:pt x="2965" y="477"/>
                    <a:pt x="2394" y="1120"/>
                    <a:pt x="2394" y="1870"/>
                  </a:cubicBezTo>
                  <a:lnTo>
                    <a:pt x="2394" y="2084"/>
                  </a:lnTo>
                  <a:lnTo>
                    <a:pt x="2394" y="3227"/>
                  </a:lnTo>
                  <a:cubicBezTo>
                    <a:pt x="2394" y="3930"/>
                    <a:pt x="2739" y="4585"/>
                    <a:pt x="3299" y="5001"/>
                  </a:cubicBezTo>
                  <a:lnTo>
                    <a:pt x="3299" y="6013"/>
                  </a:lnTo>
                  <a:lnTo>
                    <a:pt x="1596" y="6561"/>
                  </a:lnTo>
                  <a:cubicBezTo>
                    <a:pt x="643" y="6859"/>
                    <a:pt x="1" y="7740"/>
                    <a:pt x="1" y="8740"/>
                  </a:cubicBezTo>
                  <a:lnTo>
                    <a:pt x="1" y="9645"/>
                  </a:lnTo>
                  <a:cubicBezTo>
                    <a:pt x="1" y="9740"/>
                    <a:pt x="72" y="9812"/>
                    <a:pt x="167" y="9812"/>
                  </a:cubicBezTo>
                  <a:lnTo>
                    <a:pt x="2739" y="9812"/>
                  </a:lnTo>
                  <a:cubicBezTo>
                    <a:pt x="2822" y="9812"/>
                    <a:pt x="2906" y="9740"/>
                    <a:pt x="2906" y="9645"/>
                  </a:cubicBezTo>
                  <a:cubicBezTo>
                    <a:pt x="2906" y="9550"/>
                    <a:pt x="2822" y="9478"/>
                    <a:pt x="2739" y="9478"/>
                  </a:cubicBezTo>
                  <a:lnTo>
                    <a:pt x="322" y="9478"/>
                  </a:lnTo>
                  <a:lnTo>
                    <a:pt x="322" y="8740"/>
                  </a:lnTo>
                  <a:cubicBezTo>
                    <a:pt x="322" y="7883"/>
                    <a:pt x="882" y="7133"/>
                    <a:pt x="1679" y="6871"/>
                  </a:cubicBezTo>
                  <a:lnTo>
                    <a:pt x="3287" y="6359"/>
                  </a:lnTo>
                  <a:lnTo>
                    <a:pt x="3287" y="6537"/>
                  </a:lnTo>
                  <a:lnTo>
                    <a:pt x="3287" y="7657"/>
                  </a:lnTo>
                  <a:cubicBezTo>
                    <a:pt x="3287" y="7728"/>
                    <a:pt x="3334" y="7788"/>
                    <a:pt x="3394" y="7811"/>
                  </a:cubicBezTo>
                  <a:cubicBezTo>
                    <a:pt x="3406" y="7811"/>
                    <a:pt x="3441" y="7835"/>
                    <a:pt x="3453" y="7835"/>
                  </a:cubicBezTo>
                  <a:cubicBezTo>
                    <a:pt x="3501" y="7835"/>
                    <a:pt x="3537" y="7811"/>
                    <a:pt x="3584" y="7776"/>
                  </a:cubicBezTo>
                  <a:lnTo>
                    <a:pt x="4275" y="6966"/>
                  </a:lnTo>
                  <a:lnTo>
                    <a:pt x="4954" y="7776"/>
                  </a:lnTo>
                  <a:cubicBezTo>
                    <a:pt x="4989" y="7811"/>
                    <a:pt x="5025" y="7835"/>
                    <a:pt x="5084" y="7835"/>
                  </a:cubicBezTo>
                  <a:cubicBezTo>
                    <a:pt x="5108" y="7835"/>
                    <a:pt x="5132" y="7835"/>
                    <a:pt x="5144" y="7811"/>
                  </a:cubicBezTo>
                  <a:cubicBezTo>
                    <a:pt x="5204" y="7788"/>
                    <a:pt x="5251" y="7728"/>
                    <a:pt x="5251" y="7657"/>
                  </a:cubicBezTo>
                  <a:lnTo>
                    <a:pt x="5251" y="6359"/>
                  </a:lnTo>
                  <a:lnTo>
                    <a:pt x="6859" y="6871"/>
                  </a:lnTo>
                  <a:cubicBezTo>
                    <a:pt x="7382" y="7037"/>
                    <a:pt x="7811" y="7430"/>
                    <a:pt x="8037" y="7918"/>
                  </a:cubicBezTo>
                  <a:cubicBezTo>
                    <a:pt x="8074" y="7991"/>
                    <a:pt x="8131" y="8022"/>
                    <a:pt x="8198" y="8022"/>
                  </a:cubicBezTo>
                  <a:cubicBezTo>
                    <a:pt x="8219" y="8022"/>
                    <a:pt x="8241" y="8019"/>
                    <a:pt x="8263" y="8014"/>
                  </a:cubicBezTo>
                  <a:cubicBezTo>
                    <a:pt x="8383" y="7990"/>
                    <a:pt x="8418" y="7895"/>
                    <a:pt x="8383" y="7799"/>
                  </a:cubicBezTo>
                  <a:cubicBezTo>
                    <a:pt x="8109" y="7216"/>
                    <a:pt x="7609" y="6775"/>
                    <a:pt x="6989" y="6561"/>
                  </a:cubicBezTo>
                  <a:lnTo>
                    <a:pt x="5287" y="6013"/>
                  </a:lnTo>
                  <a:lnTo>
                    <a:pt x="5287" y="5906"/>
                  </a:lnTo>
                  <a:cubicBezTo>
                    <a:pt x="6013" y="5680"/>
                    <a:pt x="6549" y="5001"/>
                    <a:pt x="6549" y="4180"/>
                  </a:cubicBezTo>
                  <a:lnTo>
                    <a:pt x="6549" y="3858"/>
                  </a:lnTo>
                  <a:cubicBezTo>
                    <a:pt x="6930" y="3775"/>
                    <a:pt x="7216" y="3442"/>
                    <a:pt x="7216" y="3037"/>
                  </a:cubicBezTo>
                  <a:lnTo>
                    <a:pt x="7216" y="2918"/>
                  </a:lnTo>
                  <a:cubicBezTo>
                    <a:pt x="7216" y="2513"/>
                    <a:pt x="6930" y="2168"/>
                    <a:pt x="6549" y="2096"/>
                  </a:cubicBezTo>
                  <a:lnTo>
                    <a:pt x="6549" y="1799"/>
                  </a:lnTo>
                  <a:cubicBezTo>
                    <a:pt x="6549" y="799"/>
                    <a:pt x="5739" y="1"/>
                    <a:pt x="47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20" name="Google Shape;10831;p79">
              <a:extLst>
                <a:ext uri="{FF2B5EF4-FFF2-40B4-BE49-F238E27FC236}">
                  <a16:creationId xmlns:a16="http://schemas.microsoft.com/office/drawing/2014/main" id="{14A520EC-E961-B422-495A-DFE5CFA89DB3}"/>
                </a:ext>
              </a:extLst>
            </p:cNvPr>
            <p:cNvSpPr/>
            <p:nvPr/>
          </p:nvSpPr>
          <p:spPr>
            <a:xfrm>
              <a:off x="2320012" y="2699682"/>
              <a:ext cx="10993" cy="11341"/>
            </a:xfrm>
            <a:custGeom>
              <a:avLst/>
              <a:gdLst/>
              <a:ahLst/>
              <a:cxnLst/>
              <a:rect l="l" t="t" r="r" b="b"/>
              <a:pathLst>
                <a:path w="347" h="358" extrusionOk="0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191"/>
                  </a:lnTo>
                  <a:cubicBezTo>
                    <a:pt x="1" y="286"/>
                    <a:pt x="84" y="357"/>
                    <a:pt x="168" y="357"/>
                  </a:cubicBezTo>
                  <a:cubicBezTo>
                    <a:pt x="263" y="357"/>
                    <a:pt x="334" y="286"/>
                    <a:pt x="334" y="191"/>
                  </a:cubicBezTo>
                  <a:lnTo>
                    <a:pt x="334" y="167"/>
                  </a:lnTo>
                  <a:cubicBezTo>
                    <a:pt x="346" y="72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21" name="Google Shape;10832;p79">
              <a:extLst>
                <a:ext uri="{FF2B5EF4-FFF2-40B4-BE49-F238E27FC236}">
                  <a16:creationId xmlns:a16="http://schemas.microsoft.com/office/drawing/2014/main" id="{38A2F542-2B1F-AEFD-6DC9-47A7A3AD4861}"/>
                </a:ext>
              </a:extLst>
            </p:cNvPr>
            <p:cNvSpPr/>
            <p:nvPr/>
          </p:nvSpPr>
          <p:spPr>
            <a:xfrm>
              <a:off x="2320012" y="2718151"/>
              <a:ext cx="10993" cy="11341"/>
            </a:xfrm>
            <a:custGeom>
              <a:avLst/>
              <a:gdLst/>
              <a:ahLst/>
              <a:cxnLst/>
              <a:rect l="l" t="t" r="r" b="b"/>
              <a:pathLst>
                <a:path w="347" h="358" extrusionOk="0">
                  <a:moveTo>
                    <a:pt x="168" y="1"/>
                  </a:moveTo>
                  <a:cubicBezTo>
                    <a:pt x="84" y="1"/>
                    <a:pt x="1" y="72"/>
                    <a:pt x="1" y="167"/>
                  </a:cubicBezTo>
                  <a:lnTo>
                    <a:pt x="1" y="191"/>
                  </a:lnTo>
                  <a:cubicBezTo>
                    <a:pt x="1" y="286"/>
                    <a:pt x="84" y="358"/>
                    <a:pt x="168" y="358"/>
                  </a:cubicBezTo>
                  <a:cubicBezTo>
                    <a:pt x="263" y="358"/>
                    <a:pt x="334" y="286"/>
                    <a:pt x="334" y="191"/>
                  </a:cubicBezTo>
                  <a:lnTo>
                    <a:pt x="334" y="167"/>
                  </a:lnTo>
                  <a:cubicBezTo>
                    <a:pt x="346" y="72"/>
                    <a:pt x="263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22" name="Google Shape;10833;p79">
              <a:extLst>
                <a:ext uri="{FF2B5EF4-FFF2-40B4-BE49-F238E27FC236}">
                  <a16:creationId xmlns:a16="http://schemas.microsoft.com/office/drawing/2014/main" id="{7AA780C8-CA88-2082-C3F3-BDA0C5CC705C}"/>
                </a:ext>
              </a:extLst>
            </p:cNvPr>
            <p:cNvSpPr/>
            <p:nvPr/>
          </p:nvSpPr>
          <p:spPr>
            <a:xfrm>
              <a:off x="2364522" y="2716662"/>
              <a:ext cx="63804" cy="30571"/>
            </a:xfrm>
            <a:custGeom>
              <a:avLst/>
              <a:gdLst/>
              <a:ahLst/>
              <a:cxnLst/>
              <a:rect l="l" t="t" r="r" b="b"/>
              <a:pathLst>
                <a:path w="2014" h="965" extrusionOk="0">
                  <a:moveTo>
                    <a:pt x="1596" y="322"/>
                  </a:moveTo>
                  <a:cubicBezTo>
                    <a:pt x="1632" y="322"/>
                    <a:pt x="1668" y="357"/>
                    <a:pt x="1668" y="405"/>
                  </a:cubicBezTo>
                  <a:lnTo>
                    <a:pt x="1668" y="560"/>
                  </a:lnTo>
                  <a:cubicBezTo>
                    <a:pt x="1668" y="607"/>
                    <a:pt x="1632" y="643"/>
                    <a:pt x="1596" y="643"/>
                  </a:cubicBezTo>
                  <a:lnTo>
                    <a:pt x="382" y="643"/>
                  </a:lnTo>
                  <a:cubicBezTo>
                    <a:pt x="346" y="643"/>
                    <a:pt x="310" y="607"/>
                    <a:pt x="310" y="560"/>
                  </a:cubicBezTo>
                  <a:lnTo>
                    <a:pt x="310" y="405"/>
                  </a:lnTo>
                  <a:cubicBezTo>
                    <a:pt x="310" y="357"/>
                    <a:pt x="346" y="322"/>
                    <a:pt x="382" y="322"/>
                  </a:cubicBezTo>
                  <a:close/>
                  <a:moveTo>
                    <a:pt x="406" y="0"/>
                  </a:moveTo>
                  <a:cubicBezTo>
                    <a:pt x="180" y="0"/>
                    <a:pt x="1" y="179"/>
                    <a:pt x="1" y="405"/>
                  </a:cubicBezTo>
                  <a:lnTo>
                    <a:pt x="1" y="572"/>
                  </a:lnTo>
                  <a:cubicBezTo>
                    <a:pt x="1" y="786"/>
                    <a:pt x="180" y="964"/>
                    <a:pt x="406" y="964"/>
                  </a:cubicBezTo>
                  <a:lnTo>
                    <a:pt x="1608" y="964"/>
                  </a:lnTo>
                  <a:cubicBezTo>
                    <a:pt x="1834" y="964"/>
                    <a:pt x="2013" y="786"/>
                    <a:pt x="2013" y="572"/>
                  </a:cubicBezTo>
                  <a:lnTo>
                    <a:pt x="2013" y="405"/>
                  </a:lnTo>
                  <a:cubicBezTo>
                    <a:pt x="2013" y="179"/>
                    <a:pt x="1834" y="0"/>
                    <a:pt x="1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23" name="Google Shape;10834;p79">
              <a:extLst>
                <a:ext uri="{FF2B5EF4-FFF2-40B4-BE49-F238E27FC236}">
                  <a16:creationId xmlns:a16="http://schemas.microsoft.com/office/drawing/2014/main" id="{95389D12-289E-0012-93D9-E227A2465817}"/>
                </a:ext>
              </a:extLst>
            </p:cNvPr>
            <p:cNvSpPr/>
            <p:nvPr/>
          </p:nvSpPr>
          <p:spPr>
            <a:xfrm>
              <a:off x="2437323" y="2454510"/>
              <a:ext cx="82273" cy="83002"/>
            </a:xfrm>
            <a:custGeom>
              <a:avLst/>
              <a:gdLst/>
              <a:ahLst/>
              <a:cxnLst/>
              <a:rect l="l" t="t" r="r" b="b"/>
              <a:pathLst>
                <a:path w="2597" h="2620" extrusionOk="0">
                  <a:moveTo>
                    <a:pt x="1299" y="655"/>
                  </a:moveTo>
                  <a:cubicBezTo>
                    <a:pt x="1656" y="655"/>
                    <a:pt x="1942" y="953"/>
                    <a:pt x="1942" y="1310"/>
                  </a:cubicBezTo>
                  <a:cubicBezTo>
                    <a:pt x="1930" y="1667"/>
                    <a:pt x="1644" y="1965"/>
                    <a:pt x="1299" y="1965"/>
                  </a:cubicBezTo>
                  <a:cubicBezTo>
                    <a:pt x="941" y="1965"/>
                    <a:pt x="668" y="1667"/>
                    <a:pt x="668" y="1310"/>
                  </a:cubicBezTo>
                  <a:cubicBezTo>
                    <a:pt x="668" y="953"/>
                    <a:pt x="941" y="655"/>
                    <a:pt x="1299" y="655"/>
                  </a:cubicBezTo>
                  <a:close/>
                  <a:moveTo>
                    <a:pt x="1299" y="0"/>
                  </a:moveTo>
                  <a:cubicBezTo>
                    <a:pt x="1215" y="0"/>
                    <a:pt x="1132" y="72"/>
                    <a:pt x="1132" y="167"/>
                  </a:cubicBezTo>
                  <a:lnTo>
                    <a:pt x="1132" y="346"/>
                  </a:lnTo>
                  <a:cubicBezTo>
                    <a:pt x="989" y="369"/>
                    <a:pt x="858" y="429"/>
                    <a:pt x="751" y="500"/>
                  </a:cubicBezTo>
                  <a:lnTo>
                    <a:pt x="620" y="369"/>
                  </a:lnTo>
                  <a:cubicBezTo>
                    <a:pt x="590" y="340"/>
                    <a:pt x="546" y="325"/>
                    <a:pt x="501" y="325"/>
                  </a:cubicBezTo>
                  <a:cubicBezTo>
                    <a:pt x="456" y="325"/>
                    <a:pt x="412" y="340"/>
                    <a:pt x="382" y="369"/>
                  </a:cubicBezTo>
                  <a:cubicBezTo>
                    <a:pt x="322" y="429"/>
                    <a:pt x="322" y="548"/>
                    <a:pt x="382" y="607"/>
                  </a:cubicBezTo>
                  <a:lnTo>
                    <a:pt x="513" y="750"/>
                  </a:lnTo>
                  <a:cubicBezTo>
                    <a:pt x="441" y="857"/>
                    <a:pt x="382" y="1000"/>
                    <a:pt x="346" y="1143"/>
                  </a:cubicBezTo>
                  <a:lnTo>
                    <a:pt x="168" y="1143"/>
                  </a:lnTo>
                  <a:cubicBezTo>
                    <a:pt x="84" y="1143"/>
                    <a:pt x="1" y="1227"/>
                    <a:pt x="1" y="1310"/>
                  </a:cubicBezTo>
                  <a:cubicBezTo>
                    <a:pt x="1" y="1405"/>
                    <a:pt x="84" y="1477"/>
                    <a:pt x="168" y="1477"/>
                  </a:cubicBezTo>
                  <a:lnTo>
                    <a:pt x="346" y="1477"/>
                  </a:lnTo>
                  <a:cubicBezTo>
                    <a:pt x="382" y="1619"/>
                    <a:pt x="441" y="1762"/>
                    <a:pt x="513" y="1881"/>
                  </a:cubicBezTo>
                  <a:lnTo>
                    <a:pt x="382" y="2012"/>
                  </a:lnTo>
                  <a:cubicBezTo>
                    <a:pt x="322" y="2072"/>
                    <a:pt x="322" y="2191"/>
                    <a:pt x="382" y="2251"/>
                  </a:cubicBezTo>
                  <a:cubicBezTo>
                    <a:pt x="406" y="2274"/>
                    <a:pt x="453" y="2298"/>
                    <a:pt x="501" y="2298"/>
                  </a:cubicBezTo>
                  <a:cubicBezTo>
                    <a:pt x="537" y="2298"/>
                    <a:pt x="584" y="2274"/>
                    <a:pt x="620" y="2251"/>
                  </a:cubicBezTo>
                  <a:lnTo>
                    <a:pt x="751" y="2120"/>
                  </a:lnTo>
                  <a:cubicBezTo>
                    <a:pt x="870" y="2191"/>
                    <a:pt x="1001" y="2251"/>
                    <a:pt x="1132" y="2274"/>
                  </a:cubicBezTo>
                  <a:lnTo>
                    <a:pt x="1132" y="2453"/>
                  </a:lnTo>
                  <a:cubicBezTo>
                    <a:pt x="1132" y="2548"/>
                    <a:pt x="1215" y="2620"/>
                    <a:pt x="1299" y="2620"/>
                  </a:cubicBezTo>
                  <a:cubicBezTo>
                    <a:pt x="1394" y="2620"/>
                    <a:pt x="1465" y="2548"/>
                    <a:pt x="1465" y="2453"/>
                  </a:cubicBezTo>
                  <a:lnTo>
                    <a:pt x="1465" y="2274"/>
                  </a:lnTo>
                  <a:cubicBezTo>
                    <a:pt x="1608" y="2251"/>
                    <a:pt x="1751" y="2191"/>
                    <a:pt x="1846" y="2120"/>
                  </a:cubicBezTo>
                  <a:lnTo>
                    <a:pt x="1989" y="2251"/>
                  </a:lnTo>
                  <a:cubicBezTo>
                    <a:pt x="2013" y="2274"/>
                    <a:pt x="2061" y="2298"/>
                    <a:pt x="2108" y="2298"/>
                  </a:cubicBezTo>
                  <a:cubicBezTo>
                    <a:pt x="2144" y="2298"/>
                    <a:pt x="2192" y="2274"/>
                    <a:pt x="2227" y="2251"/>
                  </a:cubicBezTo>
                  <a:cubicBezTo>
                    <a:pt x="2287" y="2191"/>
                    <a:pt x="2287" y="2072"/>
                    <a:pt x="2227" y="2012"/>
                  </a:cubicBezTo>
                  <a:lnTo>
                    <a:pt x="2084" y="1881"/>
                  </a:lnTo>
                  <a:cubicBezTo>
                    <a:pt x="2168" y="1762"/>
                    <a:pt x="2227" y="1619"/>
                    <a:pt x="2251" y="1477"/>
                  </a:cubicBezTo>
                  <a:lnTo>
                    <a:pt x="2430" y="1477"/>
                  </a:lnTo>
                  <a:cubicBezTo>
                    <a:pt x="2525" y="1477"/>
                    <a:pt x="2596" y="1405"/>
                    <a:pt x="2596" y="1310"/>
                  </a:cubicBezTo>
                  <a:cubicBezTo>
                    <a:pt x="2596" y="1227"/>
                    <a:pt x="2525" y="1143"/>
                    <a:pt x="2430" y="1143"/>
                  </a:cubicBezTo>
                  <a:lnTo>
                    <a:pt x="2251" y="1143"/>
                  </a:lnTo>
                  <a:cubicBezTo>
                    <a:pt x="2227" y="1000"/>
                    <a:pt x="2168" y="869"/>
                    <a:pt x="2096" y="750"/>
                  </a:cubicBezTo>
                  <a:lnTo>
                    <a:pt x="2227" y="607"/>
                  </a:lnTo>
                  <a:cubicBezTo>
                    <a:pt x="2287" y="548"/>
                    <a:pt x="2287" y="429"/>
                    <a:pt x="2227" y="369"/>
                  </a:cubicBezTo>
                  <a:cubicBezTo>
                    <a:pt x="2198" y="340"/>
                    <a:pt x="2153" y="325"/>
                    <a:pt x="2108" y="325"/>
                  </a:cubicBezTo>
                  <a:cubicBezTo>
                    <a:pt x="2064" y="325"/>
                    <a:pt x="2019" y="340"/>
                    <a:pt x="1989" y="369"/>
                  </a:cubicBezTo>
                  <a:lnTo>
                    <a:pt x="1846" y="500"/>
                  </a:lnTo>
                  <a:cubicBezTo>
                    <a:pt x="1727" y="429"/>
                    <a:pt x="1596" y="369"/>
                    <a:pt x="1465" y="346"/>
                  </a:cubicBezTo>
                  <a:lnTo>
                    <a:pt x="1465" y="167"/>
                  </a:lnTo>
                  <a:cubicBezTo>
                    <a:pt x="1465" y="72"/>
                    <a:pt x="1394" y="0"/>
                    <a:pt x="12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24" name="Google Shape;10835;p79">
              <a:extLst>
                <a:ext uri="{FF2B5EF4-FFF2-40B4-BE49-F238E27FC236}">
                  <a16:creationId xmlns:a16="http://schemas.microsoft.com/office/drawing/2014/main" id="{F51968B6-EE9D-8CEE-9E9C-CD9DA9B8FDFF}"/>
                </a:ext>
              </a:extLst>
            </p:cNvPr>
            <p:cNvSpPr/>
            <p:nvPr/>
          </p:nvSpPr>
          <p:spPr>
            <a:xfrm>
              <a:off x="2462603" y="2479759"/>
              <a:ext cx="32092" cy="32092"/>
            </a:xfrm>
            <a:custGeom>
              <a:avLst/>
              <a:gdLst/>
              <a:ahLst/>
              <a:cxnLst/>
              <a:rect l="l" t="t" r="r" b="b"/>
              <a:pathLst>
                <a:path w="1013" h="1013" extrusionOk="0">
                  <a:moveTo>
                    <a:pt x="501" y="358"/>
                  </a:moveTo>
                  <a:cubicBezTo>
                    <a:pt x="596" y="358"/>
                    <a:pt x="667" y="441"/>
                    <a:pt x="667" y="525"/>
                  </a:cubicBezTo>
                  <a:cubicBezTo>
                    <a:pt x="667" y="620"/>
                    <a:pt x="596" y="692"/>
                    <a:pt x="501" y="692"/>
                  </a:cubicBezTo>
                  <a:cubicBezTo>
                    <a:pt x="417" y="692"/>
                    <a:pt x="346" y="620"/>
                    <a:pt x="346" y="525"/>
                  </a:cubicBezTo>
                  <a:cubicBezTo>
                    <a:pt x="346" y="441"/>
                    <a:pt x="417" y="358"/>
                    <a:pt x="501" y="358"/>
                  </a:cubicBezTo>
                  <a:close/>
                  <a:moveTo>
                    <a:pt x="501" y="1"/>
                  </a:moveTo>
                  <a:cubicBezTo>
                    <a:pt x="227" y="1"/>
                    <a:pt x="1" y="227"/>
                    <a:pt x="1" y="513"/>
                  </a:cubicBezTo>
                  <a:cubicBezTo>
                    <a:pt x="1" y="799"/>
                    <a:pt x="227" y="1013"/>
                    <a:pt x="501" y="1013"/>
                  </a:cubicBezTo>
                  <a:cubicBezTo>
                    <a:pt x="786" y="1013"/>
                    <a:pt x="1013" y="799"/>
                    <a:pt x="1013" y="513"/>
                  </a:cubicBezTo>
                  <a:cubicBezTo>
                    <a:pt x="1001" y="251"/>
                    <a:pt x="774" y="1"/>
                    <a:pt x="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25" name="Google Shape;10836;p79">
              <a:extLst>
                <a:ext uri="{FF2B5EF4-FFF2-40B4-BE49-F238E27FC236}">
                  <a16:creationId xmlns:a16="http://schemas.microsoft.com/office/drawing/2014/main" id="{4C3C17AA-233A-7099-4A04-600B3F651AD7}"/>
                </a:ext>
              </a:extLst>
            </p:cNvPr>
            <p:cNvSpPr/>
            <p:nvPr/>
          </p:nvSpPr>
          <p:spPr>
            <a:xfrm>
              <a:off x="2314373" y="2546921"/>
              <a:ext cx="21891" cy="36242"/>
            </a:xfrm>
            <a:custGeom>
              <a:avLst/>
              <a:gdLst/>
              <a:ahLst/>
              <a:cxnLst/>
              <a:rect l="l" t="t" r="r" b="b"/>
              <a:pathLst>
                <a:path w="691" h="114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988"/>
                  </a:lnTo>
                  <a:cubicBezTo>
                    <a:pt x="0" y="1072"/>
                    <a:pt x="72" y="1143"/>
                    <a:pt x="167" y="1143"/>
                  </a:cubicBezTo>
                  <a:lnTo>
                    <a:pt x="524" y="1143"/>
                  </a:lnTo>
                  <a:cubicBezTo>
                    <a:pt x="620" y="1143"/>
                    <a:pt x="691" y="1072"/>
                    <a:pt x="691" y="988"/>
                  </a:cubicBezTo>
                  <a:cubicBezTo>
                    <a:pt x="691" y="893"/>
                    <a:pt x="620" y="822"/>
                    <a:pt x="524" y="822"/>
                  </a:cubicBezTo>
                  <a:lnTo>
                    <a:pt x="334" y="822"/>
                  </a:lnTo>
                  <a:lnTo>
                    <a:pt x="334" y="167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sp>
        <p:nvSpPr>
          <p:cNvPr id="426" name="Google Shape;10837;p79">
            <a:extLst>
              <a:ext uri="{FF2B5EF4-FFF2-40B4-BE49-F238E27FC236}">
                <a16:creationId xmlns:a16="http://schemas.microsoft.com/office/drawing/2014/main" id="{562CD36D-E4E4-57EF-F17B-27645C2F9A3F}"/>
              </a:ext>
            </a:extLst>
          </p:cNvPr>
          <p:cNvSpPr/>
          <p:nvPr/>
        </p:nvSpPr>
        <p:spPr>
          <a:xfrm>
            <a:off x="6271654" y="3657887"/>
            <a:ext cx="728006" cy="722810"/>
          </a:xfrm>
          <a:custGeom>
            <a:avLst/>
            <a:gdLst/>
            <a:ahLst/>
            <a:cxnLst/>
            <a:rect l="l" t="t" r="r" b="b"/>
            <a:pathLst>
              <a:path w="11490" h="11408" extrusionOk="0">
                <a:moveTo>
                  <a:pt x="9311" y="394"/>
                </a:moveTo>
                <a:lnTo>
                  <a:pt x="11073" y="2144"/>
                </a:lnTo>
                <a:lnTo>
                  <a:pt x="10537" y="2680"/>
                </a:lnTo>
                <a:lnTo>
                  <a:pt x="10513" y="2668"/>
                </a:lnTo>
                <a:lnTo>
                  <a:pt x="8799" y="942"/>
                </a:lnTo>
                <a:lnTo>
                  <a:pt x="9311" y="394"/>
                </a:lnTo>
                <a:close/>
                <a:moveTo>
                  <a:pt x="2846" y="1299"/>
                </a:moveTo>
                <a:lnTo>
                  <a:pt x="3000" y="1465"/>
                </a:lnTo>
                <a:cubicBezTo>
                  <a:pt x="3228" y="1693"/>
                  <a:pt x="3531" y="1812"/>
                  <a:pt x="3838" y="1812"/>
                </a:cubicBezTo>
                <a:cubicBezTo>
                  <a:pt x="3852" y="1812"/>
                  <a:pt x="3867" y="1811"/>
                  <a:pt x="3881" y="1811"/>
                </a:cubicBezTo>
                <a:cubicBezTo>
                  <a:pt x="4524" y="1775"/>
                  <a:pt x="5334" y="1704"/>
                  <a:pt x="5763" y="1596"/>
                </a:cubicBezTo>
                <a:cubicBezTo>
                  <a:pt x="5775" y="1608"/>
                  <a:pt x="5798" y="1656"/>
                  <a:pt x="5834" y="1692"/>
                </a:cubicBezTo>
                <a:cubicBezTo>
                  <a:pt x="5858" y="1835"/>
                  <a:pt x="5798" y="1989"/>
                  <a:pt x="5667" y="2073"/>
                </a:cubicBezTo>
                <a:lnTo>
                  <a:pt x="4715" y="2466"/>
                </a:lnTo>
                <a:cubicBezTo>
                  <a:pt x="4655" y="2477"/>
                  <a:pt x="4632" y="2537"/>
                  <a:pt x="4608" y="2585"/>
                </a:cubicBezTo>
                <a:cubicBezTo>
                  <a:pt x="4596" y="2644"/>
                  <a:pt x="4608" y="2704"/>
                  <a:pt x="4655" y="2728"/>
                </a:cubicBezTo>
                <a:lnTo>
                  <a:pt x="5513" y="3597"/>
                </a:lnTo>
                <a:lnTo>
                  <a:pt x="5227" y="3894"/>
                </a:lnTo>
                <a:lnTo>
                  <a:pt x="4929" y="3597"/>
                </a:lnTo>
                <a:cubicBezTo>
                  <a:pt x="4899" y="3567"/>
                  <a:pt x="4852" y="3552"/>
                  <a:pt x="4806" y="3552"/>
                </a:cubicBezTo>
                <a:cubicBezTo>
                  <a:pt x="4760" y="3552"/>
                  <a:pt x="4715" y="3567"/>
                  <a:pt x="4691" y="3597"/>
                </a:cubicBezTo>
                <a:cubicBezTo>
                  <a:pt x="4632" y="3656"/>
                  <a:pt x="4632" y="3775"/>
                  <a:pt x="4691" y="3835"/>
                </a:cubicBezTo>
                <a:lnTo>
                  <a:pt x="4989" y="4132"/>
                </a:lnTo>
                <a:lnTo>
                  <a:pt x="4691" y="4430"/>
                </a:lnTo>
                <a:lnTo>
                  <a:pt x="4191" y="3930"/>
                </a:lnTo>
                <a:cubicBezTo>
                  <a:pt x="4161" y="3900"/>
                  <a:pt x="4117" y="3885"/>
                  <a:pt x="4072" y="3885"/>
                </a:cubicBezTo>
                <a:cubicBezTo>
                  <a:pt x="4027" y="3885"/>
                  <a:pt x="3983" y="3900"/>
                  <a:pt x="3953" y="3930"/>
                </a:cubicBezTo>
                <a:cubicBezTo>
                  <a:pt x="3893" y="3990"/>
                  <a:pt x="3893" y="4109"/>
                  <a:pt x="3953" y="4168"/>
                </a:cubicBezTo>
                <a:lnTo>
                  <a:pt x="4441" y="4668"/>
                </a:lnTo>
                <a:lnTo>
                  <a:pt x="4143" y="4966"/>
                </a:lnTo>
                <a:lnTo>
                  <a:pt x="3846" y="4668"/>
                </a:lnTo>
                <a:cubicBezTo>
                  <a:pt x="3822" y="4638"/>
                  <a:pt x="3777" y="4624"/>
                  <a:pt x="3731" y="4624"/>
                </a:cubicBezTo>
                <a:cubicBezTo>
                  <a:pt x="3685" y="4624"/>
                  <a:pt x="3637" y="4638"/>
                  <a:pt x="3608" y="4668"/>
                </a:cubicBezTo>
                <a:cubicBezTo>
                  <a:pt x="3548" y="4728"/>
                  <a:pt x="3548" y="4847"/>
                  <a:pt x="3608" y="4906"/>
                </a:cubicBezTo>
                <a:lnTo>
                  <a:pt x="3905" y="5204"/>
                </a:lnTo>
                <a:lnTo>
                  <a:pt x="3608" y="5502"/>
                </a:lnTo>
                <a:lnTo>
                  <a:pt x="1976" y="3859"/>
                </a:lnTo>
                <a:cubicBezTo>
                  <a:pt x="1929" y="3811"/>
                  <a:pt x="1881" y="3751"/>
                  <a:pt x="1857" y="3680"/>
                </a:cubicBezTo>
                <a:cubicBezTo>
                  <a:pt x="1822" y="3620"/>
                  <a:pt x="1810" y="3549"/>
                  <a:pt x="1810" y="3478"/>
                </a:cubicBezTo>
                <a:cubicBezTo>
                  <a:pt x="1798" y="3335"/>
                  <a:pt x="1750" y="3216"/>
                  <a:pt x="1667" y="3132"/>
                </a:cubicBezTo>
                <a:lnTo>
                  <a:pt x="1334" y="2799"/>
                </a:lnTo>
                <a:lnTo>
                  <a:pt x="2846" y="1299"/>
                </a:lnTo>
                <a:close/>
                <a:moveTo>
                  <a:pt x="7882" y="5954"/>
                </a:moveTo>
                <a:lnTo>
                  <a:pt x="9525" y="7597"/>
                </a:lnTo>
                <a:cubicBezTo>
                  <a:pt x="9620" y="7704"/>
                  <a:pt x="9680" y="7835"/>
                  <a:pt x="9680" y="7966"/>
                </a:cubicBezTo>
                <a:cubicBezTo>
                  <a:pt x="9680" y="8026"/>
                  <a:pt x="9704" y="8085"/>
                  <a:pt x="9727" y="8145"/>
                </a:cubicBezTo>
                <a:cubicBezTo>
                  <a:pt x="9763" y="8204"/>
                  <a:pt x="9787" y="8252"/>
                  <a:pt x="9835" y="8300"/>
                </a:cubicBezTo>
                <a:lnTo>
                  <a:pt x="10156" y="8621"/>
                </a:lnTo>
                <a:lnTo>
                  <a:pt x="8680" y="10145"/>
                </a:lnTo>
                <a:lnTo>
                  <a:pt x="8513" y="9978"/>
                </a:lnTo>
                <a:cubicBezTo>
                  <a:pt x="8286" y="9751"/>
                  <a:pt x="7993" y="9632"/>
                  <a:pt x="7677" y="9632"/>
                </a:cubicBezTo>
                <a:cubicBezTo>
                  <a:pt x="7662" y="9632"/>
                  <a:pt x="7647" y="9633"/>
                  <a:pt x="7632" y="9633"/>
                </a:cubicBezTo>
                <a:cubicBezTo>
                  <a:pt x="6989" y="9669"/>
                  <a:pt x="6179" y="9740"/>
                  <a:pt x="5763" y="9847"/>
                </a:cubicBezTo>
                <a:cubicBezTo>
                  <a:pt x="5739" y="9824"/>
                  <a:pt x="5715" y="9788"/>
                  <a:pt x="5679" y="9752"/>
                </a:cubicBezTo>
                <a:cubicBezTo>
                  <a:pt x="5656" y="9609"/>
                  <a:pt x="5715" y="9455"/>
                  <a:pt x="5846" y="9371"/>
                </a:cubicBezTo>
                <a:lnTo>
                  <a:pt x="6799" y="8978"/>
                </a:lnTo>
                <a:cubicBezTo>
                  <a:pt x="6858" y="8966"/>
                  <a:pt x="6894" y="8907"/>
                  <a:pt x="6906" y="8859"/>
                </a:cubicBezTo>
                <a:cubicBezTo>
                  <a:pt x="6918" y="8800"/>
                  <a:pt x="6906" y="8740"/>
                  <a:pt x="6858" y="8716"/>
                </a:cubicBezTo>
                <a:lnTo>
                  <a:pt x="6001" y="7847"/>
                </a:lnTo>
                <a:lnTo>
                  <a:pt x="6298" y="7550"/>
                </a:lnTo>
                <a:lnTo>
                  <a:pt x="6596" y="7847"/>
                </a:lnTo>
                <a:cubicBezTo>
                  <a:pt x="6620" y="7883"/>
                  <a:pt x="6668" y="7895"/>
                  <a:pt x="6715" y="7895"/>
                </a:cubicBezTo>
                <a:cubicBezTo>
                  <a:pt x="6751" y="7895"/>
                  <a:pt x="6799" y="7883"/>
                  <a:pt x="6834" y="7847"/>
                </a:cubicBezTo>
                <a:cubicBezTo>
                  <a:pt x="6894" y="7788"/>
                  <a:pt x="6894" y="7669"/>
                  <a:pt x="6834" y="7609"/>
                </a:cubicBezTo>
                <a:lnTo>
                  <a:pt x="6537" y="7311"/>
                </a:lnTo>
                <a:lnTo>
                  <a:pt x="6834" y="7014"/>
                </a:lnTo>
                <a:lnTo>
                  <a:pt x="7322" y="7502"/>
                </a:lnTo>
                <a:cubicBezTo>
                  <a:pt x="7346" y="7538"/>
                  <a:pt x="7394" y="7550"/>
                  <a:pt x="7441" y="7550"/>
                </a:cubicBezTo>
                <a:cubicBezTo>
                  <a:pt x="7477" y="7550"/>
                  <a:pt x="7525" y="7538"/>
                  <a:pt x="7561" y="7502"/>
                </a:cubicBezTo>
                <a:cubicBezTo>
                  <a:pt x="7620" y="7442"/>
                  <a:pt x="7620" y="7323"/>
                  <a:pt x="7561" y="7264"/>
                </a:cubicBezTo>
                <a:lnTo>
                  <a:pt x="7072" y="6776"/>
                </a:lnTo>
                <a:lnTo>
                  <a:pt x="7263" y="6585"/>
                </a:lnTo>
                <a:lnTo>
                  <a:pt x="7346" y="6490"/>
                </a:lnTo>
                <a:lnTo>
                  <a:pt x="7644" y="6788"/>
                </a:lnTo>
                <a:cubicBezTo>
                  <a:pt x="7680" y="6823"/>
                  <a:pt x="7715" y="6835"/>
                  <a:pt x="7763" y="6835"/>
                </a:cubicBezTo>
                <a:cubicBezTo>
                  <a:pt x="7811" y="6835"/>
                  <a:pt x="7858" y="6823"/>
                  <a:pt x="7882" y="6788"/>
                </a:cubicBezTo>
                <a:cubicBezTo>
                  <a:pt x="7942" y="6728"/>
                  <a:pt x="7942" y="6609"/>
                  <a:pt x="7882" y="6549"/>
                </a:cubicBezTo>
                <a:lnTo>
                  <a:pt x="7584" y="6252"/>
                </a:lnTo>
                <a:lnTo>
                  <a:pt x="7882" y="5954"/>
                </a:lnTo>
                <a:close/>
                <a:moveTo>
                  <a:pt x="964" y="8752"/>
                </a:moveTo>
                <a:lnTo>
                  <a:pt x="976" y="8776"/>
                </a:lnTo>
                <a:lnTo>
                  <a:pt x="2703" y="10502"/>
                </a:lnTo>
                <a:lnTo>
                  <a:pt x="2191" y="11050"/>
                </a:lnTo>
                <a:lnTo>
                  <a:pt x="429" y="9288"/>
                </a:lnTo>
                <a:lnTo>
                  <a:pt x="964" y="8752"/>
                </a:lnTo>
                <a:close/>
                <a:moveTo>
                  <a:pt x="10537" y="8752"/>
                </a:moveTo>
                <a:lnTo>
                  <a:pt x="11073" y="9288"/>
                </a:lnTo>
                <a:lnTo>
                  <a:pt x="9311" y="11050"/>
                </a:lnTo>
                <a:lnTo>
                  <a:pt x="8775" y="10514"/>
                </a:lnTo>
                <a:lnTo>
                  <a:pt x="8799" y="10490"/>
                </a:lnTo>
                <a:lnTo>
                  <a:pt x="10525" y="8764"/>
                </a:lnTo>
                <a:lnTo>
                  <a:pt x="10537" y="8752"/>
                </a:lnTo>
                <a:close/>
                <a:moveTo>
                  <a:pt x="2203" y="1"/>
                </a:moveTo>
                <a:cubicBezTo>
                  <a:pt x="2155" y="1"/>
                  <a:pt x="2107" y="13"/>
                  <a:pt x="2084" y="49"/>
                </a:cubicBezTo>
                <a:lnTo>
                  <a:pt x="1429" y="703"/>
                </a:lnTo>
                <a:cubicBezTo>
                  <a:pt x="1369" y="763"/>
                  <a:pt x="1369" y="882"/>
                  <a:pt x="1429" y="942"/>
                </a:cubicBezTo>
                <a:cubicBezTo>
                  <a:pt x="1459" y="971"/>
                  <a:pt x="1503" y="986"/>
                  <a:pt x="1548" y="986"/>
                </a:cubicBezTo>
                <a:cubicBezTo>
                  <a:pt x="1592" y="986"/>
                  <a:pt x="1637" y="971"/>
                  <a:pt x="1667" y="942"/>
                </a:cubicBezTo>
                <a:lnTo>
                  <a:pt x="2203" y="406"/>
                </a:lnTo>
                <a:lnTo>
                  <a:pt x="2738" y="942"/>
                </a:lnTo>
                <a:lnTo>
                  <a:pt x="2727" y="953"/>
                </a:lnTo>
                <a:lnTo>
                  <a:pt x="964" y="2668"/>
                </a:lnTo>
                <a:lnTo>
                  <a:pt x="953" y="2680"/>
                </a:lnTo>
                <a:lnTo>
                  <a:pt x="417" y="2144"/>
                </a:lnTo>
                <a:lnTo>
                  <a:pt x="1155" y="1406"/>
                </a:lnTo>
                <a:cubicBezTo>
                  <a:pt x="1214" y="1346"/>
                  <a:pt x="1214" y="1227"/>
                  <a:pt x="1155" y="1168"/>
                </a:cubicBezTo>
                <a:cubicBezTo>
                  <a:pt x="1125" y="1138"/>
                  <a:pt x="1081" y="1123"/>
                  <a:pt x="1036" y="1123"/>
                </a:cubicBezTo>
                <a:cubicBezTo>
                  <a:pt x="991" y="1123"/>
                  <a:pt x="947" y="1138"/>
                  <a:pt x="917" y="1168"/>
                </a:cubicBezTo>
                <a:lnTo>
                  <a:pt x="60" y="2025"/>
                </a:lnTo>
                <a:cubicBezTo>
                  <a:pt x="24" y="2061"/>
                  <a:pt x="12" y="2096"/>
                  <a:pt x="12" y="2144"/>
                </a:cubicBezTo>
                <a:cubicBezTo>
                  <a:pt x="12" y="2192"/>
                  <a:pt x="24" y="2239"/>
                  <a:pt x="60" y="2263"/>
                </a:cubicBezTo>
                <a:lnTo>
                  <a:pt x="833" y="3037"/>
                </a:lnTo>
                <a:cubicBezTo>
                  <a:pt x="857" y="3073"/>
                  <a:pt x="905" y="3085"/>
                  <a:pt x="953" y="3085"/>
                </a:cubicBezTo>
                <a:cubicBezTo>
                  <a:pt x="1000" y="3085"/>
                  <a:pt x="1036" y="3073"/>
                  <a:pt x="1072" y="3037"/>
                </a:cubicBezTo>
                <a:lnTo>
                  <a:pt x="1084" y="3025"/>
                </a:lnTo>
                <a:lnTo>
                  <a:pt x="1417" y="3347"/>
                </a:lnTo>
                <a:cubicBezTo>
                  <a:pt x="1441" y="3382"/>
                  <a:pt x="1476" y="3430"/>
                  <a:pt x="1476" y="3466"/>
                </a:cubicBezTo>
                <a:cubicBezTo>
                  <a:pt x="1488" y="3573"/>
                  <a:pt x="1500" y="3692"/>
                  <a:pt x="1548" y="3787"/>
                </a:cubicBezTo>
                <a:cubicBezTo>
                  <a:pt x="1595" y="3882"/>
                  <a:pt x="1655" y="3978"/>
                  <a:pt x="1738" y="4049"/>
                </a:cubicBezTo>
                <a:lnTo>
                  <a:pt x="3381" y="5692"/>
                </a:lnTo>
                <a:lnTo>
                  <a:pt x="2691" y="6371"/>
                </a:lnTo>
                <a:lnTo>
                  <a:pt x="2393" y="5645"/>
                </a:lnTo>
                <a:cubicBezTo>
                  <a:pt x="2393" y="5645"/>
                  <a:pt x="2393" y="5633"/>
                  <a:pt x="2381" y="5633"/>
                </a:cubicBezTo>
                <a:cubicBezTo>
                  <a:pt x="2248" y="5404"/>
                  <a:pt x="2016" y="5274"/>
                  <a:pt x="1775" y="5274"/>
                </a:cubicBezTo>
                <a:cubicBezTo>
                  <a:pt x="1715" y="5274"/>
                  <a:pt x="1655" y="5283"/>
                  <a:pt x="1595" y="5299"/>
                </a:cubicBezTo>
                <a:cubicBezTo>
                  <a:pt x="1572" y="5299"/>
                  <a:pt x="1560" y="5311"/>
                  <a:pt x="1548" y="5311"/>
                </a:cubicBezTo>
                <a:cubicBezTo>
                  <a:pt x="1393" y="5406"/>
                  <a:pt x="1214" y="5573"/>
                  <a:pt x="1274" y="5728"/>
                </a:cubicBezTo>
                <a:cubicBezTo>
                  <a:pt x="1369" y="6014"/>
                  <a:pt x="1441" y="6668"/>
                  <a:pt x="1488" y="7573"/>
                </a:cubicBezTo>
                <a:cubicBezTo>
                  <a:pt x="1500" y="7811"/>
                  <a:pt x="1417" y="8038"/>
                  <a:pt x="1250" y="8204"/>
                </a:cubicBezTo>
                <a:lnTo>
                  <a:pt x="1084" y="8371"/>
                </a:lnTo>
                <a:lnTo>
                  <a:pt x="1072" y="8347"/>
                </a:lnTo>
                <a:cubicBezTo>
                  <a:pt x="1042" y="8317"/>
                  <a:pt x="997" y="8303"/>
                  <a:pt x="953" y="8303"/>
                </a:cubicBezTo>
                <a:cubicBezTo>
                  <a:pt x="908" y="8303"/>
                  <a:pt x="863" y="8317"/>
                  <a:pt x="833" y="8347"/>
                </a:cubicBezTo>
                <a:lnTo>
                  <a:pt x="60" y="9121"/>
                </a:lnTo>
                <a:cubicBezTo>
                  <a:pt x="0" y="9181"/>
                  <a:pt x="0" y="9300"/>
                  <a:pt x="60" y="9359"/>
                </a:cubicBezTo>
                <a:lnTo>
                  <a:pt x="2048" y="11360"/>
                </a:lnTo>
                <a:cubicBezTo>
                  <a:pt x="2084" y="11383"/>
                  <a:pt x="2119" y="11407"/>
                  <a:pt x="2167" y="11407"/>
                </a:cubicBezTo>
                <a:cubicBezTo>
                  <a:pt x="2215" y="11407"/>
                  <a:pt x="2262" y="11383"/>
                  <a:pt x="2286" y="11360"/>
                </a:cubicBezTo>
                <a:lnTo>
                  <a:pt x="3060" y="10586"/>
                </a:lnTo>
                <a:cubicBezTo>
                  <a:pt x="3119" y="10526"/>
                  <a:pt x="3119" y="10407"/>
                  <a:pt x="3060" y="10348"/>
                </a:cubicBezTo>
                <a:lnTo>
                  <a:pt x="3048" y="10336"/>
                </a:lnTo>
                <a:lnTo>
                  <a:pt x="3370" y="10002"/>
                </a:lnTo>
                <a:cubicBezTo>
                  <a:pt x="3405" y="9978"/>
                  <a:pt x="3453" y="9943"/>
                  <a:pt x="3489" y="9943"/>
                </a:cubicBezTo>
                <a:cubicBezTo>
                  <a:pt x="3572" y="9943"/>
                  <a:pt x="3631" y="9931"/>
                  <a:pt x="3691" y="9919"/>
                </a:cubicBezTo>
                <a:cubicBezTo>
                  <a:pt x="3751" y="9895"/>
                  <a:pt x="3822" y="9871"/>
                  <a:pt x="3881" y="9836"/>
                </a:cubicBezTo>
                <a:cubicBezTo>
                  <a:pt x="3953" y="9800"/>
                  <a:pt x="3989" y="9693"/>
                  <a:pt x="3941" y="9621"/>
                </a:cubicBezTo>
                <a:cubicBezTo>
                  <a:pt x="3910" y="9566"/>
                  <a:pt x="3853" y="9537"/>
                  <a:pt x="3797" y="9537"/>
                </a:cubicBezTo>
                <a:cubicBezTo>
                  <a:pt x="3768" y="9537"/>
                  <a:pt x="3739" y="9545"/>
                  <a:pt x="3715" y="9562"/>
                </a:cubicBezTo>
                <a:cubicBezTo>
                  <a:pt x="3667" y="9574"/>
                  <a:pt x="3643" y="9597"/>
                  <a:pt x="3596" y="9597"/>
                </a:cubicBezTo>
                <a:cubicBezTo>
                  <a:pt x="3548" y="9621"/>
                  <a:pt x="3512" y="9621"/>
                  <a:pt x="3465" y="9633"/>
                </a:cubicBezTo>
                <a:cubicBezTo>
                  <a:pt x="3334" y="9645"/>
                  <a:pt x="3215" y="9693"/>
                  <a:pt x="3119" y="9776"/>
                </a:cubicBezTo>
                <a:lnTo>
                  <a:pt x="2798" y="10109"/>
                </a:lnTo>
                <a:lnTo>
                  <a:pt x="1286" y="8609"/>
                </a:lnTo>
                <a:lnTo>
                  <a:pt x="1453" y="8443"/>
                </a:lnTo>
                <a:cubicBezTo>
                  <a:pt x="1691" y="8204"/>
                  <a:pt x="1810" y="7895"/>
                  <a:pt x="1798" y="7561"/>
                </a:cubicBezTo>
                <a:cubicBezTo>
                  <a:pt x="1762" y="6919"/>
                  <a:pt x="1691" y="6109"/>
                  <a:pt x="1584" y="5692"/>
                </a:cubicBezTo>
                <a:cubicBezTo>
                  <a:pt x="1607" y="5668"/>
                  <a:pt x="1643" y="5645"/>
                  <a:pt x="1679" y="5609"/>
                </a:cubicBezTo>
                <a:cubicBezTo>
                  <a:pt x="1699" y="5605"/>
                  <a:pt x="1720" y="5604"/>
                  <a:pt x="1741" y="5604"/>
                </a:cubicBezTo>
                <a:cubicBezTo>
                  <a:pt x="1865" y="5604"/>
                  <a:pt x="1989" y="5663"/>
                  <a:pt x="2060" y="5776"/>
                </a:cubicBezTo>
                <a:lnTo>
                  <a:pt x="2453" y="6728"/>
                </a:lnTo>
                <a:cubicBezTo>
                  <a:pt x="2465" y="6788"/>
                  <a:pt x="2524" y="6823"/>
                  <a:pt x="2572" y="6835"/>
                </a:cubicBezTo>
                <a:cubicBezTo>
                  <a:pt x="2586" y="6838"/>
                  <a:pt x="2600" y="6839"/>
                  <a:pt x="2613" y="6839"/>
                </a:cubicBezTo>
                <a:cubicBezTo>
                  <a:pt x="2657" y="6839"/>
                  <a:pt x="2696" y="6824"/>
                  <a:pt x="2715" y="6788"/>
                </a:cubicBezTo>
                <a:lnTo>
                  <a:pt x="4441" y="5061"/>
                </a:lnTo>
                <a:lnTo>
                  <a:pt x="5298" y="4216"/>
                </a:lnTo>
                <a:lnTo>
                  <a:pt x="5382" y="4121"/>
                </a:lnTo>
                <a:cubicBezTo>
                  <a:pt x="5417" y="4085"/>
                  <a:pt x="5465" y="4067"/>
                  <a:pt x="5514" y="4067"/>
                </a:cubicBezTo>
                <a:cubicBezTo>
                  <a:pt x="5563" y="4067"/>
                  <a:pt x="5614" y="4085"/>
                  <a:pt x="5656" y="4121"/>
                </a:cubicBezTo>
                <a:lnTo>
                  <a:pt x="5679" y="4156"/>
                </a:lnTo>
                <a:cubicBezTo>
                  <a:pt x="5715" y="4180"/>
                  <a:pt x="5739" y="4240"/>
                  <a:pt x="5739" y="4287"/>
                </a:cubicBezTo>
                <a:cubicBezTo>
                  <a:pt x="5739" y="4335"/>
                  <a:pt x="5727" y="4382"/>
                  <a:pt x="5679" y="4418"/>
                </a:cubicBezTo>
                <a:lnTo>
                  <a:pt x="5060" y="5049"/>
                </a:lnTo>
                <a:lnTo>
                  <a:pt x="4739" y="5359"/>
                </a:lnTo>
                <a:lnTo>
                  <a:pt x="3584" y="6526"/>
                </a:lnTo>
                <a:cubicBezTo>
                  <a:pt x="3524" y="6585"/>
                  <a:pt x="3524" y="6704"/>
                  <a:pt x="3584" y="6764"/>
                </a:cubicBezTo>
                <a:cubicBezTo>
                  <a:pt x="3608" y="6788"/>
                  <a:pt x="3655" y="6799"/>
                  <a:pt x="3703" y="6799"/>
                </a:cubicBezTo>
                <a:cubicBezTo>
                  <a:pt x="3751" y="6799"/>
                  <a:pt x="3786" y="6788"/>
                  <a:pt x="3822" y="6764"/>
                </a:cubicBezTo>
                <a:lnTo>
                  <a:pt x="5834" y="4752"/>
                </a:lnTo>
                <a:cubicBezTo>
                  <a:pt x="5846" y="4740"/>
                  <a:pt x="5870" y="4716"/>
                  <a:pt x="5894" y="4704"/>
                </a:cubicBezTo>
                <a:cubicBezTo>
                  <a:pt x="5912" y="4696"/>
                  <a:pt x="5934" y="4692"/>
                  <a:pt x="5955" y="4692"/>
                </a:cubicBezTo>
                <a:cubicBezTo>
                  <a:pt x="6002" y="4692"/>
                  <a:pt x="6052" y="4711"/>
                  <a:pt x="6084" y="4752"/>
                </a:cubicBezTo>
                <a:lnTo>
                  <a:pt x="6132" y="4799"/>
                </a:lnTo>
                <a:cubicBezTo>
                  <a:pt x="6203" y="4871"/>
                  <a:pt x="6203" y="4978"/>
                  <a:pt x="6132" y="5049"/>
                </a:cubicBezTo>
                <a:lnTo>
                  <a:pt x="5132" y="6049"/>
                </a:lnTo>
                <a:lnTo>
                  <a:pt x="5072" y="6109"/>
                </a:lnTo>
                <a:lnTo>
                  <a:pt x="3941" y="7240"/>
                </a:lnTo>
                <a:cubicBezTo>
                  <a:pt x="3881" y="7300"/>
                  <a:pt x="3881" y="7419"/>
                  <a:pt x="3941" y="7478"/>
                </a:cubicBezTo>
                <a:cubicBezTo>
                  <a:pt x="3965" y="7502"/>
                  <a:pt x="4012" y="7514"/>
                  <a:pt x="4060" y="7514"/>
                </a:cubicBezTo>
                <a:cubicBezTo>
                  <a:pt x="4108" y="7514"/>
                  <a:pt x="4143" y="7502"/>
                  <a:pt x="4179" y="7478"/>
                </a:cubicBezTo>
                <a:lnTo>
                  <a:pt x="5310" y="6347"/>
                </a:lnTo>
                <a:lnTo>
                  <a:pt x="6310" y="5347"/>
                </a:lnTo>
                <a:cubicBezTo>
                  <a:pt x="6334" y="5311"/>
                  <a:pt x="6382" y="5299"/>
                  <a:pt x="6429" y="5299"/>
                </a:cubicBezTo>
                <a:cubicBezTo>
                  <a:pt x="6465" y="5299"/>
                  <a:pt x="6513" y="5311"/>
                  <a:pt x="6548" y="5347"/>
                </a:cubicBezTo>
                <a:lnTo>
                  <a:pt x="6584" y="5395"/>
                </a:lnTo>
                <a:cubicBezTo>
                  <a:pt x="6620" y="5418"/>
                  <a:pt x="6632" y="5466"/>
                  <a:pt x="6632" y="5514"/>
                </a:cubicBezTo>
                <a:cubicBezTo>
                  <a:pt x="6632" y="5549"/>
                  <a:pt x="6620" y="5597"/>
                  <a:pt x="6584" y="5633"/>
                </a:cubicBezTo>
                <a:lnTo>
                  <a:pt x="5596" y="6621"/>
                </a:lnTo>
                <a:lnTo>
                  <a:pt x="4655" y="7561"/>
                </a:lnTo>
                <a:cubicBezTo>
                  <a:pt x="4596" y="7621"/>
                  <a:pt x="4596" y="7740"/>
                  <a:pt x="4655" y="7800"/>
                </a:cubicBezTo>
                <a:cubicBezTo>
                  <a:pt x="4679" y="7835"/>
                  <a:pt x="4727" y="7847"/>
                  <a:pt x="4774" y="7847"/>
                </a:cubicBezTo>
                <a:cubicBezTo>
                  <a:pt x="4822" y="7847"/>
                  <a:pt x="4858" y="7835"/>
                  <a:pt x="4894" y="7800"/>
                </a:cubicBezTo>
                <a:lnTo>
                  <a:pt x="6691" y="6002"/>
                </a:lnTo>
                <a:cubicBezTo>
                  <a:pt x="6728" y="5965"/>
                  <a:pt x="6764" y="5950"/>
                  <a:pt x="6806" y="5950"/>
                </a:cubicBezTo>
                <a:cubicBezTo>
                  <a:pt x="6819" y="5950"/>
                  <a:pt x="6832" y="5951"/>
                  <a:pt x="6846" y="5954"/>
                </a:cubicBezTo>
                <a:cubicBezTo>
                  <a:pt x="6870" y="5954"/>
                  <a:pt x="6906" y="5966"/>
                  <a:pt x="6918" y="6002"/>
                </a:cubicBezTo>
                <a:lnTo>
                  <a:pt x="6977" y="6061"/>
                </a:lnTo>
                <a:cubicBezTo>
                  <a:pt x="7037" y="6121"/>
                  <a:pt x="7037" y="6228"/>
                  <a:pt x="6977" y="6287"/>
                </a:cubicBezTo>
                <a:lnTo>
                  <a:pt x="5608" y="7657"/>
                </a:lnTo>
                <a:lnTo>
                  <a:pt x="4179" y="9085"/>
                </a:lnTo>
                <a:cubicBezTo>
                  <a:pt x="4120" y="9145"/>
                  <a:pt x="4120" y="9264"/>
                  <a:pt x="4179" y="9324"/>
                </a:cubicBezTo>
                <a:cubicBezTo>
                  <a:pt x="4203" y="9347"/>
                  <a:pt x="4251" y="9359"/>
                  <a:pt x="4298" y="9359"/>
                </a:cubicBezTo>
                <a:cubicBezTo>
                  <a:pt x="4346" y="9359"/>
                  <a:pt x="4382" y="9347"/>
                  <a:pt x="4417" y="9324"/>
                </a:cubicBezTo>
                <a:lnTo>
                  <a:pt x="5727" y="8014"/>
                </a:lnTo>
                <a:lnTo>
                  <a:pt x="6406" y="8693"/>
                </a:lnTo>
                <a:lnTo>
                  <a:pt x="5679" y="8990"/>
                </a:lnTo>
                <a:cubicBezTo>
                  <a:pt x="5679" y="8990"/>
                  <a:pt x="5667" y="8990"/>
                  <a:pt x="5667" y="9002"/>
                </a:cubicBezTo>
                <a:cubicBezTo>
                  <a:pt x="5382" y="9169"/>
                  <a:pt x="5251" y="9502"/>
                  <a:pt x="5334" y="9800"/>
                </a:cubicBezTo>
                <a:cubicBezTo>
                  <a:pt x="5334" y="9812"/>
                  <a:pt x="5358" y="9824"/>
                  <a:pt x="5358" y="9836"/>
                </a:cubicBezTo>
                <a:cubicBezTo>
                  <a:pt x="5430" y="9969"/>
                  <a:pt x="5564" y="10121"/>
                  <a:pt x="5707" y="10121"/>
                </a:cubicBezTo>
                <a:cubicBezTo>
                  <a:pt x="5730" y="10121"/>
                  <a:pt x="5752" y="10117"/>
                  <a:pt x="5775" y="10109"/>
                </a:cubicBezTo>
                <a:cubicBezTo>
                  <a:pt x="6048" y="10014"/>
                  <a:pt x="6703" y="9943"/>
                  <a:pt x="7620" y="9895"/>
                </a:cubicBezTo>
                <a:cubicBezTo>
                  <a:pt x="7633" y="9894"/>
                  <a:pt x="7647" y="9894"/>
                  <a:pt x="7660" y="9894"/>
                </a:cubicBezTo>
                <a:cubicBezTo>
                  <a:pt x="7882" y="9894"/>
                  <a:pt x="8082" y="9987"/>
                  <a:pt x="8239" y="10133"/>
                </a:cubicBezTo>
                <a:lnTo>
                  <a:pt x="8406" y="10300"/>
                </a:lnTo>
                <a:lnTo>
                  <a:pt x="8394" y="10312"/>
                </a:lnTo>
                <a:cubicBezTo>
                  <a:pt x="8334" y="10371"/>
                  <a:pt x="8334" y="10490"/>
                  <a:pt x="8394" y="10550"/>
                </a:cubicBezTo>
                <a:lnTo>
                  <a:pt x="9168" y="11324"/>
                </a:lnTo>
                <a:cubicBezTo>
                  <a:pt x="9192" y="11360"/>
                  <a:pt x="9239" y="11371"/>
                  <a:pt x="9287" y="11371"/>
                </a:cubicBezTo>
                <a:cubicBezTo>
                  <a:pt x="9323" y="11371"/>
                  <a:pt x="9370" y="11360"/>
                  <a:pt x="9406" y="11324"/>
                </a:cubicBezTo>
                <a:lnTo>
                  <a:pt x="11394" y="9335"/>
                </a:lnTo>
                <a:cubicBezTo>
                  <a:pt x="11454" y="9276"/>
                  <a:pt x="11454" y="9157"/>
                  <a:pt x="11394" y="9097"/>
                </a:cubicBezTo>
                <a:lnTo>
                  <a:pt x="10656" y="8395"/>
                </a:lnTo>
                <a:cubicBezTo>
                  <a:pt x="10620" y="8371"/>
                  <a:pt x="10585" y="8359"/>
                  <a:pt x="10537" y="8359"/>
                </a:cubicBezTo>
                <a:cubicBezTo>
                  <a:pt x="10489" y="8359"/>
                  <a:pt x="10442" y="8371"/>
                  <a:pt x="10418" y="8395"/>
                </a:cubicBezTo>
                <a:lnTo>
                  <a:pt x="10406" y="8419"/>
                </a:lnTo>
                <a:lnTo>
                  <a:pt x="10073" y="8085"/>
                </a:lnTo>
                <a:cubicBezTo>
                  <a:pt x="10061" y="8073"/>
                  <a:pt x="10049" y="8050"/>
                  <a:pt x="10025" y="8026"/>
                </a:cubicBezTo>
                <a:cubicBezTo>
                  <a:pt x="10013" y="8014"/>
                  <a:pt x="10013" y="7978"/>
                  <a:pt x="10013" y="7954"/>
                </a:cubicBezTo>
                <a:cubicBezTo>
                  <a:pt x="10001" y="7728"/>
                  <a:pt x="9906" y="7526"/>
                  <a:pt x="9751" y="7359"/>
                </a:cubicBezTo>
                <a:lnTo>
                  <a:pt x="8108" y="5716"/>
                </a:lnTo>
                <a:lnTo>
                  <a:pt x="8799" y="5037"/>
                </a:lnTo>
                <a:lnTo>
                  <a:pt x="9096" y="5764"/>
                </a:lnTo>
                <a:cubicBezTo>
                  <a:pt x="9096" y="5764"/>
                  <a:pt x="9096" y="5776"/>
                  <a:pt x="9108" y="5776"/>
                </a:cubicBezTo>
                <a:cubicBezTo>
                  <a:pt x="9242" y="6004"/>
                  <a:pt x="9474" y="6134"/>
                  <a:pt x="9714" y="6134"/>
                </a:cubicBezTo>
                <a:cubicBezTo>
                  <a:pt x="9774" y="6134"/>
                  <a:pt x="9835" y="6126"/>
                  <a:pt x="9894" y="6109"/>
                </a:cubicBezTo>
                <a:cubicBezTo>
                  <a:pt x="9906" y="6109"/>
                  <a:pt x="9930" y="6097"/>
                  <a:pt x="9942" y="6097"/>
                </a:cubicBezTo>
                <a:cubicBezTo>
                  <a:pt x="10085" y="6002"/>
                  <a:pt x="10263" y="5835"/>
                  <a:pt x="10204" y="5680"/>
                </a:cubicBezTo>
                <a:cubicBezTo>
                  <a:pt x="10120" y="5406"/>
                  <a:pt x="10049" y="4740"/>
                  <a:pt x="10001" y="3835"/>
                </a:cubicBezTo>
                <a:cubicBezTo>
                  <a:pt x="9989" y="3632"/>
                  <a:pt x="10049" y="3442"/>
                  <a:pt x="10168" y="3299"/>
                </a:cubicBezTo>
                <a:cubicBezTo>
                  <a:pt x="10192" y="3263"/>
                  <a:pt x="10204" y="3239"/>
                  <a:pt x="10239" y="3204"/>
                </a:cubicBezTo>
                <a:lnTo>
                  <a:pt x="10406" y="3037"/>
                </a:lnTo>
                <a:lnTo>
                  <a:pt x="10418" y="3061"/>
                </a:lnTo>
                <a:cubicBezTo>
                  <a:pt x="10442" y="3085"/>
                  <a:pt x="10489" y="3097"/>
                  <a:pt x="10537" y="3097"/>
                </a:cubicBezTo>
                <a:cubicBezTo>
                  <a:pt x="10585" y="3097"/>
                  <a:pt x="10620" y="3085"/>
                  <a:pt x="10656" y="3061"/>
                </a:cubicBezTo>
                <a:lnTo>
                  <a:pt x="11430" y="2287"/>
                </a:lnTo>
                <a:cubicBezTo>
                  <a:pt x="11490" y="2227"/>
                  <a:pt x="11490" y="2096"/>
                  <a:pt x="11430" y="2037"/>
                </a:cubicBezTo>
                <a:lnTo>
                  <a:pt x="9430" y="49"/>
                </a:lnTo>
                <a:cubicBezTo>
                  <a:pt x="9406" y="13"/>
                  <a:pt x="9358" y="1"/>
                  <a:pt x="9311" y="1"/>
                </a:cubicBezTo>
                <a:cubicBezTo>
                  <a:pt x="9275" y="1"/>
                  <a:pt x="9227" y="25"/>
                  <a:pt x="9192" y="49"/>
                </a:cubicBezTo>
                <a:lnTo>
                  <a:pt x="8418" y="823"/>
                </a:lnTo>
                <a:cubicBezTo>
                  <a:pt x="8358" y="882"/>
                  <a:pt x="8358" y="1001"/>
                  <a:pt x="8418" y="1061"/>
                </a:cubicBezTo>
                <a:lnTo>
                  <a:pt x="8442" y="1073"/>
                </a:lnTo>
                <a:lnTo>
                  <a:pt x="8108" y="1406"/>
                </a:lnTo>
                <a:cubicBezTo>
                  <a:pt x="8096" y="1418"/>
                  <a:pt x="8084" y="1430"/>
                  <a:pt x="8049" y="1454"/>
                </a:cubicBezTo>
                <a:cubicBezTo>
                  <a:pt x="8037" y="1465"/>
                  <a:pt x="8001" y="1465"/>
                  <a:pt x="7977" y="1465"/>
                </a:cubicBezTo>
                <a:cubicBezTo>
                  <a:pt x="7751" y="1477"/>
                  <a:pt x="7549" y="1573"/>
                  <a:pt x="7382" y="1727"/>
                </a:cubicBezTo>
                <a:lnTo>
                  <a:pt x="7191" y="1930"/>
                </a:lnTo>
                <a:cubicBezTo>
                  <a:pt x="7132" y="1989"/>
                  <a:pt x="7132" y="2108"/>
                  <a:pt x="7191" y="2168"/>
                </a:cubicBezTo>
                <a:cubicBezTo>
                  <a:pt x="7215" y="2192"/>
                  <a:pt x="7263" y="2204"/>
                  <a:pt x="7310" y="2204"/>
                </a:cubicBezTo>
                <a:cubicBezTo>
                  <a:pt x="7346" y="2204"/>
                  <a:pt x="7394" y="2192"/>
                  <a:pt x="7418" y="2168"/>
                </a:cubicBezTo>
                <a:lnTo>
                  <a:pt x="7632" y="1954"/>
                </a:lnTo>
                <a:cubicBezTo>
                  <a:pt x="7739" y="1846"/>
                  <a:pt x="7870" y="1787"/>
                  <a:pt x="8001" y="1787"/>
                </a:cubicBezTo>
                <a:cubicBezTo>
                  <a:pt x="8061" y="1787"/>
                  <a:pt x="8132" y="1775"/>
                  <a:pt x="8180" y="1751"/>
                </a:cubicBezTo>
                <a:cubicBezTo>
                  <a:pt x="8239" y="1715"/>
                  <a:pt x="8287" y="1692"/>
                  <a:pt x="8346" y="1644"/>
                </a:cubicBezTo>
                <a:lnTo>
                  <a:pt x="8680" y="1311"/>
                </a:lnTo>
                <a:lnTo>
                  <a:pt x="10180" y="2823"/>
                </a:lnTo>
                <a:lnTo>
                  <a:pt x="10013" y="2978"/>
                </a:lnTo>
                <a:cubicBezTo>
                  <a:pt x="9966" y="3025"/>
                  <a:pt x="9942" y="3073"/>
                  <a:pt x="9894" y="3120"/>
                </a:cubicBezTo>
                <a:cubicBezTo>
                  <a:pt x="9727" y="3335"/>
                  <a:pt x="9656" y="3597"/>
                  <a:pt x="9668" y="3859"/>
                </a:cubicBezTo>
                <a:cubicBezTo>
                  <a:pt x="9704" y="4502"/>
                  <a:pt x="9775" y="5311"/>
                  <a:pt x="9882" y="5740"/>
                </a:cubicBezTo>
                <a:cubicBezTo>
                  <a:pt x="9870" y="5752"/>
                  <a:pt x="9823" y="5776"/>
                  <a:pt x="9787" y="5811"/>
                </a:cubicBezTo>
                <a:cubicBezTo>
                  <a:pt x="9766" y="5815"/>
                  <a:pt x="9745" y="5816"/>
                  <a:pt x="9725" y="5816"/>
                </a:cubicBezTo>
                <a:cubicBezTo>
                  <a:pt x="9601" y="5816"/>
                  <a:pt x="9477" y="5757"/>
                  <a:pt x="9406" y="5645"/>
                </a:cubicBezTo>
                <a:lnTo>
                  <a:pt x="9013" y="4692"/>
                </a:lnTo>
                <a:cubicBezTo>
                  <a:pt x="9001" y="4633"/>
                  <a:pt x="8942" y="4609"/>
                  <a:pt x="8894" y="4585"/>
                </a:cubicBezTo>
                <a:cubicBezTo>
                  <a:pt x="8880" y="4582"/>
                  <a:pt x="8866" y="4581"/>
                  <a:pt x="8852" y="4581"/>
                </a:cubicBezTo>
                <a:cubicBezTo>
                  <a:pt x="8808" y="4581"/>
                  <a:pt x="8769" y="4596"/>
                  <a:pt x="8751" y="4633"/>
                </a:cubicBezTo>
                <a:lnTo>
                  <a:pt x="7346" y="6026"/>
                </a:lnTo>
                <a:lnTo>
                  <a:pt x="7263" y="5895"/>
                </a:lnTo>
                <a:lnTo>
                  <a:pt x="7203" y="5835"/>
                </a:lnTo>
                <a:cubicBezTo>
                  <a:pt x="7156" y="5799"/>
                  <a:pt x="7108" y="5764"/>
                  <a:pt x="7072" y="5752"/>
                </a:cubicBezTo>
                <a:lnTo>
                  <a:pt x="7906" y="4918"/>
                </a:lnTo>
                <a:cubicBezTo>
                  <a:pt x="7965" y="4859"/>
                  <a:pt x="7965" y="4740"/>
                  <a:pt x="7906" y="4680"/>
                </a:cubicBezTo>
                <a:cubicBezTo>
                  <a:pt x="7876" y="4650"/>
                  <a:pt x="7831" y="4635"/>
                  <a:pt x="7787" y="4635"/>
                </a:cubicBezTo>
                <a:cubicBezTo>
                  <a:pt x="7742" y="4635"/>
                  <a:pt x="7697" y="4650"/>
                  <a:pt x="7668" y="4680"/>
                </a:cubicBezTo>
                <a:lnTo>
                  <a:pt x="6977" y="5359"/>
                </a:lnTo>
                <a:cubicBezTo>
                  <a:pt x="6953" y="5299"/>
                  <a:pt x="6918" y="5252"/>
                  <a:pt x="6870" y="5216"/>
                </a:cubicBezTo>
                <a:lnTo>
                  <a:pt x="6834" y="5168"/>
                </a:lnTo>
                <a:cubicBezTo>
                  <a:pt x="6787" y="5121"/>
                  <a:pt x="6739" y="5097"/>
                  <a:pt x="6679" y="5061"/>
                </a:cubicBezTo>
                <a:lnTo>
                  <a:pt x="7549" y="4204"/>
                </a:lnTo>
                <a:cubicBezTo>
                  <a:pt x="7608" y="4144"/>
                  <a:pt x="7608" y="4025"/>
                  <a:pt x="7549" y="3966"/>
                </a:cubicBezTo>
                <a:cubicBezTo>
                  <a:pt x="7519" y="3936"/>
                  <a:pt x="7474" y="3921"/>
                  <a:pt x="7430" y="3921"/>
                </a:cubicBezTo>
                <a:cubicBezTo>
                  <a:pt x="7385" y="3921"/>
                  <a:pt x="7340" y="3936"/>
                  <a:pt x="7310" y="3966"/>
                </a:cubicBezTo>
                <a:lnTo>
                  <a:pt x="6513" y="4752"/>
                </a:lnTo>
                <a:cubicBezTo>
                  <a:pt x="6489" y="4692"/>
                  <a:pt x="6453" y="4644"/>
                  <a:pt x="6418" y="4597"/>
                </a:cubicBezTo>
                <a:lnTo>
                  <a:pt x="6370" y="4561"/>
                </a:lnTo>
                <a:cubicBezTo>
                  <a:pt x="6322" y="4513"/>
                  <a:pt x="6275" y="4478"/>
                  <a:pt x="6215" y="4454"/>
                </a:cubicBezTo>
                <a:lnTo>
                  <a:pt x="6834" y="3847"/>
                </a:lnTo>
                <a:cubicBezTo>
                  <a:pt x="6894" y="3787"/>
                  <a:pt x="6894" y="3668"/>
                  <a:pt x="6834" y="3609"/>
                </a:cubicBezTo>
                <a:cubicBezTo>
                  <a:pt x="6804" y="3579"/>
                  <a:pt x="6760" y="3564"/>
                  <a:pt x="6715" y="3564"/>
                </a:cubicBezTo>
                <a:cubicBezTo>
                  <a:pt x="6671" y="3564"/>
                  <a:pt x="6626" y="3579"/>
                  <a:pt x="6596" y="3609"/>
                </a:cubicBezTo>
                <a:lnTo>
                  <a:pt x="6084" y="4109"/>
                </a:lnTo>
                <a:cubicBezTo>
                  <a:pt x="6060" y="4049"/>
                  <a:pt x="6025" y="3990"/>
                  <a:pt x="5977" y="3942"/>
                </a:cubicBezTo>
                <a:lnTo>
                  <a:pt x="5953" y="3918"/>
                </a:lnTo>
                <a:cubicBezTo>
                  <a:pt x="5906" y="3871"/>
                  <a:pt x="5846" y="3823"/>
                  <a:pt x="5786" y="3811"/>
                </a:cubicBezTo>
                <a:lnTo>
                  <a:pt x="6965" y="2632"/>
                </a:lnTo>
                <a:cubicBezTo>
                  <a:pt x="7025" y="2573"/>
                  <a:pt x="7025" y="2454"/>
                  <a:pt x="6965" y="2394"/>
                </a:cubicBezTo>
                <a:cubicBezTo>
                  <a:pt x="6935" y="2364"/>
                  <a:pt x="6891" y="2349"/>
                  <a:pt x="6846" y="2349"/>
                </a:cubicBezTo>
                <a:cubicBezTo>
                  <a:pt x="6801" y="2349"/>
                  <a:pt x="6757" y="2364"/>
                  <a:pt x="6727" y="2394"/>
                </a:cubicBezTo>
                <a:lnTo>
                  <a:pt x="5751" y="3370"/>
                </a:lnTo>
                <a:lnTo>
                  <a:pt x="5072" y="2680"/>
                </a:lnTo>
                <a:lnTo>
                  <a:pt x="5798" y="2382"/>
                </a:lnTo>
                <a:cubicBezTo>
                  <a:pt x="5798" y="2382"/>
                  <a:pt x="5810" y="2382"/>
                  <a:pt x="5810" y="2370"/>
                </a:cubicBezTo>
                <a:cubicBezTo>
                  <a:pt x="6096" y="2204"/>
                  <a:pt x="6227" y="1882"/>
                  <a:pt x="6144" y="1585"/>
                </a:cubicBezTo>
                <a:cubicBezTo>
                  <a:pt x="6144" y="1561"/>
                  <a:pt x="6132" y="1549"/>
                  <a:pt x="6132" y="1537"/>
                </a:cubicBezTo>
                <a:cubicBezTo>
                  <a:pt x="6049" y="1403"/>
                  <a:pt x="5914" y="1251"/>
                  <a:pt x="5778" y="1251"/>
                </a:cubicBezTo>
                <a:cubicBezTo>
                  <a:pt x="5757" y="1251"/>
                  <a:pt x="5736" y="1255"/>
                  <a:pt x="5715" y="1263"/>
                </a:cubicBezTo>
                <a:cubicBezTo>
                  <a:pt x="5429" y="1358"/>
                  <a:pt x="4774" y="1430"/>
                  <a:pt x="3870" y="1477"/>
                </a:cubicBezTo>
                <a:cubicBezTo>
                  <a:pt x="3855" y="1478"/>
                  <a:pt x="3840" y="1478"/>
                  <a:pt x="3825" y="1478"/>
                </a:cubicBezTo>
                <a:cubicBezTo>
                  <a:pt x="3603" y="1478"/>
                  <a:pt x="3395" y="1395"/>
                  <a:pt x="3239" y="1239"/>
                </a:cubicBezTo>
                <a:lnTo>
                  <a:pt x="3072" y="1073"/>
                </a:lnTo>
                <a:lnTo>
                  <a:pt x="3096" y="1061"/>
                </a:lnTo>
                <a:cubicBezTo>
                  <a:pt x="3155" y="1001"/>
                  <a:pt x="3155" y="882"/>
                  <a:pt x="3096" y="823"/>
                </a:cubicBezTo>
                <a:lnTo>
                  <a:pt x="2322" y="49"/>
                </a:lnTo>
                <a:cubicBezTo>
                  <a:pt x="2286" y="13"/>
                  <a:pt x="2238" y="1"/>
                  <a:pt x="2203" y="1"/>
                </a:cubicBezTo>
                <a:close/>
              </a:path>
            </a:pathLst>
          </a:custGeo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</a:endParaRPr>
          </a:p>
        </p:txBody>
      </p:sp>
      <p:grpSp>
        <p:nvGrpSpPr>
          <p:cNvPr id="427" name="Google Shape;10838;p79">
            <a:extLst>
              <a:ext uri="{FF2B5EF4-FFF2-40B4-BE49-F238E27FC236}">
                <a16:creationId xmlns:a16="http://schemas.microsoft.com/office/drawing/2014/main" id="{05DCA9B9-CCA7-5B16-B1EE-E5B39AA4DAC0}"/>
              </a:ext>
            </a:extLst>
          </p:cNvPr>
          <p:cNvGrpSpPr/>
          <p:nvPr/>
        </p:nvGrpSpPr>
        <p:grpSpPr>
          <a:xfrm>
            <a:off x="7157998" y="3800002"/>
            <a:ext cx="728830" cy="441872"/>
            <a:chOff x="3961923" y="2486317"/>
            <a:chExt cx="364415" cy="220936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28" name="Google Shape;10839;p79">
              <a:extLst>
                <a:ext uri="{FF2B5EF4-FFF2-40B4-BE49-F238E27FC236}">
                  <a16:creationId xmlns:a16="http://schemas.microsoft.com/office/drawing/2014/main" id="{1499792C-7936-7EE6-8D52-EE229DD4343C}"/>
                </a:ext>
              </a:extLst>
            </p:cNvPr>
            <p:cNvSpPr/>
            <p:nvPr/>
          </p:nvSpPr>
          <p:spPr>
            <a:xfrm>
              <a:off x="4106764" y="2486507"/>
              <a:ext cx="219574" cy="220746"/>
            </a:xfrm>
            <a:custGeom>
              <a:avLst/>
              <a:gdLst/>
              <a:ahLst/>
              <a:cxnLst/>
              <a:rect l="l" t="t" r="r" b="b"/>
              <a:pathLst>
                <a:path w="6931" h="6968" extrusionOk="0">
                  <a:moveTo>
                    <a:pt x="4114" y="1"/>
                  </a:moveTo>
                  <a:cubicBezTo>
                    <a:pt x="4035" y="1"/>
                    <a:pt x="3953" y="69"/>
                    <a:pt x="3942" y="157"/>
                  </a:cubicBezTo>
                  <a:cubicBezTo>
                    <a:pt x="3930" y="240"/>
                    <a:pt x="4001" y="336"/>
                    <a:pt x="4085" y="348"/>
                  </a:cubicBezTo>
                  <a:cubicBezTo>
                    <a:pt x="4906" y="455"/>
                    <a:pt x="5633" y="895"/>
                    <a:pt x="6085" y="1574"/>
                  </a:cubicBezTo>
                  <a:cubicBezTo>
                    <a:pt x="6764" y="2610"/>
                    <a:pt x="6728" y="3943"/>
                    <a:pt x="5954" y="4908"/>
                  </a:cubicBezTo>
                  <a:cubicBezTo>
                    <a:pt x="5918" y="4943"/>
                    <a:pt x="5906" y="4991"/>
                    <a:pt x="5918" y="5027"/>
                  </a:cubicBezTo>
                  <a:lnTo>
                    <a:pt x="5990" y="6539"/>
                  </a:lnTo>
                  <a:lnTo>
                    <a:pt x="5990" y="6539"/>
                  </a:lnTo>
                  <a:lnTo>
                    <a:pt x="4644" y="5896"/>
                  </a:lnTo>
                  <a:cubicBezTo>
                    <a:pt x="4609" y="5884"/>
                    <a:pt x="4561" y="5884"/>
                    <a:pt x="4525" y="5884"/>
                  </a:cubicBezTo>
                  <a:cubicBezTo>
                    <a:pt x="4272" y="5957"/>
                    <a:pt x="4014" y="5992"/>
                    <a:pt x="3758" y="5992"/>
                  </a:cubicBezTo>
                  <a:cubicBezTo>
                    <a:pt x="2969" y="5992"/>
                    <a:pt x="2201" y="5659"/>
                    <a:pt x="1644" y="5074"/>
                  </a:cubicBezTo>
                  <a:cubicBezTo>
                    <a:pt x="1584" y="5015"/>
                    <a:pt x="1549" y="4955"/>
                    <a:pt x="1501" y="4896"/>
                  </a:cubicBezTo>
                  <a:cubicBezTo>
                    <a:pt x="1453" y="4836"/>
                    <a:pt x="1430" y="4789"/>
                    <a:pt x="1382" y="4729"/>
                  </a:cubicBezTo>
                  <a:lnTo>
                    <a:pt x="1382" y="4717"/>
                  </a:lnTo>
                  <a:cubicBezTo>
                    <a:pt x="1620" y="4300"/>
                    <a:pt x="1751" y="3836"/>
                    <a:pt x="1787" y="3384"/>
                  </a:cubicBezTo>
                  <a:cubicBezTo>
                    <a:pt x="1787" y="3288"/>
                    <a:pt x="1727" y="3205"/>
                    <a:pt x="1632" y="3205"/>
                  </a:cubicBezTo>
                  <a:cubicBezTo>
                    <a:pt x="1549" y="3205"/>
                    <a:pt x="1453" y="3265"/>
                    <a:pt x="1453" y="3348"/>
                  </a:cubicBezTo>
                  <a:cubicBezTo>
                    <a:pt x="1430" y="3836"/>
                    <a:pt x="1263" y="4312"/>
                    <a:pt x="977" y="4729"/>
                  </a:cubicBezTo>
                  <a:cubicBezTo>
                    <a:pt x="739" y="5074"/>
                    <a:pt x="441" y="5360"/>
                    <a:pt x="96" y="5586"/>
                  </a:cubicBezTo>
                  <a:cubicBezTo>
                    <a:pt x="25" y="5622"/>
                    <a:pt x="1" y="5729"/>
                    <a:pt x="37" y="5801"/>
                  </a:cubicBezTo>
                  <a:cubicBezTo>
                    <a:pt x="72" y="5848"/>
                    <a:pt x="132" y="5884"/>
                    <a:pt x="191" y="5884"/>
                  </a:cubicBezTo>
                  <a:cubicBezTo>
                    <a:pt x="215" y="5884"/>
                    <a:pt x="251" y="5860"/>
                    <a:pt x="275" y="5848"/>
                  </a:cubicBezTo>
                  <a:cubicBezTo>
                    <a:pt x="632" y="5622"/>
                    <a:pt x="953" y="5348"/>
                    <a:pt x="1192" y="5015"/>
                  </a:cubicBezTo>
                  <a:cubicBezTo>
                    <a:pt x="1203" y="5051"/>
                    <a:pt x="1215" y="5062"/>
                    <a:pt x="1251" y="5086"/>
                  </a:cubicBezTo>
                  <a:cubicBezTo>
                    <a:pt x="1311" y="5170"/>
                    <a:pt x="1370" y="5229"/>
                    <a:pt x="1406" y="5301"/>
                  </a:cubicBezTo>
                  <a:cubicBezTo>
                    <a:pt x="1811" y="5729"/>
                    <a:pt x="2323" y="6039"/>
                    <a:pt x="2894" y="6205"/>
                  </a:cubicBezTo>
                  <a:cubicBezTo>
                    <a:pt x="3179" y="6284"/>
                    <a:pt x="3465" y="6323"/>
                    <a:pt x="3749" y="6323"/>
                  </a:cubicBezTo>
                  <a:cubicBezTo>
                    <a:pt x="4021" y="6323"/>
                    <a:pt x="4293" y="6287"/>
                    <a:pt x="4561" y="6217"/>
                  </a:cubicBezTo>
                  <a:lnTo>
                    <a:pt x="6109" y="6956"/>
                  </a:lnTo>
                  <a:cubicBezTo>
                    <a:pt x="6145" y="6967"/>
                    <a:pt x="6156" y="6967"/>
                    <a:pt x="6192" y="6967"/>
                  </a:cubicBezTo>
                  <a:cubicBezTo>
                    <a:pt x="6216" y="6967"/>
                    <a:pt x="6252" y="6956"/>
                    <a:pt x="6275" y="6932"/>
                  </a:cubicBezTo>
                  <a:cubicBezTo>
                    <a:pt x="6323" y="6908"/>
                    <a:pt x="6347" y="6848"/>
                    <a:pt x="6347" y="6789"/>
                  </a:cubicBezTo>
                  <a:lnTo>
                    <a:pt x="6275" y="5074"/>
                  </a:lnTo>
                  <a:cubicBezTo>
                    <a:pt x="6668" y="4574"/>
                    <a:pt x="6883" y="3955"/>
                    <a:pt x="6918" y="3300"/>
                  </a:cubicBezTo>
                  <a:cubicBezTo>
                    <a:pt x="6930" y="2622"/>
                    <a:pt x="6752" y="1967"/>
                    <a:pt x="6371" y="1383"/>
                  </a:cubicBezTo>
                  <a:cubicBezTo>
                    <a:pt x="5859" y="633"/>
                    <a:pt x="5037" y="121"/>
                    <a:pt x="4132" y="2"/>
                  </a:cubicBezTo>
                  <a:cubicBezTo>
                    <a:pt x="4126" y="1"/>
                    <a:pt x="4120" y="1"/>
                    <a:pt x="41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29" name="Google Shape;10840;p79">
              <a:extLst>
                <a:ext uri="{FF2B5EF4-FFF2-40B4-BE49-F238E27FC236}">
                  <a16:creationId xmlns:a16="http://schemas.microsoft.com/office/drawing/2014/main" id="{809D0AF0-FC2D-A42C-0CC5-E4C2AC1885DF}"/>
                </a:ext>
              </a:extLst>
            </p:cNvPr>
            <p:cNvSpPr/>
            <p:nvPr/>
          </p:nvSpPr>
          <p:spPr>
            <a:xfrm>
              <a:off x="3961923" y="2486317"/>
              <a:ext cx="259839" cy="220936"/>
            </a:xfrm>
            <a:custGeom>
              <a:avLst/>
              <a:gdLst/>
              <a:ahLst/>
              <a:cxnLst/>
              <a:rect l="l" t="t" r="r" b="b"/>
              <a:pathLst>
                <a:path w="8202" h="6974" extrusionOk="0">
                  <a:moveTo>
                    <a:pt x="3198" y="1"/>
                  </a:moveTo>
                  <a:cubicBezTo>
                    <a:pt x="2177" y="1"/>
                    <a:pt x="1174" y="493"/>
                    <a:pt x="560" y="1413"/>
                  </a:cubicBezTo>
                  <a:cubicBezTo>
                    <a:pt x="179" y="1973"/>
                    <a:pt x="1" y="2640"/>
                    <a:pt x="25" y="3318"/>
                  </a:cubicBezTo>
                  <a:cubicBezTo>
                    <a:pt x="60" y="3949"/>
                    <a:pt x="287" y="4556"/>
                    <a:pt x="668" y="5080"/>
                  </a:cubicBezTo>
                  <a:lnTo>
                    <a:pt x="596" y="6795"/>
                  </a:lnTo>
                  <a:cubicBezTo>
                    <a:pt x="596" y="6854"/>
                    <a:pt x="620" y="6914"/>
                    <a:pt x="668" y="6938"/>
                  </a:cubicBezTo>
                  <a:cubicBezTo>
                    <a:pt x="703" y="6962"/>
                    <a:pt x="727" y="6973"/>
                    <a:pt x="763" y="6973"/>
                  </a:cubicBezTo>
                  <a:cubicBezTo>
                    <a:pt x="787" y="6973"/>
                    <a:pt x="799" y="6973"/>
                    <a:pt x="834" y="6962"/>
                  </a:cubicBezTo>
                  <a:lnTo>
                    <a:pt x="2382" y="6235"/>
                  </a:lnTo>
                  <a:cubicBezTo>
                    <a:pt x="2647" y="6300"/>
                    <a:pt x="2916" y="6333"/>
                    <a:pt x="3186" y="6333"/>
                  </a:cubicBezTo>
                  <a:cubicBezTo>
                    <a:pt x="3512" y="6333"/>
                    <a:pt x="3837" y="6285"/>
                    <a:pt x="4156" y="6188"/>
                  </a:cubicBezTo>
                  <a:cubicBezTo>
                    <a:pt x="4240" y="6152"/>
                    <a:pt x="4287" y="6069"/>
                    <a:pt x="4251" y="5973"/>
                  </a:cubicBezTo>
                  <a:cubicBezTo>
                    <a:pt x="4233" y="5909"/>
                    <a:pt x="4172" y="5866"/>
                    <a:pt x="4107" y="5866"/>
                  </a:cubicBezTo>
                  <a:cubicBezTo>
                    <a:pt x="4088" y="5866"/>
                    <a:pt x="4068" y="5870"/>
                    <a:pt x="4049" y="5878"/>
                  </a:cubicBezTo>
                  <a:cubicBezTo>
                    <a:pt x="3772" y="5971"/>
                    <a:pt x="3484" y="6015"/>
                    <a:pt x="3198" y="6015"/>
                  </a:cubicBezTo>
                  <a:cubicBezTo>
                    <a:pt x="2931" y="6015"/>
                    <a:pt x="2664" y="5976"/>
                    <a:pt x="2406" y="5902"/>
                  </a:cubicBezTo>
                  <a:cubicBezTo>
                    <a:pt x="2391" y="5897"/>
                    <a:pt x="2376" y="5894"/>
                    <a:pt x="2361" y="5894"/>
                  </a:cubicBezTo>
                  <a:cubicBezTo>
                    <a:pt x="2339" y="5894"/>
                    <a:pt x="2315" y="5900"/>
                    <a:pt x="2287" y="5914"/>
                  </a:cubicBezTo>
                  <a:lnTo>
                    <a:pt x="941" y="6533"/>
                  </a:lnTo>
                  <a:lnTo>
                    <a:pt x="941" y="6533"/>
                  </a:lnTo>
                  <a:lnTo>
                    <a:pt x="1013" y="5021"/>
                  </a:lnTo>
                  <a:cubicBezTo>
                    <a:pt x="1013" y="4985"/>
                    <a:pt x="1001" y="4949"/>
                    <a:pt x="977" y="4902"/>
                  </a:cubicBezTo>
                  <a:cubicBezTo>
                    <a:pt x="203" y="3937"/>
                    <a:pt x="168" y="2604"/>
                    <a:pt x="846" y="1568"/>
                  </a:cubicBezTo>
                  <a:cubicBezTo>
                    <a:pt x="1393" y="759"/>
                    <a:pt x="2293" y="318"/>
                    <a:pt x="3208" y="318"/>
                  </a:cubicBezTo>
                  <a:cubicBezTo>
                    <a:pt x="3748" y="318"/>
                    <a:pt x="4294" y="472"/>
                    <a:pt x="4775" y="794"/>
                  </a:cubicBezTo>
                  <a:cubicBezTo>
                    <a:pt x="5430" y="1247"/>
                    <a:pt x="5883" y="1949"/>
                    <a:pt x="6002" y="2735"/>
                  </a:cubicBezTo>
                  <a:cubicBezTo>
                    <a:pt x="6013" y="2811"/>
                    <a:pt x="6083" y="2867"/>
                    <a:pt x="6168" y="2867"/>
                  </a:cubicBezTo>
                  <a:cubicBezTo>
                    <a:pt x="6176" y="2867"/>
                    <a:pt x="6184" y="2867"/>
                    <a:pt x="6192" y="2866"/>
                  </a:cubicBezTo>
                  <a:cubicBezTo>
                    <a:pt x="6275" y="2854"/>
                    <a:pt x="6335" y="2759"/>
                    <a:pt x="6323" y="2675"/>
                  </a:cubicBezTo>
                  <a:cubicBezTo>
                    <a:pt x="6264" y="2282"/>
                    <a:pt x="6133" y="1913"/>
                    <a:pt x="5954" y="1592"/>
                  </a:cubicBezTo>
                  <a:cubicBezTo>
                    <a:pt x="5990" y="1532"/>
                    <a:pt x="6025" y="1473"/>
                    <a:pt x="6073" y="1413"/>
                  </a:cubicBezTo>
                  <a:cubicBezTo>
                    <a:pt x="6133" y="1330"/>
                    <a:pt x="6192" y="1270"/>
                    <a:pt x="6252" y="1199"/>
                  </a:cubicBezTo>
                  <a:cubicBezTo>
                    <a:pt x="6395" y="1056"/>
                    <a:pt x="6561" y="901"/>
                    <a:pt x="6740" y="782"/>
                  </a:cubicBezTo>
                  <a:cubicBezTo>
                    <a:pt x="7121" y="520"/>
                    <a:pt x="7585" y="365"/>
                    <a:pt x="8050" y="318"/>
                  </a:cubicBezTo>
                  <a:cubicBezTo>
                    <a:pt x="8057" y="320"/>
                    <a:pt x="8065" y="322"/>
                    <a:pt x="8073" y="322"/>
                  </a:cubicBezTo>
                  <a:cubicBezTo>
                    <a:pt x="8137" y="322"/>
                    <a:pt x="8202" y="238"/>
                    <a:pt x="8180" y="163"/>
                  </a:cubicBezTo>
                  <a:cubicBezTo>
                    <a:pt x="8169" y="75"/>
                    <a:pt x="8107" y="7"/>
                    <a:pt x="8022" y="7"/>
                  </a:cubicBezTo>
                  <a:cubicBezTo>
                    <a:pt x="8016" y="7"/>
                    <a:pt x="8009" y="7"/>
                    <a:pt x="8002" y="8"/>
                  </a:cubicBezTo>
                  <a:cubicBezTo>
                    <a:pt x="7490" y="56"/>
                    <a:pt x="6978" y="234"/>
                    <a:pt x="6549" y="532"/>
                  </a:cubicBezTo>
                  <a:cubicBezTo>
                    <a:pt x="6359" y="663"/>
                    <a:pt x="6156" y="818"/>
                    <a:pt x="6002" y="996"/>
                  </a:cubicBezTo>
                  <a:cubicBezTo>
                    <a:pt x="5918" y="1068"/>
                    <a:pt x="5859" y="1139"/>
                    <a:pt x="5799" y="1211"/>
                  </a:cubicBezTo>
                  <a:cubicBezTo>
                    <a:pt x="5787" y="1247"/>
                    <a:pt x="5764" y="1258"/>
                    <a:pt x="5740" y="1294"/>
                  </a:cubicBezTo>
                  <a:cubicBezTo>
                    <a:pt x="5525" y="996"/>
                    <a:pt x="5252" y="735"/>
                    <a:pt x="4954" y="532"/>
                  </a:cubicBezTo>
                  <a:cubicBezTo>
                    <a:pt x="4414" y="174"/>
                    <a:pt x="3803" y="1"/>
                    <a:pt x="31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30" name="Google Shape;10841;p79">
              <a:extLst>
                <a:ext uri="{FF2B5EF4-FFF2-40B4-BE49-F238E27FC236}">
                  <a16:creationId xmlns:a16="http://schemas.microsoft.com/office/drawing/2014/main" id="{13E7C051-6CE5-B11C-D152-05199403A3CD}"/>
                </a:ext>
              </a:extLst>
            </p:cNvPr>
            <p:cNvSpPr/>
            <p:nvPr/>
          </p:nvSpPr>
          <p:spPr>
            <a:xfrm>
              <a:off x="4015113" y="2540870"/>
              <a:ext cx="96212" cy="95832"/>
            </a:xfrm>
            <a:custGeom>
              <a:avLst/>
              <a:gdLst/>
              <a:ahLst/>
              <a:cxnLst/>
              <a:rect l="l" t="t" r="r" b="b"/>
              <a:pathLst>
                <a:path w="3037" h="3025" extrusionOk="0">
                  <a:moveTo>
                    <a:pt x="1418" y="346"/>
                  </a:moveTo>
                  <a:cubicBezTo>
                    <a:pt x="2013" y="346"/>
                    <a:pt x="2501" y="834"/>
                    <a:pt x="2501" y="1430"/>
                  </a:cubicBezTo>
                  <a:cubicBezTo>
                    <a:pt x="2501" y="1668"/>
                    <a:pt x="2430" y="1894"/>
                    <a:pt x="2299" y="2072"/>
                  </a:cubicBezTo>
                  <a:lnTo>
                    <a:pt x="1537" y="1310"/>
                  </a:lnTo>
                  <a:cubicBezTo>
                    <a:pt x="1507" y="1281"/>
                    <a:pt x="1462" y="1266"/>
                    <a:pt x="1418" y="1266"/>
                  </a:cubicBezTo>
                  <a:cubicBezTo>
                    <a:pt x="1373" y="1266"/>
                    <a:pt x="1328" y="1281"/>
                    <a:pt x="1298" y="1310"/>
                  </a:cubicBezTo>
                  <a:cubicBezTo>
                    <a:pt x="1239" y="1370"/>
                    <a:pt x="1239" y="1489"/>
                    <a:pt x="1298" y="1549"/>
                  </a:cubicBezTo>
                  <a:lnTo>
                    <a:pt x="2060" y="2311"/>
                  </a:lnTo>
                  <a:cubicBezTo>
                    <a:pt x="1870" y="2442"/>
                    <a:pt x="1656" y="2513"/>
                    <a:pt x="1418" y="2513"/>
                  </a:cubicBezTo>
                  <a:cubicBezTo>
                    <a:pt x="822" y="2513"/>
                    <a:pt x="334" y="2025"/>
                    <a:pt x="334" y="1430"/>
                  </a:cubicBezTo>
                  <a:cubicBezTo>
                    <a:pt x="334" y="834"/>
                    <a:pt x="822" y="346"/>
                    <a:pt x="1418" y="346"/>
                  </a:cubicBezTo>
                  <a:close/>
                  <a:moveTo>
                    <a:pt x="1429" y="1"/>
                  </a:moveTo>
                  <a:cubicBezTo>
                    <a:pt x="644" y="1"/>
                    <a:pt x="1" y="644"/>
                    <a:pt x="1" y="1430"/>
                  </a:cubicBezTo>
                  <a:cubicBezTo>
                    <a:pt x="1" y="2215"/>
                    <a:pt x="644" y="2858"/>
                    <a:pt x="1429" y="2858"/>
                  </a:cubicBezTo>
                  <a:cubicBezTo>
                    <a:pt x="1763" y="2858"/>
                    <a:pt x="2072" y="2739"/>
                    <a:pt x="2310" y="2549"/>
                  </a:cubicBezTo>
                  <a:lnTo>
                    <a:pt x="2739" y="2977"/>
                  </a:lnTo>
                  <a:cubicBezTo>
                    <a:pt x="2775" y="3001"/>
                    <a:pt x="2811" y="3025"/>
                    <a:pt x="2858" y="3025"/>
                  </a:cubicBezTo>
                  <a:cubicBezTo>
                    <a:pt x="2906" y="3025"/>
                    <a:pt x="2953" y="3001"/>
                    <a:pt x="2977" y="2977"/>
                  </a:cubicBezTo>
                  <a:cubicBezTo>
                    <a:pt x="3037" y="2918"/>
                    <a:pt x="3037" y="2811"/>
                    <a:pt x="2977" y="2739"/>
                  </a:cubicBezTo>
                  <a:lnTo>
                    <a:pt x="2549" y="2311"/>
                  </a:lnTo>
                  <a:cubicBezTo>
                    <a:pt x="2739" y="2072"/>
                    <a:pt x="2858" y="1751"/>
                    <a:pt x="2858" y="1430"/>
                  </a:cubicBezTo>
                  <a:cubicBezTo>
                    <a:pt x="2858" y="644"/>
                    <a:pt x="2215" y="1"/>
                    <a:pt x="14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31" name="Google Shape;10842;p79">
              <a:extLst>
                <a:ext uri="{FF2B5EF4-FFF2-40B4-BE49-F238E27FC236}">
                  <a16:creationId xmlns:a16="http://schemas.microsoft.com/office/drawing/2014/main" id="{56BCCB77-D092-C27C-A181-C2AD3B5CC8DE}"/>
                </a:ext>
              </a:extLst>
            </p:cNvPr>
            <p:cNvSpPr/>
            <p:nvPr/>
          </p:nvSpPr>
          <p:spPr>
            <a:xfrm>
              <a:off x="4186375" y="2539381"/>
              <a:ext cx="77331" cy="90541"/>
            </a:xfrm>
            <a:custGeom>
              <a:avLst/>
              <a:gdLst/>
              <a:ahLst/>
              <a:cxnLst/>
              <a:rect l="l" t="t" r="r" b="b"/>
              <a:pathLst>
                <a:path w="2441" h="2858" extrusionOk="0">
                  <a:moveTo>
                    <a:pt x="1203" y="607"/>
                  </a:moveTo>
                  <a:lnTo>
                    <a:pt x="1572" y="1524"/>
                  </a:lnTo>
                  <a:lnTo>
                    <a:pt x="834" y="1524"/>
                  </a:lnTo>
                  <a:lnTo>
                    <a:pt x="1203" y="607"/>
                  </a:lnTo>
                  <a:close/>
                  <a:moveTo>
                    <a:pt x="1215" y="0"/>
                  </a:moveTo>
                  <a:cubicBezTo>
                    <a:pt x="1155" y="0"/>
                    <a:pt x="1084" y="48"/>
                    <a:pt x="1072" y="107"/>
                  </a:cubicBezTo>
                  <a:lnTo>
                    <a:pt x="441" y="1619"/>
                  </a:lnTo>
                  <a:lnTo>
                    <a:pt x="24" y="2620"/>
                  </a:lnTo>
                  <a:cubicBezTo>
                    <a:pt x="0" y="2715"/>
                    <a:pt x="24" y="2798"/>
                    <a:pt x="119" y="2846"/>
                  </a:cubicBezTo>
                  <a:cubicBezTo>
                    <a:pt x="139" y="2851"/>
                    <a:pt x="159" y="2854"/>
                    <a:pt x="179" y="2854"/>
                  </a:cubicBezTo>
                  <a:cubicBezTo>
                    <a:pt x="245" y="2854"/>
                    <a:pt x="309" y="2823"/>
                    <a:pt x="345" y="2750"/>
                  </a:cubicBezTo>
                  <a:lnTo>
                    <a:pt x="714" y="1858"/>
                  </a:lnTo>
                  <a:lnTo>
                    <a:pt x="1750" y="1858"/>
                  </a:lnTo>
                  <a:lnTo>
                    <a:pt x="2131" y="2750"/>
                  </a:lnTo>
                  <a:cubicBezTo>
                    <a:pt x="2155" y="2810"/>
                    <a:pt x="2215" y="2858"/>
                    <a:pt x="2274" y="2858"/>
                  </a:cubicBezTo>
                  <a:cubicBezTo>
                    <a:pt x="2286" y="2858"/>
                    <a:pt x="2322" y="2858"/>
                    <a:pt x="2334" y="2846"/>
                  </a:cubicBezTo>
                  <a:cubicBezTo>
                    <a:pt x="2405" y="2798"/>
                    <a:pt x="2441" y="2715"/>
                    <a:pt x="2405" y="2620"/>
                  </a:cubicBezTo>
                  <a:lnTo>
                    <a:pt x="1988" y="1619"/>
                  </a:lnTo>
                  <a:lnTo>
                    <a:pt x="1369" y="107"/>
                  </a:lnTo>
                  <a:cubicBezTo>
                    <a:pt x="1334" y="48"/>
                    <a:pt x="1274" y="0"/>
                    <a:pt x="1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sp>
        <p:nvSpPr>
          <p:cNvPr id="432" name="Google Shape;10843;p79">
            <a:extLst>
              <a:ext uri="{FF2B5EF4-FFF2-40B4-BE49-F238E27FC236}">
                <a16:creationId xmlns:a16="http://schemas.microsoft.com/office/drawing/2014/main" id="{3E4869C1-8BAC-3145-911C-13551D51217E}"/>
              </a:ext>
            </a:extLst>
          </p:cNvPr>
          <p:cNvSpPr/>
          <p:nvPr/>
        </p:nvSpPr>
        <p:spPr>
          <a:xfrm>
            <a:off x="2729829" y="3655668"/>
            <a:ext cx="723508" cy="725028"/>
          </a:xfrm>
          <a:custGeom>
            <a:avLst/>
            <a:gdLst/>
            <a:ahLst/>
            <a:cxnLst/>
            <a:rect l="l" t="t" r="r" b="b"/>
            <a:pathLst>
              <a:path w="11419" h="11443" extrusionOk="0">
                <a:moveTo>
                  <a:pt x="4644" y="3560"/>
                </a:moveTo>
                <a:lnTo>
                  <a:pt x="4727" y="3655"/>
                </a:lnTo>
                <a:lnTo>
                  <a:pt x="4132" y="4263"/>
                </a:lnTo>
                <a:cubicBezTo>
                  <a:pt x="3989" y="4084"/>
                  <a:pt x="3965" y="3834"/>
                  <a:pt x="4108" y="3655"/>
                </a:cubicBezTo>
                <a:lnTo>
                  <a:pt x="4120" y="3655"/>
                </a:lnTo>
                <a:cubicBezTo>
                  <a:pt x="4298" y="3655"/>
                  <a:pt x="4465" y="3620"/>
                  <a:pt x="4644" y="3560"/>
                </a:cubicBezTo>
                <a:close/>
                <a:moveTo>
                  <a:pt x="8751" y="5739"/>
                </a:moveTo>
                <a:lnTo>
                  <a:pt x="8918" y="5906"/>
                </a:lnTo>
                <a:cubicBezTo>
                  <a:pt x="8944" y="5932"/>
                  <a:pt x="8994" y="5951"/>
                  <a:pt x="9043" y="5951"/>
                </a:cubicBezTo>
                <a:cubicBezTo>
                  <a:pt x="9061" y="5951"/>
                  <a:pt x="9080" y="5948"/>
                  <a:pt x="9097" y="5941"/>
                </a:cubicBezTo>
                <a:cubicBezTo>
                  <a:pt x="9275" y="5894"/>
                  <a:pt x="9430" y="5858"/>
                  <a:pt x="9597" y="5846"/>
                </a:cubicBezTo>
                <a:lnTo>
                  <a:pt x="9704" y="5858"/>
                </a:lnTo>
                <a:cubicBezTo>
                  <a:pt x="10478" y="5918"/>
                  <a:pt x="11073" y="6561"/>
                  <a:pt x="11073" y="7335"/>
                </a:cubicBezTo>
                <a:cubicBezTo>
                  <a:pt x="11085" y="7454"/>
                  <a:pt x="11073" y="7585"/>
                  <a:pt x="11025" y="7716"/>
                </a:cubicBezTo>
                <a:lnTo>
                  <a:pt x="10121" y="6811"/>
                </a:lnTo>
                <a:cubicBezTo>
                  <a:pt x="10061" y="6739"/>
                  <a:pt x="9966" y="6692"/>
                  <a:pt x="9870" y="6644"/>
                </a:cubicBezTo>
                <a:cubicBezTo>
                  <a:pt x="9787" y="6620"/>
                  <a:pt x="9704" y="6608"/>
                  <a:pt x="9609" y="6608"/>
                </a:cubicBezTo>
                <a:cubicBezTo>
                  <a:pt x="9418" y="6608"/>
                  <a:pt x="9239" y="6680"/>
                  <a:pt x="9108" y="6811"/>
                </a:cubicBezTo>
                <a:cubicBezTo>
                  <a:pt x="8918" y="7001"/>
                  <a:pt x="8858" y="7299"/>
                  <a:pt x="8942" y="7573"/>
                </a:cubicBezTo>
                <a:cubicBezTo>
                  <a:pt x="8978" y="7680"/>
                  <a:pt x="9037" y="7763"/>
                  <a:pt x="9108" y="7823"/>
                </a:cubicBezTo>
                <a:lnTo>
                  <a:pt x="10013" y="8728"/>
                </a:lnTo>
                <a:cubicBezTo>
                  <a:pt x="9882" y="8775"/>
                  <a:pt x="9751" y="8787"/>
                  <a:pt x="9609" y="8787"/>
                </a:cubicBezTo>
                <a:cubicBezTo>
                  <a:pt x="8835" y="8787"/>
                  <a:pt x="8204" y="8180"/>
                  <a:pt x="8156" y="7418"/>
                </a:cubicBezTo>
                <a:lnTo>
                  <a:pt x="8144" y="7323"/>
                </a:lnTo>
                <a:cubicBezTo>
                  <a:pt x="8144" y="7156"/>
                  <a:pt x="8168" y="6977"/>
                  <a:pt x="8227" y="6811"/>
                </a:cubicBezTo>
                <a:cubicBezTo>
                  <a:pt x="8263" y="6751"/>
                  <a:pt x="8239" y="6680"/>
                  <a:pt x="8180" y="6632"/>
                </a:cubicBezTo>
                <a:lnTo>
                  <a:pt x="8025" y="6465"/>
                </a:lnTo>
                <a:lnTo>
                  <a:pt x="8751" y="5739"/>
                </a:lnTo>
                <a:close/>
                <a:moveTo>
                  <a:pt x="2393" y="6537"/>
                </a:moveTo>
                <a:lnTo>
                  <a:pt x="2751" y="6894"/>
                </a:lnTo>
                <a:lnTo>
                  <a:pt x="4632" y="8775"/>
                </a:lnTo>
                <a:lnTo>
                  <a:pt x="4894" y="9037"/>
                </a:lnTo>
                <a:lnTo>
                  <a:pt x="4358" y="9573"/>
                </a:lnTo>
                <a:lnTo>
                  <a:pt x="1858" y="7084"/>
                </a:lnTo>
                <a:lnTo>
                  <a:pt x="2393" y="6537"/>
                </a:lnTo>
                <a:close/>
                <a:moveTo>
                  <a:pt x="4155" y="0"/>
                </a:moveTo>
                <a:cubicBezTo>
                  <a:pt x="3882" y="0"/>
                  <a:pt x="3632" y="60"/>
                  <a:pt x="3382" y="179"/>
                </a:cubicBezTo>
                <a:cubicBezTo>
                  <a:pt x="3334" y="203"/>
                  <a:pt x="3286" y="250"/>
                  <a:pt x="3286" y="298"/>
                </a:cubicBezTo>
                <a:cubicBezTo>
                  <a:pt x="3274" y="357"/>
                  <a:pt x="3298" y="393"/>
                  <a:pt x="3334" y="441"/>
                </a:cubicBezTo>
                <a:lnTo>
                  <a:pt x="4417" y="1524"/>
                </a:lnTo>
                <a:cubicBezTo>
                  <a:pt x="4453" y="1560"/>
                  <a:pt x="4477" y="1608"/>
                  <a:pt x="4513" y="1667"/>
                </a:cubicBezTo>
                <a:cubicBezTo>
                  <a:pt x="4548" y="1810"/>
                  <a:pt x="4525" y="1965"/>
                  <a:pt x="4417" y="2060"/>
                </a:cubicBezTo>
                <a:cubicBezTo>
                  <a:pt x="4346" y="2143"/>
                  <a:pt x="4251" y="2167"/>
                  <a:pt x="4155" y="2167"/>
                </a:cubicBezTo>
                <a:cubicBezTo>
                  <a:pt x="4108" y="2167"/>
                  <a:pt x="4060" y="2155"/>
                  <a:pt x="4013" y="2143"/>
                </a:cubicBezTo>
                <a:cubicBezTo>
                  <a:pt x="3953" y="2108"/>
                  <a:pt x="3917" y="2096"/>
                  <a:pt x="3882" y="2048"/>
                </a:cubicBezTo>
                <a:lnTo>
                  <a:pt x="2798" y="965"/>
                </a:lnTo>
                <a:cubicBezTo>
                  <a:pt x="2762" y="928"/>
                  <a:pt x="2725" y="913"/>
                  <a:pt x="2684" y="913"/>
                </a:cubicBezTo>
                <a:cubicBezTo>
                  <a:pt x="2671" y="913"/>
                  <a:pt x="2657" y="914"/>
                  <a:pt x="2643" y="917"/>
                </a:cubicBezTo>
                <a:cubicBezTo>
                  <a:pt x="2584" y="929"/>
                  <a:pt x="2548" y="965"/>
                  <a:pt x="2524" y="1012"/>
                </a:cubicBezTo>
                <a:cubicBezTo>
                  <a:pt x="2405" y="1262"/>
                  <a:pt x="2346" y="1512"/>
                  <a:pt x="2346" y="1786"/>
                </a:cubicBezTo>
                <a:cubicBezTo>
                  <a:pt x="2346" y="2239"/>
                  <a:pt x="2524" y="2679"/>
                  <a:pt x="2846" y="3013"/>
                </a:cubicBezTo>
                <a:cubicBezTo>
                  <a:pt x="3096" y="3286"/>
                  <a:pt x="3417" y="3465"/>
                  <a:pt x="3798" y="3548"/>
                </a:cubicBezTo>
                <a:cubicBezTo>
                  <a:pt x="3655" y="3846"/>
                  <a:pt x="3715" y="4203"/>
                  <a:pt x="3941" y="4465"/>
                </a:cubicBezTo>
                <a:lnTo>
                  <a:pt x="3560" y="4846"/>
                </a:lnTo>
                <a:cubicBezTo>
                  <a:pt x="3405" y="5001"/>
                  <a:pt x="3334" y="5191"/>
                  <a:pt x="3334" y="5394"/>
                </a:cubicBezTo>
                <a:cubicBezTo>
                  <a:pt x="3334" y="5596"/>
                  <a:pt x="3405" y="5775"/>
                  <a:pt x="3524" y="5906"/>
                </a:cubicBezTo>
                <a:lnTo>
                  <a:pt x="2917" y="6513"/>
                </a:lnTo>
                <a:lnTo>
                  <a:pt x="2560" y="6156"/>
                </a:lnTo>
                <a:cubicBezTo>
                  <a:pt x="2530" y="6126"/>
                  <a:pt x="2486" y="6111"/>
                  <a:pt x="2441" y="6111"/>
                </a:cubicBezTo>
                <a:cubicBezTo>
                  <a:pt x="2396" y="6111"/>
                  <a:pt x="2352" y="6126"/>
                  <a:pt x="2322" y="6156"/>
                </a:cubicBezTo>
                <a:lnTo>
                  <a:pt x="1417" y="7061"/>
                </a:lnTo>
                <a:lnTo>
                  <a:pt x="60" y="8418"/>
                </a:lnTo>
                <a:cubicBezTo>
                  <a:pt x="0" y="8478"/>
                  <a:pt x="0" y="8597"/>
                  <a:pt x="60" y="8656"/>
                </a:cubicBezTo>
                <a:lnTo>
                  <a:pt x="1096" y="9704"/>
                </a:lnTo>
                <a:cubicBezTo>
                  <a:pt x="1125" y="9734"/>
                  <a:pt x="1170" y="9748"/>
                  <a:pt x="1215" y="9748"/>
                </a:cubicBezTo>
                <a:cubicBezTo>
                  <a:pt x="1259" y="9748"/>
                  <a:pt x="1304" y="9734"/>
                  <a:pt x="1334" y="9704"/>
                </a:cubicBezTo>
                <a:cubicBezTo>
                  <a:pt x="1393" y="9644"/>
                  <a:pt x="1393" y="9525"/>
                  <a:pt x="1334" y="9466"/>
                </a:cubicBezTo>
                <a:lnTo>
                  <a:pt x="417" y="8537"/>
                </a:lnTo>
                <a:lnTo>
                  <a:pt x="1667" y="7287"/>
                </a:lnTo>
                <a:lnTo>
                  <a:pt x="4167" y="9787"/>
                </a:lnTo>
                <a:lnTo>
                  <a:pt x="2917" y="11037"/>
                </a:lnTo>
                <a:lnTo>
                  <a:pt x="1810" y="9942"/>
                </a:lnTo>
                <a:cubicBezTo>
                  <a:pt x="1780" y="9912"/>
                  <a:pt x="1736" y="9897"/>
                  <a:pt x="1691" y="9897"/>
                </a:cubicBezTo>
                <a:cubicBezTo>
                  <a:pt x="1646" y="9897"/>
                  <a:pt x="1602" y="9912"/>
                  <a:pt x="1572" y="9942"/>
                </a:cubicBezTo>
                <a:cubicBezTo>
                  <a:pt x="1512" y="10002"/>
                  <a:pt x="1512" y="10121"/>
                  <a:pt x="1572" y="10180"/>
                </a:cubicBezTo>
                <a:lnTo>
                  <a:pt x="2798" y="11395"/>
                </a:lnTo>
                <a:cubicBezTo>
                  <a:pt x="2822" y="11430"/>
                  <a:pt x="2870" y="11442"/>
                  <a:pt x="2917" y="11442"/>
                </a:cubicBezTo>
                <a:cubicBezTo>
                  <a:pt x="2965" y="11442"/>
                  <a:pt x="3001" y="11430"/>
                  <a:pt x="3036" y="11395"/>
                </a:cubicBezTo>
                <a:lnTo>
                  <a:pt x="4394" y="10037"/>
                </a:lnTo>
                <a:lnTo>
                  <a:pt x="5298" y="9132"/>
                </a:lnTo>
                <a:cubicBezTo>
                  <a:pt x="5322" y="9109"/>
                  <a:pt x="5346" y="9061"/>
                  <a:pt x="5346" y="9013"/>
                </a:cubicBezTo>
                <a:cubicBezTo>
                  <a:pt x="5346" y="8966"/>
                  <a:pt x="5322" y="8930"/>
                  <a:pt x="5298" y="8894"/>
                </a:cubicBezTo>
                <a:lnTo>
                  <a:pt x="5025" y="8632"/>
                </a:lnTo>
                <a:lnTo>
                  <a:pt x="5644" y="8013"/>
                </a:lnTo>
                <a:cubicBezTo>
                  <a:pt x="5770" y="8094"/>
                  <a:pt x="5916" y="8135"/>
                  <a:pt x="6062" y="8135"/>
                </a:cubicBezTo>
                <a:cubicBezTo>
                  <a:pt x="6217" y="8135"/>
                  <a:pt x="6372" y="8088"/>
                  <a:pt x="6501" y="7989"/>
                </a:cubicBezTo>
                <a:cubicBezTo>
                  <a:pt x="6572" y="7930"/>
                  <a:pt x="6596" y="7823"/>
                  <a:pt x="6537" y="7751"/>
                </a:cubicBezTo>
                <a:cubicBezTo>
                  <a:pt x="6500" y="7708"/>
                  <a:pt x="6446" y="7682"/>
                  <a:pt x="6393" y="7682"/>
                </a:cubicBezTo>
                <a:cubicBezTo>
                  <a:pt x="6360" y="7682"/>
                  <a:pt x="6326" y="7692"/>
                  <a:pt x="6299" y="7716"/>
                </a:cubicBezTo>
                <a:cubicBezTo>
                  <a:pt x="6220" y="7778"/>
                  <a:pt x="6131" y="7806"/>
                  <a:pt x="6041" y="7806"/>
                </a:cubicBezTo>
                <a:cubicBezTo>
                  <a:pt x="5927" y="7806"/>
                  <a:pt x="5814" y="7760"/>
                  <a:pt x="5727" y="7680"/>
                </a:cubicBezTo>
                <a:cubicBezTo>
                  <a:pt x="5703" y="7644"/>
                  <a:pt x="5656" y="7632"/>
                  <a:pt x="5608" y="7632"/>
                </a:cubicBezTo>
                <a:cubicBezTo>
                  <a:pt x="5560" y="7632"/>
                  <a:pt x="5525" y="7644"/>
                  <a:pt x="5489" y="7680"/>
                </a:cubicBezTo>
                <a:lnTo>
                  <a:pt x="4763" y="8406"/>
                </a:lnTo>
                <a:lnTo>
                  <a:pt x="3108" y="6799"/>
                </a:lnTo>
                <a:lnTo>
                  <a:pt x="3834" y="6072"/>
                </a:lnTo>
                <a:cubicBezTo>
                  <a:pt x="3894" y="6013"/>
                  <a:pt x="3894" y="5894"/>
                  <a:pt x="3834" y="5834"/>
                </a:cubicBezTo>
                <a:lnTo>
                  <a:pt x="3751" y="5739"/>
                </a:lnTo>
                <a:cubicBezTo>
                  <a:pt x="3655" y="5644"/>
                  <a:pt x="3620" y="5549"/>
                  <a:pt x="3620" y="5430"/>
                </a:cubicBezTo>
                <a:cubicBezTo>
                  <a:pt x="3620" y="5310"/>
                  <a:pt x="3655" y="5203"/>
                  <a:pt x="3751" y="5108"/>
                </a:cubicBezTo>
                <a:lnTo>
                  <a:pt x="4251" y="4608"/>
                </a:lnTo>
                <a:lnTo>
                  <a:pt x="5096" y="3763"/>
                </a:lnTo>
                <a:lnTo>
                  <a:pt x="6013" y="2846"/>
                </a:lnTo>
                <a:cubicBezTo>
                  <a:pt x="6025" y="2834"/>
                  <a:pt x="6037" y="2822"/>
                  <a:pt x="6049" y="2822"/>
                </a:cubicBezTo>
                <a:cubicBezTo>
                  <a:pt x="6106" y="2780"/>
                  <a:pt x="6170" y="2761"/>
                  <a:pt x="6233" y="2761"/>
                </a:cubicBezTo>
                <a:cubicBezTo>
                  <a:pt x="6314" y="2761"/>
                  <a:pt x="6393" y="2792"/>
                  <a:pt x="6453" y="2846"/>
                </a:cubicBezTo>
                <a:lnTo>
                  <a:pt x="6477" y="2870"/>
                </a:lnTo>
                <a:cubicBezTo>
                  <a:pt x="6572" y="2965"/>
                  <a:pt x="6596" y="3132"/>
                  <a:pt x="6501" y="3263"/>
                </a:cubicBezTo>
                <a:cubicBezTo>
                  <a:pt x="6489" y="3286"/>
                  <a:pt x="6477" y="3298"/>
                  <a:pt x="6477" y="3310"/>
                </a:cubicBezTo>
                <a:lnTo>
                  <a:pt x="5477" y="4310"/>
                </a:lnTo>
                <a:cubicBezTo>
                  <a:pt x="5418" y="4370"/>
                  <a:pt x="5418" y="4489"/>
                  <a:pt x="5477" y="4548"/>
                </a:cubicBezTo>
                <a:cubicBezTo>
                  <a:pt x="5501" y="4584"/>
                  <a:pt x="5549" y="4596"/>
                  <a:pt x="5596" y="4596"/>
                </a:cubicBezTo>
                <a:cubicBezTo>
                  <a:pt x="5644" y="4596"/>
                  <a:pt x="5679" y="4572"/>
                  <a:pt x="5715" y="4548"/>
                </a:cubicBezTo>
                <a:lnTo>
                  <a:pt x="6715" y="3548"/>
                </a:lnTo>
                <a:cubicBezTo>
                  <a:pt x="6727" y="3536"/>
                  <a:pt x="6739" y="3525"/>
                  <a:pt x="6751" y="3525"/>
                </a:cubicBezTo>
                <a:cubicBezTo>
                  <a:pt x="6805" y="3481"/>
                  <a:pt x="6872" y="3460"/>
                  <a:pt x="6939" y="3460"/>
                </a:cubicBezTo>
                <a:cubicBezTo>
                  <a:pt x="7018" y="3460"/>
                  <a:pt x="7098" y="3490"/>
                  <a:pt x="7156" y="3548"/>
                </a:cubicBezTo>
                <a:lnTo>
                  <a:pt x="7168" y="3560"/>
                </a:lnTo>
                <a:cubicBezTo>
                  <a:pt x="7275" y="3667"/>
                  <a:pt x="7287" y="3834"/>
                  <a:pt x="7203" y="3965"/>
                </a:cubicBezTo>
                <a:cubicBezTo>
                  <a:pt x="7192" y="3989"/>
                  <a:pt x="7192" y="4001"/>
                  <a:pt x="7168" y="4013"/>
                </a:cubicBezTo>
                <a:lnTo>
                  <a:pt x="6180" y="5013"/>
                </a:lnTo>
                <a:cubicBezTo>
                  <a:pt x="6120" y="5072"/>
                  <a:pt x="6120" y="5191"/>
                  <a:pt x="6180" y="5251"/>
                </a:cubicBezTo>
                <a:cubicBezTo>
                  <a:pt x="6203" y="5275"/>
                  <a:pt x="6251" y="5299"/>
                  <a:pt x="6299" y="5299"/>
                </a:cubicBezTo>
                <a:cubicBezTo>
                  <a:pt x="6334" y="5299"/>
                  <a:pt x="6382" y="5275"/>
                  <a:pt x="6418" y="5251"/>
                </a:cubicBezTo>
                <a:lnTo>
                  <a:pt x="7406" y="4251"/>
                </a:lnTo>
                <a:cubicBezTo>
                  <a:pt x="7430" y="4239"/>
                  <a:pt x="7442" y="4215"/>
                  <a:pt x="7454" y="4215"/>
                </a:cubicBezTo>
                <a:cubicBezTo>
                  <a:pt x="7506" y="4179"/>
                  <a:pt x="7569" y="4160"/>
                  <a:pt x="7633" y="4160"/>
                </a:cubicBezTo>
                <a:cubicBezTo>
                  <a:pt x="7715" y="4160"/>
                  <a:pt x="7798" y="4191"/>
                  <a:pt x="7858" y="4251"/>
                </a:cubicBezTo>
                <a:lnTo>
                  <a:pt x="7870" y="4263"/>
                </a:lnTo>
                <a:cubicBezTo>
                  <a:pt x="7977" y="4370"/>
                  <a:pt x="7989" y="4537"/>
                  <a:pt x="7906" y="4668"/>
                </a:cubicBezTo>
                <a:cubicBezTo>
                  <a:pt x="7882" y="4679"/>
                  <a:pt x="7882" y="4703"/>
                  <a:pt x="7870" y="4715"/>
                </a:cubicBezTo>
                <a:lnTo>
                  <a:pt x="6870" y="5715"/>
                </a:lnTo>
                <a:cubicBezTo>
                  <a:pt x="6811" y="5775"/>
                  <a:pt x="6811" y="5894"/>
                  <a:pt x="6870" y="5953"/>
                </a:cubicBezTo>
                <a:cubicBezTo>
                  <a:pt x="6906" y="5977"/>
                  <a:pt x="6953" y="5989"/>
                  <a:pt x="6989" y="5989"/>
                </a:cubicBezTo>
                <a:cubicBezTo>
                  <a:pt x="7037" y="5989"/>
                  <a:pt x="7084" y="5977"/>
                  <a:pt x="7108" y="5953"/>
                </a:cubicBezTo>
                <a:lnTo>
                  <a:pt x="8108" y="4953"/>
                </a:lnTo>
                <a:cubicBezTo>
                  <a:pt x="8120" y="4941"/>
                  <a:pt x="8144" y="4918"/>
                  <a:pt x="8156" y="4918"/>
                </a:cubicBezTo>
                <a:cubicBezTo>
                  <a:pt x="8208" y="4881"/>
                  <a:pt x="8272" y="4863"/>
                  <a:pt x="8335" y="4863"/>
                </a:cubicBezTo>
                <a:cubicBezTo>
                  <a:pt x="8418" y="4863"/>
                  <a:pt x="8501" y="4893"/>
                  <a:pt x="8561" y="4953"/>
                </a:cubicBezTo>
                <a:lnTo>
                  <a:pt x="8573" y="4965"/>
                </a:lnTo>
                <a:cubicBezTo>
                  <a:pt x="8680" y="5072"/>
                  <a:pt x="8692" y="5239"/>
                  <a:pt x="8597" y="5370"/>
                </a:cubicBezTo>
                <a:cubicBezTo>
                  <a:pt x="8585" y="5382"/>
                  <a:pt x="8573" y="5394"/>
                  <a:pt x="8573" y="5418"/>
                </a:cubicBezTo>
                <a:lnTo>
                  <a:pt x="6715" y="7275"/>
                </a:lnTo>
                <a:cubicBezTo>
                  <a:pt x="6656" y="7335"/>
                  <a:pt x="6656" y="7454"/>
                  <a:pt x="6715" y="7513"/>
                </a:cubicBezTo>
                <a:cubicBezTo>
                  <a:pt x="6739" y="7537"/>
                  <a:pt x="6787" y="7561"/>
                  <a:pt x="6834" y="7561"/>
                </a:cubicBezTo>
                <a:cubicBezTo>
                  <a:pt x="6870" y="7561"/>
                  <a:pt x="6918" y="7537"/>
                  <a:pt x="6953" y="7513"/>
                </a:cubicBezTo>
                <a:lnTo>
                  <a:pt x="7787" y="6680"/>
                </a:lnTo>
                <a:lnTo>
                  <a:pt x="7870" y="6763"/>
                </a:lnTo>
                <a:cubicBezTo>
                  <a:pt x="7811" y="6942"/>
                  <a:pt x="7787" y="7120"/>
                  <a:pt x="7787" y="7287"/>
                </a:cubicBezTo>
                <a:lnTo>
                  <a:pt x="7787" y="7299"/>
                </a:lnTo>
                <a:lnTo>
                  <a:pt x="7799" y="7406"/>
                </a:lnTo>
                <a:cubicBezTo>
                  <a:pt x="7823" y="7870"/>
                  <a:pt x="8037" y="8287"/>
                  <a:pt x="8358" y="8597"/>
                </a:cubicBezTo>
                <a:cubicBezTo>
                  <a:pt x="8692" y="8906"/>
                  <a:pt x="9132" y="9085"/>
                  <a:pt x="9597" y="9085"/>
                </a:cubicBezTo>
                <a:cubicBezTo>
                  <a:pt x="9870" y="9085"/>
                  <a:pt x="10121" y="9025"/>
                  <a:pt x="10371" y="8906"/>
                </a:cubicBezTo>
                <a:cubicBezTo>
                  <a:pt x="10418" y="8882"/>
                  <a:pt x="10466" y="8835"/>
                  <a:pt x="10466" y="8787"/>
                </a:cubicBezTo>
                <a:cubicBezTo>
                  <a:pt x="10478" y="8728"/>
                  <a:pt x="10442" y="8692"/>
                  <a:pt x="10418" y="8644"/>
                </a:cubicBezTo>
                <a:lnTo>
                  <a:pt x="9335" y="7537"/>
                </a:lnTo>
                <a:cubicBezTo>
                  <a:pt x="9287" y="7501"/>
                  <a:pt x="9251" y="7454"/>
                  <a:pt x="9251" y="7406"/>
                </a:cubicBezTo>
                <a:cubicBezTo>
                  <a:pt x="9192" y="7263"/>
                  <a:pt x="9239" y="7108"/>
                  <a:pt x="9347" y="7001"/>
                </a:cubicBezTo>
                <a:cubicBezTo>
                  <a:pt x="9418" y="6930"/>
                  <a:pt x="9513" y="6882"/>
                  <a:pt x="9609" y="6882"/>
                </a:cubicBezTo>
                <a:cubicBezTo>
                  <a:pt x="9656" y="6882"/>
                  <a:pt x="9704" y="6906"/>
                  <a:pt x="9751" y="6918"/>
                </a:cubicBezTo>
                <a:cubicBezTo>
                  <a:pt x="9811" y="6942"/>
                  <a:pt x="9847" y="6965"/>
                  <a:pt x="9882" y="7001"/>
                </a:cubicBezTo>
                <a:lnTo>
                  <a:pt x="10966" y="8097"/>
                </a:lnTo>
                <a:cubicBezTo>
                  <a:pt x="11000" y="8122"/>
                  <a:pt x="11034" y="8142"/>
                  <a:pt x="11073" y="8142"/>
                </a:cubicBezTo>
                <a:cubicBezTo>
                  <a:pt x="11088" y="8142"/>
                  <a:pt x="11104" y="8139"/>
                  <a:pt x="11121" y="8132"/>
                </a:cubicBezTo>
                <a:cubicBezTo>
                  <a:pt x="11180" y="8120"/>
                  <a:pt x="11216" y="8097"/>
                  <a:pt x="11240" y="8049"/>
                </a:cubicBezTo>
                <a:cubicBezTo>
                  <a:pt x="11359" y="7799"/>
                  <a:pt x="11418" y="7537"/>
                  <a:pt x="11418" y="7275"/>
                </a:cubicBezTo>
                <a:cubicBezTo>
                  <a:pt x="11418" y="6858"/>
                  <a:pt x="11252" y="6430"/>
                  <a:pt x="10918" y="6084"/>
                </a:cubicBezTo>
                <a:cubicBezTo>
                  <a:pt x="10609" y="5751"/>
                  <a:pt x="10180" y="5549"/>
                  <a:pt x="9728" y="5513"/>
                </a:cubicBezTo>
                <a:lnTo>
                  <a:pt x="9632" y="5501"/>
                </a:lnTo>
                <a:lnTo>
                  <a:pt x="9609" y="5501"/>
                </a:lnTo>
                <a:cubicBezTo>
                  <a:pt x="9454" y="5501"/>
                  <a:pt x="9275" y="5537"/>
                  <a:pt x="9097" y="5596"/>
                </a:cubicBezTo>
                <a:lnTo>
                  <a:pt x="8954" y="5453"/>
                </a:lnTo>
                <a:cubicBezTo>
                  <a:pt x="9049" y="5215"/>
                  <a:pt x="9001" y="4953"/>
                  <a:pt x="8811" y="4763"/>
                </a:cubicBezTo>
                <a:lnTo>
                  <a:pt x="8799" y="4739"/>
                </a:lnTo>
                <a:cubicBezTo>
                  <a:pt x="8656" y="4608"/>
                  <a:pt x="8477" y="4548"/>
                  <a:pt x="8299" y="4548"/>
                </a:cubicBezTo>
                <a:cubicBezTo>
                  <a:pt x="8323" y="4370"/>
                  <a:pt x="8239" y="4191"/>
                  <a:pt x="8108" y="4060"/>
                </a:cubicBezTo>
                <a:lnTo>
                  <a:pt x="8096" y="4048"/>
                </a:lnTo>
                <a:cubicBezTo>
                  <a:pt x="7965" y="3906"/>
                  <a:pt x="7775" y="3846"/>
                  <a:pt x="7596" y="3846"/>
                </a:cubicBezTo>
                <a:cubicBezTo>
                  <a:pt x="7620" y="3667"/>
                  <a:pt x="7537" y="3489"/>
                  <a:pt x="7406" y="3358"/>
                </a:cubicBezTo>
                <a:lnTo>
                  <a:pt x="7394" y="3346"/>
                </a:lnTo>
                <a:cubicBezTo>
                  <a:pt x="7263" y="3215"/>
                  <a:pt x="7084" y="3155"/>
                  <a:pt x="6906" y="3155"/>
                </a:cubicBezTo>
                <a:cubicBezTo>
                  <a:pt x="6918" y="2977"/>
                  <a:pt x="6846" y="2798"/>
                  <a:pt x="6703" y="2655"/>
                </a:cubicBezTo>
                <a:lnTo>
                  <a:pt x="6692" y="2643"/>
                </a:lnTo>
                <a:cubicBezTo>
                  <a:pt x="6565" y="2516"/>
                  <a:pt x="6400" y="2453"/>
                  <a:pt x="6235" y="2453"/>
                </a:cubicBezTo>
                <a:cubicBezTo>
                  <a:pt x="6152" y="2453"/>
                  <a:pt x="6068" y="2469"/>
                  <a:pt x="5989" y="2501"/>
                </a:cubicBezTo>
                <a:lnTo>
                  <a:pt x="5858" y="2358"/>
                </a:lnTo>
                <a:cubicBezTo>
                  <a:pt x="5918" y="2179"/>
                  <a:pt x="5953" y="2001"/>
                  <a:pt x="5953" y="1846"/>
                </a:cubicBezTo>
                <a:lnTo>
                  <a:pt x="5953" y="1822"/>
                </a:lnTo>
                <a:lnTo>
                  <a:pt x="5930" y="1727"/>
                </a:lnTo>
                <a:cubicBezTo>
                  <a:pt x="5918" y="1465"/>
                  <a:pt x="5846" y="1215"/>
                  <a:pt x="5727" y="988"/>
                </a:cubicBezTo>
                <a:cubicBezTo>
                  <a:pt x="5693" y="937"/>
                  <a:pt x="5628" y="898"/>
                  <a:pt x="5567" y="898"/>
                </a:cubicBezTo>
                <a:cubicBezTo>
                  <a:pt x="5544" y="898"/>
                  <a:pt x="5521" y="904"/>
                  <a:pt x="5501" y="917"/>
                </a:cubicBezTo>
                <a:cubicBezTo>
                  <a:pt x="5429" y="965"/>
                  <a:pt x="5382" y="1072"/>
                  <a:pt x="5429" y="1143"/>
                </a:cubicBezTo>
                <a:cubicBezTo>
                  <a:pt x="5537" y="1334"/>
                  <a:pt x="5596" y="1524"/>
                  <a:pt x="5608" y="1739"/>
                </a:cubicBezTo>
                <a:lnTo>
                  <a:pt x="5620" y="1846"/>
                </a:lnTo>
                <a:cubicBezTo>
                  <a:pt x="5620" y="2001"/>
                  <a:pt x="5596" y="2167"/>
                  <a:pt x="5513" y="2346"/>
                </a:cubicBezTo>
                <a:cubicBezTo>
                  <a:pt x="5489" y="2405"/>
                  <a:pt x="5513" y="2477"/>
                  <a:pt x="5560" y="2524"/>
                </a:cubicBezTo>
                <a:lnTo>
                  <a:pt x="5727" y="2691"/>
                </a:lnTo>
                <a:lnTo>
                  <a:pt x="5001" y="3417"/>
                </a:lnTo>
                <a:lnTo>
                  <a:pt x="4834" y="3251"/>
                </a:lnTo>
                <a:cubicBezTo>
                  <a:pt x="4800" y="3225"/>
                  <a:pt x="4753" y="3205"/>
                  <a:pt x="4707" y="3205"/>
                </a:cubicBezTo>
                <a:cubicBezTo>
                  <a:pt x="4690" y="3205"/>
                  <a:pt x="4672" y="3208"/>
                  <a:pt x="4656" y="3215"/>
                </a:cubicBezTo>
                <a:cubicBezTo>
                  <a:pt x="4477" y="3274"/>
                  <a:pt x="4310" y="3298"/>
                  <a:pt x="4155" y="3298"/>
                </a:cubicBezTo>
                <a:lnTo>
                  <a:pt x="4048" y="3286"/>
                </a:lnTo>
                <a:cubicBezTo>
                  <a:pt x="3274" y="3227"/>
                  <a:pt x="2679" y="2584"/>
                  <a:pt x="2679" y="1822"/>
                </a:cubicBezTo>
                <a:cubicBezTo>
                  <a:pt x="2679" y="1691"/>
                  <a:pt x="2691" y="1560"/>
                  <a:pt x="2739" y="1429"/>
                </a:cubicBezTo>
                <a:lnTo>
                  <a:pt x="3644" y="2334"/>
                </a:lnTo>
                <a:cubicBezTo>
                  <a:pt x="3703" y="2405"/>
                  <a:pt x="3798" y="2453"/>
                  <a:pt x="3894" y="2501"/>
                </a:cubicBezTo>
                <a:cubicBezTo>
                  <a:pt x="3989" y="2524"/>
                  <a:pt x="4060" y="2536"/>
                  <a:pt x="4155" y="2536"/>
                </a:cubicBezTo>
                <a:cubicBezTo>
                  <a:pt x="4346" y="2536"/>
                  <a:pt x="4525" y="2465"/>
                  <a:pt x="4656" y="2334"/>
                </a:cubicBezTo>
                <a:cubicBezTo>
                  <a:pt x="4846" y="2143"/>
                  <a:pt x="4929" y="1846"/>
                  <a:pt x="4822" y="1572"/>
                </a:cubicBezTo>
                <a:lnTo>
                  <a:pt x="4822" y="1560"/>
                </a:lnTo>
                <a:cubicBezTo>
                  <a:pt x="4787" y="1489"/>
                  <a:pt x="4751" y="1393"/>
                  <a:pt x="4656" y="1310"/>
                </a:cubicBezTo>
                <a:lnTo>
                  <a:pt x="3751" y="393"/>
                </a:lnTo>
                <a:cubicBezTo>
                  <a:pt x="3882" y="357"/>
                  <a:pt x="4013" y="334"/>
                  <a:pt x="4144" y="334"/>
                </a:cubicBezTo>
                <a:cubicBezTo>
                  <a:pt x="4489" y="334"/>
                  <a:pt x="4798" y="441"/>
                  <a:pt x="5060" y="655"/>
                </a:cubicBezTo>
                <a:cubicBezTo>
                  <a:pt x="5088" y="678"/>
                  <a:pt x="5121" y="689"/>
                  <a:pt x="5155" y="689"/>
                </a:cubicBezTo>
                <a:cubicBezTo>
                  <a:pt x="5208" y="689"/>
                  <a:pt x="5262" y="663"/>
                  <a:pt x="5298" y="619"/>
                </a:cubicBezTo>
                <a:cubicBezTo>
                  <a:pt x="5358" y="548"/>
                  <a:pt x="5346" y="441"/>
                  <a:pt x="5263" y="381"/>
                </a:cubicBezTo>
                <a:cubicBezTo>
                  <a:pt x="4941" y="131"/>
                  <a:pt x="4548" y="0"/>
                  <a:pt x="4155" y="0"/>
                </a:cubicBezTo>
                <a:close/>
              </a:path>
            </a:pathLst>
          </a:custGeo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</a:endParaRPr>
          </a:p>
        </p:txBody>
      </p:sp>
      <p:grpSp>
        <p:nvGrpSpPr>
          <p:cNvPr id="433" name="Google Shape;10844;p79">
            <a:extLst>
              <a:ext uri="{FF2B5EF4-FFF2-40B4-BE49-F238E27FC236}">
                <a16:creationId xmlns:a16="http://schemas.microsoft.com/office/drawing/2014/main" id="{4383ACBA-7F52-DD35-5C43-2A2026A0169F}"/>
              </a:ext>
            </a:extLst>
          </p:cNvPr>
          <p:cNvGrpSpPr/>
          <p:nvPr/>
        </p:nvGrpSpPr>
        <p:grpSpPr>
          <a:xfrm>
            <a:off x="1841904" y="3666122"/>
            <a:ext cx="726550" cy="709252"/>
            <a:chOff x="1303876" y="2419377"/>
            <a:chExt cx="363275" cy="354626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34" name="Google Shape;10845;p79">
              <a:extLst>
                <a:ext uri="{FF2B5EF4-FFF2-40B4-BE49-F238E27FC236}">
                  <a16:creationId xmlns:a16="http://schemas.microsoft.com/office/drawing/2014/main" id="{887ABD30-CCF2-9738-3645-5FDF424BFCE2}"/>
                </a:ext>
              </a:extLst>
            </p:cNvPr>
            <p:cNvSpPr/>
            <p:nvPr/>
          </p:nvSpPr>
          <p:spPr>
            <a:xfrm>
              <a:off x="1303876" y="2507701"/>
              <a:ext cx="363275" cy="266302"/>
            </a:xfrm>
            <a:custGeom>
              <a:avLst/>
              <a:gdLst/>
              <a:ahLst/>
              <a:cxnLst/>
              <a:rect l="l" t="t" r="r" b="b"/>
              <a:pathLst>
                <a:path w="11467" h="8406" extrusionOk="0">
                  <a:moveTo>
                    <a:pt x="3251" y="1631"/>
                  </a:moveTo>
                  <a:lnTo>
                    <a:pt x="3680" y="2060"/>
                  </a:lnTo>
                  <a:lnTo>
                    <a:pt x="2060" y="3691"/>
                  </a:lnTo>
                  <a:lnTo>
                    <a:pt x="1620" y="3262"/>
                  </a:lnTo>
                  <a:lnTo>
                    <a:pt x="3251" y="1631"/>
                  </a:lnTo>
                  <a:close/>
                  <a:moveTo>
                    <a:pt x="8156" y="1929"/>
                  </a:moveTo>
                  <a:lnTo>
                    <a:pt x="9799" y="3560"/>
                  </a:lnTo>
                  <a:lnTo>
                    <a:pt x="9371" y="3989"/>
                  </a:lnTo>
                  <a:lnTo>
                    <a:pt x="7728" y="2357"/>
                  </a:lnTo>
                  <a:lnTo>
                    <a:pt x="8156" y="1929"/>
                  </a:lnTo>
                  <a:close/>
                  <a:moveTo>
                    <a:pt x="7609" y="2715"/>
                  </a:moveTo>
                  <a:lnTo>
                    <a:pt x="9014" y="4108"/>
                  </a:lnTo>
                  <a:lnTo>
                    <a:pt x="8692" y="4405"/>
                  </a:lnTo>
                  <a:cubicBezTo>
                    <a:pt x="8656" y="4453"/>
                    <a:pt x="8621" y="4501"/>
                    <a:pt x="8597" y="4560"/>
                  </a:cubicBezTo>
                  <a:cubicBezTo>
                    <a:pt x="8561" y="4620"/>
                    <a:pt x="8549" y="4679"/>
                    <a:pt x="8549" y="4739"/>
                  </a:cubicBezTo>
                  <a:cubicBezTo>
                    <a:pt x="8537" y="4870"/>
                    <a:pt x="8490" y="4989"/>
                    <a:pt x="8383" y="5072"/>
                  </a:cubicBezTo>
                  <a:lnTo>
                    <a:pt x="7847" y="5620"/>
                  </a:lnTo>
                  <a:lnTo>
                    <a:pt x="5930" y="3691"/>
                  </a:lnTo>
                  <a:lnTo>
                    <a:pt x="6609" y="3429"/>
                  </a:lnTo>
                  <a:cubicBezTo>
                    <a:pt x="6609" y="3429"/>
                    <a:pt x="6632" y="3429"/>
                    <a:pt x="6632" y="3417"/>
                  </a:cubicBezTo>
                  <a:cubicBezTo>
                    <a:pt x="6739" y="3358"/>
                    <a:pt x="6823" y="3262"/>
                    <a:pt x="6882" y="3155"/>
                  </a:cubicBezTo>
                  <a:cubicBezTo>
                    <a:pt x="7109" y="3119"/>
                    <a:pt x="7299" y="3012"/>
                    <a:pt x="7466" y="2858"/>
                  </a:cubicBezTo>
                  <a:lnTo>
                    <a:pt x="7609" y="2715"/>
                  </a:lnTo>
                  <a:close/>
                  <a:moveTo>
                    <a:pt x="3846" y="6084"/>
                  </a:moveTo>
                  <a:lnTo>
                    <a:pt x="4120" y="6358"/>
                  </a:lnTo>
                  <a:lnTo>
                    <a:pt x="3739" y="6727"/>
                  </a:lnTo>
                  <a:lnTo>
                    <a:pt x="3656" y="6822"/>
                  </a:lnTo>
                  <a:cubicBezTo>
                    <a:pt x="3620" y="6846"/>
                    <a:pt x="3584" y="6858"/>
                    <a:pt x="3537" y="6858"/>
                  </a:cubicBezTo>
                  <a:cubicBezTo>
                    <a:pt x="3489" y="6858"/>
                    <a:pt x="3441" y="6846"/>
                    <a:pt x="3418" y="6822"/>
                  </a:cubicBezTo>
                  <a:lnTo>
                    <a:pt x="3382" y="6787"/>
                  </a:lnTo>
                  <a:cubicBezTo>
                    <a:pt x="3322" y="6727"/>
                    <a:pt x="3322" y="6608"/>
                    <a:pt x="3382" y="6548"/>
                  </a:cubicBezTo>
                  <a:lnTo>
                    <a:pt x="3846" y="6084"/>
                  </a:lnTo>
                  <a:close/>
                  <a:moveTo>
                    <a:pt x="4334" y="6608"/>
                  </a:moveTo>
                  <a:lnTo>
                    <a:pt x="4608" y="6882"/>
                  </a:lnTo>
                  <a:lnTo>
                    <a:pt x="4311" y="7156"/>
                  </a:lnTo>
                  <a:lnTo>
                    <a:pt x="4227" y="7239"/>
                  </a:lnTo>
                  <a:cubicBezTo>
                    <a:pt x="4203" y="7263"/>
                    <a:pt x="4156" y="7275"/>
                    <a:pt x="4108" y="7275"/>
                  </a:cubicBezTo>
                  <a:cubicBezTo>
                    <a:pt x="4072" y="7275"/>
                    <a:pt x="4025" y="7263"/>
                    <a:pt x="3989" y="7239"/>
                  </a:cubicBezTo>
                  <a:lnTo>
                    <a:pt x="3965" y="7203"/>
                  </a:lnTo>
                  <a:cubicBezTo>
                    <a:pt x="3906" y="7144"/>
                    <a:pt x="3906" y="7037"/>
                    <a:pt x="3965" y="6977"/>
                  </a:cubicBezTo>
                  <a:lnTo>
                    <a:pt x="4334" y="6608"/>
                  </a:lnTo>
                  <a:close/>
                  <a:moveTo>
                    <a:pt x="4858" y="7096"/>
                  </a:moveTo>
                  <a:lnTo>
                    <a:pt x="5132" y="7370"/>
                  </a:lnTo>
                  <a:lnTo>
                    <a:pt x="4954" y="7537"/>
                  </a:lnTo>
                  <a:lnTo>
                    <a:pt x="4811" y="7668"/>
                  </a:lnTo>
                  <a:cubicBezTo>
                    <a:pt x="4781" y="7697"/>
                    <a:pt x="4742" y="7712"/>
                    <a:pt x="4704" y="7712"/>
                  </a:cubicBezTo>
                  <a:cubicBezTo>
                    <a:pt x="4665" y="7712"/>
                    <a:pt x="4626" y="7697"/>
                    <a:pt x="4596" y="7668"/>
                  </a:cubicBezTo>
                  <a:lnTo>
                    <a:pt x="4549" y="7620"/>
                  </a:lnTo>
                  <a:cubicBezTo>
                    <a:pt x="4513" y="7596"/>
                    <a:pt x="4501" y="7549"/>
                    <a:pt x="4501" y="7513"/>
                  </a:cubicBezTo>
                  <a:cubicBezTo>
                    <a:pt x="4501" y="7477"/>
                    <a:pt x="4513" y="7441"/>
                    <a:pt x="4549" y="7418"/>
                  </a:cubicBezTo>
                  <a:lnTo>
                    <a:pt x="4858" y="7096"/>
                  </a:lnTo>
                  <a:close/>
                  <a:moveTo>
                    <a:pt x="3811" y="2417"/>
                  </a:moveTo>
                  <a:lnTo>
                    <a:pt x="3965" y="2560"/>
                  </a:lnTo>
                  <a:cubicBezTo>
                    <a:pt x="4181" y="2776"/>
                    <a:pt x="4462" y="2894"/>
                    <a:pt x="4756" y="2894"/>
                  </a:cubicBezTo>
                  <a:cubicBezTo>
                    <a:pt x="4771" y="2894"/>
                    <a:pt x="4785" y="2894"/>
                    <a:pt x="4799" y="2893"/>
                  </a:cubicBezTo>
                  <a:cubicBezTo>
                    <a:pt x="5394" y="2858"/>
                    <a:pt x="6168" y="2798"/>
                    <a:pt x="6549" y="2703"/>
                  </a:cubicBezTo>
                  <a:cubicBezTo>
                    <a:pt x="6573" y="2715"/>
                    <a:pt x="6597" y="2738"/>
                    <a:pt x="6609" y="2774"/>
                  </a:cubicBezTo>
                  <a:cubicBezTo>
                    <a:pt x="6632" y="2834"/>
                    <a:pt x="6632" y="2893"/>
                    <a:pt x="6597" y="2953"/>
                  </a:cubicBezTo>
                  <a:cubicBezTo>
                    <a:pt x="6573" y="3024"/>
                    <a:pt x="6525" y="3084"/>
                    <a:pt x="6466" y="3119"/>
                  </a:cubicBezTo>
                  <a:lnTo>
                    <a:pt x="5561" y="3489"/>
                  </a:lnTo>
                  <a:cubicBezTo>
                    <a:pt x="5501" y="3500"/>
                    <a:pt x="5466" y="3560"/>
                    <a:pt x="5454" y="3608"/>
                  </a:cubicBezTo>
                  <a:cubicBezTo>
                    <a:pt x="5442" y="3667"/>
                    <a:pt x="5454" y="3727"/>
                    <a:pt x="5501" y="3750"/>
                  </a:cubicBezTo>
                  <a:lnTo>
                    <a:pt x="7716" y="5977"/>
                  </a:lnTo>
                  <a:lnTo>
                    <a:pt x="8013" y="6275"/>
                  </a:lnTo>
                  <a:cubicBezTo>
                    <a:pt x="8097" y="6346"/>
                    <a:pt x="8097" y="6453"/>
                    <a:pt x="8025" y="6513"/>
                  </a:cubicBezTo>
                  <a:lnTo>
                    <a:pt x="8002" y="6537"/>
                  </a:lnTo>
                  <a:cubicBezTo>
                    <a:pt x="7972" y="6566"/>
                    <a:pt x="7927" y="6581"/>
                    <a:pt x="7882" y="6581"/>
                  </a:cubicBezTo>
                  <a:cubicBezTo>
                    <a:pt x="7838" y="6581"/>
                    <a:pt x="7793" y="6566"/>
                    <a:pt x="7763" y="6537"/>
                  </a:cubicBezTo>
                  <a:lnTo>
                    <a:pt x="7668" y="6453"/>
                  </a:lnTo>
                  <a:lnTo>
                    <a:pt x="5775" y="4560"/>
                  </a:lnTo>
                  <a:cubicBezTo>
                    <a:pt x="5745" y="4530"/>
                    <a:pt x="5701" y="4515"/>
                    <a:pt x="5656" y="4515"/>
                  </a:cubicBezTo>
                  <a:cubicBezTo>
                    <a:pt x="5611" y="4515"/>
                    <a:pt x="5567" y="4530"/>
                    <a:pt x="5537" y="4560"/>
                  </a:cubicBezTo>
                  <a:cubicBezTo>
                    <a:pt x="5477" y="4620"/>
                    <a:pt x="5477" y="4739"/>
                    <a:pt x="5537" y="4798"/>
                  </a:cubicBezTo>
                  <a:lnTo>
                    <a:pt x="7430" y="6691"/>
                  </a:lnTo>
                  <a:cubicBezTo>
                    <a:pt x="7490" y="6751"/>
                    <a:pt x="7490" y="6846"/>
                    <a:pt x="7430" y="6906"/>
                  </a:cubicBezTo>
                  <a:lnTo>
                    <a:pt x="7406" y="6941"/>
                  </a:lnTo>
                  <a:cubicBezTo>
                    <a:pt x="7376" y="6971"/>
                    <a:pt x="7335" y="6986"/>
                    <a:pt x="7293" y="6986"/>
                  </a:cubicBezTo>
                  <a:cubicBezTo>
                    <a:pt x="7251" y="6986"/>
                    <a:pt x="7210" y="6971"/>
                    <a:pt x="7180" y="6941"/>
                  </a:cubicBezTo>
                  <a:lnTo>
                    <a:pt x="7120" y="6882"/>
                  </a:lnTo>
                  <a:lnTo>
                    <a:pt x="5120" y="4882"/>
                  </a:lnTo>
                  <a:cubicBezTo>
                    <a:pt x="5096" y="4852"/>
                    <a:pt x="5055" y="4837"/>
                    <a:pt x="5010" y="4837"/>
                  </a:cubicBezTo>
                  <a:cubicBezTo>
                    <a:pt x="4965" y="4837"/>
                    <a:pt x="4918" y="4852"/>
                    <a:pt x="4882" y="4882"/>
                  </a:cubicBezTo>
                  <a:cubicBezTo>
                    <a:pt x="4823" y="4941"/>
                    <a:pt x="4823" y="5060"/>
                    <a:pt x="4882" y="5120"/>
                  </a:cubicBezTo>
                  <a:lnTo>
                    <a:pt x="6882" y="7120"/>
                  </a:lnTo>
                  <a:cubicBezTo>
                    <a:pt x="6906" y="7144"/>
                    <a:pt x="6930" y="7191"/>
                    <a:pt x="6930" y="7227"/>
                  </a:cubicBezTo>
                  <a:cubicBezTo>
                    <a:pt x="6930" y="7251"/>
                    <a:pt x="6906" y="7299"/>
                    <a:pt x="6882" y="7322"/>
                  </a:cubicBezTo>
                  <a:lnTo>
                    <a:pt x="6835" y="7370"/>
                  </a:lnTo>
                  <a:cubicBezTo>
                    <a:pt x="6805" y="7400"/>
                    <a:pt x="6763" y="7415"/>
                    <a:pt x="6722" y="7415"/>
                  </a:cubicBezTo>
                  <a:cubicBezTo>
                    <a:pt x="6680" y="7415"/>
                    <a:pt x="6638" y="7400"/>
                    <a:pt x="6609" y="7370"/>
                  </a:cubicBezTo>
                  <a:lnTo>
                    <a:pt x="6478" y="7239"/>
                  </a:lnTo>
                  <a:lnTo>
                    <a:pt x="4799" y="5560"/>
                  </a:lnTo>
                  <a:cubicBezTo>
                    <a:pt x="4769" y="5530"/>
                    <a:pt x="4724" y="5516"/>
                    <a:pt x="4680" y="5516"/>
                  </a:cubicBezTo>
                  <a:cubicBezTo>
                    <a:pt x="4635" y="5516"/>
                    <a:pt x="4590" y="5530"/>
                    <a:pt x="4561" y="5560"/>
                  </a:cubicBezTo>
                  <a:cubicBezTo>
                    <a:pt x="4501" y="5620"/>
                    <a:pt x="4501" y="5739"/>
                    <a:pt x="4561" y="5798"/>
                  </a:cubicBezTo>
                  <a:lnTo>
                    <a:pt x="6239" y="7477"/>
                  </a:lnTo>
                  <a:cubicBezTo>
                    <a:pt x="6275" y="7501"/>
                    <a:pt x="6287" y="7537"/>
                    <a:pt x="6287" y="7584"/>
                  </a:cubicBezTo>
                  <a:cubicBezTo>
                    <a:pt x="6287" y="7620"/>
                    <a:pt x="6275" y="7656"/>
                    <a:pt x="6239" y="7680"/>
                  </a:cubicBezTo>
                  <a:lnTo>
                    <a:pt x="6180" y="7739"/>
                  </a:lnTo>
                  <a:cubicBezTo>
                    <a:pt x="6150" y="7769"/>
                    <a:pt x="6114" y="7784"/>
                    <a:pt x="6080" y="7784"/>
                  </a:cubicBezTo>
                  <a:cubicBezTo>
                    <a:pt x="6046" y="7784"/>
                    <a:pt x="6013" y="7769"/>
                    <a:pt x="5989" y="7739"/>
                  </a:cubicBezTo>
                  <a:lnTo>
                    <a:pt x="3037" y="4798"/>
                  </a:lnTo>
                  <a:cubicBezTo>
                    <a:pt x="2953" y="4703"/>
                    <a:pt x="2894" y="4584"/>
                    <a:pt x="2882" y="4453"/>
                  </a:cubicBezTo>
                  <a:cubicBezTo>
                    <a:pt x="2882" y="4393"/>
                    <a:pt x="2858" y="4334"/>
                    <a:pt x="2834" y="4274"/>
                  </a:cubicBezTo>
                  <a:cubicBezTo>
                    <a:pt x="2799" y="4215"/>
                    <a:pt x="2775" y="4167"/>
                    <a:pt x="2727" y="4131"/>
                  </a:cubicBezTo>
                  <a:lnTo>
                    <a:pt x="2418" y="3810"/>
                  </a:lnTo>
                  <a:lnTo>
                    <a:pt x="3811" y="2417"/>
                  </a:lnTo>
                  <a:close/>
                  <a:moveTo>
                    <a:pt x="5370" y="7572"/>
                  </a:moveTo>
                  <a:lnTo>
                    <a:pt x="5632" y="7846"/>
                  </a:lnTo>
                  <a:lnTo>
                    <a:pt x="5454" y="8025"/>
                  </a:lnTo>
                  <a:cubicBezTo>
                    <a:pt x="5430" y="8061"/>
                    <a:pt x="5394" y="8072"/>
                    <a:pt x="5346" y="8072"/>
                  </a:cubicBezTo>
                  <a:cubicBezTo>
                    <a:pt x="5311" y="8072"/>
                    <a:pt x="5275" y="8049"/>
                    <a:pt x="5251" y="8025"/>
                  </a:cubicBezTo>
                  <a:lnTo>
                    <a:pt x="5192" y="7965"/>
                  </a:lnTo>
                  <a:cubicBezTo>
                    <a:pt x="5156" y="7941"/>
                    <a:pt x="5144" y="7906"/>
                    <a:pt x="5144" y="7858"/>
                  </a:cubicBezTo>
                  <a:cubicBezTo>
                    <a:pt x="5144" y="7822"/>
                    <a:pt x="5156" y="7787"/>
                    <a:pt x="5192" y="7751"/>
                  </a:cubicBezTo>
                  <a:lnTo>
                    <a:pt x="5370" y="7572"/>
                  </a:lnTo>
                  <a:close/>
                  <a:moveTo>
                    <a:pt x="2251" y="0"/>
                  </a:moveTo>
                  <a:cubicBezTo>
                    <a:pt x="2203" y="0"/>
                    <a:pt x="2167" y="12"/>
                    <a:pt x="2132" y="48"/>
                  </a:cubicBezTo>
                  <a:lnTo>
                    <a:pt x="1394" y="786"/>
                  </a:lnTo>
                  <a:cubicBezTo>
                    <a:pt x="1334" y="845"/>
                    <a:pt x="1334" y="964"/>
                    <a:pt x="1394" y="1024"/>
                  </a:cubicBezTo>
                  <a:cubicBezTo>
                    <a:pt x="1423" y="1054"/>
                    <a:pt x="1468" y="1069"/>
                    <a:pt x="1513" y="1069"/>
                  </a:cubicBezTo>
                  <a:cubicBezTo>
                    <a:pt x="1557" y="1069"/>
                    <a:pt x="1602" y="1054"/>
                    <a:pt x="1632" y="1024"/>
                  </a:cubicBezTo>
                  <a:lnTo>
                    <a:pt x="2251" y="405"/>
                  </a:lnTo>
                  <a:lnTo>
                    <a:pt x="3156" y="1310"/>
                  </a:lnTo>
                  <a:lnTo>
                    <a:pt x="1334" y="3143"/>
                  </a:lnTo>
                  <a:lnTo>
                    <a:pt x="417" y="2238"/>
                  </a:lnTo>
                  <a:lnTo>
                    <a:pt x="1155" y="1500"/>
                  </a:lnTo>
                  <a:cubicBezTo>
                    <a:pt x="1215" y="1441"/>
                    <a:pt x="1215" y="1322"/>
                    <a:pt x="1155" y="1262"/>
                  </a:cubicBezTo>
                  <a:cubicBezTo>
                    <a:pt x="1126" y="1232"/>
                    <a:pt x="1081" y="1217"/>
                    <a:pt x="1036" y="1217"/>
                  </a:cubicBezTo>
                  <a:cubicBezTo>
                    <a:pt x="992" y="1217"/>
                    <a:pt x="947" y="1232"/>
                    <a:pt x="917" y="1262"/>
                  </a:cubicBezTo>
                  <a:lnTo>
                    <a:pt x="60" y="2119"/>
                  </a:lnTo>
                  <a:cubicBezTo>
                    <a:pt x="1" y="2179"/>
                    <a:pt x="1" y="2298"/>
                    <a:pt x="60" y="2357"/>
                  </a:cubicBezTo>
                  <a:lnTo>
                    <a:pt x="1191" y="3489"/>
                  </a:lnTo>
                  <a:cubicBezTo>
                    <a:pt x="1227" y="3512"/>
                    <a:pt x="1275" y="3524"/>
                    <a:pt x="1310" y="3524"/>
                  </a:cubicBezTo>
                  <a:cubicBezTo>
                    <a:pt x="1346" y="3524"/>
                    <a:pt x="1370" y="3512"/>
                    <a:pt x="1405" y="3500"/>
                  </a:cubicBezTo>
                  <a:lnTo>
                    <a:pt x="1953" y="4048"/>
                  </a:lnTo>
                  <a:cubicBezTo>
                    <a:pt x="1989" y="4084"/>
                    <a:pt x="2025" y="4096"/>
                    <a:pt x="2072" y="4096"/>
                  </a:cubicBezTo>
                  <a:cubicBezTo>
                    <a:pt x="2120" y="4096"/>
                    <a:pt x="2167" y="4084"/>
                    <a:pt x="2191" y="4048"/>
                  </a:cubicBezTo>
                  <a:lnTo>
                    <a:pt x="2501" y="4358"/>
                  </a:lnTo>
                  <a:cubicBezTo>
                    <a:pt x="2525" y="4382"/>
                    <a:pt x="2537" y="4393"/>
                    <a:pt x="2537" y="4405"/>
                  </a:cubicBezTo>
                  <a:cubicBezTo>
                    <a:pt x="2548" y="4417"/>
                    <a:pt x="2548" y="4453"/>
                    <a:pt x="2548" y="4465"/>
                  </a:cubicBezTo>
                  <a:cubicBezTo>
                    <a:pt x="2560" y="4679"/>
                    <a:pt x="2656" y="4882"/>
                    <a:pt x="2799" y="5036"/>
                  </a:cubicBezTo>
                  <a:lnTo>
                    <a:pt x="3632" y="5870"/>
                  </a:lnTo>
                  <a:lnTo>
                    <a:pt x="3180" y="6322"/>
                  </a:lnTo>
                  <a:cubicBezTo>
                    <a:pt x="2977" y="6525"/>
                    <a:pt x="2977" y="6846"/>
                    <a:pt x="3180" y="7037"/>
                  </a:cubicBezTo>
                  <a:lnTo>
                    <a:pt x="3203" y="7072"/>
                  </a:lnTo>
                  <a:cubicBezTo>
                    <a:pt x="3299" y="7156"/>
                    <a:pt x="3430" y="7215"/>
                    <a:pt x="3561" y="7215"/>
                  </a:cubicBezTo>
                  <a:lnTo>
                    <a:pt x="3632" y="7215"/>
                  </a:lnTo>
                  <a:cubicBezTo>
                    <a:pt x="3656" y="7310"/>
                    <a:pt x="3691" y="7382"/>
                    <a:pt x="3775" y="7453"/>
                  </a:cubicBezTo>
                  <a:lnTo>
                    <a:pt x="3799" y="7489"/>
                  </a:lnTo>
                  <a:cubicBezTo>
                    <a:pt x="3894" y="7572"/>
                    <a:pt x="4025" y="7632"/>
                    <a:pt x="4156" y="7632"/>
                  </a:cubicBezTo>
                  <a:lnTo>
                    <a:pt x="4203" y="7632"/>
                  </a:lnTo>
                  <a:cubicBezTo>
                    <a:pt x="4215" y="7727"/>
                    <a:pt x="4263" y="7811"/>
                    <a:pt x="4334" y="7870"/>
                  </a:cubicBezTo>
                  <a:lnTo>
                    <a:pt x="4382" y="7918"/>
                  </a:lnTo>
                  <a:cubicBezTo>
                    <a:pt x="4475" y="8011"/>
                    <a:pt x="4593" y="8062"/>
                    <a:pt x="4713" y="8062"/>
                  </a:cubicBezTo>
                  <a:cubicBezTo>
                    <a:pt x="4762" y="8062"/>
                    <a:pt x="4810" y="8054"/>
                    <a:pt x="4858" y="8037"/>
                  </a:cubicBezTo>
                  <a:cubicBezTo>
                    <a:pt x="4882" y="8096"/>
                    <a:pt x="4918" y="8156"/>
                    <a:pt x="4977" y="8215"/>
                  </a:cubicBezTo>
                  <a:lnTo>
                    <a:pt x="5037" y="8275"/>
                  </a:lnTo>
                  <a:cubicBezTo>
                    <a:pt x="5120" y="8370"/>
                    <a:pt x="5239" y="8406"/>
                    <a:pt x="5382" y="8406"/>
                  </a:cubicBezTo>
                  <a:cubicBezTo>
                    <a:pt x="5513" y="8406"/>
                    <a:pt x="5632" y="8370"/>
                    <a:pt x="5716" y="8275"/>
                  </a:cubicBezTo>
                  <a:lnTo>
                    <a:pt x="5918" y="8084"/>
                  </a:lnTo>
                  <a:cubicBezTo>
                    <a:pt x="5977" y="8108"/>
                    <a:pt x="6049" y="8132"/>
                    <a:pt x="6120" y="8132"/>
                  </a:cubicBezTo>
                  <a:cubicBezTo>
                    <a:pt x="6239" y="8132"/>
                    <a:pt x="6358" y="8084"/>
                    <a:pt x="6466" y="7989"/>
                  </a:cubicBezTo>
                  <a:lnTo>
                    <a:pt x="6525" y="7930"/>
                  </a:lnTo>
                  <a:cubicBezTo>
                    <a:pt x="6573" y="7894"/>
                    <a:pt x="6609" y="7834"/>
                    <a:pt x="6644" y="7751"/>
                  </a:cubicBezTo>
                  <a:cubicBezTo>
                    <a:pt x="6687" y="7763"/>
                    <a:pt x="6732" y="7769"/>
                    <a:pt x="6777" y="7769"/>
                  </a:cubicBezTo>
                  <a:cubicBezTo>
                    <a:pt x="6905" y="7769"/>
                    <a:pt x="7032" y="7720"/>
                    <a:pt x="7120" y="7632"/>
                  </a:cubicBezTo>
                  <a:lnTo>
                    <a:pt x="7168" y="7596"/>
                  </a:lnTo>
                  <a:cubicBezTo>
                    <a:pt x="7240" y="7513"/>
                    <a:pt x="7287" y="7441"/>
                    <a:pt x="7299" y="7358"/>
                  </a:cubicBezTo>
                  <a:cubicBezTo>
                    <a:pt x="7313" y="7359"/>
                    <a:pt x="7327" y="7360"/>
                    <a:pt x="7341" y="7360"/>
                  </a:cubicBezTo>
                  <a:cubicBezTo>
                    <a:pt x="7470" y="7360"/>
                    <a:pt x="7597" y="7311"/>
                    <a:pt x="7704" y="7203"/>
                  </a:cubicBezTo>
                  <a:lnTo>
                    <a:pt x="7728" y="7179"/>
                  </a:lnTo>
                  <a:cubicBezTo>
                    <a:pt x="7799" y="7096"/>
                    <a:pt x="7835" y="7025"/>
                    <a:pt x="7859" y="6941"/>
                  </a:cubicBezTo>
                  <a:cubicBezTo>
                    <a:pt x="7874" y="6943"/>
                    <a:pt x="7889" y="6943"/>
                    <a:pt x="7905" y="6943"/>
                  </a:cubicBezTo>
                  <a:cubicBezTo>
                    <a:pt x="8046" y="6943"/>
                    <a:pt x="8192" y="6894"/>
                    <a:pt x="8299" y="6787"/>
                  </a:cubicBezTo>
                  <a:lnTo>
                    <a:pt x="8323" y="6763"/>
                  </a:lnTo>
                  <a:cubicBezTo>
                    <a:pt x="8514" y="6560"/>
                    <a:pt x="8514" y="6239"/>
                    <a:pt x="8323" y="6048"/>
                  </a:cubicBezTo>
                  <a:lnTo>
                    <a:pt x="8144" y="5870"/>
                  </a:lnTo>
                  <a:lnTo>
                    <a:pt x="8680" y="5334"/>
                  </a:lnTo>
                  <a:cubicBezTo>
                    <a:pt x="8835" y="5179"/>
                    <a:pt x="8918" y="4989"/>
                    <a:pt x="8930" y="4763"/>
                  </a:cubicBezTo>
                  <a:cubicBezTo>
                    <a:pt x="8930" y="4751"/>
                    <a:pt x="8930" y="4715"/>
                    <a:pt x="8954" y="4703"/>
                  </a:cubicBezTo>
                  <a:cubicBezTo>
                    <a:pt x="8966" y="4691"/>
                    <a:pt x="8966" y="4679"/>
                    <a:pt x="8978" y="4655"/>
                  </a:cubicBezTo>
                  <a:lnTo>
                    <a:pt x="9287" y="4346"/>
                  </a:lnTo>
                  <a:cubicBezTo>
                    <a:pt x="9323" y="4382"/>
                    <a:pt x="9371" y="4393"/>
                    <a:pt x="9406" y="4393"/>
                  </a:cubicBezTo>
                  <a:cubicBezTo>
                    <a:pt x="9454" y="4393"/>
                    <a:pt x="9502" y="4382"/>
                    <a:pt x="9526" y="4346"/>
                  </a:cubicBezTo>
                  <a:lnTo>
                    <a:pt x="10085" y="3798"/>
                  </a:lnTo>
                  <a:cubicBezTo>
                    <a:pt x="10109" y="3810"/>
                    <a:pt x="10145" y="3822"/>
                    <a:pt x="10168" y="3822"/>
                  </a:cubicBezTo>
                  <a:cubicBezTo>
                    <a:pt x="10216" y="3822"/>
                    <a:pt x="10264" y="3810"/>
                    <a:pt x="10288" y="3786"/>
                  </a:cubicBezTo>
                  <a:lnTo>
                    <a:pt x="11419" y="2655"/>
                  </a:lnTo>
                  <a:cubicBezTo>
                    <a:pt x="11466" y="2560"/>
                    <a:pt x="11466" y="2465"/>
                    <a:pt x="11395" y="2393"/>
                  </a:cubicBezTo>
                  <a:lnTo>
                    <a:pt x="10490" y="1488"/>
                  </a:lnTo>
                  <a:cubicBezTo>
                    <a:pt x="10460" y="1459"/>
                    <a:pt x="10416" y="1444"/>
                    <a:pt x="10369" y="1444"/>
                  </a:cubicBezTo>
                  <a:cubicBezTo>
                    <a:pt x="10323" y="1444"/>
                    <a:pt x="10276" y="1459"/>
                    <a:pt x="10240" y="1488"/>
                  </a:cubicBezTo>
                  <a:cubicBezTo>
                    <a:pt x="10180" y="1548"/>
                    <a:pt x="10180" y="1667"/>
                    <a:pt x="10240" y="1726"/>
                  </a:cubicBezTo>
                  <a:lnTo>
                    <a:pt x="11038" y="2512"/>
                  </a:lnTo>
                  <a:lnTo>
                    <a:pt x="10121" y="3429"/>
                  </a:lnTo>
                  <a:lnTo>
                    <a:pt x="8299" y="1595"/>
                  </a:lnTo>
                  <a:lnTo>
                    <a:pt x="9204" y="691"/>
                  </a:lnTo>
                  <a:lnTo>
                    <a:pt x="9787" y="1262"/>
                  </a:lnTo>
                  <a:cubicBezTo>
                    <a:pt x="9817" y="1292"/>
                    <a:pt x="9862" y="1307"/>
                    <a:pt x="9907" y="1307"/>
                  </a:cubicBezTo>
                  <a:cubicBezTo>
                    <a:pt x="9951" y="1307"/>
                    <a:pt x="9996" y="1292"/>
                    <a:pt x="10026" y="1262"/>
                  </a:cubicBezTo>
                  <a:cubicBezTo>
                    <a:pt x="10085" y="1203"/>
                    <a:pt x="10085" y="1083"/>
                    <a:pt x="10026" y="1024"/>
                  </a:cubicBezTo>
                  <a:lnTo>
                    <a:pt x="9323" y="333"/>
                  </a:lnTo>
                  <a:cubicBezTo>
                    <a:pt x="9287" y="298"/>
                    <a:pt x="9252" y="286"/>
                    <a:pt x="9204" y="286"/>
                  </a:cubicBezTo>
                  <a:cubicBezTo>
                    <a:pt x="9156" y="286"/>
                    <a:pt x="9109" y="298"/>
                    <a:pt x="9085" y="333"/>
                  </a:cubicBezTo>
                  <a:lnTo>
                    <a:pt x="7954" y="1464"/>
                  </a:lnTo>
                  <a:cubicBezTo>
                    <a:pt x="7894" y="1524"/>
                    <a:pt x="7894" y="1607"/>
                    <a:pt x="7942" y="1667"/>
                  </a:cubicBezTo>
                  <a:lnTo>
                    <a:pt x="7382" y="2215"/>
                  </a:lnTo>
                  <a:cubicBezTo>
                    <a:pt x="7359" y="2250"/>
                    <a:pt x="7347" y="2298"/>
                    <a:pt x="7347" y="2334"/>
                  </a:cubicBezTo>
                  <a:cubicBezTo>
                    <a:pt x="7347" y="2381"/>
                    <a:pt x="7359" y="2429"/>
                    <a:pt x="7382" y="2453"/>
                  </a:cubicBezTo>
                  <a:lnTo>
                    <a:pt x="7240" y="2607"/>
                  </a:lnTo>
                  <a:cubicBezTo>
                    <a:pt x="7168" y="2679"/>
                    <a:pt x="7073" y="2738"/>
                    <a:pt x="6966" y="2786"/>
                  </a:cubicBezTo>
                  <a:cubicBezTo>
                    <a:pt x="6966" y="2738"/>
                    <a:pt x="6954" y="2691"/>
                    <a:pt x="6942" y="2655"/>
                  </a:cubicBezTo>
                  <a:cubicBezTo>
                    <a:pt x="6942" y="2631"/>
                    <a:pt x="6930" y="2619"/>
                    <a:pt x="6930" y="2607"/>
                  </a:cubicBezTo>
                  <a:cubicBezTo>
                    <a:pt x="6849" y="2476"/>
                    <a:pt x="6734" y="2344"/>
                    <a:pt x="6599" y="2344"/>
                  </a:cubicBezTo>
                  <a:cubicBezTo>
                    <a:pt x="6575" y="2344"/>
                    <a:pt x="6550" y="2349"/>
                    <a:pt x="6525" y="2357"/>
                  </a:cubicBezTo>
                  <a:cubicBezTo>
                    <a:pt x="6275" y="2441"/>
                    <a:pt x="5644" y="2500"/>
                    <a:pt x="4799" y="2548"/>
                  </a:cubicBezTo>
                  <a:cubicBezTo>
                    <a:pt x="4785" y="2549"/>
                    <a:pt x="4770" y="2549"/>
                    <a:pt x="4756" y="2549"/>
                  </a:cubicBezTo>
                  <a:cubicBezTo>
                    <a:pt x="4547" y="2549"/>
                    <a:pt x="4360" y="2467"/>
                    <a:pt x="4215" y="2322"/>
                  </a:cubicBezTo>
                  <a:lnTo>
                    <a:pt x="4072" y="2179"/>
                  </a:lnTo>
                  <a:cubicBezTo>
                    <a:pt x="4132" y="2119"/>
                    <a:pt x="4132" y="2000"/>
                    <a:pt x="4072" y="1941"/>
                  </a:cubicBezTo>
                  <a:lnTo>
                    <a:pt x="3513" y="1381"/>
                  </a:lnTo>
                  <a:cubicBezTo>
                    <a:pt x="3561" y="1322"/>
                    <a:pt x="3561" y="1238"/>
                    <a:pt x="3501" y="1179"/>
                  </a:cubicBezTo>
                  <a:lnTo>
                    <a:pt x="2370" y="48"/>
                  </a:lnTo>
                  <a:cubicBezTo>
                    <a:pt x="2346" y="12"/>
                    <a:pt x="2298" y="0"/>
                    <a:pt x="2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35" name="Google Shape;10846;p79">
              <a:extLst>
                <a:ext uri="{FF2B5EF4-FFF2-40B4-BE49-F238E27FC236}">
                  <a16:creationId xmlns:a16="http://schemas.microsoft.com/office/drawing/2014/main" id="{268F292E-4F21-CF93-306C-675F6EE7CB2A}"/>
                </a:ext>
              </a:extLst>
            </p:cNvPr>
            <p:cNvSpPr/>
            <p:nvPr/>
          </p:nvSpPr>
          <p:spPr>
            <a:xfrm>
              <a:off x="1399296" y="2419377"/>
              <a:ext cx="172054" cy="104924"/>
            </a:xfrm>
            <a:custGeom>
              <a:avLst/>
              <a:gdLst/>
              <a:ahLst/>
              <a:cxnLst/>
              <a:rect l="l" t="t" r="r" b="b"/>
              <a:pathLst>
                <a:path w="5431" h="3312" extrusionOk="0">
                  <a:moveTo>
                    <a:pt x="1561" y="323"/>
                  </a:moveTo>
                  <a:cubicBezTo>
                    <a:pt x="1787" y="323"/>
                    <a:pt x="2013" y="395"/>
                    <a:pt x="2215" y="514"/>
                  </a:cubicBezTo>
                  <a:cubicBezTo>
                    <a:pt x="2751" y="883"/>
                    <a:pt x="2894" y="1609"/>
                    <a:pt x="2537" y="2157"/>
                  </a:cubicBezTo>
                  <a:cubicBezTo>
                    <a:pt x="2313" y="2493"/>
                    <a:pt x="1942" y="2675"/>
                    <a:pt x="1558" y="2675"/>
                  </a:cubicBezTo>
                  <a:cubicBezTo>
                    <a:pt x="1452" y="2675"/>
                    <a:pt x="1345" y="2662"/>
                    <a:pt x="1239" y="2633"/>
                  </a:cubicBezTo>
                  <a:cubicBezTo>
                    <a:pt x="1218" y="2623"/>
                    <a:pt x="1201" y="2617"/>
                    <a:pt x="1185" y="2617"/>
                  </a:cubicBezTo>
                  <a:cubicBezTo>
                    <a:pt x="1165" y="2617"/>
                    <a:pt x="1146" y="2625"/>
                    <a:pt x="1120" y="2645"/>
                  </a:cubicBezTo>
                  <a:lnTo>
                    <a:pt x="656" y="2871"/>
                  </a:lnTo>
                  <a:lnTo>
                    <a:pt x="656" y="2871"/>
                  </a:lnTo>
                  <a:lnTo>
                    <a:pt x="679" y="2347"/>
                  </a:lnTo>
                  <a:cubicBezTo>
                    <a:pt x="679" y="2300"/>
                    <a:pt x="668" y="2276"/>
                    <a:pt x="656" y="2228"/>
                  </a:cubicBezTo>
                  <a:cubicBezTo>
                    <a:pt x="346" y="1824"/>
                    <a:pt x="310" y="1276"/>
                    <a:pt x="596" y="847"/>
                  </a:cubicBezTo>
                  <a:cubicBezTo>
                    <a:pt x="775" y="585"/>
                    <a:pt x="1025" y="407"/>
                    <a:pt x="1346" y="347"/>
                  </a:cubicBezTo>
                  <a:cubicBezTo>
                    <a:pt x="1418" y="335"/>
                    <a:pt x="1489" y="323"/>
                    <a:pt x="1561" y="323"/>
                  </a:cubicBezTo>
                  <a:close/>
                  <a:moveTo>
                    <a:pt x="3883" y="0"/>
                  </a:moveTo>
                  <a:cubicBezTo>
                    <a:pt x="3588" y="0"/>
                    <a:pt x="3291" y="87"/>
                    <a:pt x="3037" y="264"/>
                  </a:cubicBezTo>
                  <a:cubicBezTo>
                    <a:pt x="2942" y="323"/>
                    <a:pt x="2858" y="395"/>
                    <a:pt x="2787" y="478"/>
                  </a:cubicBezTo>
                  <a:lnTo>
                    <a:pt x="2739" y="526"/>
                  </a:lnTo>
                  <a:cubicBezTo>
                    <a:pt x="2644" y="419"/>
                    <a:pt x="2549" y="335"/>
                    <a:pt x="2442" y="264"/>
                  </a:cubicBezTo>
                  <a:cubicBezTo>
                    <a:pt x="2191" y="94"/>
                    <a:pt x="1906" y="11"/>
                    <a:pt x="1608" y="11"/>
                  </a:cubicBezTo>
                  <a:cubicBezTo>
                    <a:pt x="1510" y="11"/>
                    <a:pt x="1411" y="20"/>
                    <a:pt x="1311" y="38"/>
                  </a:cubicBezTo>
                  <a:cubicBezTo>
                    <a:pt x="906" y="109"/>
                    <a:pt x="584" y="347"/>
                    <a:pt x="358" y="681"/>
                  </a:cubicBezTo>
                  <a:cubicBezTo>
                    <a:pt x="1" y="1193"/>
                    <a:pt x="13" y="1883"/>
                    <a:pt x="382" y="2407"/>
                  </a:cubicBezTo>
                  <a:lnTo>
                    <a:pt x="358" y="3133"/>
                  </a:lnTo>
                  <a:cubicBezTo>
                    <a:pt x="358" y="3193"/>
                    <a:pt x="382" y="3252"/>
                    <a:pt x="429" y="3276"/>
                  </a:cubicBezTo>
                  <a:cubicBezTo>
                    <a:pt x="465" y="3300"/>
                    <a:pt x="489" y="3312"/>
                    <a:pt x="525" y="3312"/>
                  </a:cubicBezTo>
                  <a:cubicBezTo>
                    <a:pt x="549" y="3312"/>
                    <a:pt x="560" y="3312"/>
                    <a:pt x="596" y="3300"/>
                  </a:cubicBezTo>
                  <a:lnTo>
                    <a:pt x="1251" y="2979"/>
                  </a:lnTo>
                  <a:cubicBezTo>
                    <a:pt x="1369" y="3009"/>
                    <a:pt x="1489" y="3024"/>
                    <a:pt x="1608" y="3024"/>
                  </a:cubicBezTo>
                  <a:cubicBezTo>
                    <a:pt x="2040" y="3024"/>
                    <a:pt x="2459" y="2829"/>
                    <a:pt x="2739" y="2502"/>
                  </a:cubicBezTo>
                  <a:cubicBezTo>
                    <a:pt x="2751" y="2526"/>
                    <a:pt x="2751" y="2538"/>
                    <a:pt x="2763" y="2538"/>
                  </a:cubicBezTo>
                  <a:cubicBezTo>
                    <a:pt x="3049" y="2848"/>
                    <a:pt x="3466" y="3026"/>
                    <a:pt x="3882" y="3026"/>
                  </a:cubicBezTo>
                  <a:cubicBezTo>
                    <a:pt x="4001" y="3026"/>
                    <a:pt x="4120" y="3014"/>
                    <a:pt x="4228" y="2979"/>
                  </a:cubicBezTo>
                  <a:lnTo>
                    <a:pt x="4882" y="3300"/>
                  </a:lnTo>
                  <a:cubicBezTo>
                    <a:pt x="4906" y="3312"/>
                    <a:pt x="4930" y="3312"/>
                    <a:pt x="4954" y="3312"/>
                  </a:cubicBezTo>
                  <a:cubicBezTo>
                    <a:pt x="4990" y="3312"/>
                    <a:pt x="5013" y="3300"/>
                    <a:pt x="5049" y="3276"/>
                  </a:cubicBezTo>
                  <a:cubicBezTo>
                    <a:pt x="5085" y="3252"/>
                    <a:pt x="5121" y="3193"/>
                    <a:pt x="5121" y="3133"/>
                  </a:cubicBezTo>
                  <a:lnTo>
                    <a:pt x="5085" y="2407"/>
                  </a:lnTo>
                  <a:cubicBezTo>
                    <a:pt x="5359" y="1978"/>
                    <a:pt x="5430" y="1419"/>
                    <a:pt x="5251" y="943"/>
                  </a:cubicBezTo>
                  <a:cubicBezTo>
                    <a:pt x="5234" y="882"/>
                    <a:pt x="5173" y="840"/>
                    <a:pt x="5109" y="840"/>
                  </a:cubicBezTo>
                  <a:cubicBezTo>
                    <a:pt x="5085" y="840"/>
                    <a:pt x="5060" y="846"/>
                    <a:pt x="5037" y="859"/>
                  </a:cubicBezTo>
                  <a:cubicBezTo>
                    <a:pt x="4942" y="883"/>
                    <a:pt x="4894" y="990"/>
                    <a:pt x="4942" y="1074"/>
                  </a:cubicBezTo>
                  <a:cubicBezTo>
                    <a:pt x="5085" y="1466"/>
                    <a:pt x="5013" y="1895"/>
                    <a:pt x="4763" y="2228"/>
                  </a:cubicBezTo>
                  <a:cubicBezTo>
                    <a:pt x="4740" y="2252"/>
                    <a:pt x="4716" y="2300"/>
                    <a:pt x="4740" y="2347"/>
                  </a:cubicBezTo>
                  <a:lnTo>
                    <a:pt x="4763" y="2859"/>
                  </a:lnTo>
                  <a:lnTo>
                    <a:pt x="4299" y="2645"/>
                  </a:lnTo>
                  <a:cubicBezTo>
                    <a:pt x="4275" y="2621"/>
                    <a:pt x="4228" y="2621"/>
                    <a:pt x="4180" y="2621"/>
                  </a:cubicBezTo>
                  <a:cubicBezTo>
                    <a:pt x="4077" y="2651"/>
                    <a:pt x="3971" y="2665"/>
                    <a:pt x="3864" y="2665"/>
                  </a:cubicBezTo>
                  <a:cubicBezTo>
                    <a:pt x="3539" y="2665"/>
                    <a:pt x="3213" y="2533"/>
                    <a:pt x="2989" y="2300"/>
                  </a:cubicBezTo>
                  <a:cubicBezTo>
                    <a:pt x="2977" y="2288"/>
                    <a:pt x="2942" y="2252"/>
                    <a:pt x="2930" y="2228"/>
                  </a:cubicBezTo>
                  <a:cubicBezTo>
                    <a:pt x="2930" y="2205"/>
                    <a:pt x="2918" y="2205"/>
                    <a:pt x="2918" y="2193"/>
                  </a:cubicBezTo>
                  <a:cubicBezTo>
                    <a:pt x="3144" y="1752"/>
                    <a:pt x="3144" y="1240"/>
                    <a:pt x="2918" y="812"/>
                  </a:cubicBezTo>
                  <a:cubicBezTo>
                    <a:pt x="2918" y="800"/>
                    <a:pt x="2930" y="800"/>
                    <a:pt x="2930" y="776"/>
                  </a:cubicBezTo>
                  <a:cubicBezTo>
                    <a:pt x="2965" y="752"/>
                    <a:pt x="2977" y="716"/>
                    <a:pt x="3001" y="693"/>
                  </a:cubicBezTo>
                  <a:cubicBezTo>
                    <a:pt x="3061" y="633"/>
                    <a:pt x="3144" y="573"/>
                    <a:pt x="3216" y="526"/>
                  </a:cubicBezTo>
                  <a:cubicBezTo>
                    <a:pt x="3411" y="396"/>
                    <a:pt x="3639" y="332"/>
                    <a:pt x="3865" y="332"/>
                  </a:cubicBezTo>
                  <a:cubicBezTo>
                    <a:pt x="4134" y="332"/>
                    <a:pt x="4401" y="422"/>
                    <a:pt x="4609" y="597"/>
                  </a:cubicBezTo>
                  <a:cubicBezTo>
                    <a:pt x="4646" y="624"/>
                    <a:pt x="4686" y="636"/>
                    <a:pt x="4724" y="636"/>
                  </a:cubicBezTo>
                  <a:cubicBezTo>
                    <a:pt x="4770" y="636"/>
                    <a:pt x="4814" y="618"/>
                    <a:pt x="4847" y="585"/>
                  </a:cubicBezTo>
                  <a:cubicBezTo>
                    <a:pt x="4906" y="514"/>
                    <a:pt x="4894" y="407"/>
                    <a:pt x="4835" y="347"/>
                  </a:cubicBezTo>
                  <a:cubicBezTo>
                    <a:pt x="4566" y="117"/>
                    <a:pt x="4226" y="0"/>
                    <a:pt x="38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36" name="Google Shape;10847;p79">
              <a:extLst>
                <a:ext uri="{FF2B5EF4-FFF2-40B4-BE49-F238E27FC236}">
                  <a16:creationId xmlns:a16="http://schemas.microsoft.com/office/drawing/2014/main" id="{257353D3-40A5-9BA0-2883-C9FC1A08091E}"/>
                </a:ext>
              </a:extLst>
            </p:cNvPr>
            <p:cNvSpPr/>
            <p:nvPr/>
          </p:nvSpPr>
          <p:spPr>
            <a:xfrm>
              <a:off x="1428346" y="2463191"/>
              <a:ext cx="10581" cy="11341"/>
            </a:xfrm>
            <a:custGeom>
              <a:avLst/>
              <a:gdLst/>
              <a:ahLst/>
              <a:cxnLst/>
              <a:rect l="l" t="t" r="r" b="b"/>
              <a:pathLst>
                <a:path w="334" h="358" extrusionOk="0">
                  <a:moveTo>
                    <a:pt x="167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191"/>
                  </a:lnTo>
                  <a:cubicBezTo>
                    <a:pt x="1" y="274"/>
                    <a:pt x="84" y="357"/>
                    <a:pt x="167" y="357"/>
                  </a:cubicBezTo>
                  <a:cubicBezTo>
                    <a:pt x="263" y="357"/>
                    <a:pt x="334" y="274"/>
                    <a:pt x="334" y="191"/>
                  </a:cubicBezTo>
                  <a:lnTo>
                    <a:pt x="334" y="155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37" name="Google Shape;10848;p79">
              <a:extLst>
                <a:ext uri="{FF2B5EF4-FFF2-40B4-BE49-F238E27FC236}">
                  <a16:creationId xmlns:a16="http://schemas.microsoft.com/office/drawing/2014/main" id="{CB5FD6DD-FB0A-CC4E-1C3E-66F433F4C299}"/>
                </a:ext>
              </a:extLst>
            </p:cNvPr>
            <p:cNvSpPr/>
            <p:nvPr/>
          </p:nvSpPr>
          <p:spPr>
            <a:xfrm>
              <a:off x="1443426" y="2463191"/>
              <a:ext cx="10613" cy="11341"/>
            </a:xfrm>
            <a:custGeom>
              <a:avLst/>
              <a:gdLst/>
              <a:ahLst/>
              <a:cxnLst/>
              <a:rect l="l" t="t" r="r" b="b"/>
              <a:pathLst>
                <a:path w="335" h="358" extrusionOk="0">
                  <a:moveTo>
                    <a:pt x="168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191"/>
                  </a:lnTo>
                  <a:cubicBezTo>
                    <a:pt x="1" y="274"/>
                    <a:pt x="84" y="357"/>
                    <a:pt x="168" y="357"/>
                  </a:cubicBezTo>
                  <a:cubicBezTo>
                    <a:pt x="263" y="357"/>
                    <a:pt x="334" y="274"/>
                    <a:pt x="334" y="191"/>
                  </a:cubicBezTo>
                  <a:lnTo>
                    <a:pt x="334" y="155"/>
                  </a:lnTo>
                  <a:cubicBezTo>
                    <a:pt x="334" y="72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38" name="Google Shape;10849;p79">
              <a:extLst>
                <a:ext uri="{FF2B5EF4-FFF2-40B4-BE49-F238E27FC236}">
                  <a16:creationId xmlns:a16="http://schemas.microsoft.com/office/drawing/2014/main" id="{1400228C-59C1-D35B-4E53-B799018E56F5}"/>
                </a:ext>
              </a:extLst>
            </p:cNvPr>
            <p:cNvSpPr/>
            <p:nvPr/>
          </p:nvSpPr>
          <p:spPr>
            <a:xfrm>
              <a:off x="1458537" y="2463191"/>
              <a:ext cx="10581" cy="11341"/>
            </a:xfrm>
            <a:custGeom>
              <a:avLst/>
              <a:gdLst/>
              <a:ahLst/>
              <a:cxnLst/>
              <a:rect l="l" t="t" r="r" b="b"/>
              <a:pathLst>
                <a:path w="334" h="358" extrusionOk="0">
                  <a:moveTo>
                    <a:pt x="167" y="0"/>
                  </a:moveTo>
                  <a:cubicBezTo>
                    <a:pt x="83" y="0"/>
                    <a:pt x="0" y="72"/>
                    <a:pt x="0" y="155"/>
                  </a:cubicBezTo>
                  <a:lnTo>
                    <a:pt x="0" y="191"/>
                  </a:lnTo>
                  <a:cubicBezTo>
                    <a:pt x="0" y="274"/>
                    <a:pt x="83" y="357"/>
                    <a:pt x="167" y="357"/>
                  </a:cubicBezTo>
                  <a:cubicBezTo>
                    <a:pt x="262" y="357"/>
                    <a:pt x="333" y="274"/>
                    <a:pt x="333" y="191"/>
                  </a:cubicBezTo>
                  <a:lnTo>
                    <a:pt x="333" y="155"/>
                  </a:lnTo>
                  <a:cubicBezTo>
                    <a:pt x="333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39" name="Google Shape;10850;p79">
              <a:extLst>
                <a:ext uri="{FF2B5EF4-FFF2-40B4-BE49-F238E27FC236}">
                  <a16:creationId xmlns:a16="http://schemas.microsoft.com/office/drawing/2014/main" id="{4C694887-20EE-9ACF-F358-B68C5619AB5E}"/>
                </a:ext>
              </a:extLst>
            </p:cNvPr>
            <p:cNvSpPr/>
            <p:nvPr/>
          </p:nvSpPr>
          <p:spPr>
            <a:xfrm>
              <a:off x="1502287" y="2463191"/>
              <a:ext cx="10201" cy="11341"/>
            </a:xfrm>
            <a:custGeom>
              <a:avLst/>
              <a:gdLst/>
              <a:ahLst/>
              <a:cxnLst/>
              <a:rect l="l" t="t" r="r" b="b"/>
              <a:pathLst>
                <a:path w="322" h="358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191"/>
                  </a:lnTo>
                  <a:cubicBezTo>
                    <a:pt x="0" y="274"/>
                    <a:pt x="72" y="357"/>
                    <a:pt x="155" y="357"/>
                  </a:cubicBezTo>
                  <a:cubicBezTo>
                    <a:pt x="250" y="357"/>
                    <a:pt x="322" y="274"/>
                    <a:pt x="322" y="191"/>
                  </a:cubicBezTo>
                  <a:lnTo>
                    <a:pt x="322" y="155"/>
                  </a:lnTo>
                  <a:cubicBezTo>
                    <a:pt x="322" y="72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40" name="Google Shape;10851;p79">
              <a:extLst>
                <a:ext uri="{FF2B5EF4-FFF2-40B4-BE49-F238E27FC236}">
                  <a16:creationId xmlns:a16="http://schemas.microsoft.com/office/drawing/2014/main" id="{42A7BB1C-B112-7319-FB38-13BC176ADFE7}"/>
                </a:ext>
              </a:extLst>
            </p:cNvPr>
            <p:cNvSpPr/>
            <p:nvPr/>
          </p:nvSpPr>
          <p:spPr>
            <a:xfrm>
              <a:off x="1517367" y="2463191"/>
              <a:ext cx="10201" cy="11341"/>
            </a:xfrm>
            <a:custGeom>
              <a:avLst/>
              <a:gdLst/>
              <a:ahLst/>
              <a:cxnLst/>
              <a:rect l="l" t="t" r="r" b="b"/>
              <a:pathLst>
                <a:path w="322" h="358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191"/>
                  </a:lnTo>
                  <a:cubicBezTo>
                    <a:pt x="0" y="274"/>
                    <a:pt x="72" y="357"/>
                    <a:pt x="155" y="357"/>
                  </a:cubicBezTo>
                  <a:cubicBezTo>
                    <a:pt x="251" y="357"/>
                    <a:pt x="322" y="274"/>
                    <a:pt x="322" y="191"/>
                  </a:cubicBezTo>
                  <a:lnTo>
                    <a:pt x="322" y="155"/>
                  </a:lnTo>
                  <a:cubicBezTo>
                    <a:pt x="322" y="72"/>
                    <a:pt x="251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41" name="Google Shape;10852;p79">
              <a:extLst>
                <a:ext uri="{FF2B5EF4-FFF2-40B4-BE49-F238E27FC236}">
                  <a16:creationId xmlns:a16="http://schemas.microsoft.com/office/drawing/2014/main" id="{C74113B3-FD2C-982F-8E91-AF3E03FDB0AD}"/>
                </a:ext>
              </a:extLst>
            </p:cNvPr>
            <p:cNvSpPr/>
            <p:nvPr/>
          </p:nvSpPr>
          <p:spPr>
            <a:xfrm>
              <a:off x="1532067" y="2463191"/>
              <a:ext cx="10613" cy="11341"/>
            </a:xfrm>
            <a:custGeom>
              <a:avLst/>
              <a:gdLst/>
              <a:ahLst/>
              <a:cxnLst/>
              <a:rect l="l" t="t" r="r" b="b"/>
              <a:pathLst>
                <a:path w="335" h="358" extrusionOk="0">
                  <a:moveTo>
                    <a:pt x="168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191"/>
                  </a:lnTo>
                  <a:cubicBezTo>
                    <a:pt x="1" y="274"/>
                    <a:pt x="84" y="357"/>
                    <a:pt x="168" y="357"/>
                  </a:cubicBezTo>
                  <a:cubicBezTo>
                    <a:pt x="263" y="357"/>
                    <a:pt x="334" y="274"/>
                    <a:pt x="334" y="191"/>
                  </a:cubicBezTo>
                  <a:lnTo>
                    <a:pt x="334" y="155"/>
                  </a:lnTo>
                  <a:cubicBezTo>
                    <a:pt x="334" y="72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442" name="Google Shape;10853;p79">
            <a:extLst>
              <a:ext uri="{FF2B5EF4-FFF2-40B4-BE49-F238E27FC236}">
                <a16:creationId xmlns:a16="http://schemas.microsoft.com/office/drawing/2014/main" id="{BAA58153-0DEA-9258-DA60-A7B0246C0120}"/>
              </a:ext>
            </a:extLst>
          </p:cNvPr>
          <p:cNvGrpSpPr/>
          <p:nvPr/>
        </p:nvGrpSpPr>
        <p:grpSpPr>
          <a:xfrm>
            <a:off x="956257" y="3657189"/>
            <a:ext cx="724268" cy="727246"/>
            <a:chOff x="861053" y="2414910"/>
            <a:chExt cx="362134" cy="363623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43" name="Google Shape;10854;p79">
              <a:extLst>
                <a:ext uri="{FF2B5EF4-FFF2-40B4-BE49-F238E27FC236}">
                  <a16:creationId xmlns:a16="http://schemas.microsoft.com/office/drawing/2014/main" id="{7470A3EA-2791-179C-42BC-3211B578222B}"/>
                </a:ext>
              </a:extLst>
            </p:cNvPr>
            <p:cNvSpPr/>
            <p:nvPr/>
          </p:nvSpPr>
          <p:spPr>
            <a:xfrm>
              <a:off x="965153" y="2609235"/>
              <a:ext cx="64912" cy="63677"/>
            </a:xfrm>
            <a:custGeom>
              <a:avLst/>
              <a:gdLst/>
              <a:ahLst/>
              <a:cxnLst/>
              <a:rect l="l" t="t" r="r" b="b"/>
              <a:pathLst>
                <a:path w="2049" h="2010" extrusionOk="0">
                  <a:moveTo>
                    <a:pt x="1382" y="1"/>
                  </a:moveTo>
                  <a:cubicBezTo>
                    <a:pt x="1337" y="1"/>
                    <a:pt x="1293" y="16"/>
                    <a:pt x="1263" y="45"/>
                  </a:cubicBezTo>
                  <a:lnTo>
                    <a:pt x="858" y="450"/>
                  </a:lnTo>
                  <a:cubicBezTo>
                    <a:pt x="798" y="510"/>
                    <a:pt x="798" y="629"/>
                    <a:pt x="858" y="688"/>
                  </a:cubicBezTo>
                  <a:cubicBezTo>
                    <a:pt x="888" y="718"/>
                    <a:pt x="932" y="733"/>
                    <a:pt x="977" y="733"/>
                  </a:cubicBezTo>
                  <a:cubicBezTo>
                    <a:pt x="1022" y="733"/>
                    <a:pt x="1066" y="718"/>
                    <a:pt x="1096" y="688"/>
                  </a:cubicBezTo>
                  <a:lnTo>
                    <a:pt x="1382" y="403"/>
                  </a:lnTo>
                  <a:lnTo>
                    <a:pt x="1620" y="641"/>
                  </a:lnTo>
                  <a:lnTo>
                    <a:pt x="656" y="1605"/>
                  </a:lnTo>
                  <a:lnTo>
                    <a:pt x="417" y="1367"/>
                  </a:lnTo>
                  <a:lnTo>
                    <a:pt x="620" y="1165"/>
                  </a:lnTo>
                  <a:cubicBezTo>
                    <a:pt x="679" y="1105"/>
                    <a:pt x="679" y="986"/>
                    <a:pt x="620" y="926"/>
                  </a:cubicBezTo>
                  <a:cubicBezTo>
                    <a:pt x="590" y="897"/>
                    <a:pt x="545" y="882"/>
                    <a:pt x="501" y="882"/>
                  </a:cubicBezTo>
                  <a:cubicBezTo>
                    <a:pt x="456" y="882"/>
                    <a:pt x="411" y="897"/>
                    <a:pt x="382" y="926"/>
                  </a:cubicBezTo>
                  <a:lnTo>
                    <a:pt x="60" y="1248"/>
                  </a:lnTo>
                  <a:cubicBezTo>
                    <a:pt x="1" y="1307"/>
                    <a:pt x="1" y="1427"/>
                    <a:pt x="60" y="1486"/>
                  </a:cubicBezTo>
                  <a:lnTo>
                    <a:pt x="537" y="1962"/>
                  </a:lnTo>
                  <a:cubicBezTo>
                    <a:pt x="560" y="1998"/>
                    <a:pt x="608" y="2010"/>
                    <a:pt x="656" y="2010"/>
                  </a:cubicBezTo>
                  <a:cubicBezTo>
                    <a:pt x="703" y="2010"/>
                    <a:pt x="739" y="1998"/>
                    <a:pt x="775" y="1962"/>
                  </a:cubicBezTo>
                  <a:lnTo>
                    <a:pt x="1977" y="760"/>
                  </a:lnTo>
                  <a:cubicBezTo>
                    <a:pt x="2049" y="676"/>
                    <a:pt x="2049" y="581"/>
                    <a:pt x="1977" y="522"/>
                  </a:cubicBezTo>
                  <a:lnTo>
                    <a:pt x="1501" y="45"/>
                  </a:lnTo>
                  <a:cubicBezTo>
                    <a:pt x="1471" y="16"/>
                    <a:pt x="1426" y="1"/>
                    <a:pt x="13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44" name="Google Shape;10855;p79">
              <a:extLst>
                <a:ext uri="{FF2B5EF4-FFF2-40B4-BE49-F238E27FC236}">
                  <a16:creationId xmlns:a16="http://schemas.microsoft.com/office/drawing/2014/main" id="{C474347B-8077-FC0E-45C8-F257F304862B}"/>
                </a:ext>
              </a:extLst>
            </p:cNvPr>
            <p:cNvSpPr/>
            <p:nvPr/>
          </p:nvSpPr>
          <p:spPr>
            <a:xfrm>
              <a:off x="861053" y="2479854"/>
              <a:ext cx="298394" cy="298679"/>
            </a:xfrm>
            <a:custGeom>
              <a:avLst/>
              <a:gdLst/>
              <a:ahLst/>
              <a:cxnLst/>
              <a:rect l="l" t="t" r="r" b="b"/>
              <a:pathLst>
                <a:path w="9419" h="9428" extrusionOk="0">
                  <a:moveTo>
                    <a:pt x="6938" y="1115"/>
                  </a:moveTo>
                  <a:cubicBezTo>
                    <a:pt x="7280" y="1115"/>
                    <a:pt x="7617" y="1256"/>
                    <a:pt x="7883" y="1510"/>
                  </a:cubicBezTo>
                  <a:cubicBezTo>
                    <a:pt x="8156" y="1772"/>
                    <a:pt x="8287" y="2165"/>
                    <a:pt x="8275" y="2534"/>
                  </a:cubicBezTo>
                  <a:lnTo>
                    <a:pt x="6859" y="1117"/>
                  </a:lnTo>
                  <a:cubicBezTo>
                    <a:pt x="6885" y="1115"/>
                    <a:pt x="6912" y="1115"/>
                    <a:pt x="6938" y="1115"/>
                  </a:cubicBezTo>
                  <a:close/>
                  <a:moveTo>
                    <a:pt x="4799" y="2903"/>
                  </a:moveTo>
                  <a:lnTo>
                    <a:pt x="4954" y="3058"/>
                  </a:lnTo>
                  <a:lnTo>
                    <a:pt x="6335" y="4439"/>
                  </a:lnTo>
                  <a:lnTo>
                    <a:pt x="6490" y="4582"/>
                  </a:lnTo>
                  <a:lnTo>
                    <a:pt x="6311" y="4760"/>
                  </a:lnTo>
                  <a:lnTo>
                    <a:pt x="4620" y="3082"/>
                  </a:lnTo>
                  <a:lnTo>
                    <a:pt x="4799" y="2903"/>
                  </a:lnTo>
                  <a:close/>
                  <a:moveTo>
                    <a:pt x="751" y="7856"/>
                  </a:moveTo>
                  <a:lnTo>
                    <a:pt x="1525" y="8630"/>
                  </a:lnTo>
                  <a:lnTo>
                    <a:pt x="1156" y="9011"/>
                  </a:lnTo>
                  <a:lnTo>
                    <a:pt x="382" y="8237"/>
                  </a:lnTo>
                  <a:lnTo>
                    <a:pt x="751" y="7856"/>
                  </a:lnTo>
                  <a:close/>
                  <a:moveTo>
                    <a:pt x="5668" y="1"/>
                  </a:moveTo>
                  <a:cubicBezTo>
                    <a:pt x="5623" y="1"/>
                    <a:pt x="5579" y="16"/>
                    <a:pt x="5549" y="46"/>
                  </a:cubicBezTo>
                  <a:lnTo>
                    <a:pt x="5073" y="522"/>
                  </a:lnTo>
                  <a:cubicBezTo>
                    <a:pt x="5013" y="581"/>
                    <a:pt x="5013" y="700"/>
                    <a:pt x="5073" y="760"/>
                  </a:cubicBezTo>
                  <a:cubicBezTo>
                    <a:pt x="5102" y="790"/>
                    <a:pt x="5147" y="805"/>
                    <a:pt x="5192" y="805"/>
                  </a:cubicBezTo>
                  <a:cubicBezTo>
                    <a:pt x="5236" y="805"/>
                    <a:pt x="5281" y="790"/>
                    <a:pt x="5311" y="760"/>
                  </a:cubicBezTo>
                  <a:lnTo>
                    <a:pt x="5668" y="403"/>
                  </a:lnTo>
                  <a:lnTo>
                    <a:pt x="9014" y="3760"/>
                  </a:lnTo>
                  <a:lnTo>
                    <a:pt x="8549" y="4213"/>
                  </a:lnTo>
                  <a:cubicBezTo>
                    <a:pt x="8287" y="4487"/>
                    <a:pt x="7942" y="4618"/>
                    <a:pt x="7573" y="4618"/>
                  </a:cubicBezTo>
                  <a:cubicBezTo>
                    <a:pt x="7204" y="4618"/>
                    <a:pt x="6859" y="4475"/>
                    <a:pt x="6585" y="4213"/>
                  </a:cubicBezTo>
                  <a:lnTo>
                    <a:pt x="5906" y="3534"/>
                  </a:lnTo>
                  <a:lnTo>
                    <a:pt x="5216" y="2844"/>
                  </a:lnTo>
                  <a:cubicBezTo>
                    <a:pt x="4799" y="2427"/>
                    <a:pt x="4704" y="1796"/>
                    <a:pt x="4954" y="1260"/>
                  </a:cubicBezTo>
                  <a:cubicBezTo>
                    <a:pt x="5001" y="1165"/>
                    <a:pt x="4954" y="1081"/>
                    <a:pt x="4882" y="1034"/>
                  </a:cubicBezTo>
                  <a:cubicBezTo>
                    <a:pt x="4856" y="1020"/>
                    <a:pt x="4830" y="1015"/>
                    <a:pt x="4806" y="1015"/>
                  </a:cubicBezTo>
                  <a:cubicBezTo>
                    <a:pt x="4743" y="1015"/>
                    <a:pt x="4690" y="1054"/>
                    <a:pt x="4656" y="1105"/>
                  </a:cubicBezTo>
                  <a:cubicBezTo>
                    <a:pt x="4418" y="1593"/>
                    <a:pt x="4430" y="2165"/>
                    <a:pt x="4668" y="2629"/>
                  </a:cubicBezTo>
                  <a:lnTo>
                    <a:pt x="4299" y="2998"/>
                  </a:lnTo>
                  <a:cubicBezTo>
                    <a:pt x="4263" y="3022"/>
                    <a:pt x="4251" y="3070"/>
                    <a:pt x="4251" y="3117"/>
                  </a:cubicBezTo>
                  <a:cubicBezTo>
                    <a:pt x="4251" y="3165"/>
                    <a:pt x="4263" y="3201"/>
                    <a:pt x="4299" y="3236"/>
                  </a:cubicBezTo>
                  <a:lnTo>
                    <a:pt x="4442" y="3379"/>
                  </a:lnTo>
                  <a:lnTo>
                    <a:pt x="489" y="7344"/>
                  </a:lnTo>
                  <a:cubicBezTo>
                    <a:pt x="453" y="7368"/>
                    <a:pt x="441" y="7416"/>
                    <a:pt x="441" y="7463"/>
                  </a:cubicBezTo>
                  <a:cubicBezTo>
                    <a:pt x="441" y="7511"/>
                    <a:pt x="453" y="7547"/>
                    <a:pt x="489" y="7582"/>
                  </a:cubicBezTo>
                  <a:lnTo>
                    <a:pt x="548" y="7642"/>
                  </a:lnTo>
                  <a:lnTo>
                    <a:pt x="60" y="8130"/>
                  </a:lnTo>
                  <a:cubicBezTo>
                    <a:pt x="1" y="8189"/>
                    <a:pt x="1" y="8309"/>
                    <a:pt x="60" y="8368"/>
                  </a:cubicBezTo>
                  <a:lnTo>
                    <a:pt x="1072" y="9380"/>
                  </a:lnTo>
                  <a:cubicBezTo>
                    <a:pt x="1096" y="9416"/>
                    <a:pt x="1144" y="9428"/>
                    <a:pt x="1191" y="9428"/>
                  </a:cubicBezTo>
                  <a:cubicBezTo>
                    <a:pt x="1227" y="9428"/>
                    <a:pt x="1275" y="9404"/>
                    <a:pt x="1310" y="9380"/>
                  </a:cubicBezTo>
                  <a:lnTo>
                    <a:pt x="1798" y="8892"/>
                  </a:lnTo>
                  <a:lnTo>
                    <a:pt x="1858" y="8951"/>
                  </a:lnTo>
                  <a:cubicBezTo>
                    <a:pt x="1882" y="8975"/>
                    <a:pt x="1929" y="8987"/>
                    <a:pt x="1977" y="8987"/>
                  </a:cubicBezTo>
                  <a:cubicBezTo>
                    <a:pt x="2025" y="8987"/>
                    <a:pt x="2060" y="8975"/>
                    <a:pt x="2096" y="8951"/>
                  </a:cubicBezTo>
                  <a:lnTo>
                    <a:pt x="3251" y="7785"/>
                  </a:lnTo>
                  <a:cubicBezTo>
                    <a:pt x="3311" y="7725"/>
                    <a:pt x="3311" y="7606"/>
                    <a:pt x="3251" y="7547"/>
                  </a:cubicBezTo>
                  <a:cubicBezTo>
                    <a:pt x="3221" y="7517"/>
                    <a:pt x="3177" y="7502"/>
                    <a:pt x="3132" y="7502"/>
                  </a:cubicBezTo>
                  <a:cubicBezTo>
                    <a:pt x="3087" y="7502"/>
                    <a:pt x="3043" y="7517"/>
                    <a:pt x="3013" y="7547"/>
                  </a:cubicBezTo>
                  <a:lnTo>
                    <a:pt x="1977" y="8594"/>
                  </a:lnTo>
                  <a:lnTo>
                    <a:pt x="1918" y="8535"/>
                  </a:lnTo>
                  <a:lnTo>
                    <a:pt x="905" y="7523"/>
                  </a:lnTo>
                  <a:lnTo>
                    <a:pt x="846" y="7463"/>
                  </a:lnTo>
                  <a:lnTo>
                    <a:pt x="4680" y="3617"/>
                  </a:lnTo>
                  <a:lnTo>
                    <a:pt x="5835" y="4772"/>
                  </a:lnTo>
                  <a:lnTo>
                    <a:pt x="3489" y="7106"/>
                  </a:lnTo>
                  <a:cubicBezTo>
                    <a:pt x="3430" y="7166"/>
                    <a:pt x="3430" y="7285"/>
                    <a:pt x="3489" y="7344"/>
                  </a:cubicBezTo>
                  <a:cubicBezTo>
                    <a:pt x="3525" y="7368"/>
                    <a:pt x="3572" y="7392"/>
                    <a:pt x="3608" y="7392"/>
                  </a:cubicBezTo>
                  <a:cubicBezTo>
                    <a:pt x="3656" y="7392"/>
                    <a:pt x="3703" y="7368"/>
                    <a:pt x="3727" y="7344"/>
                  </a:cubicBezTo>
                  <a:lnTo>
                    <a:pt x="6073" y="5010"/>
                  </a:lnTo>
                  <a:lnTo>
                    <a:pt x="6216" y="5153"/>
                  </a:lnTo>
                  <a:cubicBezTo>
                    <a:pt x="6251" y="5189"/>
                    <a:pt x="6287" y="5201"/>
                    <a:pt x="6335" y="5201"/>
                  </a:cubicBezTo>
                  <a:cubicBezTo>
                    <a:pt x="6382" y="5201"/>
                    <a:pt x="6430" y="5189"/>
                    <a:pt x="6454" y="5153"/>
                  </a:cubicBezTo>
                  <a:lnTo>
                    <a:pt x="6811" y="4796"/>
                  </a:lnTo>
                  <a:cubicBezTo>
                    <a:pt x="7049" y="4915"/>
                    <a:pt x="7323" y="4975"/>
                    <a:pt x="7585" y="4975"/>
                  </a:cubicBezTo>
                  <a:cubicBezTo>
                    <a:pt x="8049" y="4975"/>
                    <a:pt x="8478" y="4796"/>
                    <a:pt x="8811" y="4475"/>
                  </a:cubicBezTo>
                  <a:lnTo>
                    <a:pt x="9383" y="3891"/>
                  </a:lnTo>
                  <a:cubicBezTo>
                    <a:pt x="9418" y="3784"/>
                    <a:pt x="9418" y="3677"/>
                    <a:pt x="9359" y="3617"/>
                  </a:cubicBezTo>
                  <a:lnTo>
                    <a:pt x="8573" y="2832"/>
                  </a:lnTo>
                  <a:cubicBezTo>
                    <a:pt x="8704" y="2272"/>
                    <a:pt x="8537" y="1689"/>
                    <a:pt x="8121" y="1284"/>
                  </a:cubicBezTo>
                  <a:cubicBezTo>
                    <a:pt x="7809" y="972"/>
                    <a:pt x="7384" y="795"/>
                    <a:pt x="6956" y="795"/>
                  </a:cubicBezTo>
                  <a:cubicBezTo>
                    <a:pt x="6827" y="795"/>
                    <a:pt x="6699" y="810"/>
                    <a:pt x="6573" y="843"/>
                  </a:cubicBezTo>
                  <a:lnTo>
                    <a:pt x="5787" y="46"/>
                  </a:lnTo>
                  <a:cubicBezTo>
                    <a:pt x="5757" y="16"/>
                    <a:pt x="5713" y="1"/>
                    <a:pt x="56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45" name="Google Shape;10856;p79">
              <a:extLst>
                <a:ext uri="{FF2B5EF4-FFF2-40B4-BE49-F238E27FC236}">
                  <a16:creationId xmlns:a16="http://schemas.microsoft.com/office/drawing/2014/main" id="{E0C6D0F0-1CE3-3C19-9A7D-7236AB41A29F}"/>
                </a:ext>
              </a:extLst>
            </p:cNvPr>
            <p:cNvSpPr/>
            <p:nvPr/>
          </p:nvSpPr>
          <p:spPr>
            <a:xfrm>
              <a:off x="1128875" y="2455366"/>
              <a:ext cx="54711" cy="53856"/>
            </a:xfrm>
            <a:custGeom>
              <a:avLst/>
              <a:gdLst/>
              <a:ahLst/>
              <a:cxnLst/>
              <a:rect l="l" t="t" r="r" b="b"/>
              <a:pathLst>
                <a:path w="1727" h="1700" extrusionOk="0">
                  <a:moveTo>
                    <a:pt x="1548" y="0"/>
                  </a:moveTo>
                  <a:cubicBezTo>
                    <a:pt x="1503" y="0"/>
                    <a:pt x="1459" y="15"/>
                    <a:pt x="1429" y="45"/>
                  </a:cubicBezTo>
                  <a:lnTo>
                    <a:pt x="60" y="1414"/>
                  </a:lnTo>
                  <a:cubicBezTo>
                    <a:pt x="0" y="1473"/>
                    <a:pt x="0" y="1592"/>
                    <a:pt x="60" y="1652"/>
                  </a:cubicBezTo>
                  <a:cubicBezTo>
                    <a:pt x="83" y="1688"/>
                    <a:pt x="131" y="1700"/>
                    <a:pt x="179" y="1700"/>
                  </a:cubicBezTo>
                  <a:cubicBezTo>
                    <a:pt x="214" y="1700"/>
                    <a:pt x="262" y="1688"/>
                    <a:pt x="298" y="1652"/>
                  </a:cubicBezTo>
                  <a:lnTo>
                    <a:pt x="1667" y="283"/>
                  </a:lnTo>
                  <a:cubicBezTo>
                    <a:pt x="1726" y="223"/>
                    <a:pt x="1726" y="104"/>
                    <a:pt x="1667" y="45"/>
                  </a:cubicBezTo>
                  <a:cubicBezTo>
                    <a:pt x="1637" y="15"/>
                    <a:pt x="1592" y="0"/>
                    <a:pt x="15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46" name="Google Shape;10857;p79">
              <a:extLst>
                <a:ext uri="{FF2B5EF4-FFF2-40B4-BE49-F238E27FC236}">
                  <a16:creationId xmlns:a16="http://schemas.microsoft.com/office/drawing/2014/main" id="{174E4356-187E-5C1A-7439-EE78E2BB4CBA}"/>
                </a:ext>
              </a:extLst>
            </p:cNvPr>
            <p:cNvSpPr/>
            <p:nvPr/>
          </p:nvSpPr>
          <p:spPr>
            <a:xfrm>
              <a:off x="1099445" y="2414910"/>
              <a:ext cx="10581" cy="71692"/>
            </a:xfrm>
            <a:custGeom>
              <a:avLst/>
              <a:gdLst/>
              <a:ahLst/>
              <a:cxnLst/>
              <a:rect l="l" t="t" r="r" b="b"/>
              <a:pathLst>
                <a:path w="334" h="2263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2096"/>
                  </a:lnTo>
                  <a:cubicBezTo>
                    <a:pt x="0" y="2191"/>
                    <a:pt x="72" y="2262"/>
                    <a:pt x="167" y="2262"/>
                  </a:cubicBezTo>
                  <a:cubicBezTo>
                    <a:pt x="250" y="2262"/>
                    <a:pt x="334" y="2191"/>
                    <a:pt x="334" y="2096"/>
                  </a:cubicBezTo>
                  <a:lnTo>
                    <a:pt x="334" y="167"/>
                  </a:lnTo>
                  <a:cubicBezTo>
                    <a:pt x="334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47" name="Google Shape;10858;p79">
              <a:extLst>
                <a:ext uri="{FF2B5EF4-FFF2-40B4-BE49-F238E27FC236}">
                  <a16:creationId xmlns:a16="http://schemas.microsoft.com/office/drawing/2014/main" id="{8AAB30D9-E84C-758C-6E88-C71361464A58}"/>
                </a:ext>
              </a:extLst>
            </p:cNvPr>
            <p:cNvSpPr/>
            <p:nvPr/>
          </p:nvSpPr>
          <p:spPr>
            <a:xfrm>
              <a:off x="1151495" y="2528420"/>
              <a:ext cx="71692" cy="10613"/>
            </a:xfrm>
            <a:custGeom>
              <a:avLst/>
              <a:gdLst/>
              <a:ahLst/>
              <a:cxnLst/>
              <a:rect l="l" t="t" r="r" b="b"/>
              <a:pathLst>
                <a:path w="2263" h="335" extrusionOk="0">
                  <a:moveTo>
                    <a:pt x="155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55" y="334"/>
                  </a:cubicBezTo>
                  <a:lnTo>
                    <a:pt x="2096" y="334"/>
                  </a:lnTo>
                  <a:cubicBezTo>
                    <a:pt x="2179" y="334"/>
                    <a:pt x="2263" y="263"/>
                    <a:pt x="2263" y="168"/>
                  </a:cubicBezTo>
                  <a:cubicBezTo>
                    <a:pt x="2263" y="84"/>
                    <a:pt x="2203" y="1"/>
                    <a:pt x="2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448" name="Google Shape;10859;p79">
            <a:extLst>
              <a:ext uri="{FF2B5EF4-FFF2-40B4-BE49-F238E27FC236}">
                <a16:creationId xmlns:a16="http://schemas.microsoft.com/office/drawing/2014/main" id="{AFDBDDDB-3157-DB29-097F-D0C622BA4D26}"/>
              </a:ext>
            </a:extLst>
          </p:cNvPr>
          <p:cNvGrpSpPr/>
          <p:nvPr/>
        </p:nvGrpSpPr>
        <p:grpSpPr>
          <a:xfrm>
            <a:off x="14422728" y="3657887"/>
            <a:ext cx="559026" cy="711470"/>
            <a:chOff x="7594288" y="2415259"/>
            <a:chExt cx="279513" cy="355735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49" name="Google Shape;10860;p79">
              <a:extLst>
                <a:ext uri="{FF2B5EF4-FFF2-40B4-BE49-F238E27FC236}">
                  <a16:creationId xmlns:a16="http://schemas.microsoft.com/office/drawing/2014/main" id="{4B106212-FF8E-1DA4-BE6E-480F8837AC62}"/>
                </a:ext>
              </a:extLst>
            </p:cNvPr>
            <p:cNvSpPr/>
            <p:nvPr/>
          </p:nvSpPr>
          <p:spPr>
            <a:xfrm>
              <a:off x="7696108" y="2531841"/>
              <a:ext cx="10233" cy="16220"/>
            </a:xfrm>
            <a:custGeom>
              <a:avLst/>
              <a:gdLst/>
              <a:ahLst/>
              <a:cxnLst/>
              <a:rect l="l" t="t" r="r" b="b"/>
              <a:pathLst>
                <a:path w="323" h="512" extrusionOk="0">
                  <a:moveTo>
                    <a:pt x="167" y="0"/>
                  </a:moveTo>
                  <a:cubicBezTo>
                    <a:pt x="72" y="0"/>
                    <a:pt x="1" y="71"/>
                    <a:pt x="1" y="167"/>
                  </a:cubicBezTo>
                  <a:lnTo>
                    <a:pt x="1" y="345"/>
                  </a:lnTo>
                  <a:cubicBezTo>
                    <a:pt x="1" y="429"/>
                    <a:pt x="72" y="512"/>
                    <a:pt x="167" y="512"/>
                  </a:cubicBezTo>
                  <a:cubicBezTo>
                    <a:pt x="251" y="512"/>
                    <a:pt x="322" y="429"/>
                    <a:pt x="322" y="345"/>
                  </a:cubicBezTo>
                  <a:lnTo>
                    <a:pt x="322" y="167"/>
                  </a:lnTo>
                  <a:cubicBezTo>
                    <a:pt x="322" y="71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50" name="Google Shape;10861;p79">
              <a:extLst>
                <a:ext uri="{FF2B5EF4-FFF2-40B4-BE49-F238E27FC236}">
                  <a16:creationId xmlns:a16="http://schemas.microsoft.com/office/drawing/2014/main" id="{630FD290-05C2-5C5D-F25F-6F82AD57E151}"/>
                </a:ext>
              </a:extLst>
            </p:cNvPr>
            <p:cNvSpPr/>
            <p:nvPr/>
          </p:nvSpPr>
          <p:spPr>
            <a:xfrm>
              <a:off x="7762889" y="2531841"/>
              <a:ext cx="10581" cy="16220"/>
            </a:xfrm>
            <a:custGeom>
              <a:avLst/>
              <a:gdLst/>
              <a:ahLst/>
              <a:cxnLst/>
              <a:rect l="l" t="t" r="r" b="b"/>
              <a:pathLst>
                <a:path w="334" h="512" extrusionOk="0">
                  <a:moveTo>
                    <a:pt x="167" y="0"/>
                  </a:moveTo>
                  <a:cubicBezTo>
                    <a:pt x="84" y="0"/>
                    <a:pt x="0" y="71"/>
                    <a:pt x="0" y="167"/>
                  </a:cubicBezTo>
                  <a:lnTo>
                    <a:pt x="0" y="345"/>
                  </a:lnTo>
                  <a:cubicBezTo>
                    <a:pt x="0" y="429"/>
                    <a:pt x="84" y="512"/>
                    <a:pt x="167" y="512"/>
                  </a:cubicBezTo>
                  <a:cubicBezTo>
                    <a:pt x="262" y="512"/>
                    <a:pt x="334" y="429"/>
                    <a:pt x="334" y="345"/>
                  </a:cubicBezTo>
                  <a:lnTo>
                    <a:pt x="334" y="167"/>
                  </a:lnTo>
                  <a:cubicBezTo>
                    <a:pt x="334" y="71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51" name="Google Shape;10862;p79">
              <a:extLst>
                <a:ext uri="{FF2B5EF4-FFF2-40B4-BE49-F238E27FC236}">
                  <a16:creationId xmlns:a16="http://schemas.microsoft.com/office/drawing/2014/main" id="{2D13B5EF-F877-3C7E-7F55-E53F56B86996}"/>
                </a:ext>
              </a:extLst>
            </p:cNvPr>
            <p:cNvSpPr/>
            <p:nvPr/>
          </p:nvSpPr>
          <p:spPr>
            <a:xfrm>
              <a:off x="7711948" y="2571156"/>
              <a:ext cx="45302" cy="15777"/>
            </a:xfrm>
            <a:custGeom>
              <a:avLst/>
              <a:gdLst/>
              <a:ahLst/>
              <a:cxnLst/>
              <a:rect l="l" t="t" r="r" b="b"/>
              <a:pathLst>
                <a:path w="1430" h="498" extrusionOk="0">
                  <a:moveTo>
                    <a:pt x="188" y="0"/>
                  </a:moveTo>
                  <a:cubicBezTo>
                    <a:pt x="147" y="0"/>
                    <a:pt x="102" y="15"/>
                    <a:pt x="60" y="45"/>
                  </a:cubicBezTo>
                  <a:cubicBezTo>
                    <a:pt x="1" y="93"/>
                    <a:pt x="1" y="200"/>
                    <a:pt x="60" y="283"/>
                  </a:cubicBezTo>
                  <a:cubicBezTo>
                    <a:pt x="215" y="414"/>
                    <a:pt x="453" y="497"/>
                    <a:pt x="703" y="497"/>
                  </a:cubicBezTo>
                  <a:cubicBezTo>
                    <a:pt x="977" y="497"/>
                    <a:pt x="1215" y="414"/>
                    <a:pt x="1346" y="283"/>
                  </a:cubicBezTo>
                  <a:cubicBezTo>
                    <a:pt x="1430" y="223"/>
                    <a:pt x="1430" y="116"/>
                    <a:pt x="1370" y="45"/>
                  </a:cubicBezTo>
                  <a:cubicBezTo>
                    <a:pt x="1340" y="15"/>
                    <a:pt x="1302" y="0"/>
                    <a:pt x="1260" y="0"/>
                  </a:cubicBezTo>
                  <a:cubicBezTo>
                    <a:pt x="1218" y="0"/>
                    <a:pt x="1174" y="15"/>
                    <a:pt x="1132" y="45"/>
                  </a:cubicBezTo>
                  <a:cubicBezTo>
                    <a:pt x="1072" y="93"/>
                    <a:pt x="930" y="176"/>
                    <a:pt x="715" y="176"/>
                  </a:cubicBezTo>
                  <a:cubicBezTo>
                    <a:pt x="513" y="176"/>
                    <a:pt x="358" y="93"/>
                    <a:pt x="298" y="45"/>
                  </a:cubicBezTo>
                  <a:cubicBezTo>
                    <a:pt x="269" y="15"/>
                    <a:pt x="230" y="0"/>
                    <a:pt x="1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52" name="Google Shape;10863;p79">
              <a:extLst>
                <a:ext uri="{FF2B5EF4-FFF2-40B4-BE49-F238E27FC236}">
                  <a16:creationId xmlns:a16="http://schemas.microsoft.com/office/drawing/2014/main" id="{A01537DF-E435-114B-26EB-DBB576893D68}"/>
                </a:ext>
              </a:extLst>
            </p:cNvPr>
            <p:cNvSpPr/>
            <p:nvPr/>
          </p:nvSpPr>
          <p:spPr>
            <a:xfrm>
              <a:off x="7594288" y="2415259"/>
              <a:ext cx="279513" cy="355735"/>
            </a:xfrm>
            <a:custGeom>
              <a:avLst/>
              <a:gdLst/>
              <a:ahLst/>
              <a:cxnLst/>
              <a:rect l="l" t="t" r="r" b="b"/>
              <a:pathLst>
                <a:path w="8823" h="11229" extrusionOk="0">
                  <a:moveTo>
                    <a:pt x="6846" y="2323"/>
                  </a:moveTo>
                  <a:lnTo>
                    <a:pt x="6751" y="3501"/>
                  </a:lnTo>
                  <a:lnTo>
                    <a:pt x="6727" y="3501"/>
                  </a:lnTo>
                  <a:cubicBezTo>
                    <a:pt x="6620" y="3501"/>
                    <a:pt x="6537" y="3418"/>
                    <a:pt x="6537" y="3311"/>
                  </a:cubicBezTo>
                  <a:lnTo>
                    <a:pt x="6537" y="2406"/>
                  </a:lnTo>
                  <a:cubicBezTo>
                    <a:pt x="6632" y="2406"/>
                    <a:pt x="6739" y="2370"/>
                    <a:pt x="6846" y="2323"/>
                  </a:cubicBezTo>
                  <a:close/>
                  <a:moveTo>
                    <a:pt x="6358" y="346"/>
                  </a:moveTo>
                  <a:cubicBezTo>
                    <a:pt x="6846" y="346"/>
                    <a:pt x="7251" y="751"/>
                    <a:pt x="7251" y="1239"/>
                  </a:cubicBezTo>
                  <a:cubicBezTo>
                    <a:pt x="7251" y="1727"/>
                    <a:pt x="6846" y="2132"/>
                    <a:pt x="6358" y="2132"/>
                  </a:cubicBezTo>
                  <a:cubicBezTo>
                    <a:pt x="6037" y="2132"/>
                    <a:pt x="5739" y="1954"/>
                    <a:pt x="5584" y="1680"/>
                  </a:cubicBezTo>
                  <a:cubicBezTo>
                    <a:pt x="5551" y="1630"/>
                    <a:pt x="5490" y="1604"/>
                    <a:pt x="5432" y="1604"/>
                  </a:cubicBezTo>
                  <a:cubicBezTo>
                    <a:pt x="5406" y="1604"/>
                    <a:pt x="5380" y="1609"/>
                    <a:pt x="5358" y="1620"/>
                  </a:cubicBezTo>
                  <a:cubicBezTo>
                    <a:pt x="5286" y="1668"/>
                    <a:pt x="5251" y="1775"/>
                    <a:pt x="5298" y="1846"/>
                  </a:cubicBezTo>
                  <a:cubicBezTo>
                    <a:pt x="5310" y="1858"/>
                    <a:pt x="5310" y="1882"/>
                    <a:pt x="5322" y="1894"/>
                  </a:cubicBezTo>
                  <a:cubicBezTo>
                    <a:pt x="5263" y="1942"/>
                    <a:pt x="5191" y="1954"/>
                    <a:pt x="5120" y="1954"/>
                  </a:cubicBezTo>
                  <a:cubicBezTo>
                    <a:pt x="4917" y="1954"/>
                    <a:pt x="4763" y="1787"/>
                    <a:pt x="4763" y="1596"/>
                  </a:cubicBezTo>
                  <a:cubicBezTo>
                    <a:pt x="4763" y="1501"/>
                    <a:pt x="4679" y="1430"/>
                    <a:pt x="4596" y="1430"/>
                  </a:cubicBezTo>
                  <a:cubicBezTo>
                    <a:pt x="4513" y="1430"/>
                    <a:pt x="4429" y="1501"/>
                    <a:pt x="4429" y="1596"/>
                  </a:cubicBezTo>
                  <a:cubicBezTo>
                    <a:pt x="4429" y="1977"/>
                    <a:pt x="4739" y="2299"/>
                    <a:pt x="5132" y="2299"/>
                  </a:cubicBezTo>
                  <a:cubicBezTo>
                    <a:pt x="5286" y="2299"/>
                    <a:pt x="5429" y="2251"/>
                    <a:pt x="5548" y="2156"/>
                  </a:cubicBezTo>
                  <a:cubicBezTo>
                    <a:pt x="5727" y="2323"/>
                    <a:pt x="5965" y="2430"/>
                    <a:pt x="6215" y="2454"/>
                  </a:cubicBezTo>
                  <a:lnTo>
                    <a:pt x="6215" y="3347"/>
                  </a:lnTo>
                  <a:cubicBezTo>
                    <a:pt x="6215" y="3632"/>
                    <a:pt x="6453" y="3871"/>
                    <a:pt x="6739" y="3871"/>
                  </a:cubicBezTo>
                  <a:lnTo>
                    <a:pt x="7001" y="3871"/>
                  </a:lnTo>
                  <a:cubicBezTo>
                    <a:pt x="7084" y="3871"/>
                    <a:pt x="7156" y="3906"/>
                    <a:pt x="7215" y="3966"/>
                  </a:cubicBezTo>
                  <a:cubicBezTo>
                    <a:pt x="7275" y="4025"/>
                    <a:pt x="7287" y="4097"/>
                    <a:pt x="7287" y="4168"/>
                  </a:cubicBezTo>
                  <a:cubicBezTo>
                    <a:pt x="7275" y="4299"/>
                    <a:pt x="7144" y="4418"/>
                    <a:pt x="6989" y="4418"/>
                  </a:cubicBezTo>
                  <a:lnTo>
                    <a:pt x="6918" y="4418"/>
                  </a:lnTo>
                  <a:lnTo>
                    <a:pt x="6918" y="4406"/>
                  </a:lnTo>
                  <a:cubicBezTo>
                    <a:pt x="6918" y="4323"/>
                    <a:pt x="6846" y="4240"/>
                    <a:pt x="6751" y="4240"/>
                  </a:cubicBezTo>
                  <a:cubicBezTo>
                    <a:pt x="6668" y="4240"/>
                    <a:pt x="6596" y="4323"/>
                    <a:pt x="6596" y="4406"/>
                  </a:cubicBezTo>
                  <a:cubicBezTo>
                    <a:pt x="6596" y="5585"/>
                    <a:pt x="5644" y="6526"/>
                    <a:pt x="4465" y="6526"/>
                  </a:cubicBezTo>
                  <a:cubicBezTo>
                    <a:pt x="3274" y="6490"/>
                    <a:pt x="2322" y="5561"/>
                    <a:pt x="2322" y="4382"/>
                  </a:cubicBezTo>
                  <a:cubicBezTo>
                    <a:pt x="2322" y="4287"/>
                    <a:pt x="2250" y="4216"/>
                    <a:pt x="2155" y="4216"/>
                  </a:cubicBezTo>
                  <a:cubicBezTo>
                    <a:pt x="2072" y="4216"/>
                    <a:pt x="1988" y="4287"/>
                    <a:pt x="1988" y="4382"/>
                  </a:cubicBezTo>
                  <a:lnTo>
                    <a:pt x="1988" y="4394"/>
                  </a:lnTo>
                  <a:lnTo>
                    <a:pt x="1893" y="4394"/>
                  </a:lnTo>
                  <a:cubicBezTo>
                    <a:pt x="1810" y="4394"/>
                    <a:pt x="1738" y="4371"/>
                    <a:pt x="1679" y="4311"/>
                  </a:cubicBezTo>
                  <a:cubicBezTo>
                    <a:pt x="1619" y="4252"/>
                    <a:pt x="1607" y="4168"/>
                    <a:pt x="1607" y="4097"/>
                  </a:cubicBezTo>
                  <a:cubicBezTo>
                    <a:pt x="1619" y="3966"/>
                    <a:pt x="1750" y="3847"/>
                    <a:pt x="1905" y="3847"/>
                  </a:cubicBezTo>
                  <a:lnTo>
                    <a:pt x="2143" y="3847"/>
                  </a:lnTo>
                  <a:cubicBezTo>
                    <a:pt x="2429" y="3847"/>
                    <a:pt x="2667" y="3609"/>
                    <a:pt x="2667" y="3323"/>
                  </a:cubicBezTo>
                  <a:lnTo>
                    <a:pt x="2667" y="2549"/>
                  </a:lnTo>
                  <a:cubicBezTo>
                    <a:pt x="2667" y="2251"/>
                    <a:pt x="2905" y="2013"/>
                    <a:pt x="3203" y="2013"/>
                  </a:cubicBezTo>
                  <a:lnTo>
                    <a:pt x="3882" y="2013"/>
                  </a:lnTo>
                  <a:cubicBezTo>
                    <a:pt x="3965" y="2013"/>
                    <a:pt x="4048" y="1942"/>
                    <a:pt x="4048" y="1846"/>
                  </a:cubicBezTo>
                  <a:cubicBezTo>
                    <a:pt x="4048" y="1763"/>
                    <a:pt x="3965" y="1680"/>
                    <a:pt x="3882" y="1680"/>
                  </a:cubicBezTo>
                  <a:lnTo>
                    <a:pt x="3203" y="1680"/>
                  </a:lnTo>
                  <a:cubicBezTo>
                    <a:pt x="2727" y="1680"/>
                    <a:pt x="2334" y="2073"/>
                    <a:pt x="2334" y="2549"/>
                  </a:cubicBezTo>
                  <a:lnTo>
                    <a:pt x="2334" y="3323"/>
                  </a:lnTo>
                  <a:cubicBezTo>
                    <a:pt x="2334" y="3430"/>
                    <a:pt x="2250" y="3513"/>
                    <a:pt x="2143" y="3513"/>
                  </a:cubicBezTo>
                  <a:lnTo>
                    <a:pt x="2107" y="3513"/>
                  </a:lnTo>
                  <a:lnTo>
                    <a:pt x="1929" y="1704"/>
                  </a:lnTo>
                  <a:cubicBezTo>
                    <a:pt x="1905" y="1358"/>
                    <a:pt x="2012" y="1001"/>
                    <a:pt x="2238" y="751"/>
                  </a:cubicBezTo>
                  <a:cubicBezTo>
                    <a:pt x="2477" y="489"/>
                    <a:pt x="2810" y="346"/>
                    <a:pt x="3167" y="346"/>
                  </a:cubicBezTo>
                  <a:close/>
                  <a:moveTo>
                    <a:pt x="5525" y="6597"/>
                  </a:moveTo>
                  <a:lnTo>
                    <a:pt x="5525" y="7169"/>
                  </a:lnTo>
                  <a:cubicBezTo>
                    <a:pt x="5525" y="7466"/>
                    <a:pt x="5727" y="7740"/>
                    <a:pt x="6013" y="7835"/>
                  </a:cubicBezTo>
                  <a:lnTo>
                    <a:pt x="6310" y="7919"/>
                  </a:lnTo>
                  <a:cubicBezTo>
                    <a:pt x="6239" y="8204"/>
                    <a:pt x="6084" y="8454"/>
                    <a:pt x="5894" y="8681"/>
                  </a:cubicBezTo>
                  <a:cubicBezTo>
                    <a:pt x="5834" y="8752"/>
                    <a:pt x="5834" y="8859"/>
                    <a:pt x="5906" y="8919"/>
                  </a:cubicBezTo>
                  <a:cubicBezTo>
                    <a:pt x="5941" y="8954"/>
                    <a:pt x="5977" y="8966"/>
                    <a:pt x="6013" y="8966"/>
                  </a:cubicBezTo>
                  <a:cubicBezTo>
                    <a:pt x="6060" y="8966"/>
                    <a:pt x="6096" y="8954"/>
                    <a:pt x="6132" y="8907"/>
                  </a:cubicBezTo>
                  <a:cubicBezTo>
                    <a:pt x="6358" y="8657"/>
                    <a:pt x="6513" y="8359"/>
                    <a:pt x="6608" y="8026"/>
                  </a:cubicBezTo>
                  <a:lnTo>
                    <a:pt x="6965" y="8133"/>
                  </a:lnTo>
                  <a:cubicBezTo>
                    <a:pt x="6810" y="8621"/>
                    <a:pt x="6501" y="9097"/>
                    <a:pt x="6084" y="9443"/>
                  </a:cubicBezTo>
                  <a:cubicBezTo>
                    <a:pt x="5608" y="9824"/>
                    <a:pt x="5048" y="10026"/>
                    <a:pt x="4429" y="10026"/>
                  </a:cubicBezTo>
                  <a:cubicBezTo>
                    <a:pt x="3822" y="10026"/>
                    <a:pt x="3262" y="9812"/>
                    <a:pt x="2786" y="9443"/>
                  </a:cubicBezTo>
                  <a:cubicBezTo>
                    <a:pt x="2346" y="9097"/>
                    <a:pt x="2036" y="8633"/>
                    <a:pt x="1893" y="8121"/>
                  </a:cubicBezTo>
                  <a:lnTo>
                    <a:pt x="2250" y="8014"/>
                  </a:lnTo>
                  <a:cubicBezTo>
                    <a:pt x="2381" y="8454"/>
                    <a:pt x="2631" y="8847"/>
                    <a:pt x="2989" y="9145"/>
                  </a:cubicBezTo>
                  <a:cubicBezTo>
                    <a:pt x="3393" y="9466"/>
                    <a:pt x="3917" y="9669"/>
                    <a:pt x="4429" y="9669"/>
                  </a:cubicBezTo>
                  <a:cubicBezTo>
                    <a:pt x="4834" y="9669"/>
                    <a:pt x="5227" y="9562"/>
                    <a:pt x="5560" y="9371"/>
                  </a:cubicBezTo>
                  <a:cubicBezTo>
                    <a:pt x="5644" y="9324"/>
                    <a:pt x="5667" y="9216"/>
                    <a:pt x="5620" y="9145"/>
                  </a:cubicBezTo>
                  <a:cubicBezTo>
                    <a:pt x="5595" y="9096"/>
                    <a:pt x="5537" y="9064"/>
                    <a:pt x="5480" y="9064"/>
                  </a:cubicBezTo>
                  <a:cubicBezTo>
                    <a:pt x="5454" y="9064"/>
                    <a:pt x="5428" y="9070"/>
                    <a:pt x="5406" y="9085"/>
                  </a:cubicBezTo>
                  <a:cubicBezTo>
                    <a:pt x="5108" y="9252"/>
                    <a:pt x="4774" y="9335"/>
                    <a:pt x="4429" y="9335"/>
                  </a:cubicBezTo>
                  <a:cubicBezTo>
                    <a:pt x="3572" y="9335"/>
                    <a:pt x="2798" y="8752"/>
                    <a:pt x="2560" y="7919"/>
                  </a:cubicBezTo>
                  <a:lnTo>
                    <a:pt x="2881" y="7835"/>
                  </a:lnTo>
                  <a:cubicBezTo>
                    <a:pt x="3179" y="7740"/>
                    <a:pt x="3381" y="7478"/>
                    <a:pt x="3381" y="7169"/>
                  </a:cubicBezTo>
                  <a:lnTo>
                    <a:pt x="3381" y="6597"/>
                  </a:lnTo>
                  <a:cubicBezTo>
                    <a:pt x="3703" y="6764"/>
                    <a:pt x="4060" y="6835"/>
                    <a:pt x="4453" y="6835"/>
                  </a:cubicBezTo>
                  <a:cubicBezTo>
                    <a:pt x="4834" y="6835"/>
                    <a:pt x="5191" y="6752"/>
                    <a:pt x="5525" y="6597"/>
                  </a:cubicBezTo>
                  <a:close/>
                  <a:moveTo>
                    <a:pt x="3155" y="1"/>
                  </a:moveTo>
                  <a:cubicBezTo>
                    <a:pt x="2703" y="1"/>
                    <a:pt x="2286" y="191"/>
                    <a:pt x="1988" y="525"/>
                  </a:cubicBezTo>
                  <a:cubicBezTo>
                    <a:pt x="1691" y="846"/>
                    <a:pt x="1548" y="1299"/>
                    <a:pt x="1596" y="1727"/>
                  </a:cubicBezTo>
                  <a:lnTo>
                    <a:pt x="1774" y="3525"/>
                  </a:lnTo>
                  <a:cubicBezTo>
                    <a:pt x="1500" y="3573"/>
                    <a:pt x="1298" y="3799"/>
                    <a:pt x="1262" y="4073"/>
                  </a:cubicBezTo>
                  <a:cubicBezTo>
                    <a:pt x="1250" y="4228"/>
                    <a:pt x="1310" y="4406"/>
                    <a:pt x="1417" y="4525"/>
                  </a:cubicBezTo>
                  <a:cubicBezTo>
                    <a:pt x="1536" y="4644"/>
                    <a:pt x="1691" y="4716"/>
                    <a:pt x="1857" y="4716"/>
                  </a:cubicBezTo>
                  <a:lnTo>
                    <a:pt x="1977" y="4716"/>
                  </a:lnTo>
                  <a:cubicBezTo>
                    <a:pt x="2060" y="5406"/>
                    <a:pt x="2453" y="6014"/>
                    <a:pt x="3000" y="6395"/>
                  </a:cubicBezTo>
                  <a:lnTo>
                    <a:pt x="3000" y="7145"/>
                  </a:lnTo>
                  <a:cubicBezTo>
                    <a:pt x="3000" y="7311"/>
                    <a:pt x="2905" y="7442"/>
                    <a:pt x="2739" y="7490"/>
                  </a:cubicBezTo>
                  <a:lnTo>
                    <a:pt x="881" y="8038"/>
                  </a:lnTo>
                  <a:cubicBezTo>
                    <a:pt x="357" y="8192"/>
                    <a:pt x="0" y="8681"/>
                    <a:pt x="0" y="9216"/>
                  </a:cubicBezTo>
                  <a:lnTo>
                    <a:pt x="0" y="11062"/>
                  </a:lnTo>
                  <a:cubicBezTo>
                    <a:pt x="0" y="11157"/>
                    <a:pt x="72" y="11229"/>
                    <a:pt x="155" y="11229"/>
                  </a:cubicBezTo>
                  <a:cubicBezTo>
                    <a:pt x="250" y="11229"/>
                    <a:pt x="322" y="11157"/>
                    <a:pt x="322" y="11062"/>
                  </a:cubicBezTo>
                  <a:lnTo>
                    <a:pt x="322" y="9216"/>
                  </a:lnTo>
                  <a:cubicBezTo>
                    <a:pt x="322" y="8835"/>
                    <a:pt x="595" y="8478"/>
                    <a:pt x="964" y="8371"/>
                  </a:cubicBezTo>
                  <a:lnTo>
                    <a:pt x="1500" y="8204"/>
                  </a:lnTo>
                  <a:cubicBezTo>
                    <a:pt x="1667" y="8788"/>
                    <a:pt x="2024" y="9324"/>
                    <a:pt x="2500" y="9693"/>
                  </a:cubicBezTo>
                  <a:cubicBezTo>
                    <a:pt x="3012" y="10109"/>
                    <a:pt x="3691" y="10348"/>
                    <a:pt x="4358" y="10348"/>
                  </a:cubicBezTo>
                  <a:cubicBezTo>
                    <a:pt x="5025" y="10348"/>
                    <a:pt x="5691" y="10109"/>
                    <a:pt x="6215" y="9693"/>
                  </a:cubicBezTo>
                  <a:cubicBezTo>
                    <a:pt x="6691" y="9300"/>
                    <a:pt x="7049" y="8788"/>
                    <a:pt x="7215" y="8192"/>
                  </a:cubicBezTo>
                  <a:lnTo>
                    <a:pt x="7775" y="8347"/>
                  </a:lnTo>
                  <a:cubicBezTo>
                    <a:pt x="8156" y="8454"/>
                    <a:pt x="8418" y="8812"/>
                    <a:pt x="8418" y="9205"/>
                  </a:cubicBezTo>
                  <a:lnTo>
                    <a:pt x="8418" y="11050"/>
                  </a:lnTo>
                  <a:cubicBezTo>
                    <a:pt x="8418" y="11133"/>
                    <a:pt x="8489" y="11217"/>
                    <a:pt x="8584" y="11217"/>
                  </a:cubicBezTo>
                  <a:cubicBezTo>
                    <a:pt x="8668" y="11217"/>
                    <a:pt x="8751" y="11133"/>
                    <a:pt x="8751" y="11050"/>
                  </a:cubicBezTo>
                  <a:lnTo>
                    <a:pt x="8751" y="9216"/>
                  </a:lnTo>
                  <a:cubicBezTo>
                    <a:pt x="8823" y="8681"/>
                    <a:pt x="8465" y="8192"/>
                    <a:pt x="7942" y="8038"/>
                  </a:cubicBezTo>
                  <a:lnTo>
                    <a:pt x="6084" y="7490"/>
                  </a:lnTo>
                  <a:cubicBezTo>
                    <a:pt x="5941" y="7442"/>
                    <a:pt x="5822" y="7300"/>
                    <a:pt x="5822" y="7145"/>
                  </a:cubicBezTo>
                  <a:lnTo>
                    <a:pt x="5822" y="6395"/>
                  </a:lnTo>
                  <a:cubicBezTo>
                    <a:pt x="6370" y="6002"/>
                    <a:pt x="6751" y="5406"/>
                    <a:pt x="6846" y="4716"/>
                  </a:cubicBezTo>
                  <a:lnTo>
                    <a:pt x="6953" y="4716"/>
                  </a:lnTo>
                  <a:cubicBezTo>
                    <a:pt x="7275" y="4716"/>
                    <a:pt x="7549" y="4478"/>
                    <a:pt x="7572" y="4180"/>
                  </a:cubicBezTo>
                  <a:cubicBezTo>
                    <a:pt x="7584" y="4025"/>
                    <a:pt x="7525" y="3847"/>
                    <a:pt x="7430" y="3728"/>
                  </a:cubicBezTo>
                  <a:cubicBezTo>
                    <a:pt x="7334" y="3620"/>
                    <a:pt x="7203" y="3549"/>
                    <a:pt x="7072" y="3525"/>
                  </a:cubicBezTo>
                  <a:lnTo>
                    <a:pt x="7168" y="2120"/>
                  </a:lnTo>
                  <a:cubicBezTo>
                    <a:pt x="7406" y="1894"/>
                    <a:pt x="7561" y="1585"/>
                    <a:pt x="7561" y="1227"/>
                  </a:cubicBezTo>
                  <a:cubicBezTo>
                    <a:pt x="7561" y="549"/>
                    <a:pt x="7013" y="1"/>
                    <a:pt x="63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53" name="Google Shape;10864;p79">
              <a:extLst>
                <a:ext uri="{FF2B5EF4-FFF2-40B4-BE49-F238E27FC236}">
                  <a16:creationId xmlns:a16="http://schemas.microsoft.com/office/drawing/2014/main" id="{95874F05-C461-7CF7-51BB-BBF47F2DAEA9}"/>
                </a:ext>
              </a:extLst>
            </p:cNvPr>
            <p:cNvSpPr/>
            <p:nvPr/>
          </p:nvSpPr>
          <p:spPr>
            <a:xfrm>
              <a:off x="7690469" y="2515241"/>
              <a:ext cx="21511" cy="10581"/>
            </a:xfrm>
            <a:custGeom>
              <a:avLst/>
              <a:gdLst/>
              <a:ahLst/>
              <a:cxnLst/>
              <a:rect l="l" t="t" r="r" b="b"/>
              <a:pathLst>
                <a:path w="679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524" y="334"/>
                  </a:lnTo>
                  <a:cubicBezTo>
                    <a:pt x="607" y="334"/>
                    <a:pt x="679" y="262"/>
                    <a:pt x="679" y="167"/>
                  </a:cubicBezTo>
                  <a:cubicBezTo>
                    <a:pt x="679" y="72"/>
                    <a:pt x="607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54" name="Google Shape;10865;p79">
              <a:extLst>
                <a:ext uri="{FF2B5EF4-FFF2-40B4-BE49-F238E27FC236}">
                  <a16:creationId xmlns:a16="http://schemas.microsoft.com/office/drawing/2014/main" id="{40014BED-1EE9-E770-0D22-65705773AAC9}"/>
                </a:ext>
              </a:extLst>
            </p:cNvPr>
            <p:cNvSpPr/>
            <p:nvPr/>
          </p:nvSpPr>
          <p:spPr>
            <a:xfrm>
              <a:off x="7757218" y="2515241"/>
              <a:ext cx="21923" cy="10581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62"/>
                    <a:pt x="84" y="334"/>
                    <a:pt x="167" y="334"/>
                  </a:cubicBezTo>
                  <a:lnTo>
                    <a:pt x="524" y="334"/>
                  </a:lnTo>
                  <a:cubicBezTo>
                    <a:pt x="620" y="334"/>
                    <a:pt x="691" y="262"/>
                    <a:pt x="691" y="167"/>
                  </a:cubicBezTo>
                  <a:cubicBezTo>
                    <a:pt x="691" y="72"/>
                    <a:pt x="620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455" name="Google Shape;10866;p79">
            <a:extLst>
              <a:ext uri="{FF2B5EF4-FFF2-40B4-BE49-F238E27FC236}">
                <a16:creationId xmlns:a16="http://schemas.microsoft.com/office/drawing/2014/main" id="{AA0F45C4-D7AD-578A-F773-C552229C0213}"/>
              </a:ext>
            </a:extLst>
          </p:cNvPr>
          <p:cNvGrpSpPr/>
          <p:nvPr/>
        </p:nvGrpSpPr>
        <p:grpSpPr>
          <a:xfrm>
            <a:off x="13525739" y="3658647"/>
            <a:ext cx="557568" cy="711470"/>
            <a:chOff x="7145794" y="2415639"/>
            <a:chExt cx="278784" cy="355735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56" name="Google Shape;10867;p79">
              <a:extLst>
                <a:ext uri="{FF2B5EF4-FFF2-40B4-BE49-F238E27FC236}">
                  <a16:creationId xmlns:a16="http://schemas.microsoft.com/office/drawing/2014/main" id="{D05BB807-9FF7-ACA7-09A9-7DBA614E5326}"/>
                </a:ext>
              </a:extLst>
            </p:cNvPr>
            <p:cNvSpPr/>
            <p:nvPr/>
          </p:nvSpPr>
          <p:spPr>
            <a:xfrm>
              <a:off x="7247265" y="2520880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346"/>
                  </a:lnTo>
                  <a:cubicBezTo>
                    <a:pt x="0" y="441"/>
                    <a:pt x="72" y="513"/>
                    <a:pt x="167" y="513"/>
                  </a:cubicBezTo>
                  <a:cubicBezTo>
                    <a:pt x="250" y="513"/>
                    <a:pt x="322" y="441"/>
                    <a:pt x="322" y="346"/>
                  </a:cubicBezTo>
                  <a:lnTo>
                    <a:pt x="322" y="167"/>
                  </a:lnTo>
                  <a:cubicBezTo>
                    <a:pt x="322" y="84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57" name="Google Shape;10868;p79">
              <a:extLst>
                <a:ext uri="{FF2B5EF4-FFF2-40B4-BE49-F238E27FC236}">
                  <a16:creationId xmlns:a16="http://schemas.microsoft.com/office/drawing/2014/main" id="{0A7A5BAA-FDBC-3B0E-8F94-7C3850EAC9BB}"/>
                </a:ext>
              </a:extLst>
            </p:cNvPr>
            <p:cNvSpPr/>
            <p:nvPr/>
          </p:nvSpPr>
          <p:spPr>
            <a:xfrm>
              <a:off x="7313635" y="2520880"/>
              <a:ext cx="10613" cy="16252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8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346"/>
                  </a:lnTo>
                  <a:cubicBezTo>
                    <a:pt x="1" y="441"/>
                    <a:pt x="72" y="513"/>
                    <a:pt x="168" y="513"/>
                  </a:cubicBezTo>
                  <a:cubicBezTo>
                    <a:pt x="251" y="513"/>
                    <a:pt x="334" y="441"/>
                    <a:pt x="334" y="346"/>
                  </a:cubicBezTo>
                  <a:lnTo>
                    <a:pt x="334" y="167"/>
                  </a:lnTo>
                  <a:cubicBezTo>
                    <a:pt x="334" y="84"/>
                    <a:pt x="275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58" name="Google Shape;10869;p79">
              <a:extLst>
                <a:ext uri="{FF2B5EF4-FFF2-40B4-BE49-F238E27FC236}">
                  <a16:creationId xmlns:a16="http://schemas.microsoft.com/office/drawing/2014/main" id="{E2725D00-59C1-A594-E115-49D783F42131}"/>
                </a:ext>
              </a:extLst>
            </p:cNvPr>
            <p:cNvSpPr/>
            <p:nvPr/>
          </p:nvSpPr>
          <p:spPr>
            <a:xfrm>
              <a:off x="7145794" y="2415639"/>
              <a:ext cx="278784" cy="355735"/>
            </a:xfrm>
            <a:custGeom>
              <a:avLst/>
              <a:gdLst/>
              <a:ahLst/>
              <a:cxnLst/>
              <a:rect l="l" t="t" r="r" b="b"/>
              <a:pathLst>
                <a:path w="8800" h="11229" extrusionOk="0">
                  <a:moveTo>
                    <a:pt x="4763" y="310"/>
                  </a:moveTo>
                  <a:cubicBezTo>
                    <a:pt x="5525" y="310"/>
                    <a:pt x="6192" y="751"/>
                    <a:pt x="6501" y="1382"/>
                  </a:cubicBezTo>
                  <a:lnTo>
                    <a:pt x="6180" y="1382"/>
                  </a:lnTo>
                  <a:cubicBezTo>
                    <a:pt x="6085" y="1382"/>
                    <a:pt x="6013" y="1453"/>
                    <a:pt x="6013" y="1537"/>
                  </a:cubicBezTo>
                  <a:cubicBezTo>
                    <a:pt x="6013" y="1632"/>
                    <a:pt x="6085" y="1703"/>
                    <a:pt x="6180" y="1703"/>
                  </a:cubicBezTo>
                  <a:lnTo>
                    <a:pt x="6644" y="1703"/>
                  </a:lnTo>
                  <a:cubicBezTo>
                    <a:pt x="6668" y="1823"/>
                    <a:pt x="6704" y="1954"/>
                    <a:pt x="6716" y="2073"/>
                  </a:cubicBezTo>
                  <a:lnTo>
                    <a:pt x="2132" y="2073"/>
                  </a:lnTo>
                  <a:cubicBezTo>
                    <a:pt x="2203" y="1096"/>
                    <a:pt x="3037" y="310"/>
                    <a:pt x="4061" y="310"/>
                  </a:cubicBezTo>
                  <a:close/>
                  <a:moveTo>
                    <a:pt x="6501" y="2418"/>
                  </a:moveTo>
                  <a:lnTo>
                    <a:pt x="6501" y="2787"/>
                  </a:lnTo>
                  <a:lnTo>
                    <a:pt x="6311" y="2787"/>
                  </a:lnTo>
                  <a:cubicBezTo>
                    <a:pt x="6228" y="2787"/>
                    <a:pt x="6144" y="2870"/>
                    <a:pt x="6144" y="2954"/>
                  </a:cubicBezTo>
                  <a:cubicBezTo>
                    <a:pt x="6144" y="3049"/>
                    <a:pt x="6228" y="3120"/>
                    <a:pt x="6311" y="3120"/>
                  </a:cubicBezTo>
                  <a:lnTo>
                    <a:pt x="6501" y="3120"/>
                  </a:lnTo>
                  <a:lnTo>
                    <a:pt x="6501" y="3311"/>
                  </a:lnTo>
                  <a:cubicBezTo>
                    <a:pt x="6501" y="3406"/>
                    <a:pt x="6573" y="3478"/>
                    <a:pt x="6668" y="3478"/>
                  </a:cubicBezTo>
                  <a:lnTo>
                    <a:pt x="6930" y="3478"/>
                  </a:lnTo>
                  <a:cubicBezTo>
                    <a:pt x="7013" y="3478"/>
                    <a:pt x="7085" y="3501"/>
                    <a:pt x="7144" y="3561"/>
                  </a:cubicBezTo>
                  <a:cubicBezTo>
                    <a:pt x="7204" y="3620"/>
                    <a:pt x="7216" y="3704"/>
                    <a:pt x="7216" y="3775"/>
                  </a:cubicBezTo>
                  <a:cubicBezTo>
                    <a:pt x="7204" y="3906"/>
                    <a:pt x="7073" y="4025"/>
                    <a:pt x="6918" y="4025"/>
                  </a:cubicBezTo>
                  <a:lnTo>
                    <a:pt x="6847" y="4025"/>
                  </a:lnTo>
                  <a:lnTo>
                    <a:pt x="6847" y="4013"/>
                  </a:lnTo>
                  <a:cubicBezTo>
                    <a:pt x="6847" y="3918"/>
                    <a:pt x="6775" y="3847"/>
                    <a:pt x="6680" y="3847"/>
                  </a:cubicBezTo>
                  <a:cubicBezTo>
                    <a:pt x="6597" y="3847"/>
                    <a:pt x="6525" y="3918"/>
                    <a:pt x="6525" y="4013"/>
                  </a:cubicBezTo>
                  <a:cubicBezTo>
                    <a:pt x="6537" y="5192"/>
                    <a:pt x="5585" y="6145"/>
                    <a:pt x="4406" y="6145"/>
                  </a:cubicBezTo>
                  <a:cubicBezTo>
                    <a:pt x="3227" y="6145"/>
                    <a:pt x="2275" y="5192"/>
                    <a:pt x="2275" y="4013"/>
                  </a:cubicBezTo>
                  <a:cubicBezTo>
                    <a:pt x="2275" y="3918"/>
                    <a:pt x="2203" y="3847"/>
                    <a:pt x="2120" y="3847"/>
                  </a:cubicBezTo>
                  <a:cubicBezTo>
                    <a:pt x="2025" y="3847"/>
                    <a:pt x="1953" y="3918"/>
                    <a:pt x="1953" y="4013"/>
                  </a:cubicBezTo>
                  <a:lnTo>
                    <a:pt x="1953" y="4025"/>
                  </a:lnTo>
                  <a:lnTo>
                    <a:pt x="1846" y="4025"/>
                  </a:lnTo>
                  <a:cubicBezTo>
                    <a:pt x="1775" y="4025"/>
                    <a:pt x="1703" y="4001"/>
                    <a:pt x="1644" y="3942"/>
                  </a:cubicBezTo>
                  <a:cubicBezTo>
                    <a:pt x="1584" y="3882"/>
                    <a:pt x="1560" y="3799"/>
                    <a:pt x="1560" y="3728"/>
                  </a:cubicBezTo>
                  <a:cubicBezTo>
                    <a:pt x="1584" y="3597"/>
                    <a:pt x="1715" y="3478"/>
                    <a:pt x="1858" y="3478"/>
                  </a:cubicBezTo>
                  <a:lnTo>
                    <a:pt x="2096" y="3478"/>
                  </a:lnTo>
                  <a:cubicBezTo>
                    <a:pt x="2144" y="3478"/>
                    <a:pt x="2191" y="3466"/>
                    <a:pt x="2215" y="3430"/>
                  </a:cubicBezTo>
                  <a:cubicBezTo>
                    <a:pt x="2251" y="3406"/>
                    <a:pt x="2263" y="3358"/>
                    <a:pt x="2263" y="3311"/>
                  </a:cubicBezTo>
                  <a:lnTo>
                    <a:pt x="2263" y="3120"/>
                  </a:lnTo>
                  <a:lnTo>
                    <a:pt x="5608" y="3120"/>
                  </a:lnTo>
                  <a:cubicBezTo>
                    <a:pt x="5704" y="3120"/>
                    <a:pt x="5775" y="3049"/>
                    <a:pt x="5775" y="2954"/>
                  </a:cubicBezTo>
                  <a:cubicBezTo>
                    <a:pt x="5775" y="2870"/>
                    <a:pt x="5704" y="2787"/>
                    <a:pt x="5608" y="2787"/>
                  </a:cubicBezTo>
                  <a:lnTo>
                    <a:pt x="2263" y="2787"/>
                  </a:lnTo>
                  <a:lnTo>
                    <a:pt x="2263" y="2418"/>
                  </a:lnTo>
                  <a:close/>
                  <a:moveTo>
                    <a:pt x="4049" y="1"/>
                  </a:moveTo>
                  <a:cubicBezTo>
                    <a:pt x="2846" y="1"/>
                    <a:pt x="1858" y="941"/>
                    <a:pt x="1786" y="2120"/>
                  </a:cubicBezTo>
                  <a:lnTo>
                    <a:pt x="536" y="2120"/>
                  </a:lnTo>
                  <a:cubicBezTo>
                    <a:pt x="453" y="2120"/>
                    <a:pt x="370" y="2192"/>
                    <a:pt x="370" y="2287"/>
                  </a:cubicBezTo>
                  <a:cubicBezTo>
                    <a:pt x="370" y="2370"/>
                    <a:pt x="453" y="2454"/>
                    <a:pt x="536" y="2454"/>
                  </a:cubicBezTo>
                  <a:lnTo>
                    <a:pt x="1965" y="2454"/>
                  </a:lnTo>
                  <a:lnTo>
                    <a:pt x="1965" y="3180"/>
                  </a:lnTo>
                  <a:lnTo>
                    <a:pt x="1894" y="3180"/>
                  </a:lnTo>
                  <a:cubicBezTo>
                    <a:pt x="1560" y="3180"/>
                    <a:pt x="1298" y="3418"/>
                    <a:pt x="1263" y="3716"/>
                  </a:cubicBezTo>
                  <a:cubicBezTo>
                    <a:pt x="1251" y="3882"/>
                    <a:pt x="1310" y="4061"/>
                    <a:pt x="1417" y="4180"/>
                  </a:cubicBezTo>
                  <a:cubicBezTo>
                    <a:pt x="1536" y="4299"/>
                    <a:pt x="1703" y="4370"/>
                    <a:pt x="1858" y="4370"/>
                  </a:cubicBezTo>
                  <a:lnTo>
                    <a:pt x="1977" y="4370"/>
                  </a:lnTo>
                  <a:cubicBezTo>
                    <a:pt x="2072" y="5049"/>
                    <a:pt x="2453" y="5668"/>
                    <a:pt x="3001" y="6037"/>
                  </a:cubicBezTo>
                  <a:lnTo>
                    <a:pt x="3001" y="6799"/>
                  </a:lnTo>
                  <a:cubicBezTo>
                    <a:pt x="3001" y="6954"/>
                    <a:pt x="2906" y="7097"/>
                    <a:pt x="2739" y="7133"/>
                  </a:cubicBezTo>
                  <a:lnTo>
                    <a:pt x="882" y="7692"/>
                  </a:lnTo>
                  <a:cubicBezTo>
                    <a:pt x="358" y="7835"/>
                    <a:pt x="1" y="8323"/>
                    <a:pt x="1" y="8859"/>
                  </a:cubicBezTo>
                  <a:lnTo>
                    <a:pt x="1" y="11062"/>
                  </a:lnTo>
                  <a:cubicBezTo>
                    <a:pt x="1" y="11157"/>
                    <a:pt x="72" y="11228"/>
                    <a:pt x="167" y="11228"/>
                  </a:cubicBezTo>
                  <a:cubicBezTo>
                    <a:pt x="251" y="11228"/>
                    <a:pt x="322" y="11157"/>
                    <a:pt x="322" y="11062"/>
                  </a:cubicBezTo>
                  <a:lnTo>
                    <a:pt x="322" y="8859"/>
                  </a:lnTo>
                  <a:cubicBezTo>
                    <a:pt x="322" y="8478"/>
                    <a:pt x="596" y="8121"/>
                    <a:pt x="965" y="8014"/>
                  </a:cubicBezTo>
                  <a:lnTo>
                    <a:pt x="1501" y="7847"/>
                  </a:lnTo>
                  <a:lnTo>
                    <a:pt x="1501" y="7883"/>
                  </a:lnTo>
                  <a:cubicBezTo>
                    <a:pt x="1513" y="7954"/>
                    <a:pt x="1596" y="8002"/>
                    <a:pt x="1667" y="8002"/>
                  </a:cubicBezTo>
                  <a:lnTo>
                    <a:pt x="1715" y="8002"/>
                  </a:lnTo>
                  <a:cubicBezTo>
                    <a:pt x="1798" y="7966"/>
                    <a:pt x="1846" y="7883"/>
                    <a:pt x="1810" y="7788"/>
                  </a:cubicBezTo>
                  <a:lnTo>
                    <a:pt x="1810" y="7776"/>
                  </a:lnTo>
                  <a:lnTo>
                    <a:pt x="2346" y="7609"/>
                  </a:lnTo>
                  <a:cubicBezTo>
                    <a:pt x="2608" y="8502"/>
                    <a:pt x="3441" y="9133"/>
                    <a:pt x="4370" y="9133"/>
                  </a:cubicBezTo>
                  <a:cubicBezTo>
                    <a:pt x="4715" y="9133"/>
                    <a:pt x="5025" y="9062"/>
                    <a:pt x="5323" y="8907"/>
                  </a:cubicBezTo>
                  <a:cubicBezTo>
                    <a:pt x="5406" y="8859"/>
                    <a:pt x="5442" y="8776"/>
                    <a:pt x="5406" y="8681"/>
                  </a:cubicBezTo>
                  <a:cubicBezTo>
                    <a:pt x="5373" y="8623"/>
                    <a:pt x="5317" y="8588"/>
                    <a:pt x="5258" y="8588"/>
                  </a:cubicBezTo>
                  <a:cubicBezTo>
                    <a:pt x="5232" y="8588"/>
                    <a:pt x="5205" y="8595"/>
                    <a:pt x="5180" y="8609"/>
                  </a:cubicBezTo>
                  <a:cubicBezTo>
                    <a:pt x="4930" y="8740"/>
                    <a:pt x="4656" y="8800"/>
                    <a:pt x="4370" y="8800"/>
                  </a:cubicBezTo>
                  <a:cubicBezTo>
                    <a:pt x="3584" y="8800"/>
                    <a:pt x="2882" y="8264"/>
                    <a:pt x="2679" y="7526"/>
                  </a:cubicBezTo>
                  <a:lnTo>
                    <a:pt x="2810" y="7478"/>
                  </a:lnTo>
                  <a:cubicBezTo>
                    <a:pt x="3108" y="7383"/>
                    <a:pt x="3299" y="7121"/>
                    <a:pt x="3299" y="6811"/>
                  </a:cubicBezTo>
                  <a:lnTo>
                    <a:pt x="3299" y="6228"/>
                  </a:lnTo>
                  <a:cubicBezTo>
                    <a:pt x="3632" y="6395"/>
                    <a:pt x="3989" y="6466"/>
                    <a:pt x="4370" y="6466"/>
                  </a:cubicBezTo>
                  <a:cubicBezTo>
                    <a:pt x="4763" y="6466"/>
                    <a:pt x="5120" y="6383"/>
                    <a:pt x="5442" y="6228"/>
                  </a:cubicBezTo>
                  <a:lnTo>
                    <a:pt x="5442" y="6787"/>
                  </a:lnTo>
                  <a:cubicBezTo>
                    <a:pt x="5442" y="7085"/>
                    <a:pt x="5656" y="7371"/>
                    <a:pt x="5942" y="7466"/>
                  </a:cubicBezTo>
                  <a:lnTo>
                    <a:pt x="6073" y="7502"/>
                  </a:lnTo>
                  <a:cubicBezTo>
                    <a:pt x="6001" y="7764"/>
                    <a:pt x="5882" y="7978"/>
                    <a:pt x="5704" y="8180"/>
                  </a:cubicBezTo>
                  <a:cubicBezTo>
                    <a:pt x="5644" y="8252"/>
                    <a:pt x="5644" y="8359"/>
                    <a:pt x="5716" y="8419"/>
                  </a:cubicBezTo>
                  <a:cubicBezTo>
                    <a:pt x="5739" y="8442"/>
                    <a:pt x="5787" y="8454"/>
                    <a:pt x="5823" y="8454"/>
                  </a:cubicBezTo>
                  <a:cubicBezTo>
                    <a:pt x="5858" y="8454"/>
                    <a:pt x="5906" y="8442"/>
                    <a:pt x="5942" y="8395"/>
                  </a:cubicBezTo>
                  <a:cubicBezTo>
                    <a:pt x="6144" y="8157"/>
                    <a:pt x="6299" y="7895"/>
                    <a:pt x="6370" y="7597"/>
                  </a:cubicBezTo>
                  <a:lnTo>
                    <a:pt x="6894" y="7740"/>
                  </a:lnTo>
                  <a:cubicBezTo>
                    <a:pt x="6870" y="7799"/>
                    <a:pt x="6847" y="7883"/>
                    <a:pt x="6835" y="7942"/>
                  </a:cubicBezTo>
                  <a:cubicBezTo>
                    <a:pt x="6799" y="8026"/>
                    <a:pt x="6847" y="8121"/>
                    <a:pt x="6930" y="8145"/>
                  </a:cubicBezTo>
                  <a:cubicBezTo>
                    <a:pt x="6954" y="8145"/>
                    <a:pt x="6978" y="8157"/>
                    <a:pt x="6990" y="8157"/>
                  </a:cubicBezTo>
                  <a:cubicBezTo>
                    <a:pt x="7049" y="8157"/>
                    <a:pt x="7132" y="8121"/>
                    <a:pt x="7144" y="8061"/>
                  </a:cubicBezTo>
                  <a:cubicBezTo>
                    <a:pt x="7168" y="7978"/>
                    <a:pt x="7192" y="7907"/>
                    <a:pt x="7216" y="7835"/>
                  </a:cubicBezTo>
                  <a:lnTo>
                    <a:pt x="7787" y="8002"/>
                  </a:lnTo>
                  <a:cubicBezTo>
                    <a:pt x="8156" y="8097"/>
                    <a:pt x="8418" y="8454"/>
                    <a:pt x="8418" y="8847"/>
                  </a:cubicBezTo>
                  <a:lnTo>
                    <a:pt x="8418" y="11050"/>
                  </a:lnTo>
                  <a:cubicBezTo>
                    <a:pt x="8418" y="11133"/>
                    <a:pt x="8502" y="11217"/>
                    <a:pt x="8585" y="11217"/>
                  </a:cubicBezTo>
                  <a:cubicBezTo>
                    <a:pt x="8680" y="11217"/>
                    <a:pt x="8752" y="11133"/>
                    <a:pt x="8752" y="11050"/>
                  </a:cubicBezTo>
                  <a:lnTo>
                    <a:pt x="8752" y="8847"/>
                  </a:lnTo>
                  <a:cubicBezTo>
                    <a:pt x="8799" y="8311"/>
                    <a:pt x="8442" y="7835"/>
                    <a:pt x="7918" y="7680"/>
                  </a:cubicBezTo>
                  <a:lnTo>
                    <a:pt x="6061" y="7133"/>
                  </a:lnTo>
                  <a:cubicBezTo>
                    <a:pt x="5906" y="7085"/>
                    <a:pt x="5787" y="6942"/>
                    <a:pt x="5787" y="6787"/>
                  </a:cubicBezTo>
                  <a:lnTo>
                    <a:pt x="5787" y="6037"/>
                  </a:lnTo>
                  <a:cubicBezTo>
                    <a:pt x="6347" y="5644"/>
                    <a:pt x="6728" y="5049"/>
                    <a:pt x="6823" y="4370"/>
                  </a:cubicBezTo>
                  <a:lnTo>
                    <a:pt x="6918" y="4370"/>
                  </a:lnTo>
                  <a:cubicBezTo>
                    <a:pt x="7251" y="4370"/>
                    <a:pt x="7513" y="4132"/>
                    <a:pt x="7549" y="3835"/>
                  </a:cubicBezTo>
                  <a:cubicBezTo>
                    <a:pt x="7561" y="3668"/>
                    <a:pt x="7501" y="3489"/>
                    <a:pt x="7394" y="3370"/>
                  </a:cubicBezTo>
                  <a:cubicBezTo>
                    <a:pt x="7275" y="3251"/>
                    <a:pt x="7120" y="3180"/>
                    <a:pt x="6954" y="3180"/>
                  </a:cubicBezTo>
                  <a:lnTo>
                    <a:pt x="6847" y="3180"/>
                  </a:lnTo>
                  <a:lnTo>
                    <a:pt x="6847" y="2442"/>
                  </a:lnTo>
                  <a:lnTo>
                    <a:pt x="6859" y="2442"/>
                  </a:lnTo>
                  <a:cubicBezTo>
                    <a:pt x="6954" y="2442"/>
                    <a:pt x="7025" y="2370"/>
                    <a:pt x="7025" y="2287"/>
                  </a:cubicBezTo>
                  <a:cubicBezTo>
                    <a:pt x="7025" y="1037"/>
                    <a:pt x="6001" y="1"/>
                    <a:pt x="47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59" name="Google Shape;10870;p79">
              <a:extLst>
                <a:ext uri="{FF2B5EF4-FFF2-40B4-BE49-F238E27FC236}">
                  <a16:creationId xmlns:a16="http://schemas.microsoft.com/office/drawing/2014/main" id="{460E7E27-0334-7F09-CFA9-7B0AFF9977C6}"/>
                </a:ext>
              </a:extLst>
            </p:cNvPr>
            <p:cNvSpPr/>
            <p:nvPr/>
          </p:nvSpPr>
          <p:spPr>
            <a:xfrm>
              <a:off x="7254045" y="2717834"/>
              <a:ext cx="23031" cy="12799"/>
            </a:xfrm>
            <a:custGeom>
              <a:avLst/>
              <a:gdLst/>
              <a:ahLst/>
              <a:cxnLst/>
              <a:rect l="l" t="t" r="r" b="b"/>
              <a:pathLst>
                <a:path w="727" h="404" extrusionOk="0">
                  <a:moveTo>
                    <a:pt x="195" y="0"/>
                  </a:moveTo>
                  <a:cubicBezTo>
                    <a:pt x="124" y="0"/>
                    <a:pt x="65" y="54"/>
                    <a:pt x="36" y="130"/>
                  </a:cubicBezTo>
                  <a:cubicBezTo>
                    <a:pt x="1" y="213"/>
                    <a:pt x="72" y="308"/>
                    <a:pt x="155" y="332"/>
                  </a:cubicBezTo>
                  <a:cubicBezTo>
                    <a:pt x="274" y="368"/>
                    <a:pt x="394" y="392"/>
                    <a:pt x="513" y="404"/>
                  </a:cubicBezTo>
                  <a:lnTo>
                    <a:pt x="548" y="404"/>
                  </a:lnTo>
                  <a:cubicBezTo>
                    <a:pt x="620" y="404"/>
                    <a:pt x="691" y="344"/>
                    <a:pt x="703" y="273"/>
                  </a:cubicBezTo>
                  <a:cubicBezTo>
                    <a:pt x="727" y="189"/>
                    <a:pt x="667" y="94"/>
                    <a:pt x="572" y="82"/>
                  </a:cubicBezTo>
                  <a:cubicBezTo>
                    <a:pt x="465" y="70"/>
                    <a:pt x="346" y="35"/>
                    <a:pt x="251" y="11"/>
                  </a:cubicBezTo>
                  <a:cubicBezTo>
                    <a:pt x="232" y="4"/>
                    <a:pt x="213" y="0"/>
                    <a:pt x="1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60" name="Google Shape;10871;p79">
              <a:extLst>
                <a:ext uri="{FF2B5EF4-FFF2-40B4-BE49-F238E27FC236}">
                  <a16:creationId xmlns:a16="http://schemas.microsoft.com/office/drawing/2014/main" id="{DB433712-8895-5096-E6A5-2AFA6F934CD3}"/>
                </a:ext>
              </a:extLst>
            </p:cNvPr>
            <p:cNvSpPr/>
            <p:nvPr/>
          </p:nvSpPr>
          <p:spPr>
            <a:xfrm>
              <a:off x="7287626" y="2719703"/>
              <a:ext cx="22271" cy="12070"/>
            </a:xfrm>
            <a:custGeom>
              <a:avLst/>
              <a:gdLst/>
              <a:ahLst/>
              <a:cxnLst/>
              <a:rect l="l" t="t" r="r" b="b"/>
              <a:pathLst>
                <a:path w="703" h="381" extrusionOk="0">
                  <a:moveTo>
                    <a:pt x="551" y="1"/>
                  </a:moveTo>
                  <a:cubicBezTo>
                    <a:pt x="534" y="1"/>
                    <a:pt x="517" y="4"/>
                    <a:pt x="500" y="11"/>
                  </a:cubicBezTo>
                  <a:cubicBezTo>
                    <a:pt x="393" y="35"/>
                    <a:pt x="274" y="59"/>
                    <a:pt x="167" y="59"/>
                  </a:cubicBezTo>
                  <a:cubicBezTo>
                    <a:pt x="84" y="71"/>
                    <a:pt x="0" y="142"/>
                    <a:pt x="24" y="237"/>
                  </a:cubicBezTo>
                  <a:cubicBezTo>
                    <a:pt x="36" y="321"/>
                    <a:pt x="96" y="380"/>
                    <a:pt x="179" y="380"/>
                  </a:cubicBezTo>
                  <a:lnTo>
                    <a:pt x="203" y="380"/>
                  </a:lnTo>
                  <a:cubicBezTo>
                    <a:pt x="310" y="368"/>
                    <a:pt x="453" y="357"/>
                    <a:pt x="572" y="321"/>
                  </a:cubicBezTo>
                  <a:cubicBezTo>
                    <a:pt x="643" y="297"/>
                    <a:pt x="703" y="214"/>
                    <a:pt x="691" y="130"/>
                  </a:cubicBezTo>
                  <a:cubicBezTo>
                    <a:pt x="681" y="54"/>
                    <a:pt x="618" y="1"/>
                    <a:pt x="5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61" name="Google Shape;10872;p79">
              <a:extLst>
                <a:ext uri="{FF2B5EF4-FFF2-40B4-BE49-F238E27FC236}">
                  <a16:creationId xmlns:a16="http://schemas.microsoft.com/office/drawing/2014/main" id="{783FF1D6-6AB2-CC20-12AA-456C0F7BC230}"/>
                </a:ext>
              </a:extLst>
            </p:cNvPr>
            <p:cNvSpPr/>
            <p:nvPr/>
          </p:nvSpPr>
          <p:spPr>
            <a:xfrm>
              <a:off x="7224614" y="2703357"/>
              <a:ext cx="21162" cy="17107"/>
            </a:xfrm>
            <a:custGeom>
              <a:avLst/>
              <a:gdLst/>
              <a:ahLst/>
              <a:cxnLst/>
              <a:rect l="l" t="t" r="r" b="b"/>
              <a:pathLst>
                <a:path w="668" h="540" extrusionOk="0">
                  <a:moveTo>
                    <a:pt x="193" y="1"/>
                  </a:moveTo>
                  <a:cubicBezTo>
                    <a:pt x="143" y="1"/>
                    <a:pt x="94" y="22"/>
                    <a:pt x="60" y="63"/>
                  </a:cubicBezTo>
                  <a:cubicBezTo>
                    <a:pt x="1" y="134"/>
                    <a:pt x="13" y="241"/>
                    <a:pt x="84" y="301"/>
                  </a:cubicBezTo>
                  <a:cubicBezTo>
                    <a:pt x="191" y="372"/>
                    <a:pt x="299" y="456"/>
                    <a:pt x="406" y="515"/>
                  </a:cubicBezTo>
                  <a:cubicBezTo>
                    <a:pt x="430" y="527"/>
                    <a:pt x="465" y="539"/>
                    <a:pt x="489" y="539"/>
                  </a:cubicBezTo>
                  <a:cubicBezTo>
                    <a:pt x="549" y="539"/>
                    <a:pt x="596" y="515"/>
                    <a:pt x="644" y="468"/>
                  </a:cubicBezTo>
                  <a:cubicBezTo>
                    <a:pt x="668" y="361"/>
                    <a:pt x="644" y="253"/>
                    <a:pt x="561" y="218"/>
                  </a:cubicBezTo>
                  <a:cubicBezTo>
                    <a:pt x="477" y="158"/>
                    <a:pt x="370" y="99"/>
                    <a:pt x="299" y="39"/>
                  </a:cubicBezTo>
                  <a:cubicBezTo>
                    <a:pt x="268" y="13"/>
                    <a:pt x="230" y="1"/>
                    <a:pt x="1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62" name="Google Shape;10873;p79">
              <a:extLst>
                <a:ext uri="{FF2B5EF4-FFF2-40B4-BE49-F238E27FC236}">
                  <a16:creationId xmlns:a16="http://schemas.microsoft.com/office/drawing/2014/main" id="{94A6BCAE-0EE8-CF79-A702-234E68442060}"/>
                </a:ext>
              </a:extLst>
            </p:cNvPr>
            <p:cNvSpPr/>
            <p:nvPr/>
          </p:nvSpPr>
          <p:spPr>
            <a:xfrm>
              <a:off x="7319306" y="2706335"/>
              <a:ext cx="21162" cy="15998"/>
            </a:xfrm>
            <a:custGeom>
              <a:avLst/>
              <a:gdLst/>
              <a:ahLst/>
              <a:cxnLst/>
              <a:rect l="l" t="t" r="r" b="b"/>
              <a:pathLst>
                <a:path w="668" h="505" extrusionOk="0">
                  <a:moveTo>
                    <a:pt x="498" y="1"/>
                  </a:moveTo>
                  <a:cubicBezTo>
                    <a:pt x="466" y="1"/>
                    <a:pt x="433" y="10"/>
                    <a:pt x="405" y="28"/>
                  </a:cubicBezTo>
                  <a:cubicBezTo>
                    <a:pt x="310" y="88"/>
                    <a:pt x="215" y="147"/>
                    <a:pt x="119" y="195"/>
                  </a:cubicBezTo>
                  <a:cubicBezTo>
                    <a:pt x="48" y="243"/>
                    <a:pt x="0" y="326"/>
                    <a:pt x="48" y="421"/>
                  </a:cubicBezTo>
                  <a:cubicBezTo>
                    <a:pt x="72" y="481"/>
                    <a:pt x="131" y="505"/>
                    <a:pt x="191" y="505"/>
                  </a:cubicBezTo>
                  <a:cubicBezTo>
                    <a:pt x="227" y="505"/>
                    <a:pt x="239" y="505"/>
                    <a:pt x="274" y="493"/>
                  </a:cubicBezTo>
                  <a:cubicBezTo>
                    <a:pt x="370" y="433"/>
                    <a:pt x="489" y="374"/>
                    <a:pt x="596" y="302"/>
                  </a:cubicBezTo>
                  <a:cubicBezTo>
                    <a:pt x="655" y="255"/>
                    <a:pt x="667" y="147"/>
                    <a:pt x="631" y="76"/>
                  </a:cubicBezTo>
                  <a:cubicBezTo>
                    <a:pt x="602" y="25"/>
                    <a:pt x="550" y="1"/>
                    <a:pt x="4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63" name="Google Shape;10874;p79">
              <a:extLst>
                <a:ext uri="{FF2B5EF4-FFF2-40B4-BE49-F238E27FC236}">
                  <a16:creationId xmlns:a16="http://schemas.microsoft.com/office/drawing/2014/main" id="{947648AD-E8A3-FCC1-53A9-E416EC11B1BE}"/>
                </a:ext>
              </a:extLst>
            </p:cNvPr>
            <p:cNvSpPr/>
            <p:nvPr/>
          </p:nvSpPr>
          <p:spPr>
            <a:xfrm>
              <a:off x="7202375" y="2678234"/>
              <a:ext cx="18501" cy="19578"/>
            </a:xfrm>
            <a:custGeom>
              <a:avLst/>
              <a:gdLst/>
              <a:ahLst/>
              <a:cxnLst/>
              <a:rect l="l" t="t" r="r" b="b"/>
              <a:pathLst>
                <a:path w="584" h="618" extrusionOk="0">
                  <a:moveTo>
                    <a:pt x="183" y="1"/>
                  </a:moveTo>
                  <a:cubicBezTo>
                    <a:pt x="156" y="1"/>
                    <a:pt x="130" y="7"/>
                    <a:pt x="108" y="22"/>
                  </a:cubicBezTo>
                  <a:cubicBezTo>
                    <a:pt x="36" y="70"/>
                    <a:pt x="0" y="177"/>
                    <a:pt x="48" y="249"/>
                  </a:cubicBezTo>
                  <a:cubicBezTo>
                    <a:pt x="108" y="356"/>
                    <a:pt x="179" y="451"/>
                    <a:pt x="251" y="558"/>
                  </a:cubicBezTo>
                  <a:cubicBezTo>
                    <a:pt x="286" y="606"/>
                    <a:pt x="334" y="618"/>
                    <a:pt x="393" y="618"/>
                  </a:cubicBezTo>
                  <a:cubicBezTo>
                    <a:pt x="417" y="618"/>
                    <a:pt x="465" y="606"/>
                    <a:pt x="489" y="594"/>
                  </a:cubicBezTo>
                  <a:cubicBezTo>
                    <a:pt x="572" y="534"/>
                    <a:pt x="584" y="427"/>
                    <a:pt x="524" y="356"/>
                  </a:cubicBezTo>
                  <a:cubicBezTo>
                    <a:pt x="453" y="261"/>
                    <a:pt x="393" y="177"/>
                    <a:pt x="334" y="82"/>
                  </a:cubicBezTo>
                  <a:cubicBezTo>
                    <a:pt x="301" y="33"/>
                    <a:pt x="240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64" name="Google Shape;10875;p79">
              <a:extLst>
                <a:ext uri="{FF2B5EF4-FFF2-40B4-BE49-F238E27FC236}">
                  <a16:creationId xmlns:a16="http://schemas.microsoft.com/office/drawing/2014/main" id="{66F9E171-1FAB-262C-C125-39DB46F60BC6}"/>
                </a:ext>
              </a:extLst>
            </p:cNvPr>
            <p:cNvSpPr/>
            <p:nvPr/>
          </p:nvSpPr>
          <p:spPr>
            <a:xfrm>
              <a:off x="7345695" y="2683335"/>
              <a:ext cx="18913" cy="19388"/>
            </a:xfrm>
            <a:custGeom>
              <a:avLst/>
              <a:gdLst/>
              <a:ahLst/>
              <a:cxnLst/>
              <a:rect l="l" t="t" r="r" b="b"/>
              <a:pathLst>
                <a:path w="597" h="612" extrusionOk="0">
                  <a:moveTo>
                    <a:pt x="397" y="0"/>
                  </a:moveTo>
                  <a:cubicBezTo>
                    <a:pt x="346" y="0"/>
                    <a:pt x="297" y="25"/>
                    <a:pt x="275" y="76"/>
                  </a:cubicBezTo>
                  <a:cubicBezTo>
                    <a:pt x="215" y="159"/>
                    <a:pt x="132" y="254"/>
                    <a:pt x="60" y="326"/>
                  </a:cubicBezTo>
                  <a:cubicBezTo>
                    <a:pt x="1" y="397"/>
                    <a:pt x="1" y="504"/>
                    <a:pt x="72" y="564"/>
                  </a:cubicBezTo>
                  <a:cubicBezTo>
                    <a:pt x="108" y="588"/>
                    <a:pt x="156" y="612"/>
                    <a:pt x="179" y="612"/>
                  </a:cubicBezTo>
                  <a:cubicBezTo>
                    <a:pt x="227" y="612"/>
                    <a:pt x="263" y="588"/>
                    <a:pt x="299" y="552"/>
                  </a:cubicBezTo>
                  <a:cubicBezTo>
                    <a:pt x="382" y="457"/>
                    <a:pt x="465" y="350"/>
                    <a:pt x="525" y="254"/>
                  </a:cubicBezTo>
                  <a:cubicBezTo>
                    <a:pt x="596" y="171"/>
                    <a:pt x="572" y="76"/>
                    <a:pt x="489" y="28"/>
                  </a:cubicBezTo>
                  <a:cubicBezTo>
                    <a:pt x="461" y="10"/>
                    <a:pt x="429" y="0"/>
                    <a:pt x="3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65" name="Google Shape;10876;p79">
              <a:extLst>
                <a:ext uri="{FF2B5EF4-FFF2-40B4-BE49-F238E27FC236}">
                  <a16:creationId xmlns:a16="http://schemas.microsoft.com/office/drawing/2014/main" id="{FC3BD77A-7D9E-4C6F-3619-FB4650A2E59C}"/>
                </a:ext>
              </a:extLst>
            </p:cNvPr>
            <p:cNvSpPr/>
            <p:nvPr/>
          </p:nvSpPr>
          <p:spPr>
            <a:xfrm>
              <a:off x="7280086" y="2559751"/>
              <a:ext cx="21891" cy="10201"/>
            </a:xfrm>
            <a:custGeom>
              <a:avLst/>
              <a:gdLst/>
              <a:ahLst/>
              <a:cxnLst/>
              <a:rect l="l" t="t" r="r" b="b"/>
              <a:pathLst>
                <a:path w="691" h="322" extrusionOk="0"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cubicBezTo>
                    <a:pt x="0" y="250"/>
                    <a:pt x="84" y="322"/>
                    <a:pt x="167" y="322"/>
                  </a:cubicBezTo>
                  <a:lnTo>
                    <a:pt x="524" y="322"/>
                  </a:lnTo>
                  <a:cubicBezTo>
                    <a:pt x="619" y="322"/>
                    <a:pt x="691" y="250"/>
                    <a:pt x="691" y="167"/>
                  </a:cubicBezTo>
                  <a:cubicBezTo>
                    <a:pt x="691" y="72"/>
                    <a:pt x="619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466" name="Google Shape;10877;p79">
            <a:extLst>
              <a:ext uri="{FF2B5EF4-FFF2-40B4-BE49-F238E27FC236}">
                <a16:creationId xmlns:a16="http://schemas.microsoft.com/office/drawing/2014/main" id="{96AA173A-FB86-A780-1855-425EFC0A9CFF}"/>
              </a:ext>
            </a:extLst>
          </p:cNvPr>
          <p:cNvGrpSpPr/>
          <p:nvPr/>
        </p:nvGrpSpPr>
        <p:grpSpPr>
          <a:xfrm>
            <a:off x="12631033" y="3656428"/>
            <a:ext cx="555288" cy="715968"/>
            <a:chOff x="6698441" y="2414530"/>
            <a:chExt cx="277644" cy="357984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67" name="Google Shape;10878;p79">
              <a:extLst>
                <a:ext uri="{FF2B5EF4-FFF2-40B4-BE49-F238E27FC236}">
                  <a16:creationId xmlns:a16="http://schemas.microsoft.com/office/drawing/2014/main" id="{0B656C69-B53C-E0C1-311C-84B0A275525C}"/>
                </a:ext>
              </a:extLst>
            </p:cNvPr>
            <p:cNvSpPr/>
            <p:nvPr/>
          </p:nvSpPr>
          <p:spPr>
            <a:xfrm>
              <a:off x="6764462" y="2710611"/>
              <a:ext cx="10201" cy="60382"/>
            </a:xfrm>
            <a:custGeom>
              <a:avLst/>
              <a:gdLst/>
              <a:ahLst/>
              <a:cxnLst/>
              <a:rect l="l" t="t" r="r" b="b"/>
              <a:pathLst>
                <a:path w="322" h="1906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1739"/>
                  </a:lnTo>
                  <a:cubicBezTo>
                    <a:pt x="0" y="1834"/>
                    <a:pt x="72" y="1906"/>
                    <a:pt x="167" y="1906"/>
                  </a:cubicBezTo>
                  <a:cubicBezTo>
                    <a:pt x="250" y="1906"/>
                    <a:pt x="322" y="1834"/>
                    <a:pt x="322" y="1739"/>
                  </a:cubicBezTo>
                  <a:lnTo>
                    <a:pt x="322" y="167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68" name="Google Shape;10879;p79">
              <a:extLst>
                <a:ext uri="{FF2B5EF4-FFF2-40B4-BE49-F238E27FC236}">
                  <a16:creationId xmlns:a16="http://schemas.microsoft.com/office/drawing/2014/main" id="{4FC2E23F-E84D-05E3-C934-115D03D7970E}"/>
                </a:ext>
              </a:extLst>
            </p:cNvPr>
            <p:cNvSpPr/>
            <p:nvPr/>
          </p:nvSpPr>
          <p:spPr>
            <a:xfrm>
              <a:off x="6898374" y="2710611"/>
              <a:ext cx="10201" cy="60382"/>
            </a:xfrm>
            <a:custGeom>
              <a:avLst/>
              <a:gdLst/>
              <a:ahLst/>
              <a:cxnLst/>
              <a:rect l="l" t="t" r="r" b="b"/>
              <a:pathLst>
                <a:path w="322" h="1906" extrusionOk="0">
                  <a:moveTo>
                    <a:pt x="167" y="1"/>
                  </a:moveTo>
                  <a:cubicBezTo>
                    <a:pt x="71" y="1"/>
                    <a:pt x="0" y="72"/>
                    <a:pt x="0" y="167"/>
                  </a:cubicBezTo>
                  <a:lnTo>
                    <a:pt x="0" y="1739"/>
                  </a:lnTo>
                  <a:cubicBezTo>
                    <a:pt x="0" y="1834"/>
                    <a:pt x="71" y="1906"/>
                    <a:pt x="167" y="1906"/>
                  </a:cubicBezTo>
                  <a:cubicBezTo>
                    <a:pt x="250" y="1906"/>
                    <a:pt x="322" y="1834"/>
                    <a:pt x="322" y="1739"/>
                  </a:cubicBezTo>
                  <a:lnTo>
                    <a:pt x="322" y="167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69" name="Google Shape;10880;p79">
              <a:extLst>
                <a:ext uri="{FF2B5EF4-FFF2-40B4-BE49-F238E27FC236}">
                  <a16:creationId xmlns:a16="http://schemas.microsoft.com/office/drawing/2014/main" id="{7731105A-C0F1-0F15-48C2-DB3043F0183B}"/>
                </a:ext>
              </a:extLst>
            </p:cNvPr>
            <p:cNvSpPr/>
            <p:nvPr/>
          </p:nvSpPr>
          <p:spPr>
            <a:xfrm>
              <a:off x="6698441" y="2414530"/>
              <a:ext cx="277644" cy="357984"/>
            </a:xfrm>
            <a:custGeom>
              <a:avLst/>
              <a:gdLst/>
              <a:ahLst/>
              <a:cxnLst/>
              <a:rect l="l" t="t" r="r" b="b"/>
              <a:pathLst>
                <a:path w="8764" h="11300" extrusionOk="0">
                  <a:moveTo>
                    <a:pt x="3835" y="3334"/>
                  </a:moveTo>
                  <a:lnTo>
                    <a:pt x="3835" y="3691"/>
                  </a:lnTo>
                  <a:cubicBezTo>
                    <a:pt x="3835" y="3798"/>
                    <a:pt x="3751" y="3882"/>
                    <a:pt x="3644" y="3882"/>
                  </a:cubicBezTo>
                  <a:lnTo>
                    <a:pt x="3120" y="3882"/>
                  </a:lnTo>
                  <a:cubicBezTo>
                    <a:pt x="3025" y="3882"/>
                    <a:pt x="2930" y="3786"/>
                    <a:pt x="2930" y="3691"/>
                  </a:cubicBezTo>
                  <a:lnTo>
                    <a:pt x="2930" y="3334"/>
                  </a:lnTo>
                  <a:lnTo>
                    <a:pt x="3215" y="3334"/>
                  </a:lnTo>
                  <a:lnTo>
                    <a:pt x="3215" y="3346"/>
                  </a:lnTo>
                  <a:lnTo>
                    <a:pt x="3215" y="3524"/>
                  </a:lnTo>
                  <a:cubicBezTo>
                    <a:pt x="3227" y="3620"/>
                    <a:pt x="3299" y="3691"/>
                    <a:pt x="3394" y="3691"/>
                  </a:cubicBezTo>
                  <a:cubicBezTo>
                    <a:pt x="3477" y="3691"/>
                    <a:pt x="3561" y="3620"/>
                    <a:pt x="3561" y="3524"/>
                  </a:cubicBezTo>
                  <a:lnTo>
                    <a:pt x="3561" y="3346"/>
                  </a:lnTo>
                  <a:lnTo>
                    <a:pt x="3561" y="3334"/>
                  </a:lnTo>
                  <a:close/>
                  <a:moveTo>
                    <a:pt x="5775" y="3334"/>
                  </a:moveTo>
                  <a:lnTo>
                    <a:pt x="5775" y="3691"/>
                  </a:lnTo>
                  <a:cubicBezTo>
                    <a:pt x="5775" y="3798"/>
                    <a:pt x="5680" y="3882"/>
                    <a:pt x="5585" y="3882"/>
                  </a:cubicBezTo>
                  <a:lnTo>
                    <a:pt x="5061" y="3882"/>
                  </a:lnTo>
                  <a:cubicBezTo>
                    <a:pt x="4954" y="3882"/>
                    <a:pt x="4870" y="3786"/>
                    <a:pt x="4870" y="3691"/>
                  </a:cubicBezTo>
                  <a:lnTo>
                    <a:pt x="4870" y="3334"/>
                  </a:lnTo>
                  <a:lnTo>
                    <a:pt x="5144" y="3334"/>
                  </a:lnTo>
                  <a:lnTo>
                    <a:pt x="5144" y="3346"/>
                  </a:lnTo>
                  <a:lnTo>
                    <a:pt x="5144" y="3524"/>
                  </a:lnTo>
                  <a:cubicBezTo>
                    <a:pt x="5168" y="3620"/>
                    <a:pt x="5239" y="3691"/>
                    <a:pt x="5323" y="3691"/>
                  </a:cubicBezTo>
                  <a:cubicBezTo>
                    <a:pt x="5418" y="3691"/>
                    <a:pt x="5490" y="3620"/>
                    <a:pt x="5490" y="3524"/>
                  </a:cubicBezTo>
                  <a:lnTo>
                    <a:pt x="5490" y="3346"/>
                  </a:lnTo>
                  <a:lnTo>
                    <a:pt x="5490" y="3334"/>
                  </a:lnTo>
                  <a:close/>
                  <a:moveTo>
                    <a:pt x="1858" y="1512"/>
                  </a:moveTo>
                  <a:lnTo>
                    <a:pt x="1858" y="1512"/>
                  </a:lnTo>
                  <a:cubicBezTo>
                    <a:pt x="1644" y="1905"/>
                    <a:pt x="1549" y="2346"/>
                    <a:pt x="1549" y="2810"/>
                  </a:cubicBezTo>
                  <a:lnTo>
                    <a:pt x="1549" y="3239"/>
                  </a:lnTo>
                  <a:cubicBezTo>
                    <a:pt x="1358" y="3334"/>
                    <a:pt x="1215" y="3513"/>
                    <a:pt x="1203" y="3715"/>
                  </a:cubicBezTo>
                  <a:cubicBezTo>
                    <a:pt x="1191" y="3882"/>
                    <a:pt x="1251" y="4060"/>
                    <a:pt x="1358" y="4179"/>
                  </a:cubicBezTo>
                  <a:cubicBezTo>
                    <a:pt x="1477" y="4298"/>
                    <a:pt x="1632" y="4370"/>
                    <a:pt x="1799" y="4370"/>
                  </a:cubicBezTo>
                  <a:lnTo>
                    <a:pt x="1918" y="4370"/>
                  </a:lnTo>
                  <a:cubicBezTo>
                    <a:pt x="1965" y="4691"/>
                    <a:pt x="2072" y="4965"/>
                    <a:pt x="2215" y="5239"/>
                  </a:cubicBezTo>
                  <a:cubicBezTo>
                    <a:pt x="1918" y="5191"/>
                    <a:pt x="1668" y="5108"/>
                    <a:pt x="1501" y="5025"/>
                  </a:cubicBezTo>
                  <a:cubicBezTo>
                    <a:pt x="1382" y="4965"/>
                    <a:pt x="1299" y="4929"/>
                    <a:pt x="1215" y="4882"/>
                  </a:cubicBezTo>
                  <a:cubicBezTo>
                    <a:pt x="1275" y="4751"/>
                    <a:pt x="1358" y="4548"/>
                    <a:pt x="1358" y="4405"/>
                  </a:cubicBezTo>
                  <a:cubicBezTo>
                    <a:pt x="1358" y="4370"/>
                    <a:pt x="1334" y="4334"/>
                    <a:pt x="1322" y="4298"/>
                  </a:cubicBezTo>
                  <a:lnTo>
                    <a:pt x="834" y="3655"/>
                  </a:lnTo>
                  <a:cubicBezTo>
                    <a:pt x="858" y="3501"/>
                    <a:pt x="977" y="3036"/>
                    <a:pt x="1179" y="2560"/>
                  </a:cubicBezTo>
                  <a:cubicBezTo>
                    <a:pt x="1394" y="2048"/>
                    <a:pt x="1632" y="1727"/>
                    <a:pt x="1858" y="1512"/>
                  </a:cubicBezTo>
                  <a:close/>
                  <a:moveTo>
                    <a:pt x="4347" y="334"/>
                  </a:moveTo>
                  <a:cubicBezTo>
                    <a:pt x="5644" y="334"/>
                    <a:pt x="6728" y="1346"/>
                    <a:pt x="6811" y="2643"/>
                  </a:cubicBezTo>
                  <a:cubicBezTo>
                    <a:pt x="6811" y="2732"/>
                    <a:pt x="6893" y="2799"/>
                    <a:pt x="6971" y="2799"/>
                  </a:cubicBezTo>
                  <a:cubicBezTo>
                    <a:pt x="6977" y="2799"/>
                    <a:pt x="6984" y="2799"/>
                    <a:pt x="6990" y="2798"/>
                  </a:cubicBezTo>
                  <a:cubicBezTo>
                    <a:pt x="7085" y="2798"/>
                    <a:pt x="7156" y="2703"/>
                    <a:pt x="7144" y="2620"/>
                  </a:cubicBezTo>
                  <a:cubicBezTo>
                    <a:pt x="7109" y="2215"/>
                    <a:pt x="7002" y="1846"/>
                    <a:pt x="6835" y="1500"/>
                  </a:cubicBezTo>
                  <a:lnTo>
                    <a:pt x="6835" y="1500"/>
                  </a:lnTo>
                  <a:cubicBezTo>
                    <a:pt x="7144" y="1786"/>
                    <a:pt x="7371" y="2179"/>
                    <a:pt x="7514" y="2536"/>
                  </a:cubicBezTo>
                  <a:cubicBezTo>
                    <a:pt x="7728" y="3012"/>
                    <a:pt x="7823" y="3477"/>
                    <a:pt x="7859" y="3643"/>
                  </a:cubicBezTo>
                  <a:lnTo>
                    <a:pt x="7371" y="4286"/>
                  </a:lnTo>
                  <a:cubicBezTo>
                    <a:pt x="7347" y="4310"/>
                    <a:pt x="7335" y="4346"/>
                    <a:pt x="7335" y="4382"/>
                  </a:cubicBezTo>
                  <a:cubicBezTo>
                    <a:pt x="7335" y="4525"/>
                    <a:pt x="7406" y="4727"/>
                    <a:pt x="7466" y="4858"/>
                  </a:cubicBezTo>
                  <a:cubicBezTo>
                    <a:pt x="7406" y="4906"/>
                    <a:pt x="7311" y="4953"/>
                    <a:pt x="7192" y="5013"/>
                  </a:cubicBezTo>
                  <a:cubicBezTo>
                    <a:pt x="7025" y="5084"/>
                    <a:pt x="6775" y="5191"/>
                    <a:pt x="6454" y="5251"/>
                  </a:cubicBezTo>
                  <a:cubicBezTo>
                    <a:pt x="6609" y="4989"/>
                    <a:pt x="6704" y="4691"/>
                    <a:pt x="6752" y="4394"/>
                  </a:cubicBezTo>
                  <a:lnTo>
                    <a:pt x="6859" y="4394"/>
                  </a:lnTo>
                  <a:cubicBezTo>
                    <a:pt x="7192" y="4394"/>
                    <a:pt x="7454" y="4144"/>
                    <a:pt x="7490" y="3846"/>
                  </a:cubicBezTo>
                  <a:cubicBezTo>
                    <a:pt x="7502" y="3691"/>
                    <a:pt x="7442" y="3513"/>
                    <a:pt x="7335" y="3393"/>
                  </a:cubicBezTo>
                  <a:cubicBezTo>
                    <a:pt x="7216" y="3274"/>
                    <a:pt x="7049" y="3203"/>
                    <a:pt x="6894" y="3203"/>
                  </a:cubicBezTo>
                  <a:lnTo>
                    <a:pt x="6085" y="3203"/>
                  </a:lnTo>
                  <a:lnTo>
                    <a:pt x="6085" y="3179"/>
                  </a:lnTo>
                  <a:cubicBezTo>
                    <a:pt x="6085" y="3096"/>
                    <a:pt x="6013" y="3012"/>
                    <a:pt x="5918" y="3012"/>
                  </a:cubicBezTo>
                  <a:lnTo>
                    <a:pt x="4692" y="3012"/>
                  </a:lnTo>
                  <a:cubicBezTo>
                    <a:pt x="4597" y="3012"/>
                    <a:pt x="4525" y="3096"/>
                    <a:pt x="4525" y="3179"/>
                  </a:cubicBezTo>
                  <a:lnTo>
                    <a:pt x="4525" y="3227"/>
                  </a:lnTo>
                  <a:cubicBezTo>
                    <a:pt x="4466" y="3191"/>
                    <a:pt x="4406" y="3191"/>
                    <a:pt x="4335" y="3191"/>
                  </a:cubicBezTo>
                  <a:cubicBezTo>
                    <a:pt x="4251" y="3191"/>
                    <a:pt x="4192" y="3215"/>
                    <a:pt x="4132" y="3227"/>
                  </a:cubicBezTo>
                  <a:lnTo>
                    <a:pt x="4132" y="3179"/>
                  </a:lnTo>
                  <a:cubicBezTo>
                    <a:pt x="4132" y="3096"/>
                    <a:pt x="4061" y="3012"/>
                    <a:pt x="3977" y="3012"/>
                  </a:cubicBezTo>
                  <a:lnTo>
                    <a:pt x="2739" y="3012"/>
                  </a:lnTo>
                  <a:cubicBezTo>
                    <a:pt x="2644" y="3012"/>
                    <a:pt x="2572" y="3096"/>
                    <a:pt x="2572" y="3179"/>
                  </a:cubicBezTo>
                  <a:lnTo>
                    <a:pt x="2572" y="3203"/>
                  </a:lnTo>
                  <a:lnTo>
                    <a:pt x="1846" y="3203"/>
                  </a:lnTo>
                  <a:lnTo>
                    <a:pt x="1846" y="2810"/>
                  </a:lnTo>
                  <a:lnTo>
                    <a:pt x="1870" y="2810"/>
                  </a:lnTo>
                  <a:cubicBezTo>
                    <a:pt x="1870" y="1441"/>
                    <a:pt x="2989" y="334"/>
                    <a:pt x="4347" y="334"/>
                  </a:cubicBezTo>
                  <a:close/>
                  <a:moveTo>
                    <a:pt x="6906" y="3513"/>
                  </a:moveTo>
                  <a:cubicBezTo>
                    <a:pt x="6978" y="3513"/>
                    <a:pt x="7049" y="3536"/>
                    <a:pt x="7109" y="3596"/>
                  </a:cubicBezTo>
                  <a:cubicBezTo>
                    <a:pt x="7168" y="3655"/>
                    <a:pt x="7192" y="3739"/>
                    <a:pt x="7192" y="3810"/>
                  </a:cubicBezTo>
                  <a:cubicBezTo>
                    <a:pt x="7168" y="3941"/>
                    <a:pt x="7037" y="4060"/>
                    <a:pt x="6894" y="4060"/>
                  </a:cubicBezTo>
                  <a:lnTo>
                    <a:pt x="6811" y="4060"/>
                  </a:lnTo>
                  <a:lnTo>
                    <a:pt x="6811" y="4048"/>
                  </a:lnTo>
                  <a:cubicBezTo>
                    <a:pt x="6811" y="3953"/>
                    <a:pt x="6740" y="3882"/>
                    <a:pt x="6656" y="3882"/>
                  </a:cubicBezTo>
                  <a:cubicBezTo>
                    <a:pt x="6561" y="3882"/>
                    <a:pt x="6490" y="3953"/>
                    <a:pt x="6490" y="4048"/>
                  </a:cubicBezTo>
                  <a:cubicBezTo>
                    <a:pt x="6490" y="4536"/>
                    <a:pt x="6323" y="5001"/>
                    <a:pt x="6025" y="5370"/>
                  </a:cubicBezTo>
                  <a:cubicBezTo>
                    <a:pt x="5763" y="5679"/>
                    <a:pt x="5430" y="5918"/>
                    <a:pt x="5049" y="6060"/>
                  </a:cubicBezTo>
                  <a:lnTo>
                    <a:pt x="5049" y="5644"/>
                  </a:lnTo>
                  <a:cubicBezTo>
                    <a:pt x="5049" y="5548"/>
                    <a:pt x="4966" y="5477"/>
                    <a:pt x="4882" y="5477"/>
                  </a:cubicBezTo>
                  <a:lnTo>
                    <a:pt x="3823" y="5477"/>
                  </a:lnTo>
                  <a:cubicBezTo>
                    <a:pt x="3739" y="5477"/>
                    <a:pt x="3656" y="5548"/>
                    <a:pt x="3656" y="5644"/>
                  </a:cubicBezTo>
                  <a:lnTo>
                    <a:pt x="3656" y="6060"/>
                  </a:lnTo>
                  <a:cubicBezTo>
                    <a:pt x="3287" y="5918"/>
                    <a:pt x="2942" y="5679"/>
                    <a:pt x="2692" y="5370"/>
                  </a:cubicBezTo>
                  <a:cubicBezTo>
                    <a:pt x="2394" y="4989"/>
                    <a:pt x="2227" y="4536"/>
                    <a:pt x="2227" y="4048"/>
                  </a:cubicBezTo>
                  <a:cubicBezTo>
                    <a:pt x="2227" y="3953"/>
                    <a:pt x="2156" y="3882"/>
                    <a:pt x="2072" y="3882"/>
                  </a:cubicBezTo>
                  <a:cubicBezTo>
                    <a:pt x="1977" y="3882"/>
                    <a:pt x="1906" y="3953"/>
                    <a:pt x="1906" y="4048"/>
                  </a:cubicBezTo>
                  <a:lnTo>
                    <a:pt x="1906" y="4060"/>
                  </a:lnTo>
                  <a:lnTo>
                    <a:pt x="1799" y="4060"/>
                  </a:lnTo>
                  <a:cubicBezTo>
                    <a:pt x="1727" y="4060"/>
                    <a:pt x="1656" y="4036"/>
                    <a:pt x="1596" y="3977"/>
                  </a:cubicBezTo>
                  <a:cubicBezTo>
                    <a:pt x="1537" y="3917"/>
                    <a:pt x="1513" y="3834"/>
                    <a:pt x="1513" y="3763"/>
                  </a:cubicBezTo>
                  <a:cubicBezTo>
                    <a:pt x="1537" y="3632"/>
                    <a:pt x="1668" y="3513"/>
                    <a:pt x="1810" y="3513"/>
                  </a:cubicBezTo>
                  <a:lnTo>
                    <a:pt x="2584" y="3513"/>
                  </a:lnTo>
                  <a:lnTo>
                    <a:pt x="2584" y="3703"/>
                  </a:lnTo>
                  <a:cubicBezTo>
                    <a:pt x="2584" y="3989"/>
                    <a:pt x="2823" y="4227"/>
                    <a:pt x="3108" y="4227"/>
                  </a:cubicBezTo>
                  <a:lnTo>
                    <a:pt x="3632" y="4227"/>
                  </a:lnTo>
                  <a:cubicBezTo>
                    <a:pt x="3918" y="4227"/>
                    <a:pt x="4156" y="3989"/>
                    <a:pt x="4156" y="3703"/>
                  </a:cubicBezTo>
                  <a:cubicBezTo>
                    <a:pt x="4156" y="3596"/>
                    <a:pt x="4239" y="3513"/>
                    <a:pt x="4347" y="3513"/>
                  </a:cubicBezTo>
                  <a:cubicBezTo>
                    <a:pt x="4454" y="3513"/>
                    <a:pt x="4537" y="3596"/>
                    <a:pt x="4537" y="3703"/>
                  </a:cubicBezTo>
                  <a:cubicBezTo>
                    <a:pt x="4537" y="3989"/>
                    <a:pt x="4775" y="4227"/>
                    <a:pt x="5061" y="4227"/>
                  </a:cubicBezTo>
                  <a:lnTo>
                    <a:pt x="5585" y="4227"/>
                  </a:lnTo>
                  <a:cubicBezTo>
                    <a:pt x="5859" y="4227"/>
                    <a:pt x="6097" y="3989"/>
                    <a:pt x="6097" y="3703"/>
                  </a:cubicBezTo>
                  <a:lnTo>
                    <a:pt x="6097" y="3513"/>
                  </a:lnTo>
                  <a:close/>
                  <a:moveTo>
                    <a:pt x="4716" y="5799"/>
                  </a:moveTo>
                  <a:lnTo>
                    <a:pt x="4716" y="6156"/>
                  </a:lnTo>
                  <a:cubicBezTo>
                    <a:pt x="4716" y="6346"/>
                    <a:pt x="4549" y="6513"/>
                    <a:pt x="4358" y="6513"/>
                  </a:cubicBezTo>
                  <a:cubicBezTo>
                    <a:pt x="4156" y="6513"/>
                    <a:pt x="3989" y="6370"/>
                    <a:pt x="3989" y="6156"/>
                  </a:cubicBezTo>
                  <a:lnTo>
                    <a:pt x="3989" y="5799"/>
                  </a:lnTo>
                  <a:close/>
                  <a:moveTo>
                    <a:pt x="5418" y="6263"/>
                  </a:moveTo>
                  <a:lnTo>
                    <a:pt x="5418" y="6822"/>
                  </a:lnTo>
                  <a:lnTo>
                    <a:pt x="5418" y="6942"/>
                  </a:lnTo>
                  <a:lnTo>
                    <a:pt x="4347" y="7561"/>
                  </a:lnTo>
                  <a:lnTo>
                    <a:pt x="3275" y="6942"/>
                  </a:lnTo>
                  <a:lnTo>
                    <a:pt x="3275" y="6822"/>
                  </a:lnTo>
                  <a:lnTo>
                    <a:pt x="3275" y="6263"/>
                  </a:lnTo>
                  <a:cubicBezTo>
                    <a:pt x="3406" y="6322"/>
                    <a:pt x="3561" y="6382"/>
                    <a:pt x="3692" y="6430"/>
                  </a:cubicBezTo>
                  <a:cubicBezTo>
                    <a:pt x="3811" y="6668"/>
                    <a:pt x="4061" y="6858"/>
                    <a:pt x="4358" y="6858"/>
                  </a:cubicBezTo>
                  <a:cubicBezTo>
                    <a:pt x="4656" y="6858"/>
                    <a:pt x="4894" y="6680"/>
                    <a:pt x="5001" y="6430"/>
                  </a:cubicBezTo>
                  <a:cubicBezTo>
                    <a:pt x="5144" y="6382"/>
                    <a:pt x="5287" y="6334"/>
                    <a:pt x="5418" y="6263"/>
                  </a:cubicBezTo>
                  <a:close/>
                  <a:moveTo>
                    <a:pt x="3204" y="7251"/>
                  </a:moveTo>
                  <a:lnTo>
                    <a:pt x="4096" y="7751"/>
                  </a:lnTo>
                  <a:lnTo>
                    <a:pt x="3632" y="8227"/>
                  </a:lnTo>
                  <a:cubicBezTo>
                    <a:pt x="3585" y="8275"/>
                    <a:pt x="3537" y="8287"/>
                    <a:pt x="3501" y="8287"/>
                  </a:cubicBezTo>
                  <a:cubicBezTo>
                    <a:pt x="3430" y="8287"/>
                    <a:pt x="3394" y="8263"/>
                    <a:pt x="3358" y="8215"/>
                  </a:cubicBezTo>
                  <a:lnTo>
                    <a:pt x="2882" y="7644"/>
                  </a:lnTo>
                  <a:lnTo>
                    <a:pt x="2989" y="7549"/>
                  </a:lnTo>
                  <a:cubicBezTo>
                    <a:pt x="3073" y="7453"/>
                    <a:pt x="3132" y="7370"/>
                    <a:pt x="3204" y="7251"/>
                  </a:cubicBezTo>
                  <a:close/>
                  <a:moveTo>
                    <a:pt x="5513" y="7275"/>
                  </a:moveTo>
                  <a:cubicBezTo>
                    <a:pt x="5561" y="7382"/>
                    <a:pt x="5632" y="7477"/>
                    <a:pt x="5728" y="7573"/>
                  </a:cubicBezTo>
                  <a:lnTo>
                    <a:pt x="5835" y="7668"/>
                  </a:lnTo>
                  <a:lnTo>
                    <a:pt x="5359" y="8227"/>
                  </a:lnTo>
                  <a:cubicBezTo>
                    <a:pt x="5323" y="8275"/>
                    <a:pt x="5263" y="8287"/>
                    <a:pt x="5216" y="8299"/>
                  </a:cubicBezTo>
                  <a:cubicBezTo>
                    <a:pt x="5156" y="8299"/>
                    <a:pt x="5120" y="8287"/>
                    <a:pt x="5085" y="8239"/>
                  </a:cubicBezTo>
                  <a:lnTo>
                    <a:pt x="4620" y="7775"/>
                  </a:lnTo>
                  <a:lnTo>
                    <a:pt x="5513" y="7275"/>
                  </a:lnTo>
                  <a:close/>
                  <a:moveTo>
                    <a:pt x="4358" y="7965"/>
                  </a:moveTo>
                  <a:lnTo>
                    <a:pt x="4704" y="8299"/>
                  </a:lnTo>
                  <a:lnTo>
                    <a:pt x="4632" y="8513"/>
                  </a:lnTo>
                  <a:cubicBezTo>
                    <a:pt x="4608" y="8561"/>
                    <a:pt x="4585" y="8585"/>
                    <a:pt x="4537" y="8620"/>
                  </a:cubicBezTo>
                  <a:lnTo>
                    <a:pt x="4525" y="8620"/>
                  </a:lnTo>
                  <a:cubicBezTo>
                    <a:pt x="4489" y="8632"/>
                    <a:pt x="4477" y="8632"/>
                    <a:pt x="4454" y="8632"/>
                  </a:cubicBezTo>
                  <a:lnTo>
                    <a:pt x="4251" y="8632"/>
                  </a:lnTo>
                  <a:cubicBezTo>
                    <a:pt x="4180" y="8632"/>
                    <a:pt x="4108" y="8585"/>
                    <a:pt x="4073" y="8501"/>
                  </a:cubicBezTo>
                  <a:lnTo>
                    <a:pt x="4013" y="8299"/>
                  </a:lnTo>
                  <a:lnTo>
                    <a:pt x="4358" y="7965"/>
                  </a:lnTo>
                  <a:close/>
                  <a:moveTo>
                    <a:pt x="4370" y="0"/>
                  </a:moveTo>
                  <a:cubicBezTo>
                    <a:pt x="3573" y="0"/>
                    <a:pt x="2823" y="345"/>
                    <a:pt x="2322" y="893"/>
                  </a:cubicBezTo>
                  <a:cubicBezTo>
                    <a:pt x="953" y="1250"/>
                    <a:pt x="537" y="3560"/>
                    <a:pt x="525" y="3643"/>
                  </a:cubicBezTo>
                  <a:cubicBezTo>
                    <a:pt x="501" y="3691"/>
                    <a:pt x="525" y="3739"/>
                    <a:pt x="548" y="3774"/>
                  </a:cubicBezTo>
                  <a:lnTo>
                    <a:pt x="1037" y="4429"/>
                  </a:lnTo>
                  <a:cubicBezTo>
                    <a:pt x="1025" y="4536"/>
                    <a:pt x="941" y="4727"/>
                    <a:pt x="894" y="4834"/>
                  </a:cubicBezTo>
                  <a:cubicBezTo>
                    <a:pt x="858" y="4906"/>
                    <a:pt x="882" y="4989"/>
                    <a:pt x="941" y="5048"/>
                  </a:cubicBezTo>
                  <a:cubicBezTo>
                    <a:pt x="965" y="5060"/>
                    <a:pt x="1549" y="5525"/>
                    <a:pt x="2513" y="5620"/>
                  </a:cubicBezTo>
                  <a:cubicBezTo>
                    <a:pt x="2644" y="5787"/>
                    <a:pt x="2811" y="5941"/>
                    <a:pt x="2989" y="6060"/>
                  </a:cubicBezTo>
                  <a:lnTo>
                    <a:pt x="2989" y="6358"/>
                  </a:lnTo>
                  <a:cubicBezTo>
                    <a:pt x="2703" y="6453"/>
                    <a:pt x="1977" y="6751"/>
                    <a:pt x="1537" y="7489"/>
                  </a:cubicBezTo>
                  <a:lnTo>
                    <a:pt x="882" y="7680"/>
                  </a:lnTo>
                  <a:cubicBezTo>
                    <a:pt x="358" y="7823"/>
                    <a:pt x="1" y="8311"/>
                    <a:pt x="1" y="8858"/>
                  </a:cubicBezTo>
                  <a:lnTo>
                    <a:pt x="1" y="11085"/>
                  </a:lnTo>
                  <a:cubicBezTo>
                    <a:pt x="1" y="11180"/>
                    <a:pt x="72" y="11252"/>
                    <a:pt x="156" y="11252"/>
                  </a:cubicBezTo>
                  <a:cubicBezTo>
                    <a:pt x="251" y="11252"/>
                    <a:pt x="322" y="11180"/>
                    <a:pt x="322" y="11085"/>
                  </a:cubicBezTo>
                  <a:lnTo>
                    <a:pt x="322" y="8858"/>
                  </a:lnTo>
                  <a:cubicBezTo>
                    <a:pt x="322" y="8466"/>
                    <a:pt x="596" y="8108"/>
                    <a:pt x="965" y="8001"/>
                  </a:cubicBezTo>
                  <a:lnTo>
                    <a:pt x="1334" y="7894"/>
                  </a:lnTo>
                  <a:lnTo>
                    <a:pt x="1334" y="7894"/>
                  </a:lnTo>
                  <a:cubicBezTo>
                    <a:pt x="1322" y="7942"/>
                    <a:pt x="1310" y="7977"/>
                    <a:pt x="1287" y="8013"/>
                  </a:cubicBezTo>
                  <a:cubicBezTo>
                    <a:pt x="1251" y="8168"/>
                    <a:pt x="1263" y="8346"/>
                    <a:pt x="1346" y="8477"/>
                  </a:cubicBezTo>
                  <a:lnTo>
                    <a:pt x="1549" y="8763"/>
                  </a:lnTo>
                  <a:lnTo>
                    <a:pt x="1072" y="9239"/>
                  </a:lnTo>
                  <a:cubicBezTo>
                    <a:pt x="953" y="9358"/>
                    <a:pt x="894" y="9537"/>
                    <a:pt x="929" y="9716"/>
                  </a:cubicBezTo>
                  <a:lnTo>
                    <a:pt x="1251" y="11144"/>
                  </a:lnTo>
                  <a:cubicBezTo>
                    <a:pt x="1263" y="11216"/>
                    <a:pt x="1334" y="11275"/>
                    <a:pt x="1406" y="11275"/>
                  </a:cubicBezTo>
                  <a:lnTo>
                    <a:pt x="1441" y="11275"/>
                  </a:lnTo>
                  <a:cubicBezTo>
                    <a:pt x="1525" y="11263"/>
                    <a:pt x="1584" y="11168"/>
                    <a:pt x="1560" y="11085"/>
                  </a:cubicBezTo>
                  <a:lnTo>
                    <a:pt x="1251" y="9656"/>
                  </a:lnTo>
                  <a:cubicBezTo>
                    <a:pt x="1227" y="9597"/>
                    <a:pt x="1251" y="9525"/>
                    <a:pt x="1287" y="9478"/>
                  </a:cubicBezTo>
                  <a:lnTo>
                    <a:pt x="1858" y="8906"/>
                  </a:lnTo>
                  <a:cubicBezTo>
                    <a:pt x="1918" y="8858"/>
                    <a:pt x="1918" y="8763"/>
                    <a:pt x="1870" y="8704"/>
                  </a:cubicBezTo>
                  <a:lnTo>
                    <a:pt x="1608" y="8311"/>
                  </a:lnTo>
                  <a:cubicBezTo>
                    <a:pt x="1572" y="8275"/>
                    <a:pt x="1560" y="8215"/>
                    <a:pt x="1584" y="8156"/>
                  </a:cubicBezTo>
                  <a:cubicBezTo>
                    <a:pt x="1870" y="7287"/>
                    <a:pt x="2620" y="6882"/>
                    <a:pt x="2977" y="6751"/>
                  </a:cubicBezTo>
                  <a:lnTo>
                    <a:pt x="2977" y="6858"/>
                  </a:lnTo>
                  <a:cubicBezTo>
                    <a:pt x="2977" y="7049"/>
                    <a:pt x="2894" y="7227"/>
                    <a:pt x="2763" y="7370"/>
                  </a:cubicBezTo>
                  <a:lnTo>
                    <a:pt x="2561" y="7573"/>
                  </a:lnTo>
                  <a:cubicBezTo>
                    <a:pt x="2263" y="7870"/>
                    <a:pt x="2096" y="8263"/>
                    <a:pt x="2096" y="8692"/>
                  </a:cubicBezTo>
                  <a:lnTo>
                    <a:pt x="2096" y="8835"/>
                  </a:lnTo>
                  <a:cubicBezTo>
                    <a:pt x="2096" y="8930"/>
                    <a:pt x="2168" y="9001"/>
                    <a:pt x="2263" y="9001"/>
                  </a:cubicBezTo>
                  <a:cubicBezTo>
                    <a:pt x="2346" y="9001"/>
                    <a:pt x="2418" y="8930"/>
                    <a:pt x="2418" y="8835"/>
                  </a:cubicBezTo>
                  <a:lnTo>
                    <a:pt x="2418" y="8692"/>
                  </a:lnTo>
                  <a:cubicBezTo>
                    <a:pt x="2418" y="8418"/>
                    <a:pt x="2513" y="8156"/>
                    <a:pt x="2680" y="7942"/>
                  </a:cubicBezTo>
                  <a:lnTo>
                    <a:pt x="3120" y="8477"/>
                  </a:lnTo>
                  <a:cubicBezTo>
                    <a:pt x="3215" y="8585"/>
                    <a:pt x="3346" y="8656"/>
                    <a:pt x="3489" y="8656"/>
                  </a:cubicBezTo>
                  <a:lnTo>
                    <a:pt x="3525" y="8656"/>
                  </a:lnTo>
                  <a:cubicBezTo>
                    <a:pt x="3608" y="8656"/>
                    <a:pt x="3704" y="8632"/>
                    <a:pt x="3775" y="8596"/>
                  </a:cubicBezTo>
                  <a:lnTo>
                    <a:pt x="3787" y="8656"/>
                  </a:lnTo>
                  <a:cubicBezTo>
                    <a:pt x="3823" y="8751"/>
                    <a:pt x="3882" y="8823"/>
                    <a:pt x="3942" y="8882"/>
                  </a:cubicBezTo>
                  <a:lnTo>
                    <a:pt x="3692" y="11121"/>
                  </a:lnTo>
                  <a:cubicBezTo>
                    <a:pt x="3668" y="11204"/>
                    <a:pt x="3751" y="11299"/>
                    <a:pt x="3835" y="11299"/>
                  </a:cubicBezTo>
                  <a:lnTo>
                    <a:pt x="3846" y="11299"/>
                  </a:lnTo>
                  <a:cubicBezTo>
                    <a:pt x="3942" y="11299"/>
                    <a:pt x="4001" y="11240"/>
                    <a:pt x="4013" y="11144"/>
                  </a:cubicBezTo>
                  <a:lnTo>
                    <a:pt x="4251" y="9001"/>
                  </a:lnTo>
                  <a:lnTo>
                    <a:pt x="4501" y="9001"/>
                  </a:lnTo>
                  <a:lnTo>
                    <a:pt x="4739" y="11144"/>
                  </a:lnTo>
                  <a:cubicBezTo>
                    <a:pt x="4763" y="11240"/>
                    <a:pt x="4823" y="11299"/>
                    <a:pt x="4906" y="11299"/>
                  </a:cubicBezTo>
                  <a:lnTo>
                    <a:pt x="4918" y="11299"/>
                  </a:lnTo>
                  <a:cubicBezTo>
                    <a:pt x="5013" y="11275"/>
                    <a:pt x="5073" y="11204"/>
                    <a:pt x="5073" y="11121"/>
                  </a:cubicBezTo>
                  <a:lnTo>
                    <a:pt x="4823" y="8882"/>
                  </a:lnTo>
                  <a:cubicBezTo>
                    <a:pt x="4894" y="8823"/>
                    <a:pt x="4942" y="8751"/>
                    <a:pt x="4966" y="8656"/>
                  </a:cubicBezTo>
                  <a:lnTo>
                    <a:pt x="4978" y="8596"/>
                  </a:lnTo>
                  <a:cubicBezTo>
                    <a:pt x="5061" y="8644"/>
                    <a:pt x="5144" y="8656"/>
                    <a:pt x="5239" y="8656"/>
                  </a:cubicBezTo>
                  <a:lnTo>
                    <a:pt x="5263" y="8656"/>
                  </a:lnTo>
                  <a:cubicBezTo>
                    <a:pt x="5418" y="8656"/>
                    <a:pt x="5549" y="8585"/>
                    <a:pt x="5632" y="8477"/>
                  </a:cubicBezTo>
                  <a:lnTo>
                    <a:pt x="6085" y="7942"/>
                  </a:lnTo>
                  <a:cubicBezTo>
                    <a:pt x="6252" y="8156"/>
                    <a:pt x="6335" y="8418"/>
                    <a:pt x="6335" y="8692"/>
                  </a:cubicBezTo>
                  <a:lnTo>
                    <a:pt x="6335" y="8835"/>
                  </a:lnTo>
                  <a:cubicBezTo>
                    <a:pt x="6335" y="8930"/>
                    <a:pt x="6406" y="9001"/>
                    <a:pt x="6502" y="9001"/>
                  </a:cubicBezTo>
                  <a:cubicBezTo>
                    <a:pt x="6585" y="9001"/>
                    <a:pt x="6668" y="8930"/>
                    <a:pt x="6668" y="8835"/>
                  </a:cubicBezTo>
                  <a:lnTo>
                    <a:pt x="6668" y="8692"/>
                  </a:lnTo>
                  <a:cubicBezTo>
                    <a:pt x="6668" y="8275"/>
                    <a:pt x="6502" y="7870"/>
                    <a:pt x="6204" y="7573"/>
                  </a:cubicBezTo>
                  <a:lnTo>
                    <a:pt x="5990" y="7370"/>
                  </a:lnTo>
                  <a:cubicBezTo>
                    <a:pt x="5859" y="7227"/>
                    <a:pt x="5787" y="7049"/>
                    <a:pt x="5787" y="6858"/>
                  </a:cubicBezTo>
                  <a:lnTo>
                    <a:pt x="5787" y="6715"/>
                  </a:lnTo>
                  <a:cubicBezTo>
                    <a:pt x="6144" y="6858"/>
                    <a:pt x="6883" y="7251"/>
                    <a:pt x="7168" y="8108"/>
                  </a:cubicBezTo>
                  <a:cubicBezTo>
                    <a:pt x="7180" y="8168"/>
                    <a:pt x="7180" y="8227"/>
                    <a:pt x="7156" y="8275"/>
                  </a:cubicBezTo>
                  <a:lnTo>
                    <a:pt x="6883" y="8656"/>
                  </a:lnTo>
                  <a:cubicBezTo>
                    <a:pt x="6847" y="8716"/>
                    <a:pt x="6859" y="8811"/>
                    <a:pt x="6906" y="8870"/>
                  </a:cubicBezTo>
                  <a:lnTo>
                    <a:pt x="7466" y="9430"/>
                  </a:lnTo>
                  <a:cubicBezTo>
                    <a:pt x="7514" y="9478"/>
                    <a:pt x="7525" y="9537"/>
                    <a:pt x="7514" y="9609"/>
                  </a:cubicBezTo>
                  <a:lnTo>
                    <a:pt x="7204" y="11037"/>
                  </a:lnTo>
                  <a:cubicBezTo>
                    <a:pt x="7180" y="11132"/>
                    <a:pt x="7228" y="11216"/>
                    <a:pt x="7323" y="11240"/>
                  </a:cubicBezTo>
                  <a:lnTo>
                    <a:pt x="7347" y="11240"/>
                  </a:lnTo>
                  <a:cubicBezTo>
                    <a:pt x="7418" y="11240"/>
                    <a:pt x="7502" y="11180"/>
                    <a:pt x="7514" y="11097"/>
                  </a:cubicBezTo>
                  <a:lnTo>
                    <a:pt x="7823" y="9668"/>
                  </a:lnTo>
                  <a:cubicBezTo>
                    <a:pt x="7871" y="9489"/>
                    <a:pt x="7811" y="9311"/>
                    <a:pt x="7692" y="9192"/>
                  </a:cubicBezTo>
                  <a:lnTo>
                    <a:pt x="7216" y="8716"/>
                  </a:lnTo>
                  <a:lnTo>
                    <a:pt x="7406" y="8430"/>
                  </a:lnTo>
                  <a:cubicBezTo>
                    <a:pt x="7502" y="8299"/>
                    <a:pt x="7514" y="8132"/>
                    <a:pt x="7466" y="7977"/>
                  </a:cubicBezTo>
                  <a:cubicBezTo>
                    <a:pt x="7454" y="7930"/>
                    <a:pt x="7442" y="7894"/>
                    <a:pt x="7418" y="7858"/>
                  </a:cubicBezTo>
                  <a:lnTo>
                    <a:pt x="7418" y="7858"/>
                  </a:lnTo>
                  <a:lnTo>
                    <a:pt x="7799" y="7965"/>
                  </a:lnTo>
                  <a:cubicBezTo>
                    <a:pt x="8168" y="8061"/>
                    <a:pt x="8430" y="8418"/>
                    <a:pt x="8430" y="8811"/>
                  </a:cubicBezTo>
                  <a:lnTo>
                    <a:pt x="8430" y="11037"/>
                  </a:lnTo>
                  <a:cubicBezTo>
                    <a:pt x="8430" y="11132"/>
                    <a:pt x="8514" y="11204"/>
                    <a:pt x="8597" y="11204"/>
                  </a:cubicBezTo>
                  <a:cubicBezTo>
                    <a:pt x="8692" y="11204"/>
                    <a:pt x="8764" y="11132"/>
                    <a:pt x="8764" y="11037"/>
                  </a:cubicBezTo>
                  <a:lnTo>
                    <a:pt x="8764" y="8811"/>
                  </a:lnTo>
                  <a:cubicBezTo>
                    <a:pt x="8740" y="8311"/>
                    <a:pt x="8383" y="7846"/>
                    <a:pt x="7871" y="7680"/>
                  </a:cubicBezTo>
                  <a:lnTo>
                    <a:pt x="7216" y="7489"/>
                  </a:lnTo>
                  <a:cubicBezTo>
                    <a:pt x="6775" y="6751"/>
                    <a:pt x="6061" y="6453"/>
                    <a:pt x="5763" y="6358"/>
                  </a:cubicBezTo>
                  <a:lnTo>
                    <a:pt x="5763" y="6060"/>
                  </a:lnTo>
                  <a:cubicBezTo>
                    <a:pt x="5942" y="5941"/>
                    <a:pt x="6097" y="5787"/>
                    <a:pt x="6240" y="5620"/>
                  </a:cubicBezTo>
                  <a:cubicBezTo>
                    <a:pt x="7204" y="5525"/>
                    <a:pt x="7787" y="5072"/>
                    <a:pt x="7811" y="5048"/>
                  </a:cubicBezTo>
                  <a:cubicBezTo>
                    <a:pt x="7871" y="5001"/>
                    <a:pt x="7883" y="4906"/>
                    <a:pt x="7859" y="4834"/>
                  </a:cubicBezTo>
                  <a:cubicBezTo>
                    <a:pt x="7799" y="4727"/>
                    <a:pt x="7716" y="4536"/>
                    <a:pt x="7704" y="4429"/>
                  </a:cubicBezTo>
                  <a:lnTo>
                    <a:pt x="8192" y="3774"/>
                  </a:lnTo>
                  <a:cubicBezTo>
                    <a:pt x="8228" y="3751"/>
                    <a:pt x="8240" y="3691"/>
                    <a:pt x="8228" y="3643"/>
                  </a:cubicBezTo>
                  <a:cubicBezTo>
                    <a:pt x="8216" y="3536"/>
                    <a:pt x="7799" y="1250"/>
                    <a:pt x="6430" y="893"/>
                  </a:cubicBezTo>
                  <a:cubicBezTo>
                    <a:pt x="5906" y="345"/>
                    <a:pt x="5180" y="0"/>
                    <a:pt x="43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70" name="Google Shape;10881;p79">
              <a:extLst>
                <a:ext uri="{FF2B5EF4-FFF2-40B4-BE49-F238E27FC236}">
                  <a16:creationId xmlns:a16="http://schemas.microsoft.com/office/drawing/2014/main" id="{283430B6-E147-048F-6685-4603F09EE966}"/>
                </a:ext>
              </a:extLst>
            </p:cNvPr>
            <p:cNvSpPr/>
            <p:nvPr/>
          </p:nvSpPr>
          <p:spPr>
            <a:xfrm>
              <a:off x="6813503" y="2560195"/>
              <a:ext cx="45271" cy="16157"/>
            </a:xfrm>
            <a:custGeom>
              <a:avLst/>
              <a:gdLst/>
              <a:ahLst/>
              <a:cxnLst/>
              <a:rect l="l" t="t" r="r" b="b"/>
              <a:pathLst>
                <a:path w="1429" h="510" extrusionOk="0">
                  <a:moveTo>
                    <a:pt x="183" y="1"/>
                  </a:moveTo>
                  <a:cubicBezTo>
                    <a:pt x="140" y="1"/>
                    <a:pt x="95" y="16"/>
                    <a:pt x="60" y="46"/>
                  </a:cubicBezTo>
                  <a:cubicBezTo>
                    <a:pt x="0" y="105"/>
                    <a:pt x="0" y="212"/>
                    <a:pt x="60" y="284"/>
                  </a:cubicBezTo>
                  <a:cubicBezTo>
                    <a:pt x="203" y="415"/>
                    <a:pt x="441" y="510"/>
                    <a:pt x="703" y="510"/>
                  </a:cubicBezTo>
                  <a:cubicBezTo>
                    <a:pt x="965" y="510"/>
                    <a:pt x="1203" y="415"/>
                    <a:pt x="1334" y="284"/>
                  </a:cubicBezTo>
                  <a:cubicBezTo>
                    <a:pt x="1429" y="212"/>
                    <a:pt x="1429" y="105"/>
                    <a:pt x="1369" y="46"/>
                  </a:cubicBezTo>
                  <a:cubicBezTo>
                    <a:pt x="1340" y="16"/>
                    <a:pt x="1298" y="1"/>
                    <a:pt x="1255" y="1"/>
                  </a:cubicBezTo>
                  <a:cubicBezTo>
                    <a:pt x="1212" y="1"/>
                    <a:pt x="1167" y="16"/>
                    <a:pt x="1131" y="46"/>
                  </a:cubicBezTo>
                  <a:cubicBezTo>
                    <a:pt x="1072" y="105"/>
                    <a:pt x="917" y="177"/>
                    <a:pt x="715" y="177"/>
                  </a:cubicBezTo>
                  <a:cubicBezTo>
                    <a:pt x="500" y="177"/>
                    <a:pt x="357" y="105"/>
                    <a:pt x="298" y="46"/>
                  </a:cubicBezTo>
                  <a:cubicBezTo>
                    <a:pt x="268" y="16"/>
                    <a:pt x="226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71" name="Google Shape;10882;p79">
              <a:extLst>
                <a:ext uri="{FF2B5EF4-FFF2-40B4-BE49-F238E27FC236}">
                  <a16:creationId xmlns:a16="http://schemas.microsoft.com/office/drawing/2014/main" id="{5017B4B2-0544-FFB4-8122-7CA20A5ED9C6}"/>
                </a:ext>
              </a:extLst>
            </p:cNvPr>
            <p:cNvSpPr/>
            <p:nvPr/>
          </p:nvSpPr>
          <p:spPr>
            <a:xfrm>
              <a:off x="6792372" y="2493350"/>
              <a:ext cx="26801" cy="10233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55" y="1"/>
                  </a:moveTo>
                  <a:cubicBezTo>
                    <a:pt x="72" y="1"/>
                    <a:pt x="0" y="72"/>
                    <a:pt x="0" y="155"/>
                  </a:cubicBezTo>
                  <a:cubicBezTo>
                    <a:pt x="0" y="251"/>
                    <a:pt x="72" y="322"/>
                    <a:pt x="155" y="322"/>
                  </a:cubicBezTo>
                  <a:lnTo>
                    <a:pt x="679" y="322"/>
                  </a:lnTo>
                  <a:cubicBezTo>
                    <a:pt x="762" y="322"/>
                    <a:pt x="846" y="251"/>
                    <a:pt x="846" y="155"/>
                  </a:cubicBezTo>
                  <a:cubicBezTo>
                    <a:pt x="846" y="72"/>
                    <a:pt x="786" y="1"/>
                    <a:pt x="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72" name="Google Shape;10883;p79">
              <a:extLst>
                <a:ext uri="{FF2B5EF4-FFF2-40B4-BE49-F238E27FC236}">
                  <a16:creationId xmlns:a16="http://schemas.microsoft.com/office/drawing/2014/main" id="{8156A909-6939-70DC-598E-459F84D118BA}"/>
                </a:ext>
              </a:extLst>
            </p:cNvPr>
            <p:cNvSpPr/>
            <p:nvPr/>
          </p:nvSpPr>
          <p:spPr>
            <a:xfrm>
              <a:off x="6853483" y="2493350"/>
              <a:ext cx="26801" cy="10233"/>
            </a:xfrm>
            <a:custGeom>
              <a:avLst/>
              <a:gdLst/>
              <a:ahLst/>
              <a:cxnLst/>
              <a:rect l="l" t="t" r="r" b="b"/>
              <a:pathLst>
                <a:path w="846" h="323" extrusionOk="0">
                  <a:moveTo>
                    <a:pt x="167" y="1"/>
                  </a:moveTo>
                  <a:cubicBezTo>
                    <a:pt x="72" y="1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91" y="322"/>
                  </a:lnTo>
                  <a:cubicBezTo>
                    <a:pt x="774" y="322"/>
                    <a:pt x="846" y="251"/>
                    <a:pt x="846" y="155"/>
                  </a:cubicBezTo>
                  <a:cubicBezTo>
                    <a:pt x="846" y="72"/>
                    <a:pt x="786" y="1"/>
                    <a:pt x="6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473" name="Google Shape;10884;p79">
            <a:extLst>
              <a:ext uri="{FF2B5EF4-FFF2-40B4-BE49-F238E27FC236}">
                <a16:creationId xmlns:a16="http://schemas.microsoft.com/office/drawing/2014/main" id="{EDBABDC4-062B-07C3-0E08-2F00BBE62E23}"/>
              </a:ext>
            </a:extLst>
          </p:cNvPr>
          <p:cNvGrpSpPr/>
          <p:nvPr/>
        </p:nvGrpSpPr>
        <p:grpSpPr>
          <a:xfrm>
            <a:off x="9029652" y="3658647"/>
            <a:ext cx="559026" cy="714510"/>
            <a:chOff x="4897750" y="2415639"/>
            <a:chExt cx="279513" cy="357255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74" name="Google Shape;10885;p79">
              <a:extLst>
                <a:ext uri="{FF2B5EF4-FFF2-40B4-BE49-F238E27FC236}">
                  <a16:creationId xmlns:a16="http://schemas.microsoft.com/office/drawing/2014/main" id="{F9389C59-B49A-6D29-AE68-951C7F78063B}"/>
                </a:ext>
              </a:extLst>
            </p:cNvPr>
            <p:cNvSpPr/>
            <p:nvPr/>
          </p:nvSpPr>
          <p:spPr>
            <a:xfrm>
              <a:off x="4964119" y="2715522"/>
              <a:ext cx="10613" cy="55472"/>
            </a:xfrm>
            <a:custGeom>
              <a:avLst/>
              <a:gdLst/>
              <a:ahLst/>
              <a:cxnLst/>
              <a:rect l="l" t="t" r="r" b="b"/>
              <a:pathLst>
                <a:path w="335" h="1751" extrusionOk="0">
                  <a:moveTo>
                    <a:pt x="167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1584"/>
                  </a:lnTo>
                  <a:cubicBezTo>
                    <a:pt x="1" y="1679"/>
                    <a:pt x="84" y="1751"/>
                    <a:pt x="167" y="1751"/>
                  </a:cubicBezTo>
                  <a:cubicBezTo>
                    <a:pt x="263" y="1751"/>
                    <a:pt x="334" y="1679"/>
                    <a:pt x="334" y="1584"/>
                  </a:cubicBezTo>
                  <a:lnTo>
                    <a:pt x="334" y="167"/>
                  </a:lnTo>
                  <a:cubicBezTo>
                    <a:pt x="334" y="84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75" name="Google Shape;10886;p79">
              <a:extLst>
                <a:ext uri="{FF2B5EF4-FFF2-40B4-BE49-F238E27FC236}">
                  <a16:creationId xmlns:a16="http://schemas.microsoft.com/office/drawing/2014/main" id="{43804D39-779E-782A-E43E-CFC7A0CBCCE4}"/>
                </a:ext>
              </a:extLst>
            </p:cNvPr>
            <p:cNvSpPr/>
            <p:nvPr/>
          </p:nvSpPr>
          <p:spPr>
            <a:xfrm>
              <a:off x="5098031" y="2715522"/>
              <a:ext cx="10581" cy="55472"/>
            </a:xfrm>
            <a:custGeom>
              <a:avLst/>
              <a:gdLst/>
              <a:ahLst/>
              <a:cxnLst/>
              <a:rect l="l" t="t" r="r" b="b"/>
              <a:pathLst>
                <a:path w="334" h="1751" extrusionOk="0">
                  <a:moveTo>
                    <a:pt x="167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1584"/>
                  </a:lnTo>
                  <a:cubicBezTo>
                    <a:pt x="1" y="1679"/>
                    <a:pt x="84" y="1751"/>
                    <a:pt x="167" y="1751"/>
                  </a:cubicBezTo>
                  <a:cubicBezTo>
                    <a:pt x="251" y="1751"/>
                    <a:pt x="334" y="1679"/>
                    <a:pt x="334" y="1584"/>
                  </a:cubicBezTo>
                  <a:lnTo>
                    <a:pt x="334" y="167"/>
                  </a:lnTo>
                  <a:cubicBezTo>
                    <a:pt x="334" y="84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76" name="Google Shape;10887;p79">
              <a:extLst>
                <a:ext uri="{FF2B5EF4-FFF2-40B4-BE49-F238E27FC236}">
                  <a16:creationId xmlns:a16="http://schemas.microsoft.com/office/drawing/2014/main" id="{871F4501-6749-6B54-3F00-C5B6E5C84167}"/>
                </a:ext>
              </a:extLst>
            </p:cNvPr>
            <p:cNvSpPr/>
            <p:nvPr/>
          </p:nvSpPr>
          <p:spPr>
            <a:xfrm>
              <a:off x="4897750" y="2415639"/>
              <a:ext cx="279513" cy="357255"/>
            </a:xfrm>
            <a:custGeom>
              <a:avLst/>
              <a:gdLst/>
              <a:ahLst/>
              <a:cxnLst/>
              <a:rect l="l" t="t" r="r" b="b"/>
              <a:pathLst>
                <a:path w="8823" h="11277" extrusionOk="0">
                  <a:moveTo>
                    <a:pt x="4787" y="299"/>
                  </a:moveTo>
                  <a:cubicBezTo>
                    <a:pt x="5418" y="299"/>
                    <a:pt x="6013" y="584"/>
                    <a:pt x="6430" y="1061"/>
                  </a:cubicBezTo>
                  <a:cubicBezTo>
                    <a:pt x="6834" y="1549"/>
                    <a:pt x="6989" y="2180"/>
                    <a:pt x="6894" y="2799"/>
                  </a:cubicBezTo>
                  <a:lnTo>
                    <a:pt x="6799" y="3311"/>
                  </a:lnTo>
                  <a:lnTo>
                    <a:pt x="6715" y="3311"/>
                  </a:lnTo>
                  <a:cubicBezTo>
                    <a:pt x="6656" y="3311"/>
                    <a:pt x="6608" y="3299"/>
                    <a:pt x="6573" y="3251"/>
                  </a:cubicBezTo>
                  <a:cubicBezTo>
                    <a:pt x="6549" y="3204"/>
                    <a:pt x="6513" y="3156"/>
                    <a:pt x="6537" y="3097"/>
                  </a:cubicBezTo>
                  <a:lnTo>
                    <a:pt x="6561" y="2882"/>
                  </a:lnTo>
                  <a:cubicBezTo>
                    <a:pt x="6596" y="2585"/>
                    <a:pt x="6501" y="2287"/>
                    <a:pt x="6311" y="2061"/>
                  </a:cubicBezTo>
                  <a:cubicBezTo>
                    <a:pt x="6120" y="1834"/>
                    <a:pt x="5834" y="1715"/>
                    <a:pt x="5537" y="1715"/>
                  </a:cubicBezTo>
                  <a:lnTo>
                    <a:pt x="5465" y="1715"/>
                  </a:lnTo>
                  <a:cubicBezTo>
                    <a:pt x="5370" y="1715"/>
                    <a:pt x="5299" y="1787"/>
                    <a:pt x="5299" y="1882"/>
                  </a:cubicBezTo>
                  <a:cubicBezTo>
                    <a:pt x="5299" y="1965"/>
                    <a:pt x="5370" y="2049"/>
                    <a:pt x="5465" y="2049"/>
                  </a:cubicBezTo>
                  <a:lnTo>
                    <a:pt x="5537" y="2049"/>
                  </a:lnTo>
                  <a:cubicBezTo>
                    <a:pt x="5751" y="2049"/>
                    <a:pt x="5942" y="2132"/>
                    <a:pt x="6072" y="2287"/>
                  </a:cubicBezTo>
                  <a:cubicBezTo>
                    <a:pt x="6203" y="2430"/>
                    <a:pt x="6263" y="2644"/>
                    <a:pt x="6251" y="2835"/>
                  </a:cubicBezTo>
                  <a:lnTo>
                    <a:pt x="6215" y="3061"/>
                  </a:lnTo>
                  <a:cubicBezTo>
                    <a:pt x="6203" y="3204"/>
                    <a:pt x="6251" y="3358"/>
                    <a:pt x="6358" y="3466"/>
                  </a:cubicBezTo>
                  <a:cubicBezTo>
                    <a:pt x="6453" y="3561"/>
                    <a:pt x="6596" y="3644"/>
                    <a:pt x="6739" y="3644"/>
                  </a:cubicBezTo>
                  <a:lnTo>
                    <a:pt x="6965" y="3644"/>
                  </a:lnTo>
                  <a:cubicBezTo>
                    <a:pt x="7037" y="3644"/>
                    <a:pt x="7108" y="3668"/>
                    <a:pt x="7168" y="3728"/>
                  </a:cubicBezTo>
                  <a:cubicBezTo>
                    <a:pt x="7239" y="3787"/>
                    <a:pt x="7251" y="3859"/>
                    <a:pt x="7251" y="3942"/>
                  </a:cubicBezTo>
                  <a:cubicBezTo>
                    <a:pt x="7239" y="4073"/>
                    <a:pt x="7096" y="4192"/>
                    <a:pt x="6954" y="4192"/>
                  </a:cubicBezTo>
                  <a:lnTo>
                    <a:pt x="6870" y="4192"/>
                  </a:lnTo>
                  <a:lnTo>
                    <a:pt x="6870" y="4180"/>
                  </a:lnTo>
                  <a:cubicBezTo>
                    <a:pt x="6870" y="4085"/>
                    <a:pt x="6799" y="4013"/>
                    <a:pt x="6715" y="4013"/>
                  </a:cubicBezTo>
                  <a:cubicBezTo>
                    <a:pt x="6620" y="4013"/>
                    <a:pt x="6549" y="4085"/>
                    <a:pt x="6549" y="4180"/>
                  </a:cubicBezTo>
                  <a:cubicBezTo>
                    <a:pt x="6549" y="5347"/>
                    <a:pt x="5596" y="6287"/>
                    <a:pt x="4418" y="6287"/>
                  </a:cubicBezTo>
                  <a:cubicBezTo>
                    <a:pt x="4395" y="6288"/>
                    <a:pt x="4373" y="6288"/>
                    <a:pt x="4351" y="6288"/>
                  </a:cubicBezTo>
                  <a:cubicBezTo>
                    <a:pt x="3169" y="6288"/>
                    <a:pt x="2251" y="5349"/>
                    <a:pt x="2251" y="4192"/>
                  </a:cubicBezTo>
                  <a:cubicBezTo>
                    <a:pt x="2251" y="4097"/>
                    <a:pt x="2179" y="4025"/>
                    <a:pt x="2084" y="4025"/>
                  </a:cubicBezTo>
                  <a:cubicBezTo>
                    <a:pt x="2001" y="4025"/>
                    <a:pt x="1917" y="4097"/>
                    <a:pt x="1917" y="4192"/>
                  </a:cubicBezTo>
                  <a:lnTo>
                    <a:pt x="1917" y="4204"/>
                  </a:lnTo>
                  <a:lnTo>
                    <a:pt x="1822" y="4204"/>
                  </a:lnTo>
                  <a:cubicBezTo>
                    <a:pt x="1739" y="4204"/>
                    <a:pt x="1667" y="4168"/>
                    <a:pt x="1608" y="4109"/>
                  </a:cubicBezTo>
                  <a:cubicBezTo>
                    <a:pt x="1548" y="4061"/>
                    <a:pt x="1536" y="3978"/>
                    <a:pt x="1536" y="3906"/>
                  </a:cubicBezTo>
                  <a:cubicBezTo>
                    <a:pt x="1548" y="3775"/>
                    <a:pt x="1679" y="3656"/>
                    <a:pt x="1834" y="3656"/>
                  </a:cubicBezTo>
                  <a:lnTo>
                    <a:pt x="2024" y="3656"/>
                  </a:lnTo>
                  <a:cubicBezTo>
                    <a:pt x="2179" y="3656"/>
                    <a:pt x="2310" y="3597"/>
                    <a:pt x="2405" y="3478"/>
                  </a:cubicBezTo>
                  <a:cubicBezTo>
                    <a:pt x="2513" y="3370"/>
                    <a:pt x="2560" y="3216"/>
                    <a:pt x="2548" y="3073"/>
                  </a:cubicBezTo>
                  <a:lnTo>
                    <a:pt x="2513" y="2846"/>
                  </a:lnTo>
                  <a:cubicBezTo>
                    <a:pt x="2489" y="2644"/>
                    <a:pt x="2560" y="2442"/>
                    <a:pt x="2691" y="2299"/>
                  </a:cubicBezTo>
                  <a:cubicBezTo>
                    <a:pt x="2834" y="2144"/>
                    <a:pt x="3024" y="2061"/>
                    <a:pt x="3227" y="2061"/>
                  </a:cubicBezTo>
                  <a:lnTo>
                    <a:pt x="4703" y="2061"/>
                  </a:lnTo>
                  <a:cubicBezTo>
                    <a:pt x="4787" y="2061"/>
                    <a:pt x="4870" y="1989"/>
                    <a:pt x="4870" y="1894"/>
                  </a:cubicBezTo>
                  <a:cubicBezTo>
                    <a:pt x="4870" y="1811"/>
                    <a:pt x="4787" y="1727"/>
                    <a:pt x="4703" y="1727"/>
                  </a:cubicBezTo>
                  <a:lnTo>
                    <a:pt x="3227" y="1727"/>
                  </a:lnTo>
                  <a:cubicBezTo>
                    <a:pt x="2929" y="1727"/>
                    <a:pt x="2643" y="1870"/>
                    <a:pt x="2453" y="2073"/>
                  </a:cubicBezTo>
                  <a:cubicBezTo>
                    <a:pt x="2262" y="2299"/>
                    <a:pt x="2155" y="2596"/>
                    <a:pt x="2203" y="2894"/>
                  </a:cubicBezTo>
                  <a:lnTo>
                    <a:pt x="2227" y="3120"/>
                  </a:lnTo>
                  <a:cubicBezTo>
                    <a:pt x="2227" y="3180"/>
                    <a:pt x="2215" y="3216"/>
                    <a:pt x="2191" y="3263"/>
                  </a:cubicBezTo>
                  <a:cubicBezTo>
                    <a:pt x="2155" y="3311"/>
                    <a:pt x="2096" y="3323"/>
                    <a:pt x="2048" y="3323"/>
                  </a:cubicBezTo>
                  <a:lnTo>
                    <a:pt x="1893" y="3323"/>
                  </a:lnTo>
                  <a:lnTo>
                    <a:pt x="1798" y="2763"/>
                  </a:lnTo>
                  <a:cubicBezTo>
                    <a:pt x="1691" y="2144"/>
                    <a:pt x="1881" y="1525"/>
                    <a:pt x="2274" y="1049"/>
                  </a:cubicBezTo>
                  <a:cubicBezTo>
                    <a:pt x="2679" y="572"/>
                    <a:pt x="3275" y="299"/>
                    <a:pt x="3882" y="299"/>
                  </a:cubicBezTo>
                  <a:close/>
                  <a:moveTo>
                    <a:pt x="5453" y="6395"/>
                  </a:moveTo>
                  <a:lnTo>
                    <a:pt x="5453" y="6954"/>
                  </a:lnTo>
                  <a:lnTo>
                    <a:pt x="5453" y="7073"/>
                  </a:lnTo>
                  <a:lnTo>
                    <a:pt x="4370" y="7692"/>
                  </a:lnTo>
                  <a:lnTo>
                    <a:pt x="3298" y="7073"/>
                  </a:lnTo>
                  <a:lnTo>
                    <a:pt x="3298" y="6954"/>
                  </a:lnTo>
                  <a:lnTo>
                    <a:pt x="3298" y="6395"/>
                  </a:lnTo>
                  <a:cubicBezTo>
                    <a:pt x="3632" y="6561"/>
                    <a:pt x="3989" y="6633"/>
                    <a:pt x="4370" y="6633"/>
                  </a:cubicBezTo>
                  <a:cubicBezTo>
                    <a:pt x="4763" y="6633"/>
                    <a:pt x="5120" y="6537"/>
                    <a:pt x="5453" y="6395"/>
                  </a:cubicBezTo>
                  <a:close/>
                  <a:moveTo>
                    <a:pt x="3215" y="7383"/>
                  </a:moveTo>
                  <a:lnTo>
                    <a:pt x="4108" y="7895"/>
                  </a:lnTo>
                  <a:lnTo>
                    <a:pt x="3644" y="8371"/>
                  </a:lnTo>
                  <a:cubicBezTo>
                    <a:pt x="3608" y="8419"/>
                    <a:pt x="3560" y="8431"/>
                    <a:pt x="3513" y="8431"/>
                  </a:cubicBezTo>
                  <a:cubicBezTo>
                    <a:pt x="3453" y="8431"/>
                    <a:pt x="3405" y="8395"/>
                    <a:pt x="3382" y="8359"/>
                  </a:cubicBezTo>
                  <a:lnTo>
                    <a:pt x="2905" y="7788"/>
                  </a:lnTo>
                  <a:lnTo>
                    <a:pt x="3001" y="7680"/>
                  </a:lnTo>
                  <a:cubicBezTo>
                    <a:pt x="3096" y="7597"/>
                    <a:pt x="3155" y="7502"/>
                    <a:pt x="3215" y="7383"/>
                  </a:cubicBezTo>
                  <a:close/>
                  <a:moveTo>
                    <a:pt x="5537" y="7407"/>
                  </a:moveTo>
                  <a:cubicBezTo>
                    <a:pt x="5584" y="7514"/>
                    <a:pt x="5656" y="7609"/>
                    <a:pt x="5751" y="7704"/>
                  </a:cubicBezTo>
                  <a:lnTo>
                    <a:pt x="5846" y="7788"/>
                  </a:lnTo>
                  <a:lnTo>
                    <a:pt x="5370" y="8359"/>
                  </a:lnTo>
                  <a:cubicBezTo>
                    <a:pt x="5346" y="8395"/>
                    <a:pt x="5287" y="8419"/>
                    <a:pt x="5239" y="8431"/>
                  </a:cubicBezTo>
                  <a:cubicBezTo>
                    <a:pt x="5180" y="8431"/>
                    <a:pt x="5132" y="8419"/>
                    <a:pt x="5108" y="8371"/>
                  </a:cubicBezTo>
                  <a:lnTo>
                    <a:pt x="4644" y="7907"/>
                  </a:lnTo>
                  <a:lnTo>
                    <a:pt x="5537" y="7407"/>
                  </a:lnTo>
                  <a:close/>
                  <a:moveTo>
                    <a:pt x="4394" y="8121"/>
                  </a:moveTo>
                  <a:lnTo>
                    <a:pt x="4727" y="8466"/>
                  </a:lnTo>
                  <a:lnTo>
                    <a:pt x="4656" y="8657"/>
                  </a:lnTo>
                  <a:cubicBezTo>
                    <a:pt x="4632" y="8728"/>
                    <a:pt x="4560" y="8788"/>
                    <a:pt x="4477" y="8788"/>
                  </a:cubicBezTo>
                  <a:lnTo>
                    <a:pt x="4287" y="8788"/>
                  </a:lnTo>
                  <a:cubicBezTo>
                    <a:pt x="4215" y="8788"/>
                    <a:pt x="4144" y="8740"/>
                    <a:pt x="4108" y="8657"/>
                  </a:cubicBezTo>
                  <a:lnTo>
                    <a:pt x="4048" y="8466"/>
                  </a:lnTo>
                  <a:lnTo>
                    <a:pt x="4394" y="8121"/>
                  </a:lnTo>
                  <a:close/>
                  <a:moveTo>
                    <a:pt x="3906" y="1"/>
                  </a:moveTo>
                  <a:cubicBezTo>
                    <a:pt x="3191" y="1"/>
                    <a:pt x="2501" y="322"/>
                    <a:pt x="2036" y="870"/>
                  </a:cubicBezTo>
                  <a:cubicBezTo>
                    <a:pt x="1584" y="1418"/>
                    <a:pt x="1370" y="2132"/>
                    <a:pt x="1489" y="2846"/>
                  </a:cubicBezTo>
                  <a:lnTo>
                    <a:pt x="1584" y="3430"/>
                  </a:lnTo>
                  <a:cubicBezTo>
                    <a:pt x="1393" y="3513"/>
                    <a:pt x="1262" y="3692"/>
                    <a:pt x="1250" y="3906"/>
                  </a:cubicBezTo>
                  <a:cubicBezTo>
                    <a:pt x="1239" y="4073"/>
                    <a:pt x="1298" y="4251"/>
                    <a:pt x="1393" y="4370"/>
                  </a:cubicBezTo>
                  <a:cubicBezTo>
                    <a:pt x="1512" y="4490"/>
                    <a:pt x="1679" y="4561"/>
                    <a:pt x="1846" y="4561"/>
                  </a:cubicBezTo>
                  <a:lnTo>
                    <a:pt x="1965" y="4561"/>
                  </a:lnTo>
                  <a:cubicBezTo>
                    <a:pt x="2048" y="5240"/>
                    <a:pt x="2441" y="5859"/>
                    <a:pt x="2989" y="6228"/>
                  </a:cubicBezTo>
                  <a:lnTo>
                    <a:pt x="2989" y="6526"/>
                  </a:lnTo>
                  <a:cubicBezTo>
                    <a:pt x="2703" y="6633"/>
                    <a:pt x="1977" y="6930"/>
                    <a:pt x="1536" y="7657"/>
                  </a:cubicBezTo>
                  <a:lnTo>
                    <a:pt x="881" y="7847"/>
                  </a:lnTo>
                  <a:cubicBezTo>
                    <a:pt x="357" y="8002"/>
                    <a:pt x="0" y="8490"/>
                    <a:pt x="0" y="9026"/>
                  </a:cubicBezTo>
                  <a:lnTo>
                    <a:pt x="0" y="11074"/>
                  </a:lnTo>
                  <a:cubicBezTo>
                    <a:pt x="0" y="11169"/>
                    <a:pt x="72" y="11240"/>
                    <a:pt x="167" y="11240"/>
                  </a:cubicBezTo>
                  <a:cubicBezTo>
                    <a:pt x="250" y="11240"/>
                    <a:pt x="334" y="11169"/>
                    <a:pt x="334" y="11074"/>
                  </a:cubicBezTo>
                  <a:lnTo>
                    <a:pt x="334" y="9026"/>
                  </a:lnTo>
                  <a:cubicBezTo>
                    <a:pt x="334" y="8633"/>
                    <a:pt x="596" y="8276"/>
                    <a:pt x="965" y="8180"/>
                  </a:cubicBezTo>
                  <a:lnTo>
                    <a:pt x="1346" y="8073"/>
                  </a:lnTo>
                  <a:lnTo>
                    <a:pt x="1346" y="8073"/>
                  </a:lnTo>
                  <a:cubicBezTo>
                    <a:pt x="1322" y="8121"/>
                    <a:pt x="1310" y="8145"/>
                    <a:pt x="1298" y="8192"/>
                  </a:cubicBezTo>
                  <a:cubicBezTo>
                    <a:pt x="1250" y="8335"/>
                    <a:pt x="1262" y="8514"/>
                    <a:pt x="1358" y="8657"/>
                  </a:cubicBezTo>
                  <a:lnTo>
                    <a:pt x="1548" y="8931"/>
                  </a:lnTo>
                  <a:lnTo>
                    <a:pt x="1084" y="9395"/>
                  </a:lnTo>
                  <a:cubicBezTo>
                    <a:pt x="953" y="9526"/>
                    <a:pt x="905" y="9704"/>
                    <a:pt x="953" y="9883"/>
                  </a:cubicBezTo>
                  <a:lnTo>
                    <a:pt x="1250" y="11133"/>
                  </a:lnTo>
                  <a:cubicBezTo>
                    <a:pt x="1262" y="11217"/>
                    <a:pt x="1346" y="11252"/>
                    <a:pt x="1417" y="11252"/>
                  </a:cubicBezTo>
                  <a:lnTo>
                    <a:pt x="1465" y="11252"/>
                  </a:lnTo>
                  <a:cubicBezTo>
                    <a:pt x="1548" y="11240"/>
                    <a:pt x="1608" y="11157"/>
                    <a:pt x="1584" y="11062"/>
                  </a:cubicBezTo>
                  <a:lnTo>
                    <a:pt x="1286" y="9812"/>
                  </a:lnTo>
                  <a:cubicBezTo>
                    <a:pt x="1262" y="9752"/>
                    <a:pt x="1286" y="9681"/>
                    <a:pt x="1322" y="9633"/>
                  </a:cubicBezTo>
                  <a:lnTo>
                    <a:pt x="1893" y="9073"/>
                  </a:lnTo>
                  <a:cubicBezTo>
                    <a:pt x="1953" y="9014"/>
                    <a:pt x="1953" y="8919"/>
                    <a:pt x="1905" y="8859"/>
                  </a:cubicBezTo>
                  <a:lnTo>
                    <a:pt x="1631" y="8478"/>
                  </a:lnTo>
                  <a:cubicBezTo>
                    <a:pt x="1608" y="8431"/>
                    <a:pt x="1596" y="8371"/>
                    <a:pt x="1620" y="8311"/>
                  </a:cubicBezTo>
                  <a:cubicBezTo>
                    <a:pt x="1905" y="7442"/>
                    <a:pt x="2655" y="7049"/>
                    <a:pt x="3001" y="6907"/>
                  </a:cubicBezTo>
                  <a:lnTo>
                    <a:pt x="3001" y="7014"/>
                  </a:lnTo>
                  <a:cubicBezTo>
                    <a:pt x="3001" y="7204"/>
                    <a:pt x="2929" y="7383"/>
                    <a:pt x="2798" y="7526"/>
                  </a:cubicBezTo>
                  <a:lnTo>
                    <a:pt x="2584" y="7728"/>
                  </a:lnTo>
                  <a:cubicBezTo>
                    <a:pt x="2286" y="8026"/>
                    <a:pt x="2132" y="8419"/>
                    <a:pt x="2132" y="8847"/>
                  </a:cubicBezTo>
                  <a:lnTo>
                    <a:pt x="2132" y="8990"/>
                  </a:lnTo>
                  <a:cubicBezTo>
                    <a:pt x="2132" y="9085"/>
                    <a:pt x="2203" y="9157"/>
                    <a:pt x="2286" y="9157"/>
                  </a:cubicBezTo>
                  <a:cubicBezTo>
                    <a:pt x="2382" y="9157"/>
                    <a:pt x="2453" y="9085"/>
                    <a:pt x="2453" y="8990"/>
                  </a:cubicBezTo>
                  <a:lnTo>
                    <a:pt x="2453" y="8847"/>
                  </a:lnTo>
                  <a:cubicBezTo>
                    <a:pt x="2453" y="8573"/>
                    <a:pt x="2548" y="8311"/>
                    <a:pt x="2703" y="8097"/>
                  </a:cubicBezTo>
                  <a:lnTo>
                    <a:pt x="3155" y="8633"/>
                  </a:lnTo>
                  <a:cubicBezTo>
                    <a:pt x="3239" y="8740"/>
                    <a:pt x="3382" y="8812"/>
                    <a:pt x="3525" y="8812"/>
                  </a:cubicBezTo>
                  <a:lnTo>
                    <a:pt x="3560" y="8812"/>
                  </a:lnTo>
                  <a:cubicBezTo>
                    <a:pt x="3644" y="8812"/>
                    <a:pt x="3739" y="8788"/>
                    <a:pt x="3810" y="8752"/>
                  </a:cubicBezTo>
                  <a:lnTo>
                    <a:pt x="3822" y="8812"/>
                  </a:lnTo>
                  <a:cubicBezTo>
                    <a:pt x="3858" y="8907"/>
                    <a:pt x="3894" y="8978"/>
                    <a:pt x="3977" y="9038"/>
                  </a:cubicBezTo>
                  <a:lnTo>
                    <a:pt x="3715" y="11097"/>
                  </a:lnTo>
                  <a:cubicBezTo>
                    <a:pt x="3703" y="11181"/>
                    <a:pt x="3775" y="11276"/>
                    <a:pt x="3870" y="11276"/>
                  </a:cubicBezTo>
                  <a:lnTo>
                    <a:pt x="3882" y="11276"/>
                  </a:lnTo>
                  <a:cubicBezTo>
                    <a:pt x="3977" y="11276"/>
                    <a:pt x="4037" y="11217"/>
                    <a:pt x="4048" y="11121"/>
                  </a:cubicBezTo>
                  <a:lnTo>
                    <a:pt x="4287" y="9157"/>
                  </a:lnTo>
                  <a:lnTo>
                    <a:pt x="4537" y="9157"/>
                  </a:lnTo>
                  <a:lnTo>
                    <a:pt x="4775" y="11121"/>
                  </a:lnTo>
                  <a:cubicBezTo>
                    <a:pt x="4787" y="11217"/>
                    <a:pt x="4846" y="11276"/>
                    <a:pt x="4941" y="11276"/>
                  </a:cubicBezTo>
                  <a:lnTo>
                    <a:pt x="4953" y="11276"/>
                  </a:lnTo>
                  <a:cubicBezTo>
                    <a:pt x="5049" y="11252"/>
                    <a:pt x="5108" y="11181"/>
                    <a:pt x="5108" y="11097"/>
                  </a:cubicBezTo>
                  <a:lnTo>
                    <a:pt x="4846" y="9038"/>
                  </a:lnTo>
                  <a:cubicBezTo>
                    <a:pt x="4906" y="8978"/>
                    <a:pt x="4965" y="8907"/>
                    <a:pt x="5001" y="8812"/>
                  </a:cubicBezTo>
                  <a:lnTo>
                    <a:pt x="5013" y="8752"/>
                  </a:lnTo>
                  <a:cubicBezTo>
                    <a:pt x="5084" y="8800"/>
                    <a:pt x="5180" y="8812"/>
                    <a:pt x="5263" y="8812"/>
                  </a:cubicBezTo>
                  <a:lnTo>
                    <a:pt x="5299" y="8812"/>
                  </a:lnTo>
                  <a:cubicBezTo>
                    <a:pt x="5441" y="8812"/>
                    <a:pt x="5584" y="8740"/>
                    <a:pt x="5668" y="8633"/>
                  </a:cubicBezTo>
                  <a:lnTo>
                    <a:pt x="6120" y="8097"/>
                  </a:lnTo>
                  <a:cubicBezTo>
                    <a:pt x="6275" y="8311"/>
                    <a:pt x="6370" y="8573"/>
                    <a:pt x="6370" y="8847"/>
                  </a:cubicBezTo>
                  <a:lnTo>
                    <a:pt x="6370" y="8990"/>
                  </a:lnTo>
                  <a:cubicBezTo>
                    <a:pt x="6370" y="9085"/>
                    <a:pt x="6442" y="9157"/>
                    <a:pt x="6537" y="9157"/>
                  </a:cubicBezTo>
                  <a:cubicBezTo>
                    <a:pt x="6620" y="9157"/>
                    <a:pt x="6692" y="9085"/>
                    <a:pt x="6692" y="8990"/>
                  </a:cubicBezTo>
                  <a:lnTo>
                    <a:pt x="6692" y="8847"/>
                  </a:lnTo>
                  <a:cubicBezTo>
                    <a:pt x="6692" y="8431"/>
                    <a:pt x="6537" y="8026"/>
                    <a:pt x="6239" y="7728"/>
                  </a:cubicBezTo>
                  <a:lnTo>
                    <a:pt x="6025" y="7526"/>
                  </a:lnTo>
                  <a:cubicBezTo>
                    <a:pt x="5894" y="7383"/>
                    <a:pt x="5822" y="7204"/>
                    <a:pt x="5822" y="7014"/>
                  </a:cubicBezTo>
                  <a:lnTo>
                    <a:pt x="5822" y="6907"/>
                  </a:lnTo>
                  <a:cubicBezTo>
                    <a:pt x="6180" y="7061"/>
                    <a:pt x="6918" y="7442"/>
                    <a:pt x="7204" y="8311"/>
                  </a:cubicBezTo>
                  <a:cubicBezTo>
                    <a:pt x="7215" y="8371"/>
                    <a:pt x="7215" y="8431"/>
                    <a:pt x="7192" y="8478"/>
                  </a:cubicBezTo>
                  <a:lnTo>
                    <a:pt x="6918" y="8859"/>
                  </a:lnTo>
                  <a:cubicBezTo>
                    <a:pt x="6870" y="8919"/>
                    <a:pt x="6894" y="9014"/>
                    <a:pt x="6930" y="9073"/>
                  </a:cubicBezTo>
                  <a:lnTo>
                    <a:pt x="7501" y="9633"/>
                  </a:lnTo>
                  <a:cubicBezTo>
                    <a:pt x="7549" y="9681"/>
                    <a:pt x="7561" y="9752"/>
                    <a:pt x="7549" y="9812"/>
                  </a:cubicBezTo>
                  <a:lnTo>
                    <a:pt x="7251" y="11062"/>
                  </a:lnTo>
                  <a:cubicBezTo>
                    <a:pt x="7227" y="11157"/>
                    <a:pt x="7275" y="11240"/>
                    <a:pt x="7370" y="11252"/>
                  </a:cubicBezTo>
                  <a:lnTo>
                    <a:pt x="7406" y="11252"/>
                  </a:lnTo>
                  <a:cubicBezTo>
                    <a:pt x="7489" y="11252"/>
                    <a:pt x="7549" y="11217"/>
                    <a:pt x="7573" y="11133"/>
                  </a:cubicBezTo>
                  <a:lnTo>
                    <a:pt x="7870" y="9883"/>
                  </a:lnTo>
                  <a:cubicBezTo>
                    <a:pt x="7918" y="9704"/>
                    <a:pt x="7858" y="9526"/>
                    <a:pt x="7739" y="9395"/>
                  </a:cubicBezTo>
                  <a:lnTo>
                    <a:pt x="7275" y="8931"/>
                  </a:lnTo>
                  <a:lnTo>
                    <a:pt x="7466" y="8657"/>
                  </a:lnTo>
                  <a:cubicBezTo>
                    <a:pt x="7561" y="8514"/>
                    <a:pt x="7573" y="8359"/>
                    <a:pt x="7525" y="8192"/>
                  </a:cubicBezTo>
                  <a:cubicBezTo>
                    <a:pt x="7513" y="8145"/>
                    <a:pt x="7501" y="8121"/>
                    <a:pt x="7489" y="8073"/>
                  </a:cubicBezTo>
                  <a:lnTo>
                    <a:pt x="7489" y="8073"/>
                  </a:lnTo>
                  <a:lnTo>
                    <a:pt x="7858" y="8180"/>
                  </a:lnTo>
                  <a:cubicBezTo>
                    <a:pt x="8228" y="8276"/>
                    <a:pt x="8501" y="8633"/>
                    <a:pt x="8501" y="9026"/>
                  </a:cubicBezTo>
                  <a:lnTo>
                    <a:pt x="8501" y="11074"/>
                  </a:lnTo>
                  <a:cubicBezTo>
                    <a:pt x="8501" y="11169"/>
                    <a:pt x="8573" y="11240"/>
                    <a:pt x="8656" y="11240"/>
                  </a:cubicBezTo>
                  <a:cubicBezTo>
                    <a:pt x="8751" y="11240"/>
                    <a:pt x="8823" y="11169"/>
                    <a:pt x="8823" y="11074"/>
                  </a:cubicBezTo>
                  <a:lnTo>
                    <a:pt x="8823" y="9026"/>
                  </a:lnTo>
                  <a:cubicBezTo>
                    <a:pt x="8763" y="8466"/>
                    <a:pt x="8406" y="7966"/>
                    <a:pt x="7894" y="7823"/>
                  </a:cubicBezTo>
                  <a:lnTo>
                    <a:pt x="7239" y="7633"/>
                  </a:lnTo>
                  <a:cubicBezTo>
                    <a:pt x="6787" y="6895"/>
                    <a:pt x="6072" y="6597"/>
                    <a:pt x="5775" y="6502"/>
                  </a:cubicBezTo>
                  <a:lnTo>
                    <a:pt x="5775" y="6204"/>
                  </a:lnTo>
                  <a:cubicBezTo>
                    <a:pt x="6323" y="5811"/>
                    <a:pt x="6715" y="5216"/>
                    <a:pt x="6799" y="4537"/>
                  </a:cubicBezTo>
                  <a:lnTo>
                    <a:pt x="6906" y="4537"/>
                  </a:lnTo>
                  <a:cubicBezTo>
                    <a:pt x="7239" y="4537"/>
                    <a:pt x="7501" y="4299"/>
                    <a:pt x="7537" y="4001"/>
                  </a:cubicBezTo>
                  <a:cubicBezTo>
                    <a:pt x="7549" y="3835"/>
                    <a:pt x="7489" y="3656"/>
                    <a:pt x="7382" y="3537"/>
                  </a:cubicBezTo>
                  <a:cubicBezTo>
                    <a:pt x="7311" y="3466"/>
                    <a:pt x="7215" y="3406"/>
                    <a:pt x="7132" y="3370"/>
                  </a:cubicBezTo>
                  <a:lnTo>
                    <a:pt x="7215" y="2894"/>
                  </a:lnTo>
                  <a:cubicBezTo>
                    <a:pt x="7358" y="2180"/>
                    <a:pt x="7156" y="1430"/>
                    <a:pt x="6704" y="882"/>
                  </a:cubicBezTo>
                  <a:cubicBezTo>
                    <a:pt x="6239" y="334"/>
                    <a:pt x="5537" y="1"/>
                    <a:pt x="48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77" name="Google Shape;10888;p79">
              <a:extLst>
                <a:ext uri="{FF2B5EF4-FFF2-40B4-BE49-F238E27FC236}">
                  <a16:creationId xmlns:a16="http://schemas.microsoft.com/office/drawing/2014/main" id="{5DA7633E-8C66-8F20-748F-5679C507A519}"/>
                </a:ext>
              </a:extLst>
            </p:cNvPr>
            <p:cNvSpPr/>
            <p:nvPr/>
          </p:nvSpPr>
          <p:spPr>
            <a:xfrm>
              <a:off x="4997700" y="2526551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346"/>
                  </a:lnTo>
                  <a:cubicBezTo>
                    <a:pt x="0" y="441"/>
                    <a:pt x="72" y="512"/>
                    <a:pt x="167" y="512"/>
                  </a:cubicBezTo>
                  <a:cubicBezTo>
                    <a:pt x="250" y="512"/>
                    <a:pt x="322" y="441"/>
                    <a:pt x="322" y="346"/>
                  </a:cubicBezTo>
                  <a:lnTo>
                    <a:pt x="322" y="167"/>
                  </a:lnTo>
                  <a:cubicBezTo>
                    <a:pt x="322" y="60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78" name="Google Shape;10889;p79">
              <a:extLst>
                <a:ext uri="{FF2B5EF4-FFF2-40B4-BE49-F238E27FC236}">
                  <a16:creationId xmlns:a16="http://schemas.microsoft.com/office/drawing/2014/main" id="{A336B85E-580A-3250-51B2-3A9A9FF5A721}"/>
                </a:ext>
              </a:extLst>
            </p:cNvPr>
            <p:cNvSpPr/>
            <p:nvPr/>
          </p:nvSpPr>
          <p:spPr>
            <a:xfrm>
              <a:off x="5064830" y="2526551"/>
              <a:ext cx="10233" cy="16252"/>
            </a:xfrm>
            <a:custGeom>
              <a:avLst/>
              <a:gdLst/>
              <a:ahLst/>
              <a:cxnLst/>
              <a:rect l="l" t="t" r="r" b="b"/>
              <a:pathLst>
                <a:path w="323" h="513" extrusionOk="0">
                  <a:moveTo>
                    <a:pt x="156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346"/>
                  </a:lnTo>
                  <a:cubicBezTo>
                    <a:pt x="1" y="441"/>
                    <a:pt x="72" y="512"/>
                    <a:pt x="156" y="512"/>
                  </a:cubicBezTo>
                  <a:cubicBezTo>
                    <a:pt x="251" y="512"/>
                    <a:pt x="322" y="441"/>
                    <a:pt x="322" y="346"/>
                  </a:cubicBezTo>
                  <a:lnTo>
                    <a:pt x="322" y="167"/>
                  </a:lnTo>
                  <a:cubicBezTo>
                    <a:pt x="322" y="60"/>
                    <a:pt x="251" y="0"/>
                    <a:pt x="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79" name="Google Shape;10890;p79">
              <a:extLst>
                <a:ext uri="{FF2B5EF4-FFF2-40B4-BE49-F238E27FC236}">
                  <a16:creationId xmlns:a16="http://schemas.microsoft.com/office/drawing/2014/main" id="{23D61D39-D50E-1987-754B-9C450301BAEE}"/>
                </a:ext>
              </a:extLst>
            </p:cNvPr>
            <p:cNvSpPr/>
            <p:nvPr/>
          </p:nvSpPr>
          <p:spPr>
            <a:xfrm>
              <a:off x="5013160" y="2565865"/>
              <a:ext cx="46063" cy="16157"/>
            </a:xfrm>
            <a:custGeom>
              <a:avLst/>
              <a:gdLst/>
              <a:ahLst/>
              <a:cxnLst/>
              <a:rect l="l" t="t" r="r" b="b"/>
              <a:pathLst>
                <a:path w="1454" h="510" extrusionOk="0">
                  <a:moveTo>
                    <a:pt x="188" y="1"/>
                  </a:moveTo>
                  <a:cubicBezTo>
                    <a:pt x="146" y="1"/>
                    <a:pt x="102" y="15"/>
                    <a:pt x="60" y="45"/>
                  </a:cubicBezTo>
                  <a:cubicBezTo>
                    <a:pt x="1" y="105"/>
                    <a:pt x="1" y="212"/>
                    <a:pt x="60" y="283"/>
                  </a:cubicBezTo>
                  <a:cubicBezTo>
                    <a:pt x="215" y="414"/>
                    <a:pt x="453" y="510"/>
                    <a:pt x="703" y="510"/>
                  </a:cubicBezTo>
                  <a:cubicBezTo>
                    <a:pt x="977" y="510"/>
                    <a:pt x="1215" y="414"/>
                    <a:pt x="1346" y="283"/>
                  </a:cubicBezTo>
                  <a:cubicBezTo>
                    <a:pt x="1453" y="212"/>
                    <a:pt x="1453" y="105"/>
                    <a:pt x="1370" y="45"/>
                  </a:cubicBezTo>
                  <a:cubicBezTo>
                    <a:pt x="1340" y="15"/>
                    <a:pt x="1301" y="1"/>
                    <a:pt x="1260" y="1"/>
                  </a:cubicBezTo>
                  <a:cubicBezTo>
                    <a:pt x="1218" y="1"/>
                    <a:pt x="1173" y="15"/>
                    <a:pt x="1132" y="45"/>
                  </a:cubicBezTo>
                  <a:cubicBezTo>
                    <a:pt x="1072" y="105"/>
                    <a:pt x="929" y="176"/>
                    <a:pt x="715" y="176"/>
                  </a:cubicBezTo>
                  <a:cubicBezTo>
                    <a:pt x="513" y="176"/>
                    <a:pt x="358" y="105"/>
                    <a:pt x="298" y="45"/>
                  </a:cubicBezTo>
                  <a:cubicBezTo>
                    <a:pt x="268" y="15"/>
                    <a:pt x="230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80" name="Google Shape;10891;p79">
              <a:extLst>
                <a:ext uri="{FF2B5EF4-FFF2-40B4-BE49-F238E27FC236}">
                  <a16:creationId xmlns:a16="http://schemas.microsoft.com/office/drawing/2014/main" id="{7360AFC5-2387-FC8E-EB9E-B7F93ACD666D}"/>
                </a:ext>
              </a:extLst>
            </p:cNvPr>
            <p:cNvSpPr/>
            <p:nvPr/>
          </p:nvSpPr>
          <p:spPr>
            <a:xfrm>
              <a:off x="4992030" y="2509570"/>
              <a:ext cx="21923" cy="10581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168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262"/>
                    <a:pt x="72" y="334"/>
                    <a:pt x="168" y="334"/>
                  </a:cubicBezTo>
                  <a:lnTo>
                    <a:pt x="525" y="334"/>
                  </a:lnTo>
                  <a:cubicBezTo>
                    <a:pt x="608" y="334"/>
                    <a:pt x="691" y="262"/>
                    <a:pt x="691" y="167"/>
                  </a:cubicBezTo>
                  <a:cubicBezTo>
                    <a:pt x="691" y="84"/>
                    <a:pt x="608" y="1"/>
                    <a:pt x="5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81" name="Google Shape;10892;p79">
              <a:extLst>
                <a:ext uri="{FF2B5EF4-FFF2-40B4-BE49-F238E27FC236}">
                  <a16:creationId xmlns:a16="http://schemas.microsoft.com/office/drawing/2014/main" id="{0A10CFE5-ED36-6389-1AFA-53C479F00628}"/>
                </a:ext>
              </a:extLst>
            </p:cNvPr>
            <p:cNvSpPr/>
            <p:nvPr/>
          </p:nvSpPr>
          <p:spPr>
            <a:xfrm>
              <a:off x="5059191" y="2509570"/>
              <a:ext cx="21511" cy="10581"/>
            </a:xfrm>
            <a:custGeom>
              <a:avLst/>
              <a:gdLst/>
              <a:ahLst/>
              <a:cxnLst/>
              <a:rect l="l" t="t" r="r" b="b"/>
              <a:pathLst>
                <a:path w="679" h="334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2"/>
                    <a:pt x="72" y="334"/>
                    <a:pt x="155" y="334"/>
                  </a:cubicBezTo>
                  <a:lnTo>
                    <a:pt x="512" y="334"/>
                  </a:lnTo>
                  <a:cubicBezTo>
                    <a:pt x="607" y="334"/>
                    <a:pt x="679" y="262"/>
                    <a:pt x="679" y="167"/>
                  </a:cubicBezTo>
                  <a:cubicBezTo>
                    <a:pt x="679" y="84"/>
                    <a:pt x="607" y="1"/>
                    <a:pt x="5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482" name="Google Shape;10893;p79">
            <a:extLst>
              <a:ext uri="{FF2B5EF4-FFF2-40B4-BE49-F238E27FC236}">
                <a16:creationId xmlns:a16="http://schemas.microsoft.com/office/drawing/2014/main" id="{3FA2995F-D69C-7EEE-5647-97E2FFEA214E}"/>
              </a:ext>
            </a:extLst>
          </p:cNvPr>
          <p:cNvGrpSpPr/>
          <p:nvPr/>
        </p:nvGrpSpPr>
        <p:grpSpPr>
          <a:xfrm>
            <a:off x="10858284" y="3659406"/>
            <a:ext cx="529626" cy="706908"/>
            <a:chOff x="5812066" y="2416019"/>
            <a:chExt cx="264813" cy="353454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83" name="Google Shape;10894;p79">
              <a:extLst>
                <a:ext uri="{FF2B5EF4-FFF2-40B4-BE49-F238E27FC236}">
                  <a16:creationId xmlns:a16="http://schemas.microsoft.com/office/drawing/2014/main" id="{8319C219-0153-7F4F-5E18-453204EDB217}"/>
                </a:ext>
              </a:extLst>
            </p:cNvPr>
            <p:cNvSpPr/>
            <p:nvPr/>
          </p:nvSpPr>
          <p:spPr>
            <a:xfrm>
              <a:off x="5812066" y="2416019"/>
              <a:ext cx="264813" cy="353454"/>
            </a:xfrm>
            <a:custGeom>
              <a:avLst/>
              <a:gdLst/>
              <a:ahLst/>
              <a:cxnLst/>
              <a:rect l="l" t="t" r="r" b="b"/>
              <a:pathLst>
                <a:path w="8359" h="11157" extrusionOk="0">
                  <a:moveTo>
                    <a:pt x="1572" y="346"/>
                  </a:moveTo>
                  <a:cubicBezTo>
                    <a:pt x="1905" y="346"/>
                    <a:pt x="2215" y="501"/>
                    <a:pt x="2405" y="751"/>
                  </a:cubicBezTo>
                  <a:cubicBezTo>
                    <a:pt x="1846" y="1144"/>
                    <a:pt x="1405" y="1715"/>
                    <a:pt x="1203" y="2394"/>
                  </a:cubicBezTo>
                  <a:cubicBezTo>
                    <a:pt x="798" y="2239"/>
                    <a:pt x="524" y="1834"/>
                    <a:pt x="524" y="1406"/>
                  </a:cubicBezTo>
                  <a:cubicBezTo>
                    <a:pt x="524" y="822"/>
                    <a:pt x="1000" y="346"/>
                    <a:pt x="1572" y="346"/>
                  </a:cubicBezTo>
                  <a:close/>
                  <a:moveTo>
                    <a:pt x="6799" y="358"/>
                  </a:moveTo>
                  <a:cubicBezTo>
                    <a:pt x="7382" y="358"/>
                    <a:pt x="7858" y="834"/>
                    <a:pt x="7858" y="1406"/>
                  </a:cubicBezTo>
                  <a:cubicBezTo>
                    <a:pt x="7858" y="1858"/>
                    <a:pt x="7572" y="2239"/>
                    <a:pt x="7168" y="2394"/>
                  </a:cubicBezTo>
                  <a:cubicBezTo>
                    <a:pt x="6965" y="1727"/>
                    <a:pt x="6537" y="1144"/>
                    <a:pt x="5965" y="751"/>
                  </a:cubicBezTo>
                  <a:cubicBezTo>
                    <a:pt x="6167" y="501"/>
                    <a:pt x="6465" y="358"/>
                    <a:pt x="6799" y="358"/>
                  </a:cubicBezTo>
                  <a:close/>
                  <a:moveTo>
                    <a:pt x="4191" y="548"/>
                  </a:moveTo>
                  <a:cubicBezTo>
                    <a:pt x="5739" y="548"/>
                    <a:pt x="6989" y="1799"/>
                    <a:pt x="6989" y="3346"/>
                  </a:cubicBezTo>
                  <a:cubicBezTo>
                    <a:pt x="6989" y="3537"/>
                    <a:pt x="6977" y="3727"/>
                    <a:pt x="6929" y="3930"/>
                  </a:cubicBezTo>
                  <a:cubicBezTo>
                    <a:pt x="6870" y="3894"/>
                    <a:pt x="6799" y="3882"/>
                    <a:pt x="6727" y="3882"/>
                  </a:cubicBezTo>
                  <a:lnTo>
                    <a:pt x="6620" y="3882"/>
                  </a:lnTo>
                  <a:lnTo>
                    <a:pt x="6620" y="3489"/>
                  </a:lnTo>
                  <a:lnTo>
                    <a:pt x="6632" y="3489"/>
                  </a:lnTo>
                  <a:cubicBezTo>
                    <a:pt x="6727" y="3489"/>
                    <a:pt x="6799" y="3418"/>
                    <a:pt x="6799" y="3335"/>
                  </a:cubicBezTo>
                  <a:cubicBezTo>
                    <a:pt x="6799" y="3239"/>
                    <a:pt x="6727" y="3168"/>
                    <a:pt x="6632" y="3168"/>
                  </a:cubicBezTo>
                  <a:cubicBezTo>
                    <a:pt x="5263" y="3168"/>
                    <a:pt x="4286" y="2715"/>
                    <a:pt x="3703" y="2346"/>
                  </a:cubicBezTo>
                  <a:cubicBezTo>
                    <a:pt x="3060" y="1942"/>
                    <a:pt x="2750" y="1525"/>
                    <a:pt x="2738" y="1525"/>
                  </a:cubicBezTo>
                  <a:cubicBezTo>
                    <a:pt x="2705" y="1484"/>
                    <a:pt x="2656" y="1463"/>
                    <a:pt x="2608" y="1463"/>
                  </a:cubicBezTo>
                  <a:cubicBezTo>
                    <a:pt x="2573" y="1463"/>
                    <a:pt x="2538" y="1475"/>
                    <a:pt x="2512" y="1501"/>
                  </a:cubicBezTo>
                  <a:cubicBezTo>
                    <a:pt x="2441" y="1561"/>
                    <a:pt x="2417" y="1668"/>
                    <a:pt x="2477" y="1715"/>
                  </a:cubicBezTo>
                  <a:cubicBezTo>
                    <a:pt x="2500" y="1739"/>
                    <a:pt x="2834" y="2168"/>
                    <a:pt x="3512" y="2596"/>
                  </a:cubicBezTo>
                  <a:cubicBezTo>
                    <a:pt x="4084" y="2965"/>
                    <a:pt x="5024" y="3382"/>
                    <a:pt x="6287" y="3466"/>
                  </a:cubicBezTo>
                  <a:lnTo>
                    <a:pt x="6287" y="4013"/>
                  </a:lnTo>
                  <a:cubicBezTo>
                    <a:pt x="6287" y="4073"/>
                    <a:pt x="6322" y="4120"/>
                    <a:pt x="6370" y="4144"/>
                  </a:cubicBezTo>
                  <a:cubicBezTo>
                    <a:pt x="6406" y="4180"/>
                    <a:pt x="6406" y="4180"/>
                    <a:pt x="6572" y="4180"/>
                  </a:cubicBezTo>
                  <a:lnTo>
                    <a:pt x="6715" y="4180"/>
                  </a:lnTo>
                  <a:cubicBezTo>
                    <a:pt x="6858" y="4180"/>
                    <a:pt x="6977" y="4299"/>
                    <a:pt x="6977" y="4442"/>
                  </a:cubicBezTo>
                  <a:cubicBezTo>
                    <a:pt x="6977" y="4597"/>
                    <a:pt x="6858" y="4716"/>
                    <a:pt x="6715" y="4716"/>
                  </a:cubicBezTo>
                  <a:lnTo>
                    <a:pt x="6608" y="4716"/>
                  </a:lnTo>
                  <a:lnTo>
                    <a:pt x="6608" y="4692"/>
                  </a:lnTo>
                  <a:cubicBezTo>
                    <a:pt x="6608" y="4609"/>
                    <a:pt x="6537" y="4537"/>
                    <a:pt x="6441" y="4537"/>
                  </a:cubicBezTo>
                  <a:cubicBezTo>
                    <a:pt x="6358" y="4537"/>
                    <a:pt x="6275" y="4609"/>
                    <a:pt x="6275" y="4692"/>
                  </a:cubicBezTo>
                  <a:cubicBezTo>
                    <a:pt x="6275" y="5859"/>
                    <a:pt x="5346" y="6799"/>
                    <a:pt x="4179" y="6799"/>
                  </a:cubicBezTo>
                  <a:cubicBezTo>
                    <a:pt x="3024" y="6799"/>
                    <a:pt x="2096" y="5871"/>
                    <a:pt x="2096" y="4716"/>
                  </a:cubicBezTo>
                  <a:cubicBezTo>
                    <a:pt x="2096" y="4620"/>
                    <a:pt x="2024" y="4549"/>
                    <a:pt x="1929" y="4549"/>
                  </a:cubicBezTo>
                  <a:cubicBezTo>
                    <a:pt x="1846" y="4549"/>
                    <a:pt x="1774" y="4620"/>
                    <a:pt x="1774" y="4716"/>
                  </a:cubicBezTo>
                  <a:lnTo>
                    <a:pt x="1774" y="4728"/>
                  </a:lnTo>
                  <a:lnTo>
                    <a:pt x="1667" y="4728"/>
                  </a:lnTo>
                  <a:cubicBezTo>
                    <a:pt x="1512" y="4728"/>
                    <a:pt x="1393" y="4609"/>
                    <a:pt x="1393" y="4466"/>
                  </a:cubicBezTo>
                  <a:cubicBezTo>
                    <a:pt x="1393" y="4311"/>
                    <a:pt x="1512" y="4192"/>
                    <a:pt x="1667" y="4192"/>
                  </a:cubicBezTo>
                  <a:lnTo>
                    <a:pt x="1798" y="4192"/>
                  </a:lnTo>
                  <a:cubicBezTo>
                    <a:pt x="1976" y="4192"/>
                    <a:pt x="1976" y="4192"/>
                    <a:pt x="2012" y="4180"/>
                  </a:cubicBezTo>
                  <a:cubicBezTo>
                    <a:pt x="2072" y="4144"/>
                    <a:pt x="2096" y="4085"/>
                    <a:pt x="2096" y="4025"/>
                  </a:cubicBezTo>
                  <a:lnTo>
                    <a:pt x="2096" y="3847"/>
                  </a:lnTo>
                  <a:cubicBezTo>
                    <a:pt x="2096" y="3335"/>
                    <a:pt x="2262" y="2882"/>
                    <a:pt x="2572" y="2513"/>
                  </a:cubicBezTo>
                  <a:cubicBezTo>
                    <a:pt x="2631" y="2442"/>
                    <a:pt x="2619" y="2334"/>
                    <a:pt x="2560" y="2287"/>
                  </a:cubicBezTo>
                  <a:cubicBezTo>
                    <a:pt x="2528" y="2260"/>
                    <a:pt x="2488" y="2248"/>
                    <a:pt x="2450" y="2248"/>
                  </a:cubicBezTo>
                  <a:cubicBezTo>
                    <a:pt x="2404" y="2248"/>
                    <a:pt x="2360" y="2266"/>
                    <a:pt x="2334" y="2299"/>
                  </a:cubicBezTo>
                  <a:cubicBezTo>
                    <a:pt x="1965" y="2739"/>
                    <a:pt x="1774" y="3251"/>
                    <a:pt x="1774" y="3870"/>
                  </a:cubicBezTo>
                  <a:lnTo>
                    <a:pt x="1774" y="3882"/>
                  </a:lnTo>
                  <a:lnTo>
                    <a:pt x="1667" y="3882"/>
                  </a:lnTo>
                  <a:cubicBezTo>
                    <a:pt x="1595" y="3882"/>
                    <a:pt x="1512" y="3894"/>
                    <a:pt x="1453" y="3930"/>
                  </a:cubicBezTo>
                  <a:cubicBezTo>
                    <a:pt x="1417" y="3727"/>
                    <a:pt x="1393" y="3537"/>
                    <a:pt x="1393" y="3346"/>
                  </a:cubicBezTo>
                  <a:cubicBezTo>
                    <a:pt x="1393" y="1799"/>
                    <a:pt x="2643" y="548"/>
                    <a:pt x="4191" y="548"/>
                  </a:cubicBezTo>
                  <a:close/>
                  <a:moveTo>
                    <a:pt x="5084" y="6990"/>
                  </a:moveTo>
                  <a:lnTo>
                    <a:pt x="5084" y="7537"/>
                  </a:lnTo>
                  <a:cubicBezTo>
                    <a:pt x="5084" y="7895"/>
                    <a:pt x="5310" y="8228"/>
                    <a:pt x="5667" y="8347"/>
                  </a:cubicBezTo>
                  <a:lnTo>
                    <a:pt x="6001" y="8466"/>
                  </a:lnTo>
                  <a:lnTo>
                    <a:pt x="5620" y="8811"/>
                  </a:lnTo>
                  <a:cubicBezTo>
                    <a:pt x="5489" y="8942"/>
                    <a:pt x="5429" y="9109"/>
                    <a:pt x="5429" y="9300"/>
                  </a:cubicBezTo>
                  <a:lnTo>
                    <a:pt x="5429" y="9359"/>
                  </a:lnTo>
                  <a:cubicBezTo>
                    <a:pt x="5060" y="9514"/>
                    <a:pt x="4643" y="9621"/>
                    <a:pt x="4191" y="9621"/>
                  </a:cubicBezTo>
                  <a:cubicBezTo>
                    <a:pt x="3762" y="9621"/>
                    <a:pt x="3334" y="9538"/>
                    <a:pt x="2965" y="9359"/>
                  </a:cubicBezTo>
                  <a:lnTo>
                    <a:pt x="2965" y="9300"/>
                  </a:lnTo>
                  <a:cubicBezTo>
                    <a:pt x="2965" y="9121"/>
                    <a:pt x="2881" y="8942"/>
                    <a:pt x="2762" y="8811"/>
                  </a:cubicBezTo>
                  <a:lnTo>
                    <a:pt x="2429" y="8466"/>
                  </a:lnTo>
                  <a:lnTo>
                    <a:pt x="2750" y="8347"/>
                  </a:lnTo>
                  <a:cubicBezTo>
                    <a:pt x="3096" y="8228"/>
                    <a:pt x="3334" y="7895"/>
                    <a:pt x="3334" y="7537"/>
                  </a:cubicBezTo>
                  <a:lnTo>
                    <a:pt x="3334" y="6990"/>
                  </a:lnTo>
                  <a:cubicBezTo>
                    <a:pt x="3596" y="7097"/>
                    <a:pt x="3893" y="7156"/>
                    <a:pt x="4215" y="7156"/>
                  </a:cubicBezTo>
                  <a:cubicBezTo>
                    <a:pt x="4524" y="7156"/>
                    <a:pt x="4822" y="7097"/>
                    <a:pt x="5084" y="6990"/>
                  </a:cubicBezTo>
                  <a:close/>
                  <a:moveTo>
                    <a:pt x="1560" y="1"/>
                  </a:moveTo>
                  <a:cubicBezTo>
                    <a:pt x="798" y="1"/>
                    <a:pt x="179" y="620"/>
                    <a:pt x="179" y="1382"/>
                  </a:cubicBezTo>
                  <a:cubicBezTo>
                    <a:pt x="179" y="1977"/>
                    <a:pt x="548" y="2501"/>
                    <a:pt x="1119" y="2692"/>
                  </a:cubicBezTo>
                  <a:cubicBezTo>
                    <a:pt x="1072" y="2882"/>
                    <a:pt x="1060" y="3096"/>
                    <a:pt x="1060" y="3299"/>
                  </a:cubicBezTo>
                  <a:cubicBezTo>
                    <a:pt x="1060" y="3573"/>
                    <a:pt x="1084" y="3835"/>
                    <a:pt x="1155" y="4108"/>
                  </a:cubicBezTo>
                  <a:cubicBezTo>
                    <a:pt x="1095" y="4192"/>
                    <a:pt x="1060" y="4311"/>
                    <a:pt x="1060" y="4442"/>
                  </a:cubicBezTo>
                  <a:cubicBezTo>
                    <a:pt x="1060" y="4775"/>
                    <a:pt x="1322" y="5037"/>
                    <a:pt x="1655" y="5037"/>
                  </a:cubicBezTo>
                  <a:lnTo>
                    <a:pt x="1774" y="5037"/>
                  </a:lnTo>
                  <a:cubicBezTo>
                    <a:pt x="1869" y="5799"/>
                    <a:pt x="2334" y="6442"/>
                    <a:pt x="2965" y="6811"/>
                  </a:cubicBezTo>
                  <a:lnTo>
                    <a:pt x="2965" y="7526"/>
                  </a:lnTo>
                  <a:cubicBezTo>
                    <a:pt x="2965" y="7752"/>
                    <a:pt x="2810" y="7954"/>
                    <a:pt x="2596" y="8038"/>
                  </a:cubicBezTo>
                  <a:lnTo>
                    <a:pt x="798" y="8669"/>
                  </a:lnTo>
                  <a:cubicBezTo>
                    <a:pt x="322" y="8835"/>
                    <a:pt x="0" y="9300"/>
                    <a:pt x="0" y="9823"/>
                  </a:cubicBezTo>
                  <a:lnTo>
                    <a:pt x="0" y="10990"/>
                  </a:lnTo>
                  <a:cubicBezTo>
                    <a:pt x="0" y="11085"/>
                    <a:pt x="71" y="11157"/>
                    <a:pt x="155" y="11157"/>
                  </a:cubicBezTo>
                  <a:cubicBezTo>
                    <a:pt x="250" y="11157"/>
                    <a:pt x="322" y="11085"/>
                    <a:pt x="322" y="10990"/>
                  </a:cubicBezTo>
                  <a:lnTo>
                    <a:pt x="322" y="9823"/>
                  </a:lnTo>
                  <a:cubicBezTo>
                    <a:pt x="322" y="9442"/>
                    <a:pt x="560" y="9109"/>
                    <a:pt x="917" y="8990"/>
                  </a:cubicBezTo>
                  <a:lnTo>
                    <a:pt x="2048" y="8585"/>
                  </a:lnTo>
                  <a:lnTo>
                    <a:pt x="2512" y="9050"/>
                  </a:lnTo>
                  <a:cubicBezTo>
                    <a:pt x="2584" y="9121"/>
                    <a:pt x="2619" y="9204"/>
                    <a:pt x="2619" y="9300"/>
                  </a:cubicBezTo>
                  <a:lnTo>
                    <a:pt x="2619" y="10990"/>
                  </a:lnTo>
                  <a:cubicBezTo>
                    <a:pt x="2619" y="11085"/>
                    <a:pt x="2691" y="11157"/>
                    <a:pt x="2774" y="11157"/>
                  </a:cubicBezTo>
                  <a:cubicBezTo>
                    <a:pt x="2869" y="11157"/>
                    <a:pt x="2941" y="11085"/>
                    <a:pt x="2941" y="10990"/>
                  </a:cubicBezTo>
                  <a:lnTo>
                    <a:pt x="2941" y="9704"/>
                  </a:lnTo>
                  <a:cubicBezTo>
                    <a:pt x="3334" y="9847"/>
                    <a:pt x="3751" y="9943"/>
                    <a:pt x="4179" y="9943"/>
                  </a:cubicBezTo>
                  <a:cubicBezTo>
                    <a:pt x="4608" y="9943"/>
                    <a:pt x="5024" y="9859"/>
                    <a:pt x="5417" y="9704"/>
                  </a:cubicBezTo>
                  <a:lnTo>
                    <a:pt x="5417" y="9776"/>
                  </a:lnTo>
                  <a:cubicBezTo>
                    <a:pt x="5417" y="9859"/>
                    <a:pt x="5489" y="9943"/>
                    <a:pt x="5572" y="9943"/>
                  </a:cubicBezTo>
                  <a:cubicBezTo>
                    <a:pt x="5667" y="9943"/>
                    <a:pt x="5739" y="9859"/>
                    <a:pt x="5739" y="9776"/>
                  </a:cubicBezTo>
                  <a:lnTo>
                    <a:pt x="5739" y="9300"/>
                  </a:lnTo>
                  <a:cubicBezTo>
                    <a:pt x="5739" y="9204"/>
                    <a:pt x="5786" y="9109"/>
                    <a:pt x="5846" y="9038"/>
                  </a:cubicBezTo>
                  <a:lnTo>
                    <a:pt x="6310" y="8585"/>
                  </a:lnTo>
                  <a:lnTo>
                    <a:pt x="7441" y="8978"/>
                  </a:lnTo>
                  <a:cubicBezTo>
                    <a:pt x="7799" y="9097"/>
                    <a:pt x="8037" y="9442"/>
                    <a:pt x="8037" y="9812"/>
                  </a:cubicBezTo>
                  <a:lnTo>
                    <a:pt x="8037" y="10990"/>
                  </a:lnTo>
                  <a:cubicBezTo>
                    <a:pt x="8037" y="11085"/>
                    <a:pt x="8108" y="11157"/>
                    <a:pt x="8192" y="11157"/>
                  </a:cubicBezTo>
                  <a:cubicBezTo>
                    <a:pt x="8287" y="11157"/>
                    <a:pt x="8358" y="11085"/>
                    <a:pt x="8358" y="10990"/>
                  </a:cubicBezTo>
                  <a:lnTo>
                    <a:pt x="8358" y="9812"/>
                  </a:lnTo>
                  <a:cubicBezTo>
                    <a:pt x="8358" y="9300"/>
                    <a:pt x="8037" y="8835"/>
                    <a:pt x="7561" y="8669"/>
                  </a:cubicBezTo>
                  <a:lnTo>
                    <a:pt x="5763" y="8038"/>
                  </a:lnTo>
                  <a:cubicBezTo>
                    <a:pt x="5548" y="7954"/>
                    <a:pt x="5405" y="7752"/>
                    <a:pt x="5405" y="7526"/>
                  </a:cubicBezTo>
                  <a:lnTo>
                    <a:pt x="5405" y="6811"/>
                  </a:lnTo>
                  <a:cubicBezTo>
                    <a:pt x="6037" y="6442"/>
                    <a:pt x="6489" y="5799"/>
                    <a:pt x="6596" y="5037"/>
                  </a:cubicBezTo>
                  <a:lnTo>
                    <a:pt x="6715" y="5037"/>
                  </a:lnTo>
                  <a:cubicBezTo>
                    <a:pt x="7037" y="5037"/>
                    <a:pt x="7310" y="4775"/>
                    <a:pt x="7310" y="4442"/>
                  </a:cubicBezTo>
                  <a:cubicBezTo>
                    <a:pt x="7310" y="4323"/>
                    <a:pt x="7263" y="4204"/>
                    <a:pt x="7203" y="4108"/>
                  </a:cubicBezTo>
                  <a:cubicBezTo>
                    <a:pt x="7275" y="3847"/>
                    <a:pt x="7310" y="3585"/>
                    <a:pt x="7310" y="3299"/>
                  </a:cubicBezTo>
                  <a:cubicBezTo>
                    <a:pt x="7310" y="3096"/>
                    <a:pt x="7287" y="2882"/>
                    <a:pt x="7251" y="2692"/>
                  </a:cubicBezTo>
                  <a:cubicBezTo>
                    <a:pt x="7799" y="2501"/>
                    <a:pt x="8180" y="1977"/>
                    <a:pt x="8180" y="1382"/>
                  </a:cubicBezTo>
                  <a:cubicBezTo>
                    <a:pt x="8180" y="620"/>
                    <a:pt x="7561" y="1"/>
                    <a:pt x="6799" y="1"/>
                  </a:cubicBezTo>
                  <a:cubicBezTo>
                    <a:pt x="6358" y="1"/>
                    <a:pt x="5953" y="203"/>
                    <a:pt x="5679" y="560"/>
                  </a:cubicBezTo>
                  <a:cubicBezTo>
                    <a:pt x="5239" y="310"/>
                    <a:pt x="4727" y="179"/>
                    <a:pt x="4179" y="179"/>
                  </a:cubicBezTo>
                  <a:cubicBezTo>
                    <a:pt x="3631" y="179"/>
                    <a:pt x="3119" y="310"/>
                    <a:pt x="2679" y="560"/>
                  </a:cubicBezTo>
                  <a:cubicBezTo>
                    <a:pt x="2429" y="203"/>
                    <a:pt x="2012" y="1"/>
                    <a:pt x="1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84" name="Google Shape;10895;p79">
              <a:extLst>
                <a:ext uri="{FF2B5EF4-FFF2-40B4-BE49-F238E27FC236}">
                  <a16:creationId xmlns:a16="http://schemas.microsoft.com/office/drawing/2014/main" id="{B717F9E3-9D86-2343-3E17-3426D332C413}"/>
                </a:ext>
              </a:extLst>
            </p:cNvPr>
            <p:cNvSpPr/>
            <p:nvPr/>
          </p:nvSpPr>
          <p:spPr>
            <a:xfrm>
              <a:off x="5923707" y="2588136"/>
              <a:ext cx="43402" cy="15396"/>
            </a:xfrm>
            <a:custGeom>
              <a:avLst/>
              <a:gdLst/>
              <a:ahLst/>
              <a:cxnLst/>
              <a:rect l="l" t="t" r="r" b="b"/>
              <a:pathLst>
                <a:path w="1370" h="486" extrusionOk="0">
                  <a:moveTo>
                    <a:pt x="173" y="0"/>
                  </a:moveTo>
                  <a:cubicBezTo>
                    <a:pt x="131" y="0"/>
                    <a:pt x="90" y="15"/>
                    <a:pt x="60" y="45"/>
                  </a:cubicBezTo>
                  <a:cubicBezTo>
                    <a:pt x="0" y="104"/>
                    <a:pt x="0" y="199"/>
                    <a:pt x="60" y="259"/>
                  </a:cubicBezTo>
                  <a:cubicBezTo>
                    <a:pt x="191" y="402"/>
                    <a:pt x="429" y="485"/>
                    <a:pt x="703" y="485"/>
                  </a:cubicBezTo>
                  <a:cubicBezTo>
                    <a:pt x="953" y="485"/>
                    <a:pt x="1191" y="402"/>
                    <a:pt x="1334" y="259"/>
                  </a:cubicBezTo>
                  <a:cubicBezTo>
                    <a:pt x="1370" y="199"/>
                    <a:pt x="1370" y="104"/>
                    <a:pt x="1310" y="45"/>
                  </a:cubicBezTo>
                  <a:cubicBezTo>
                    <a:pt x="1280" y="15"/>
                    <a:pt x="1239" y="0"/>
                    <a:pt x="1197" y="0"/>
                  </a:cubicBezTo>
                  <a:cubicBezTo>
                    <a:pt x="1155" y="0"/>
                    <a:pt x="1114" y="15"/>
                    <a:pt x="1084" y="45"/>
                  </a:cubicBezTo>
                  <a:cubicBezTo>
                    <a:pt x="1024" y="104"/>
                    <a:pt x="881" y="176"/>
                    <a:pt x="679" y="176"/>
                  </a:cubicBezTo>
                  <a:cubicBezTo>
                    <a:pt x="488" y="176"/>
                    <a:pt x="346" y="104"/>
                    <a:pt x="286" y="45"/>
                  </a:cubicBezTo>
                  <a:cubicBezTo>
                    <a:pt x="256" y="15"/>
                    <a:pt x="215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85" name="Google Shape;10896;p79">
              <a:extLst>
                <a:ext uri="{FF2B5EF4-FFF2-40B4-BE49-F238E27FC236}">
                  <a16:creationId xmlns:a16="http://schemas.microsoft.com/office/drawing/2014/main" id="{087BF842-DEDE-C416-3F9A-2832FE7661FB}"/>
                </a:ext>
              </a:extLst>
            </p:cNvPr>
            <p:cNvSpPr/>
            <p:nvPr/>
          </p:nvSpPr>
          <p:spPr>
            <a:xfrm>
              <a:off x="5983677" y="2742291"/>
              <a:ext cx="10201" cy="26833"/>
            </a:xfrm>
            <a:custGeom>
              <a:avLst/>
              <a:gdLst/>
              <a:ahLst/>
              <a:cxnLst/>
              <a:rect l="l" t="t" r="r" b="b"/>
              <a:pathLst>
                <a:path w="322" h="847" extrusionOk="0">
                  <a:moveTo>
                    <a:pt x="155" y="1"/>
                  </a:moveTo>
                  <a:cubicBezTo>
                    <a:pt x="72" y="1"/>
                    <a:pt x="0" y="72"/>
                    <a:pt x="0" y="155"/>
                  </a:cubicBezTo>
                  <a:lnTo>
                    <a:pt x="0" y="679"/>
                  </a:lnTo>
                  <a:cubicBezTo>
                    <a:pt x="0" y="775"/>
                    <a:pt x="72" y="846"/>
                    <a:pt x="155" y="846"/>
                  </a:cubicBezTo>
                  <a:cubicBezTo>
                    <a:pt x="250" y="846"/>
                    <a:pt x="322" y="775"/>
                    <a:pt x="322" y="679"/>
                  </a:cubicBezTo>
                  <a:lnTo>
                    <a:pt x="322" y="155"/>
                  </a:lnTo>
                  <a:cubicBezTo>
                    <a:pt x="322" y="72"/>
                    <a:pt x="262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86" name="Google Shape;10897;p79">
              <a:extLst>
                <a:ext uri="{FF2B5EF4-FFF2-40B4-BE49-F238E27FC236}">
                  <a16:creationId xmlns:a16="http://schemas.microsoft.com/office/drawing/2014/main" id="{712B0E63-3B64-E05E-F9F4-92C772EA0979}"/>
                </a:ext>
              </a:extLst>
            </p:cNvPr>
            <p:cNvSpPr/>
            <p:nvPr/>
          </p:nvSpPr>
          <p:spPr>
            <a:xfrm>
              <a:off x="5906726" y="2543531"/>
              <a:ext cx="10581" cy="16252"/>
            </a:xfrm>
            <a:custGeom>
              <a:avLst/>
              <a:gdLst/>
              <a:ahLst/>
              <a:cxnLst/>
              <a:rect l="l" t="t" r="r" b="b"/>
              <a:pathLst>
                <a:path w="334" h="513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345"/>
                  </a:lnTo>
                  <a:cubicBezTo>
                    <a:pt x="1" y="441"/>
                    <a:pt x="72" y="512"/>
                    <a:pt x="167" y="512"/>
                  </a:cubicBezTo>
                  <a:cubicBezTo>
                    <a:pt x="251" y="512"/>
                    <a:pt x="322" y="441"/>
                    <a:pt x="322" y="345"/>
                  </a:cubicBezTo>
                  <a:lnTo>
                    <a:pt x="322" y="167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87" name="Google Shape;10898;p79">
              <a:extLst>
                <a:ext uri="{FF2B5EF4-FFF2-40B4-BE49-F238E27FC236}">
                  <a16:creationId xmlns:a16="http://schemas.microsoft.com/office/drawing/2014/main" id="{2C00C352-319B-4A71-ADAB-518057E44D04}"/>
                </a:ext>
              </a:extLst>
            </p:cNvPr>
            <p:cNvSpPr/>
            <p:nvPr/>
          </p:nvSpPr>
          <p:spPr>
            <a:xfrm>
              <a:off x="5972747" y="2543531"/>
              <a:ext cx="10581" cy="16252"/>
            </a:xfrm>
            <a:custGeom>
              <a:avLst/>
              <a:gdLst/>
              <a:ahLst/>
              <a:cxnLst/>
              <a:rect l="l" t="t" r="r" b="b"/>
              <a:pathLst>
                <a:path w="334" h="513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345"/>
                  </a:lnTo>
                  <a:cubicBezTo>
                    <a:pt x="0" y="441"/>
                    <a:pt x="72" y="512"/>
                    <a:pt x="167" y="512"/>
                  </a:cubicBezTo>
                  <a:cubicBezTo>
                    <a:pt x="250" y="512"/>
                    <a:pt x="322" y="441"/>
                    <a:pt x="322" y="345"/>
                  </a:cubicBezTo>
                  <a:lnTo>
                    <a:pt x="322" y="167"/>
                  </a:lnTo>
                  <a:cubicBezTo>
                    <a:pt x="333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88" name="Google Shape;10899;p79">
              <a:extLst>
                <a:ext uri="{FF2B5EF4-FFF2-40B4-BE49-F238E27FC236}">
                  <a16:creationId xmlns:a16="http://schemas.microsoft.com/office/drawing/2014/main" id="{4DF74860-036A-E630-1C02-41670CA948ED}"/>
                </a:ext>
              </a:extLst>
            </p:cNvPr>
            <p:cNvSpPr/>
            <p:nvPr/>
          </p:nvSpPr>
          <p:spPr>
            <a:xfrm>
              <a:off x="5901055" y="2526931"/>
              <a:ext cx="16252" cy="10581"/>
            </a:xfrm>
            <a:custGeom>
              <a:avLst/>
              <a:gdLst/>
              <a:ahLst/>
              <a:cxnLst/>
              <a:rect l="l" t="t" r="r" b="b"/>
              <a:pathLst>
                <a:path w="513" h="334" extrusionOk="0">
                  <a:moveTo>
                    <a:pt x="168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68" y="334"/>
                  </a:cubicBezTo>
                  <a:lnTo>
                    <a:pt x="346" y="334"/>
                  </a:lnTo>
                  <a:cubicBezTo>
                    <a:pt x="430" y="334"/>
                    <a:pt x="501" y="262"/>
                    <a:pt x="501" y="167"/>
                  </a:cubicBezTo>
                  <a:cubicBezTo>
                    <a:pt x="513" y="84"/>
                    <a:pt x="430" y="0"/>
                    <a:pt x="3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89" name="Google Shape;10900;p79">
              <a:extLst>
                <a:ext uri="{FF2B5EF4-FFF2-40B4-BE49-F238E27FC236}">
                  <a16:creationId xmlns:a16="http://schemas.microsoft.com/office/drawing/2014/main" id="{8EF133D7-083B-FB98-514F-3E2E20564F09}"/>
                </a:ext>
              </a:extLst>
            </p:cNvPr>
            <p:cNvSpPr/>
            <p:nvPr/>
          </p:nvSpPr>
          <p:spPr>
            <a:xfrm>
              <a:off x="5972367" y="2526899"/>
              <a:ext cx="16220" cy="10613"/>
            </a:xfrm>
            <a:custGeom>
              <a:avLst/>
              <a:gdLst/>
              <a:ahLst/>
              <a:cxnLst/>
              <a:rect l="l" t="t" r="r" b="b"/>
              <a:pathLst>
                <a:path w="512" h="335" extrusionOk="0">
                  <a:moveTo>
                    <a:pt x="364" y="0"/>
                  </a:moveTo>
                  <a:cubicBezTo>
                    <a:pt x="358" y="0"/>
                    <a:pt x="352" y="0"/>
                    <a:pt x="345" y="1"/>
                  </a:cubicBezTo>
                  <a:lnTo>
                    <a:pt x="167" y="1"/>
                  </a:lnTo>
                  <a:cubicBezTo>
                    <a:pt x="72" y="1"/>
                    <a:pt x="0" y="85"/>
                    <a:pt x="0" y="168"/>
                  </a:cubicBezTo>
                  <a:cubicBezTo>
                    <a:pt x="0" y="263"/>
                    <a:pt x="72" y="335"/>
                    <a:pt x="167" y="335"/>
                  </a:cubicBezTo>
                  <a:lnTo>
                    <a:pt x="345" y="335"/>
                  </a:lnTo>
                  <a:cubicBezTo>
                    <a:pt x="429" y="335"/>
                    <a:pt x="500" y="263"/>
                    <a:pt x="500" y="168"/>
                  </a:cubicBezTo>
                  <a:cubicBezTo>
                    <a:pt x="511" y="79"/>
                    <a:pt x="450" y="0"/>
                    <a:pt x="3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490" name="Google Shape;10901;p79">
            <a:extLst>
              <a:ext uri="{FF2B5EF4-FFF2-40B4-BE49-F238E27FC236}">
                <a16:creationId xmlns:a16="http://schemas.microsoft.com/office/drawing/2014/main" id="{7F314F37-E3C0-BC3D-3757-FF315AC07582}"/>
              </a:ext>
            </a:extLst>
          </p:cNvPr>
          <p:cNvGrpSpPr/>
          <p:nvPr/>
        </p:nvGrpSpPr>
        <p:grpSpPr>
          <a:xfrm>
            <a:off x="15343792" y="3660166"/>
            <a:ext cx="528866" cy="706908"/>
            <a:chOff x="8054820" y="2416399"/>
            <a:chExt cx="264433" cy="353454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91" name="Google Shape;10902;p79">
              <a:extLst>
                <a:ext uri="{FF2B5EF4-FFF2-40B4-BE49-F238E27FC236}">
                  <a16:creationId xmlns:a16="http://schemas.microsoft.com/office/drawing/2014/main" id="{119157DE-B289-0430-8021-5F4F170B3106}"/>
                </a:ext>
              </a:extLst>
            </p:cNvPr>
            <p:cNvSpPr/>
            <p:nvPr/>
          </p:nvSpPr>
          <p:spPr>
            <a:xfrm>
              <a:off x="8148371" y="2538621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55" y="0"/>
                  </a:moveTo>
                  <a:cubicBezTo>
                    <a:pt x="72" y="0"/>
                    <a:pt x="0" y="72"/>
                    <a:pt x="0" y="155"/>
                  </a:cubicBezTo>
                  <a:lnTo>
                    <a:pt x="0" y="334"/>
                  </a:lnTo>
                  <a:cubicBezTo>
                    <a:pt x="0" y="429"/>
                    <a:pt x="72" y="500"/>
                    <a:pt x="155" y="500"/>
                  </a:cubicBezTo>
                  <a:cubicBezTo>
                    <a:pt x="250" y="500"/>
                    <a:pt x="322" y="429"/>
                    <a:pt x="322" y="334"/>
                  </a:cubicBezTo>
                  <a:lnTo>
                    <a:pt x="322" y="155"/>
                  </a:lnTo>
                  <a:cubicBezTo>
                    <a:pt x="310" y="72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92" name="Google Shape;10903;p79">
              <a:extLst>
                <a:ext uri="{FF2B5EF4-FFF2-40B4-BE49-F238E27FC236}">
                  <a16:creationId xmlns:a16="http://schemas.microsoft.com/office/drawing/2014/main" id="{BBAAA82D-376B-B1EE-212D-BA5475C572B5}"/>
                </a:ext>
              </a:extLst>
            </p:cNvPr>
            <p:cNvSpPr/>
            <p:nvPr/>
          </p:nvSpPr>
          <p:spPr>
            <a:xfrm>
              <a:off x="8214361" y="2538621"/>
              <a:ext cx="10233" cy="15872"/>
            </a:xfrm>
            <a:custGeom>
              <a:avLst/>
              <a:gdLst/>
              <a:ahLst/>
              <a:cxnLst/>
              <a:rect l="l" t="t" r="r" b="b"/>
              <a:pathLst>
                <a:path w="323" h="501" extrusionOk="0">
                  <a:moveTo>
                    <a:pt x="156" y="0"/>
                  </a:moveTo>
                  <a:cubicBezTo>
                    <a:pt x="72" y="0"/>
                    <a:pt x="1" y="72"/>
                    <a:pt x="1" y="155"/>
                  </a:cubicBezTo>
                  <a:lnTo>
                    <a:pt x="1" y="334"/>
                  </a:lnTo>
                  <a:cubicBezTo>
                    <a:pt x="1" y="429"/>
                    <a:pt x="72" y="500"/>
                    <a:pt x="156" y="500"/>
                  </a:cubicBezTo>
                  <a:cubicBezTo>
                    <a:pt x="251" y="500"/>
                    <a:pt x="322" y="429"/>
                    <a:pt x="322" y="334"/>
                  </a:cubicBezTo>
                  <a:lnTo>
                    <a:pt x="322" y="155"/>
                  </a:lnTo>
                  <a:cubicBezTo>
                    <a:pt x="322" y="72"/>
                    <a:pt x="251" y="0"/>
                    <a:pt x="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93" name="Google Shape;10904;p79">
              <a:extLst>
                <a:ext uri="{FF2B5EF4-FFF2-40B4-BE49-F238E27FC236}">
                  <a16:creationId xmlns:a16="http://schemas.microsoft.com/office/drawing/2014/main" id="{C4BC4162-933E-BB46-CAD8-0F5688C0ECCE}"/>
                </a:ext>
              </a:extLst>
            </p:cNvPr>
            <p:cNvSpPr/>
            <p:nvPr/>
          </p:nvSpPr>
          <p:spPr>
            <a:xfrm>
              <a:off x="8054820" y="2416399"/>
              <a:ext cx="264433" cy="353454"/>
            </a:xfrm>
            <a:custGeom>
              <a:avLst/>
              <a:gdLst/>
              <a:ahLst/>
              <a:cxnLst/>
              <a:rect l="l" t="t" r="r" b="b"/>
              <a:pathLst>
                <a:path w="8347" h="11157" extrusionOk="0">
                  <a:moveTo>
                    <a:pt x="1703" y="5025"/>
                  </a:moveTo>
                  <a:cubicBezTo>
                    <a:pt x="1787" y="5204"/>
                    <a:pt x="1882" y="5418"/>
                    <a:pt x="1882" y="5573"/>
                  </a:cubicBezTo>
                  <a:cubicBezTo>
                    <a:pt x="1882" y="5680"/>
                    <a:pt x="1787" y="5763"/>
                    <a:pt x="1703" y="5763"/>
                  </a:cubicBezTo>
                  <a:cubicBezTo>
                    <a:pt x="1608" y="5763"/>
                    <a:pt x="1525" y="5668"/>
                    <a:pt x="1525" y="5573"/>
                  </a:cubicBezTo>
                  <a:cubicBezTo>
                    <a:pt x="1525" y="5430"/>
                    <a:pt x="1608" y="5204"/>
                    <a:pt x="1703" y="5025"/>
                  </a:cubicBezTo>
                  <a:close/>
                  <a:moveTo>
                    <a:pt x="6585" y="5025"/>
                  </a:moveTo>
                  <a:cubicBezTo>
                    <a:pt x="6668" y="5204"/>
                    <a:pt x="6763" y="5418"/>
                    <a:pt x="6763" y="5573"/>
                  </a:cubicBezTo>
                  <a:cubicBezTo>
                    <a:pt x="6763" y="5680"/>
                    <a:pt x="6668" y="5763"/>
                    <a:pt x="6585" y="5763"/>
                  </a:cubicBezTo>
                  <a:cubicBezTo>
                    <a:pt x="6490" y="5763"/>
                    <a:pt x="6406" y="5668"/>
                    <a:pt x="6406" y="5573"/>
                  </a:cubicBezTo>
                  <a:cubicBezTo>
                    <a:pt x="6406" y="5430"/>
                    <a:pt x="6490" y="5204"/>
                    <a:pt x="6585" y="5025"/>
                  </a:cubicBezTo>
                  <a:close/>
                  <a:moveTo>
                    <a:pt x="4144" y="322"/>
                  </a:moveTo>
                  <a:cubicBezTo>
                    <a:pt x="6073" y="322"/>
                    <a:pt x="7633" y="1894"/>
                    <a:pt x="7633" y="3823"/>
                  </a:cubicBezTo>
                  <a:cubicBezTo>
                    <a:pt x="7633" y="5847"/>
                    <a:pt x="6478" y="7752"/>
                    <a:pt x="6299" y="8049"/>
                  </a:cubicBezTo>
                  <a:lnTo>
                    <a:pt x="5716" y="7847"/>
                  </a:lnTo>
                  <a:cubicBezTo>
                    <a:pt x="5513" y="7764"/>
                    <a:pt x="5358" y="7561"/>
                    <a:pt x="5358" y="7335"/>
                  </a:cubicBezTo>
                  <a:lnTo>
                    <a:pt x="5358" y="6621"/>
                  </a:lnTo>
                  <a:cubicBezTo>
                    <a:pt x="5692" y="6430"/>
                    <a:pt x="5966" y="6180"/>
                    <a:pt x="6180" y="5859"/>
                  </a:cubicBezTo>
                  <a:cubicBezTo>
                    <a:pt x="6263" y="6001"/>
                    <a:pt x="6418" y="6073"/>
                    <a:pt x="6597" y="6073"/>
                  </a:cubicBezTo>
                  <a:cubicBezTo>
                    <a:pt x="6882" y="6073"/>
                    <a:pt x="7097" y="5847"/>
                    <a:pt x="7097" y="5561"/>
                  </a:cubicBezTo>
                  <a:cubicBezTo>
                    <a:pt x="7097" y="5323"/>
                    <a:pt x="6966" y="5025"/>
                    <a:pt x="6859" y="4823"/>
                  </a:cubicBezTo>
                  <a:cubicBezTo>
                    <a:pt x="7097" y="4751"/>
                    <a:pt x="7275" y="4525"/>
                    <a:pt x="7275" y="4251"/>
                  </a:cubicBezTo>
                  <a:cubicBezTo>
                    <a:pt x="7275" y="3930"/>
                    <a:pt x="7013" y="3656"/>
                    <a:pt x="6680" y="3656"/>
                  </a:cubicBezTo>
                  <a:lnTo>
                    <a:pt x="6597" y="3656"/>
                  </a:lnTo>
                  <a:cubicBezTo>
                    <a:pt x="6597" y="3656"/>
                    <a:pt x="6585" y="3656"/>
                    <a:pt x="6585" y="3644"/>
                  </a:cubicBezTo>
                  <a:lnTo>
                    <a:pt x="6585" y="3120"/>
                  </a:lnTo>
                  <a:cubicBezTo>
                    <a:pt x="6585" y="2453"/>
                    <a:pt x="6049" y="1918"/>
                    <a:pt x="5370" y="1918"/>
                  </a:cubicBezTo>
                  <a:lnTo>
                    <a:pt x="5192" y="1918"/>
                  </a:lnTo>
                  <a:cubicBezTo>
                    <a:pt x="5108" y="1918"/>
                    <a:pt x="5037" y="1989"/>
                    <a:pt x="5037" y="2084"/>
                  </a:cubicBezTo>
                  <a:cubicBezTo>
                    <a:pt x="5037" y="2168"/>
                    <a:pt x="5108" y="2251"/>
                    <a:pt x="5192" y="2251"/>
                  </a:cubicBezTo>
                  <a:lnTo>
                    <a:pt x="5370" y="2251"/>
                  </a:lnTo>
                  <a:cubicBezTo>
                    <a:pt x="5870" y="2251"/>
                    <a:pt x="6251" y="2644"/>
                    <a:pt x="6251" y="3120"/>
                  </a:cubicBezTo>
                  <a:lnTo>
                    <a:pt x="6251" y="3644"/>
                  </a:lnTo>
                  <a:cubicBezTo>
                    <a:pt x="6251" y="3823"/>
                    <a:pt x="6406" y="3989"/>
                    <a:pt x="6597" y="3989"/>
                  </a:cubicBezTo>
                  <a:lnTo>
                    <a:pt x="6680" y="3989"/>
                  </a:lnTo>
                  <a:cubicBezTo>
                    <a:pt x="6835" y="3989"/>
                    <a:pt x="6954" y="4108"/>
                    <a:pt x="6954" y="4251"/>
                  </a:cubicBezTo>
                  <a:cubicBezTo>
                    <a:pt x="6954" y="4406"/>
                    <a:pt x="6835" y="4525"/>
                    <a:pt x="6680" y="4525"/>
                  </a:cubicBezTo>
                  <a:lnTo>
                    <a:pt x="6585" y="4525"/>
                  </a:lnTo>
                  <a:lnTo>
                    <a:pt x="6585" y="4501"/>
                  </a:lnTo>
                  <a:cubicBezTo>
                    <a:pt x="6585" y="4418"/>
                    <a:pt x="6501" y="4346"/>
                    <a:pt x="6418" y="4346"/>
                  </a:cubicBezTo>
                  <a:cubicBezTo>
                    <a:pt x="6323" y="4346"/>
                    <a:pt x="6251" y="4418"/>
                    <a:pt x="6251" y="4501"/>
                  </a:cubicBezTo>
                  <a:cubicBezTo>
                    <a:pt x="6251" y="5668"/>
                    <a:pt x="5311" y="6609"/>
                    <a:pt x="4156" y="6609"/>
                  </a:cubicBezTo>
                  <a:cubicBezTo>
                    <a:pt x="2989" y="6609"/>
                    <a:pt x="2060" y="5668"/>
                    <a:pt x="2060" y="4501"/>
                  </a:cubicBezTo>
                  <a:cubicBezTo>
                    <a:pt x="2060" y="4418"/>
                    <a:pt x="1977" y="4346"/>
                    <a:pt x="1894" y="4346"/>
                  </a:cubicBezTo>
                  <a:cubicBezTo>
                    <a:pt x="1798" y="4346"/>
                    <a:pt x="1727" y="4418"/>
                    <a:pt x="1727" y="4501"/>
                  </a:cubicBezTo>
                  <a:lnTo>
                    <a:pt x="1727" y="4525"/>
                  </a:lnTo>
                  <a:lnTo>
                    <a:pt x="1620" y="4525"/>
                  </a:lnTo>
                  <a:cubicBezTo>
                    <a:pt x="1477" y="4525"/>
                    <a:pt x="1358" y="4406"/>
                    <a:pt x="1358" y="4251"/>
                  </a:cubicBezTo>
                  <a:cubicBezTo>
                    <a:pt x="1358" y="4108"/>
                    <a:pt x="1477" y="3989"/>
                    <a:pt x="1620" y="3989"/>
                  </a:cubicBezTo>
                  <a:lnTo>
                    <a:pt x="1715" y="3989"/>
                  </a:lnTo>
                  <a:cubicBezTo>
                    <a:pt x="1894" y="3989"/>
                    <a:pt x="2060" y="3835"/>
                    <a:pt x="2060" y="3644"/>
                  </a:cubicBezTo>
                  <a:lnTo>
                    <a:pt x="2060" y="3120"/>
                  </a:lnTo>
                  <a:cubicBezTo>
                    <a:pt x="2060" y="2632"/>
                    <a:pt x="2453" y="2251"/>
                    <a:pt x="2930" y="2251"/>
                  </a:cubicBezTo>
                  <a:lnTo>
                    <a:pt x="4501" y="2251"/>
                  </a:lnTo>
                  <a:cubicBezTo>
                    <a:pt x="4585" y="2251"/>
                    <a:pt x="4656" y="2168"/>
                    <a:pt x="4656" y="2084"/>
                  </a:cubicBezTo>
                  <a:cubicBezTo>
                    <a:pt x="4656" y="1989"/>
                    <a:pt x="4585" y="1918"/>
                    <a:pt x="4501" y="1918"/>
                  </a:cubicBezTo>
                  <a:lnTo>
                    <a:pt x="2930" y="1918"/>
                  </a:lnTo>
                  <a:cubicBezTo>
                    <a:pt x="2632" y="1918"/>
                    <a:pt x="2394" y="1679"/>
                    <a:pt x="2394" y="1382"/>
                  </a:cubicBezTo>
                  <a:cubicBezTo>
                    <a:pt x="2394" y="798"/>
                    <a:pt x="3025" y="322"/>
                    <a:pt x="3799" y="322"/>
                  </a:cubicBezTo>
                  <a:close/>
                  <a:moveTo>
                    <a:pt x="2084" y="1310"/>
                  </a:moveTo>
                  <a:lnTo>
                    <a:pt x="2084" y="1406"/>
                  </a:lnTo>
                  <a:cubicBezTo>
                    <a:pt x="2084" y="1679"/>
                    <a:pt x="2203" y="1918"/>
                    <a:pt x="2394" y="2084"/>
                  </a:cubicBezTo>
                  <a:cubicBezTo>
                    <a:pt x="2013" y="2275"/>
                    <a:pt x="1727" y="2692"/>
                    <a:pt x="1727" y="3156"/>
                  </a:cubicBezTo>
                  <a:lnTo>
                    <a:pt x="1727" y="3680"/>
                  </a:lnTo>
                  <a:cubicBezTo>
                    <a:pt x="1727" y="3680"/>
                    <a:pt x="1727" y="3692"/>
                    <a:pt x="1715" y="3692"/>
                  </a:cubicBezTo>
                  <a:lnTo>
                    <a:pt x="1620" y="3692"/>
                  </a:lnTo>
                  <a:cubicBezTo>
                    <a:pt x="1298" y="3692"/>
                    <a:pt x="1025" y="3954"/>
                    <a:pt x="1025" y="4287"/>
                  </a:cubicBezTo>
                  <a:cubicBezTo>
                    <a:pt x="1025" y="4549"/>
                    <a:pt x="1203" y="4775"/>
                    <a:pt x="1441" y="4847"/>
                  </a:cubicBezTo>
                  <a:cubicBezTo>
                    <a:pt x="1346" y="5037"/>
                    <a:pt x="1203" y="5335"/>
                    <a:pt x="1203" y="5597"/>
                  </a:cubicBezTo>
                  <a:cubicBezTo>
                    <a:pt x="1203" y="5870"/>
                    <a:pt x="1429" y="6097"/>
                    <a:pt x="1715" y="6097"/>
                  </a:cubicBezTo>
                  <a:cubicBezTo>
                    <a:pt x="1894" y="6097"/>
                    <a:pt x="2037" y="6013"/>
                    <a:pt x="2132" y="5894"/>
                  </a:cubicBezTo>
                  <a:cubicBezTo>
                    <a:pt x="2334" y="6204"/>
                    <a:pt x="2620" y="6466"/>
                    <a:pt x="2953" y="6656"/>
                  </a:cubicBezTo>
                  <a:lnTo>
                    <a:pt x="2953" y="7347"/>
                  </a:lnTo>
                  <a:cubicBezTo>
                    <a:pt x="2953" y="7573"/>
                    <a:pt x="2799" y="7787"/>
                    <a:pt x="2584" y="7859"/>
                  </a:cubicBezTo>
                  <a:lnTo>
                    <a:pt x="1965" y="8085"/>
                  </a:lnTo>
                  <a:cubicBezTo>
                    <a:pt x="1715" y="7621"/>
                    <a:pt x="834" y="5847"/>
                    <a:pt x="834" y="3882"/>
                  </a:cubicBezTo>
                  <a:cubicBezTo>
                    <a:pt x="834" y="3275"/>
                    <a:pt x="989" y="2727"/>
                    <a:pt x="1263" y="2227"/>
                  </a:cubicBezTo>
                  <a:cubicBezTo>
                    <a:pt x="1477" y="1870"/>
                    <a:pt x="1739" y="1560"/>
                    <a:pt x="2084" y="1310"/>
                  </a:cubicBezTo>
                  <a:close/>
                  <a:moveTo>
                    <a:pt x="3811" y="1"/>
                  </a:moveTo>
                  <a:cubicBezTo>
                    <a:pt x="3346" y="1"/>
                    <a:pt x="2918" y="132"/>
                    <a:pt x="2608" y="382"/>
                  </a:cubicBezTo>
                  <a:cubicBezTo>
                    <a:pt x="2453" y="489"/>
                    <a:pt x="2358" y="620"/>
                    <a:pt x="2263" y="763"/>
                  </a:cubicBezTo>
                  <a:cubicBezTo>
                    <a:pt x="1715" y="1084"/>
                    <a:pt x="1286" y="1537"/>
                    <a:pt x="1001" y="2037"/>
                  </a:cubicBezTo>
                  <a:cubicBezTo>
                    <a:pt x="691" y="2572"/>
                    <a:pt x="524" y="3192"/>
                    <a:pt x="524" y="3858"/>
                  </a:cubicBezTo>
                  <a:cubicBezTo>
                    <a:pt x="524" y="5108"/>
                    <a:pt x="870" y="6251"/>
                    <a:pt x="1144" y="6990"/>
                  </a:cubicBezTo>
                  <a:cubicBezTo>
                    <a:pt x="1358" y="7525"/>
                    <a:pt x="1548" y="7942"/>
                    <a:pt x="1667" y="8156"/>
                  </a:cubicBezTo>
                  <a:lnTo>
                    <a:pt x="810" y="8454"/>
                  </a:lnTo>
                  <a:cubicBezTo>
                    <a:pt x="334" y="8621"/>
                    <a:pt x="1" y="9073"/>
                    <a:pt x="1" y="9597"/>
                  </a:cubicBezTo>
                  <a:lnTo>
                    <a:pt x="1" y="10954"/>
                  </a:lnTo>
                  <a:cubicBezTo>
                    <a:pt x="1" y="11038"/>
                    <a:pt x="72" y="11121"/>
                    <a:pt x="167" y="11121"/>
                  </a:cubicBezTo>
                  <a:cubicBezTo>
                    <a:pt x="251" y="11121"/>
                    <a:pt x="322" y="11038"/>
                    <a:pt x="322" y="10954"/>
                  </a:cubicBezTo>
                  <a:lnTo>
                    <a:pt x="322" y="9633"/>
                  </a:lnTo>
                  <a:cubicBezTo>
                    <a:pt x="322" y="9252"/>
                    <a:pt x="560" y="8918"/>
                    <a:pt x="917" y="8799"/>
                  </a:cubicBezTo>
                  <a:lnTo>
                    <a:pt x="1191" y="8704"/>
                  </a:lnTo>
                  <a:cubicBezTo>
                    <a:pt x="1810" y="9561"/>
                    <a:pt x="2941" y="10097"/>
                    <a:pt x="4180" y="10097"/>
                  </a:cubicBezTo>
                  <a:cubicBezTo>
                    <a:pt x="4727" y="10097"/>
                    <a:pt x="5287" y="10002"/>
                    <a:pt x="5775" y="9788"/>
                  </a:cubicBezTo>
                  <a:cubicBezTo>
                    <a:pt x="5858" y="9764"/>
                    <a:pt x="5894" y="9657"/>
                    <a:pt x="5858" y="9585"/>
                  </a:cubicBezTo>
                  <a:cubicBezTo>
                    <a:pt x="5840" y="9512"/>
                    <a:pt x="5773" y="9481"/>
                    <a:pt x="5711" y="9481"/>
                  </a:cubicBezTo>
                  <a:cubicBezTo>
                    <a:pt x="5692" y="9481"/>
                    <a:pt x="5673" y="9484"/>
                    <a:pt x="5656" y="9490"/>
                  </a:cubicBezTo>
                  <a:cubicBezTo>
                    <a:pt x="5204" y="9680"/>
                    <a:pt x="4704" y="9788"/>
                    <a:pt x="4180" y="9788"/>
                  </a:cubicBezTo>
                  <a:cubicBezTo>
                    <a:pt x="3096" y="9788"/>
                    <a:pt x="2084" y="9347"/>
                    <a:pt x="1513" y="8609"/>
                  </a:cubicBezTo>
                  <a:lnTo>
                    <a:pt x="2727" y="8180"/>
                  </a:lnTo>
                  <a:cubicBezTo>
                    <a:pt x="3061" y="8061"/>
                    <a:pt x="3299" y="7740"/>
                    <a:pt x="3299" y="7383"/>
                  </a:cubicBezTo>
                  <a:lnTo>
                    <a:pt x="3299" y="6823"/>
                  </a:lnTo>
                  <a:cubicBezTo>
                    <a:pt x="3572" y="6930"/>
                    <a:pt x="3870" y="6990"/>
                    <a:pt x="4180" y="6990"/>
                  </a:cubicBezTo>
                  <a:cubicBezTo>
                    <a:pt x="4489" y="6990"/>
                    <a:pt x="4787" y="6930"/>
                    <a:pt x="5061" y="6823"/>
                  </a:cubicBezTo>
                  <a:lnTo>
                    <a:pt x="5061" y="7383"/>
                  </a:lnTo>
                  <a:cubicBezTo>
                    <a:pt x="5061" y="7740"/>
                    <a:pt x="5287" y="8061"/>
                    <a:pt x="5644" y="8180"/>
                  </a:cubicBezTo>
                  <a:lnTo>
                    <a:pt x="6847" y="8609"/>
                  </a:lnTo>
                  <a:cubicBezTo>
                    <a:pt x="6680" y="8823"/>
                    <a:pt x="6478" y="9014"/>
                    <a:pt x="6239" y="9180"/>
                  </a:cubicBezTo>
                  <a:cubicBezTo>
                    <a:pt x="6156" y="9228"/>
                    <a:pt x="6144" y="9323"/>
                    <a:pt x="6192" y="9407"/>
                  </a:cubicBezTo>
                  <a:cubicBezTo>
                    <a:pt x="6216" y="9442"/>
                    <a:pt x="6275" y="9478"/>
                    <a:pt x="6323" y="9478"/>
                  </a:cubicBezTo>
                  <a:cubicBezTo>
                    <a:pt x="6359" y="9478"/>
                    <a:pt x="6382" y="9466"/>
                    <a:pt x="6418" y="9442"/>
                  </a:cubicBezTo>
                  <a:cubicBezTo>
                    <a:pt x="6716" y="9240"/>
                    <a:pt x="6966" y="9002"/>
                    <a:pt x="7156" y="8716"/>
                  </a:cubicBezTo>
                  <a:lnTo>
                    <a:pt x="7430" y="8811"/>
                  </a:lnTo>
                  <a:cubicBezTo>
                    <a:pt x="7787" y="8930"/>
                    <a:pt x="8025" y="9264"/>
                    <a:pt x="8025" y="9645"/>
                  </a:cubicBezTo>
                  <a:lnTo>
                    <a:pt x="8025" y="10990"/>
                  </a:lnTo>
                  <a:cubicBezTo>
                    <a:pt x="8025" y="11085"/>
                    <a:pt x="8097" y="11157"/>
                    <a:pt x="8180" y="11157"/>
                  </a:cubicBezTo>
                  <a:cubicBezTo>
                    <a:pt x="8275" y="11157"/>
                    <a:pt x="8347" y="11085"/>
                    <a:pt x="8347" y="10990"/>
                  </a:cubicBezTo>
                  <a:lnTo>
                    <a:pt x="8347" y="9633"/>
                  </a:lnTo>
                  <a:cubicBezTo>
                    <a:pt x="8323" y="9109"/>
                    <a:pt x="7990" y="8657"/>
                    <a:pt x="7513" y="8478"/>
                  </a:cubicBezTo>
                  <a:lnTo>
                    <a:pt x="6620" y="8168"/>
                  </a:lnTo>
                  <a:cubicBezTo>
                    <a:pt x="6740" y="7978"/>
                    <a:pt x="7013" y="7525"/>
                    <a:pt x="7263" y="6918"/>
                  </a:cubicBezTo>
                  <a:cubicBezTo>
                    <a:pt x="7847" y="5561"/>
                    <a:pt x="7978" y="4489"/>
                    <a:pt x="7978" y="3823"/>
                  </a:cubicBezTo>
                  <a:cubicBezTo>
                    <a:pt x="7978" y="1703"/>
                    <a:pt x="6263" y="1"/>
                    <a:pt x="4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94" name="Google Shape;10905;p79">
              <a:extLst>
                <a:ext uri="{FF2B5EF4-FFF2-40B4-BE49-F238E27FC236}">
                  <a16:creationId xmlns:a16="http://schemas.microsoft.com/office/drawing/2014/main" id="{2D1DD7DB-7E71-D2A0-104B-4C8BD154704B}"/>
                </a:ext>
              </a:extLst>
            </p:cNvPr>
            <p:cNvSpPr/>
            <p:nvPr/>
          </p:nvSpPr>
          <p:spPr>
            <a:xfrm>
              <a:off x="8164972" y="2582371"/>
              <a:ext cx="43782" cy="15492"/>
            </a:xfrm>
            <a:custGeom>
              <a:avLst/>
              <a:gdLst/>
              <a:ahLst/>
              <a:cxnLst/>
              <a:rect l="l" t="t" r="r" b="b"/>
              <a:pathLst>
                <a:path w="1382" h="489" extrusionOk="0">
                  <a:moveTo>
                    <a:pt x="179" y="0"/>
                  </a:moveTo>
                  <a:cubicBezTo>
                    <a:pt x="140" y="0"/>
                    <a:pt x="101" y="12"/>
                    <a:pt x="72" y="36"/>
                  </a:cubicBezTo>
                  <a:cubicBezTo>
                    <a:pt x="0" y="96"/>
                    <a:pt x="0" y="203"/>
                    <a:pt x="72" y="262"/>
                  </a:cubicBezTo>
                  <a:cubicBezTo>
                    <a:pt x="203" y="393"/>
                    <a:pt x="441" y="489"/>
                    <a:pt x="703" y="489"/>
                  </a:cubicBezTo>
                  <a:cubicBezTo>
                    <a:pt x="965" y="489"/>
                    <a:pt x="1191" y="393"/>
                    <a:pt x="1346" y="262"/>
                  </a:cubicBezTo>
                  <a:cubicBezTo>
                    <a:pt x="1381" y="203"/>
                    <a:pt x="1381" y="120"/>
                    <a:pt x="1322" y="36"/>
                  </a:cubicBezTo>
                  <a:cubicBezTo>
                    <a:pt x="1292" y="12"/>
                    <a:pt x="1250" y="0"/>
                    <a:pt x="1209" y="0"/>
                  </a:cubicBezTo>
                  <a:cubicBezTo>
                    <a:pt x="1167" y="0"/>
                    <a:pt x="1125" y="12"/>
                    <a:pt x="1096" y="36"/>
                  </a:cubicBezTo>
                  <a:cubicBezTo>
                    <a:pt x="1036" y="96"/>
                    <a:pt x="881" y="179"/>
                    <a:pt x="691" y="179"/>
                  </a:cubicBezTo>
                  <a:cubicBezTo>
                    <a:pt x="488" y="179"/>
                    <a:pt x="346" y="96"/>
                    <a:pt x="286" y="36"/>
                  </a:cubicBezTo>
                  <a:cubicBezTo>
                    <a:pt x="256" y="12"/>
                    <a:pt x="218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95" name="Google Shape;10906;p79">
              <a:extLst>
                <a:ext uri="{FF2B5EF4-FFF2-40B4-BE49-F238E27FC236}">
                  <a16:creationId xmlns:a16="http://schemas.microsoft.com/office/drawing/2014/main" id="{CB889754-0E23-656A-5B55-69BB9B02B493}"/>
                </a:ext>
              </a:extLst>
            </p:cNvPr>
            <p:cNvSpPr/>
            <p:nvPr/>
          </p:nvSpPr>
          <p:spPr>
            <a:xfrm>
              <a:off x="8141592" y="2519137"/>
              <a:ext cx="18501" cy="13844"/>
            </a:xfrm>
            <a:custGeom>
              <a:avLst/>
              <a:gdLst/>
              <a:ahLst/>
              <a:cxnLst/>
              <a:rect l="l" t="t" r="r" b="b"/>
              <a:pathLst>
                <a:path w="584" h="437" extrusionOk="0">
                  <a:moveTo>
                    <a:pt x="404" y="1"/>
                  </a:moveTo>
                  <a:cubicBezTo>
                    <a:pt x="381" y="1"/>
                    <a:pt x="357" y="7"/>
                    <a:pt x="333" y="20"/>
                  </a:cubicBezTo>
                  <a:lnTo>
                    <a:pt x="119" y="115"/>
                  </a:lnTo>
                  <a:cubicBezTo>
                    <a:pt x="48" y="163"/>
                    <a:pt x="0" y="258"/>
                    <a:pt x="48" y="341"/>
                  </a:cubicBezTo>
                  <a:cubicBezTo>
                    <a:pt x="71" y="401"/>
                    <a:pt x="131" y="437"/>
                    <a:pt x="191" y="437"/>
                  </a:cubicBezTo>
                  <a:cubicBezTo>
                    <a:pt x="226" y="437"/>
                    <a:pt x="238" y="437"/>
                    <a:pt x="274" y="413"/>
                  </a:cubicBezTo>
                  <a:lnTo>
                    <a:pt x="476" y="318"/>
                  </a:lnTo>
                  <a:cubicBezTo>
                    <a:pt x="548" y="270"/>
                    <a:pt x="583" y="163"/>
                    <a:pt x="548" y="91"/>
                  </a:cubicBezTo>
                  <a:cubicBezTo>
                    <a:pt x="522" y="40"/>
                    <a:pt x="465" y="1"/>
                    <a:pt x="4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96" name="Google Shape;10907;p79">
              <a:extLst>
                <a:ext uri="{FF2B5EF4-FFF2-40B4-BE49-F238E27FC236}">
                  <a16:creationId xmlns:a16="http://schemas.microsoft.com/office/drawing/2014/main" id="{D9DE0A38-BAF2-C4AC-0C38-37B93D8D85C6}"/>
                </a:ext>
              </a:extLst>
            </p:cNvPr>
            <p:cNvSpPr/>
            <p:nvPr/>
          </p:nvSpPr>
          <p:spPr>
            <a:xfrm>
              <a:off x="8211731" y="2518409"/>
              <a:ext cx="18881" cy="13812"/>
            </a:xfrm>
            <a:custGeom>
              <a:avLst/>
              <a:gdLst/>
              <a:ahLst/>
              <a:cxnLst/>
              <a:rect l="l" t="t" r="r" b="b"/>
              <a:pathLst>
                <a:path w="596" h="436" extrusionOk="0">
                  <a:moveTo>
                    <a:pt x="208" y="0"/>
                  </a:moveTo>
                  <a:cubicBezTo>
                    <a:pt x="148" y="0"/>
                    <a:pt x="83" y="39"/>
                    <a:pt x="48" y="91"/>
                  </a:cubicBezTo>
                  <a:cubicBezTo>
                    <a:pt x="1" y="174"/>
                    <a:pt x="48" y="269"/>
                    <a:pt x="120" y="317"/>
                  </a:cubicBezTo>
                  <a:lnTo>
                    <a:pt x="334" y="424"/>
                  </a:lnTo>
                  <a:cubicBezTo>
                    <a:pt x="358" y="436"/>
                    <a:pt x="382" y="436"/>
                    <a:pt x="405" y="436"/>
                  </a:cubicBezTo>
                  <a:cubicBezTo>
                    <a:pt x="465" y="436"/>
                    <a:pt x="524" y="412"/>
                    <a:pt x="560" y="353"/>
                  </a:cubicBezTo>
                  <a:cubicBezTo>
                    <a:pt x="596" y="257"/>
                    <a:pt x="572" y="174"/>
                    <a:pt x="477" y="126"/>
                  </a:cubicBezTo>
                  <a:lnTo>
                    <a:pt x="274" y="19"/>
                  </a:lnTo>
                  <a:cubicBezTo>
                    <a:pt x="255" y="6"/>
                    <a:pt x="232" y="0"/>
                    <a:pt x="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497" name="Google Shape;10908;p79">
            <a:extLst>
              <a:ext uri="{FF2B5EF4-FFF2-40B4-BE49-F238E27FC236}">
                <a16:creationId xmlns:a16="http://schemas.microsoft.com/office/drawing/2014/main" id="{B98EB5E6-BFDB-5A3C-1444-A4835B09588A}"/>
              </a:ext>
            </a:extLst>
          </p:cNvPr>
          <p:cNvGrpSpPr/>
          <p:nvPr/>
        </p:nvGrpSpPr>
        <p:grpSpPr>
          <a:xfrm>
            <a:off x="9946977" y="3654148"/>
            <a:ext cx="542424" cy="722748"/>
            <a:chOff x="5356413" y="2413390"/>
            <a:chExt cx="271212" cy="361374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498" name="Google Shape;10909;p79">
              <a:extLst>
                <a:ext uri="{FF2B5EF4-FFF2-40B4-BE49-F238E27FC236}">
                  <a16:creationId xmlns:a16="http://schemas.microsoft.com/office/drawing/2014/main" id="{607DC9B0-111F-FBAE-76F8-067536D33764}"/>
                </a:ext>
              </a:extLst>
            </p:cNvPr>
            <p:cNvSpPr/>
            <p:nvPr/>
          </p:nvSpPr>
          <p:spPr>
            <a:xfrm>
              <a:off x="5453734" y="2525790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2" y="501"/>
                    <a:pt x="167" y="501"/>
                  </a:cubicBezTo>
                  <a:cubicBezTo>
                    <a:pt x="250" y="501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499" name="Google Shape;10910;p79">
              <a:extLst>
                <a:ext uri="{FF2B5EF4-FFF2-40B4-BE49-F238E27FC236}">
                  <a16:creationId xmlns:a16="http://schemas.microsoft.com/office/drawing/2014/main" id="{497B5C07-F64E-2DD8-9BE2-1CABD81F9EAA}"/>
                </a:ext>
              </a:extLst>
            </p:cNvPr>
            <p:cNvSpPr/>
            <p:nvPr/>
          </p:nvSpPr>
          <p:spPr>
            <a:xfrm>
              <a:off x="5521624" y="2525790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55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2" y="501"/>
                    <a:pt x="155" y="501"/>
                  </a:cubicBezTo>
                  <a:cubicBezTo>
                    <a:pt x="250" y="501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00" name="Google Shape;10911;p79">
              <a:extLst>
                <a:ext uri="{FF2B5EF4-FFF2-40B4-BE49-F238E27FC236}">
                  <a16:creationId xmlns:a16="http://schemas.microsoft.com/office/drawing/2014/main" id="{E9BC81EE-8FD8-DFDE-CD3A-2E6D89EC1A79}"/>
                </a:ext>
              </a:extLst>
            </p:cNvPr>
            <p:cNvSpPr/>
            <p:nvPr/>
          </p:nvSpPr>
          <p:spPr>
            <a:xfrm>
              <a:off x="5356413" y="2413390"/>
              <a:ext cx="271212" cy="361374"/>
            </a:xfrm>
            <a:custGeom>
              <a:avLst/>
              <a:gdLst/>
              <a:ahLst/>
              <a:cxnLst/>
              <a:rect l="l" t="t" r="r" b="b"/>
              <a:pathLst>
                <a:path w="8561" h="11407" extrusionOk="0">
                  <a:moveTo>
                    <a:pt x="4215" y="298"/>
                  </a:moveTo>
                  <a:cubicBezTo>
                    <a:pt x="4394" y="298"/>
                    <a:pt x="4560" y="381"/>
                    <a:pt x="4679" y="512"/>
                  </a:cubicBezTo>
                  <a:cubicBezTo>
                    <a:pt x="4707" y="549"/>
                    <a:pt x="4762" y="564"/>
                    <a:pt x="4813" y="564"/>
                  </a:cubicBezTo>
                  <a:cubicBezTo>
                    <a:pt x="4829" y="564"/>
                    <a:pt x="4844" y="563"/>
                    <a:pt x="4858" y="560"/>
                  </a:cubicBezTo>
                  <a:cubicBezTo>
                    <a:pt x="4965" y="512"/>
                    <a:pt x="5072" y="501"/>
                    <a:pt x="5180" y="501"/>
                  </a:cubicBezTo>
                  <a:cubicBezTo>
                    <a:pt x="5644" y="501"/>
                    <a:pt x="6037" y="834"/>
                    <a:pt x="6072" y="1310"/>
                  </a:cubicBezTo>
                  <a:cubicBezTo>
                    <a:pt x="6072" y="1370"/>
                    <a:pt x="6120" y="1429"/>
                    <a:pt x="6180" y="1453"/>
                  </a:cubicBezTo>
                  <a:cubicBezTo>
                    <a:pt x="6453" y="1560"/>
                    <a:pt x="6608" y="1822"/>
                    <a:pt x="6608" y="2120"/>
                  </a:cubicBezTo>
                  <a:cubicBezTo>
                    <a:pt x="6608" y="2525"/>
                    <a:pt x="6287" y="2846"/>
                    <a:pt x="5882" y="2846"/>
                  </a:cubicBezTo>
                  <a:cubicBezTo>
                    <a:pt x="5632" y="2846"/>
                    <a:pt x="5406" y="2715"/>
                    <a:pt x="5275" y="2501"/>
                  </a:cubicBezTo>
                  <a:cubicBezTo>
                    <a:pt x="5239" y="2465"/>
                    <a:pt x="5180" y="2429"/>
                    <a:pt x="5120" y="2429"/>
                  </a:cubicBezTo>
                  <a:cubicBezTo>
                    <a:pt x="5096" y="2429"/>
                    <a:pt x="5084" y="2429"/>
                    <a:pt x="5049" y="2441"/>
                  </a:cubicBezTo>
                  <a:cubicBezTo>
                    <a:pt x="4977" y="2489"/>
                    <a:pt x="4882" y="2501"/>
                    <a:pt x="4810" y="2501"/>
                  </a:cubicBezTo>
                  <a:cubicBezTo>
                    <a:pt x="4513" y="2501"/>
                    <a:pt x="4263" y="2263"/>
                    <a:pt x="4263" y="1953"/>
                  </a:cubicBezTo>
                  <a:cubicBezTo>
                    <a:pt x="4263" y="1905"/>
                    <a:pt x="4263" y="1858"/>
                    <a:pt x="4275" y="1822"/>
                  </a:cubicBezTo>
                  <a:cubicBezTo>
                    <a:pt x="4287" y="1774"/>
                    <a:pt x="4275" y="1715"/>
                    <a:pt x="4251" y="1691"/>
                  </a:cubicBezTo>
                  <a:cubicBezTo>
                    <a:pt x="4215" y="1644"/>
                    <a:pt x="4167" y="1632"/>
                    <a:pt x="4132" y="1608"/>
                  </a:cubicBezTo>
                  <a:cubicBezTo>
                    <a:pt x="3798" y="1584"/>
                    <a:pt x="3548" y="1310"/>
                    <a:pt x="3548" y="989"/>
                  </a:cubicBezTo>
                  <a:cubicBezTo>
                    <a:pt x="3572" y="596"/>
                    <a:pt x="3858" y="298"/>
                    <a:pt x="4215" y="298"/>
                  </a:cubicBezTo>
                  <a:close/>
                  <a:moveTo>
                    <a:pt x="6763" y="2715"/>
                  </a:moveTo>
                  <a:cubicBezTo>
                    <a:pt x="6787" y="2858"/>
                    <a:pt x="6811" y="3013"/>
                    <a:pt x="6811" y="3179"/>
                  </a:cubicBezTo>
                  <a:lnTo>
                    <a:pt x="6811" y="3370"/>
                  </a:lnTo>
                  <a:lnTo>
                    <a:pt x="6608" y="3370"/>
                  </a:lnTo>
                  <a:cubicBezTo>
                    <a:pt x="6513" y="3370"/>
                    <a:pt x="6418" y="3275"/>
                    <a:pt x="6418" y="3179"/>
                  </a:cubicBezTo>
                  <a:lnTo>
                    <a:pt x="6418" y="3025"/>
                  </a:lnTo>
                  <a:cubicBezTo>
                    <a:pt x="6549" y="2953"/>
                    <a:pt x="6668" y="2834"/>
                    <a:pt x="6763" y="2715"/>
                  </a:cubicBezTo>
                  <a:close/>
                  <a:moveTo>
                    <a:pt x="1608" y="2215"/>
                  </a:moveTo>
                  <a:cubicBezTo>
                    <a:pt x="1512" y="2513"/>
                    <a:pt x="1465" y="2810"/>
                    <a:pt x="1465" y="3144"/>
                  </a:cubicBezTo>
                  <a:lnTo>
                    <a:pt x="1465" y="3382"/>
                  </a:lnTo>
                  <a:cubicBezTo>
                    <a:pt x="1250" y="3489"/>
                    <a:pt x="1108" y="3691"/>
                    <a:pt x="1108" y="3930"/>
                  </a:cubicBezTo>
                  <a:cubicBezTo>
                    <a:pt x="1108" y="4275"/>
                    <a:pt x="1370" y="4549"/>
                    <a:pt x="1715" y="4549"/>
                  </a:cubicBezTo>
                  <a:lnTo>
                    <a:pt x="1822" y="4549"/>
                  </a:lnTo>
                  <a:lnTo>
                    <a:pt x="1822" y="4561"/>
                  </a:lnTo>
                  <a:cubicBezTo>
                    <a:pt x="1822" y="5049"/>
                    <a:pt x="1953" y="5501"/>
                    <a:pt x="2203" y="5882"/>
                  </a:cubicBezTo>
                  <a:cubicBezTo>
                    <a:pt x="2092" y="5973"/>
                    <a:pt x="1972" y="6004"/>
                    <a:pt x="1844" y="6004"/>
                  </a:cubicBezTo>
                  <a:cubicBezTo>
                    <a:pt x="1821" y="6004"/>
                    <a:pt x="1798" y="6003"/>
                    <a:pt x="1774" y="6001"/>
                  </a:cubicBezTo>
                  <a:cubicBezTo>
                    <a:pt x="1334" y="5989"/>
                    <a:pt x="953" y="5632"/>
                    <a:pt x="917" y="5180"/>
                  </a:cubicBezTo>
                  <a:lnTo>
                    <a:pt x="917" y="4989"/>
                  </a:lnTo>
                  <a:cubicBezTo>
                    <a:pt x="929" y="4811"/>
                    <a:pt x="881" y="4644"/>
                    <a:pt x="762" y="4549"/>
                  </a:cubicBezTo>
                  <a:cubicBezTo>
                    <a:pt x="631" y="4406"/>
                    <a:pt x="536" y="4215"/>
                    <a:pt x="536" y="4025"/>
                  </a:cubicBezTo>
                  <a:cubicBezTo>
                    <a:pt x="536" y="3751"/>
                    <a:pt x="691" y="3513"/>
                    <a:pt x="917" y="3394"/>
                  </a:cubicBezTo>
                  <a:cubicBezTo>
                    <a:pt x="1072" y="3310"/>
                    <a:pt x="1155" y="3120"/>
                    <a:pt x="1096" y="2941"/>
                  </a:cubicBezTo>
                  <a:cubicBezTo>
                    <a:pt x="1060" y="2834"/>
                    <a:pt x="1060" y="2727"/>
                    <a:pt x="1096" y="2620"/>
                  </a:cubicBezTo>
                  <a:cubicBezTo>
                    <a:pt x="1131" y="2429"/>
                    <a:pt x="1298" y="2286"/>
                    <a:pt x="1489" y="2239"/>
                  </a:cubicBezTo>
                  <a:cubicBezTo>
                    <a:pt x="1536" y="2215"/>
                    <a:pt x="1572" y="2215"/>
                    <a:pt x="1608" y="2215"/>
                  </a:cubicBezTo>
                  <a:close/>
                  <a:moveTo>
                    <a:pt x="6977" y="2251"/>
                  </a:moveTo>
                  <a:cubicBezTo>
                    <a:pt x="7025" y="2251"/>
                    <a:pt x="7061" y="2251"/>
                    <a:pt x="7108" y="2263"/>
                  </a:cubicBezTo>
                  <a:cubicBezTo>
                    <a:pt x="7299" y="2310"/>
                    <a:pt x="7442" y="2453"/>
                    <a:pt x="7501" y="2656"/>
                  </a:cubicBezTo>
                  <a:cubicBezTo>
                    <a:pt x="7537" y="2763"/>
                    <a:pt x="7537" y="2858"/>
                    <a:pt x="7501" y="2965"/>
                  </a:cubicBezTo>
                  <a:cubicBezTo>
                    <a:pt x="7442" y="3144"/>
                    <a:pt x="7525" y="3334"/>
                    <a:pt x="7680" y="3429"/>
                  </a:cubicBezTo>
                  <a:cubicBezTo>
                    <a:pt x="7918" y="3560"/>
                    <a:pt x="8061" y="3799"/>
                    <a:pt x="8061" y="4049"/>
                  </a:cubicBezTo>
                  <a:cubicBezTo>
                    <a:pt x="8061" y="4251"/>
                    <a:pt x="7977" y="4441"/>
                    <a:pt x="7835" y="4572"/>
                  </a:cubicBezTo>
                  <a:cubicBezTo>
                    <a:pt x="7727" y="4680"/>
                    <a:pt x="7668" y="4846"/>
                    <a:pt x="7680" y="5025"/>
                  </a:cubicBezTo>
                  <a:cubicBezTo>
                    <a:pt x="7704" y="5084"/>
                    <a:pt x="7704" y="5156"/>
                    <a:pt x="7680" y="5215"/>
                  </a:cubicBezTo>
                  <a:cubicBezTo>
                    <a:pt x="7644" y="5644"/>
                    <a:pt x="7263" y="6001"/>
                    <a:pt x="6823" y="6037"/>
                  </a:cubicBezTo>
                  <a:cubicBezTo>
                    <a:pt x="6668" y="6037"/>
                    <a:pt x="6525" y="6001"/>
                    <a:pt x="6394" y="5942"/>
                  </a:cubicBezTo>
                  <a:cubicBezTo>
                    <a:pt x="6632" y="5561"/>
                    <a:pt x="6775" y="5108"/>
                    <a:pt x="6775" y="4620"/>
                  </a:cubicBezTo>
                  <a:lnTo>
                    <a:pt x="6775" y="4608"/>
                  </a:lnTo>
                  <a:lnTo>
                    <a:pt x="6882" y="4608"/>
                  </a:lnTo>
                  <a:cubicBezTo>
                    <a:pt x="7227" y="4608"/>
                    <a:pt x="7489" y="4334"/>
                    <a:pt x="7489" y="3989"/>
                  </a:cubicBezTo>
                  <a:cubicBezTo>
                    <a:pt x="7489" y="3739"/>
                    <a:pt x="7346" y="3537"/>
                    <a:pt x="7132" y="3441"/>
                  </a:cubicBezTo>
                  <a:lnTo>
                    <a:pt x="7132" y="3179"/>
                  </a:lnTo>
                  <a:cubicBezTo>
                    <a:pt x="7132" y="2858"/>
                    <a:pt x="7085" y="2548"/>
                    <a:pt x="6977" y="2251"/>
                  </a:cubicBezTo>
                  <a:close/>
                  <a:moveTo>
                    <a:pt x="3239" y="893"/>
                  </a:moveTo>
                  <a:lnTo>
                    <a:pt x="3239" y="941"/>
                  </a:lnTo>
                  <a:cubicBezTo>
                    <a:pt x="3239" y="1370"/>
                    <a:pt x="3536" y="1763"/>
                    <a:pt x="3953" y="1870"/>
                  </a:cubicBezTo>
                  <a:lnTo>
                    <a:pt x="3953" y="1905"/>
                  </a:lnTo>
                  <a:cubicBezTo>
                    <a:pt x="3953" y="2394"/>
                    <a:pt x="4334" y="2787"/>
                    <a:pt x="4822" y="2787"/>
                  </a:cubicBezTo>
                  <a:cubicBezTo>
                    <a:pt x="4918" y="2787"/>
                    <a:pt x="4989" y="2775"/>
                    <a:pt x="5084" y="2739"/>
                  </a:cubicBezTo>
                  <a:cubicBezTo>
                    <a:pt x="5275" y="3001"/>
                    <a:pt x="5572" y="3132"/>
                    <a:pt x="5894" y="3132"/>
                  </a:cubicBezTo>
                  <a:cubicBezTo>
                    <a:pt x="5953" y="3132"/>
                    <a:pt x="6037" y="3132"/>
                    <a:pt x="6096" y="3120"/>
                  </a:cubicBezTo>
                  <a:lnTo>
                    <a:pt x="6096" y="3144"/>
                  </a:lnTo>
                  <a:cubicBezTo>
                    <a:pt x="6096" y="3429"/>
                    <a:pt x="6334" y="3668"/>
                    <a:pt x="6608" y="3668"/>
                  </a:cubicBezTo>
                  <a:lnTo>
                    <a:pt x="6882" y="3668"/>
                  </a:lnTo>
                  <a:cubicBezTo>
                    <a:pt x="7025" y="3668"/>
                    <a:pt x="7168" y="3787"/>
                    <a:pt x="7168" y="3953"/>
                  </a:cubicBezTo>
                  <a:cubicBezTo>
                    <a:pt x="7168" y="4096"/>
                    <a:pt x="7049" y="4227"/>
                    <a:pt x="6882" y="4227"/>
                  </a:cubicBezTo>
                  <a:lnTo>
                    <a:pt x="6775" y="4227"/>
                  </a:lnTo>
                  <a:lnTo>
                    <a:pt x="6775" y="4215"/>
                  </a:lnTo>
                  <a:cubicBezTo>
                    <a:pt x="6775" y="4132"/>
                    <a:pt x="6704" y="4049"/>
                    <a:pt x="6608" y="4049"/>
                  </a:cubicBezTo>
                  <a:cubicBezTo>
                    <a:pt x="6525" y="4049"/>
                    <a:pt x="6453" y="4132"/>
                    <a:pt x="6453" y="4215"/>
                  </a:cubicBezTo>
                  <a:lnTo>
                    <a:pt x="6453" y="4572"/>
                  </a:lnTo>
                  <a:cubicBezTo>
                    <a:pt x="6453" y="5763"/>
                    <a:pt x="5477" y="6716"/>
                    <a:pt x="4310" y="6716"/>
                  </a:cubicBezTo>
                  <a:cubicBezTo>
                    <a:pt x="4289" y="6716"/>
                    <a:pt x="4268" y="6717"/>
                    <a:pt x="4247" y="6717"/>
                  </a:cubicBezTo>
                  <a:cubicBezTo>
                    <a:pt x="3086" y="6717"/>
                    <a:pt x="2167" y="5754"/>
                    <a:pt x="2167" y="4584"/>
                  </a:cubicBezTo>
                  <a:lnTo>
                    <a:pt x="2167" y="4227"/>
                  </a:lnTo>
                  <a:cubicBezTo>
                    <a:pt x="2167" y="4144"/>
                    <a:pt x="2084" y="4072"/>
                    <a:pt x="2001" y="4072"/>
                  </a:cubicBezTo>
                  <a:cubicBezTo>
                    <a:pt x="1905" y="4072"/>
                    <a:pt x="1834" y="4144"/>
                    <a:pt x="1834" y="4227"/>
                  </a:cubicBezTo>
                  <a:lnTo>
                    <a:pt x="1834" y="4251"/>
                  </a:lnTo>
                  <a:lnTo>
                    <a:pt x="1727" y="4251"/>
                  </a:lnTo>
                  <a:cubicBezTo>
                    <a:pt x="1584" y="4251"/>
                    <a:pt x="1453" y="4132"/>
                    <a:pt x="1453" y="3965"/>
                  </a:cubicBezTo>
                  <a:cubicBezTo>
                    <a:pt x="1453" y="3810"/>
                    <a:pt x="1572" y="3679"/>
                    <a:pt x="1727" y="3679"/>
                  </a:cubicBezTo>
                  <a:lnTo>
                    <a:pt x="2001" y="3679"/>
                  </a:lnTo>
                  <a:cubicBezTo>
                    <a:pt x="2286" y="3679"/>
                    <a:pt x="2524" y="3441"/>
                    <a:pt x="2524" y="3156"/>
                  </a:cubicBezTo>
                  <a:cubicBezTo>
                    <a:pt x="2524" y="2667"/>
                    <a:pt x="2715" y="2191"/>
                    <a:pt x="3084" y="1846"/>
                  </a:cubicBezTo>
                  <a:cubicBezTo>
                    <a:pt x="3155" y="1786"/>
                    <a:pt x="3155" y="1691"/>
                    <a:pt x="3084" y="1608"/>
                  </a:cubicBezTo>
                  <a:cubicBezTo>
                    <a:pt x="3054" y="1572"/>
                    <a:pt x="3013" y="1554"/>
                    <a:pt x="2969" y="1554"/>
                  </a:cubicBezTo>
                  <a:cubicBezTo>
                    <a:pt x="2926" y="1554"/>
                    <a:pt x="2882" y="1572"/>
                    <a:pt x="2846" y="1608"/>
                  </a:cubicBezTo>
                  <a:cubicBezTo>
                    <a:pt x="2417" y="2013"/>
                    <a:pt x="2179" y="2560"/>
                    <a:pt x="2179" y="3156"/>
                  </a:cubicBezTo>
                  <a:cubicBezTo>
                    <a:pt x="2179" y="3263"/>
                    <a:pt x="2084" y="3358"/>
                    <a:pt x="1989" y="3358"/>
                  </a:cubicBezTo>
                  <a:lnTo>
                    <a:pt x="1786" y="3358"/>
                  </a:lnTo>
                  <a:lnTo>
                    <a:pt x="1786" y="3179"/>
                  </a:lnTo>
                  <a:cubicBezTo>
                    <a:pt x="1786" y="2191"/>
                    <a:pt x="2358" y="1310"/>
                    <a:pt x="3239" y="893"/>
                  </a:cubicBezTo>
                  <a:close/>
                  <a:moveTo>
                    <a:pt x="5227" y="6894"/>
                  </a:moveTo>
                  <a:lnTo>
                    <a:pt x="5227" y="7251"/>
                  </a:lnTo>
                  <a:cubicBezTo>
                    <a:pt x="5227" y="7359"/>
                    <a:pt x="5215" y="7454"/>
                    <a:pt x="5168" y="7561"/>
                  </a:cubicBezTo>
                  <a:cubicBezTo>
                    <a:pt x="5144" y="7656"/>
                    <a:pt x="5180" y="7740"/>
                    <a:pt x="5275" y="7775"/>
                  </a:cubicBezTo>
                  <a:cubicBezTo>
                    <a:pt x="5287" y="7775"/>
                    <a:pt x="5322" y="7787"/>
                    <a:pt x="5334" y="7787"/>
                  </a:cubicBezTo>
                  <a:cubicBezTo>
                    <a:pt x="5406" y="7787"/>
                    <a:pt x="5465" y="7740"/>
                    <a:pt x="5501" y="7680"/>
                  </a:cubicBezTo>
                  <a:cubicBezTo>
                    <a:pt x="5537" y="7549"/>
                    <a:pt x="5572" y="7418"/>
                    <a:pt x="5572" y="7263"/>
                  </a:cubicBezTo>
                  <a:lnTo>
                    <a:pt x="5572" y="7192"/>
                  </a:lnTo>
                  <a:cubicBezTo>
                    <a:pt x="5930" y="7251"/>
                    <a:pt x="6299" y="7359"/>
                    <a:pt x="6644" y="7478"/>
                  </a:cubicBezTo>
                  <a:cubicBezTo>
                    <a:pt x="6644" y="7478"/>
                    <a:pt x="6656" y="7478"/>
                    <a:pt x="6656" y="7489"/>
                  </a:cubicBezTo>
                  <a:cubicBezTo>
                    <a:pt x="6561" y="8037"/>
                    <a:pt x="6299" y="8573"/>
                    <a:pt x="5882" y="8978"/>
                  </a:cubicBezTo>
                  <a:cubicBezTo>
                    <a:pt x="5453" y="9383"/>
                    <a:pt x="4906" y="9585"/>
                    <a:pt x="4310" y="9585"/>
                  </a:cubicBezTo>
                  <a:cubicBezTo>
                    <a:pt x="3727" y="9585"/>
                    <a:pt x="3155" y="9371"/>
                    <a:pt x="2727" y="8978"/>
                  </a:cubicBezTo>
                  <a:cubicBezTo>
                    <a:pt x="2298" y="8597"/>
                    <a:pt x="2048" y="8049"/>
                    <a:pt x="1989" y="7478"/>
                  </a:cubicBezTo>
                  <a:cubicBezTo>
                    <a:pt x="1989" y="7478"/>
                    <a:pt x="1989" y="7454"/>
                    <a:pt x="2001" y="7454"/>
                  </a:cubicBezTo>
                  <a:cubicBezTo>
                    <a:pt x="2346" y="7347"/>
                    <a:pt x="2715" y="7251"/>
                    <a:pt x="3072" y="7180"/>
                  </a:cubicBezTo>
                  <a:lnTo>
                    <a:pt x="3072" y="7251"/>
                  </a:lnTo>
                  <a:cubicBezTo>
                    <a:pt x="3072" y="7942"/>
                    <a:pt x="3620" y="8490"/>
                    <a:pt x="4310" y="8490"/>
                  </a:cubicBezTo>
                  <a:cubicBezTo>
                    <a:pt x="4525" y="8490"/>
                    <a:pt x="4739" y="8430"/>
                    <a:pt x="4929" y="8323"/>
                  </a:cubicBezTo>
                  <a:cubicBezTo>
                    <a:pt x="5001" y="8275"/>
                    <a:pt x="5037" y="8168"/>
                    <a:pt x="4989" y="8097"/>
                  </a:cubicBezTo>
                  <a:cubicBezTo>
                    <a:pt x="4956" y="8048"/>
                    <a:pt x="4901" y="8015"/>
                    <a:pt x="4843" y="8015"/>
                  </a:cubicBezTo>
                  <a:cubicBezTo>
                    <a:pt x="4816" y="8015"/>
                    <a:pt x="4789" y="8022"/>
                    <a:pt x="4763" y="8037"/>
                  </a:cubicBezTo>
                  <a:cubicBezTo>
                    <a:pt x="4632" y="8109"/>
                    <a:pt x="4465" y="8156"/>
                    <a:pt x="4322" y="8156"/>
                  </a:cubicBezTo>
                  <a:cubicBezTo>
                    <a:pt x="3834" y="8156"/>
                    <a:pt x="3417" y="7751"/>
                    <a:pt x="3417" y="7251"/>
                  </a:cubicBezTo>
                  <a:lnTo>
                    <a:pt x="3417" y="6894"/>
                  </a:lnTo>
                  <a:cubicBezTo>
                    <a:pt x="3691" y="7001"/>
                    <a:pt x="3989" y="7061"/>
                    <a:pt x="4322" y="7061"/>
                  </a:cubicBezTo>
                  <a:cubicBezTo>
                    <a:pt x="4644" y="7061"/>
                    <a:pt x="4941" y="7001"/>
                    <a:pt x="5227" y="6894"/>
                  </a:cubicBezTo>
                  <a:close/>
                  <a:moveTo>
                    <a:pt x="4203" y="0"/>
                  </a:moveTo>
                  <a:cubicBezTo>
                    <a:pt x="3834" y="0"/>
                    <a:pt x="3501" y="215"/>
                    <a:pt x="3334" y="524"/>
                  </a:cubicBezTo>
                  <a:cubicBezTo>
                    <a:pt x="2620" y="774"/>
                    <a:pt x="2060" y="1298"/>
                    <a:pt x="1727" y="1953"/>
                  </a:cubicBezTo>
                  <a:cubicBezTo>
                    <a:pt x="1687" y="1948"/>
                    <a:pt x="1646" y="1945"/>
                    <a:pt x="1602" y="1945"/>
                  </a:cubicBezTo>
                  <a:cubicBezTo>
                    <a:pt x="1541" y="1945"/>
                    <a:pt x="1475" y="1951"/>
                    <a:pt x="1405" y="1965"/>
                  </a:cubicBezTo>
                  <a:cubicBezTo>
                    <a:pt x="1096" y="2048"/>
                    <a:pt x="834" y="2286"/>
                    <a:pt x="762" y="2596"/>
                  </a:cubicBezTo>
                  <a:cubicBezTo>
                    <a:pt x="715" y="2763"/>
                    <a:pt x="715" y="2941"/>
                    <a:pt x="762" y="3084"/>
                  </a:cubicBezTo>
                  <a:cubicBezTo>
                    <a:pt x="774" y="3120"/>
                    <a:pt x="762" y="3144"/>
                    <a:pt x="738" y="3144"/>
                  </a:cubicBezTo>
                  <a:cubicBezTo>
                    <a:pt x="393" y="3322"/>
                    <a:pt x="179" y="3679"/>
                    <a:pt x="179" y="4072"/>
                  </a:cubicBezTo>
                  <a:cubicBezTo>
                    <a:pt x="179" y="4346"/>
                    <a:pt x="298" y="4620"/>
                    <a:pt x="512" y="4822"/>
                  </a:cubicBezTo>
                  <a:cubicBezTo>
                    <a:pt x="560" y="4870"/>
                    <a:pt x="560" y="4965"/>
                    <a:pt x="560" y="4989"/>
                  </a:cubicBezTo>
                  <a:cubicBezTo>
                    <a:pt x="536" y="5084"/>
                    <a:pt x="536" y="5168"/>
                    <a:pt x="560" y="5263"/>
                  </a:cubicBezTo>
                  <a:cubicBezTo>
                    <a:pt x="619" y="5858"/>
                    <a:pt x="1131" y="6346"/>
                    <a:pt x="1727" y="6370"/>
                  </a:cubicBezTo>
                  <a:lnTo>
                    <a:pt x="1774" y="6370"/>
                  </a:lnTo>
                  <a:cubicBezTo>
                    <a:pt x="1989" y="6370"/>
                    <a:pt x="2191" y="6311"/>
                    <a:pt x="2370" y="6227"/>
                  </a:cubicBezTo>
                  <a:cubicBezTo>
                    <a:pt x="2560" y="6454"/>
                    <a:pt x="2786" y="6632"/>
                    <a:pt x="3024" y="6775"/>
                  </a:cubicBezTo>
                  <a:lnTo>
                    <a:pt x="3024" y="6882"/>
                  </a:lnTo>
                  <a:cubicBezTo>
                    <a:pt x="2620" y="6954"/>
                    <a:pt x="2227" y="7049"/>
                    <a:pt x="1846" y="7180"/>
                  </a:cubicBezTo>
                  <a:cubicBezTo>
                    <a:pt x="1703" y="7228"/>
                    <a:pt x="1608" y="7359"/>
                    <a:pt x="1608" y="7501"/>
                  </a:cubicBezTo>
                  <a:lnTo>
                    <a:pt x="941" y="7740"/>
                  </a:lnTo>
                  <a:cubicBezTo>
                    <a:pt x="381" y="7942"/>
                    <a:pt x="0" y="8478"/>
                    <a:pt x="0" y="9085"/>
                  </a:cubicBezTo>
                  <a:lnTo>
                    <a:pt x="0" y="11240"/>
                  </a:lnTo>
                  <a:cubicBezTo>
                    <a:pt x="0" y="11335"/>
                    <a:pt x="84" y="11407"/>
                    <a:pt x="167" y="11407"/>
                  </a:cubicBezTo>
                  <a:cubicBezTo>
                    <a:pt x="262" y="11407"/>
                    <a:pt x="334" y="11335"/>
                    <a:pt x="334" y="11240"/>
                  </a:cubicBezTo>
                  <a:lnTo>
                    <a:pt x="334" y="9085"/>
                  </a:lnTo>
                  <a:cubicBezTo>
                    <a:pt x="334" y="8621"/>
                    <a:pt x="619" y="8216"/>
                    <a:pt x="1048" y="8073"/>
                  </a:cubicBezTo>
                  <a:lnTo>
                    <a:pt x="1655" y="7859"/>
                  </a:lnTo>
                  <a:cubicBezTo>
                    <a:pt x="1774" y="8394"/>
                    <a:pt x="2036" y="8894"/>
                    <a:pt x="2465" y="9275"/>
                  </a:cubicBezTo>
                  <a:cubicBezTo>
                    <a:pt x="2905" y="9692"/>
                    <a:pt x="3489" y="9930"/>
                    <a:pt x="4096" y="9978"/>
                  </a:cubicBezTo>
                  <a:lnTo>
                    <a:pt x="4096" y="11240"/>
                  </a:lnTo>
                  <a:cubicBezTo>
                    <a:pt x="4096" y="11335"/>
                    <a:pt x="4167" y="11407"/>
                    <a:pt x="4263" y="11407"/>
                  </a:cubicBezTo>
                  <a:cubicBezTo>
                    <a:pt x="4346" y="11407"/>
                    <a:pt x="4418" y="11335"/>
                    <a:pt x="4418" y="11240"/>
                  </a:cubicBezTo>
                  <a:lnTo>
                    <a:pt x="4418" y="9978"/>
                  </a:lnTo>
                  <a:cubicBezTo>
                    <a:pt x="5037" y="9930"/>
                    <a:pt x="5596" y="9692"/>
                    <a:pt x="6061" y="9275"/>
                  </a:cubicBezTo>
                  <a:cubicBezTo>
                    <a:pt x="6477" y="8906"/>
                    <a:pt x="6739" y="8418"/>
                    <a:pt x="6858" y="7859"/>
                  </a:cubicBezTo>
                  <a:lnTo>
                    <a:pt x="7477" y="8073"/>
                  </a:lnTo>
                  <a:cubicBezTo>
                    <a:pt x="7906" y="8216"/>
                    <a:pt x="8192" y="8632"/>
                    <a:pt x="8192" y="9085"/>
                  </a:cubicBezTo>
                  <a:lnTo>
                    <a:pt x="8192" y="11240"/>
                  </a:lnTo>
                  <a:cubicBezTo>
                    <a:pt x="8192" y="11335"/>
                    <a:pt x="8263" y="11407"/>
                    <a:pt x="8347" y="11407"/>
                  </a:cubicBezTo>
                  <a:cubicBezTo>
                    <a:pt x="8442" y="11407"/>
                    <a:pt x="8513" y="11335"/>
                    <a:pt x="8513" y="11240"/>
                  </a:cubicBezTo>
                  <a:lnTo>
                    <a:pt x="8513" y="9085"/>
                  </a:lnTo>
                  <a:cubicBezTo>
                    <a:pt x="8561" y="8442"/>
                    <a:pt x="8192" y="7906"/>
                    <a:pt x="7620" y="7716"/>
                  </a:cubicBezTo>
                  <a:lnTo>
                    <a:pt x="6954" y="7478"/>
                  </a:lnTo>
                  <a:cubicBezTo>
                    <a:pt x="6954" y="7323"/>
                    <a:pt x="6870" y="7192"/>
                    <a:pt x="6715" y="7144"/>
                  </a:cubicBezTo>
                  <a:cubicBezTo>
                    <a:pt x="6334" y="7013"/>
                    <a:pt x="5942" y="6906"/>
                    <a:pt x="5537" y="6847"/>
                  </a:cubicBezTo>
                  <a:lnTo>
                    <a:pt x="5537" y="6751"/>
                  </a:lnTo>
                  <a:cubicBezTo>
                    <a:pt x="5799" y="6597"/>
                    <a:pt x="6013" y="6418"/>
                    <a:pt x="6192" y="6192"/>
                  </a:cubicBezTo>
                  <a:cubicBezTo>
                    <a:pt x="6370" y="6299"/>
                    <a:pt x="6584" y="6346"/>
                    <a:pt x="6787" y="6346"/>
                  </a:cubicBezTo>
                  <a:lnTo>
                    <a:pt x="6834" y="6346"/>
                  </a:lnTo>
                  <a:cubicBezTo>
                    <a:pt x="7442" y="6311"/>
                    <a:pt x="7954" y="5835"/>
                    <a:pt x="8013" y="5227"/>
                  </a:cubicBezTo>
                  <a:cubicBezTo>
                    <a:pt x="8025" y="5132"/>
                    <a:pt x="8025" y="5049"/>
                    <a:pt x="8013" y="4965"/>
                  </a:cubicBezTo>
                  <a:cubicBezTo>
                    <a:pt x="8013" y="4930"/>
                    <a:pt x="8001" y="4846"/>
                    <a:pt x="8061" y="4799"/>
                  </a:cubicBezTo>
                  <a:cubicBezTo>
                    <a:pt x="8263" y="4608"/>
                    <a:pt x="8382" y="4322"/>
                    <a:pt x="8382" y="4037"/>
                  </a:cubicBezTo>
                  <a:cubicBezTo>
                    <a:pt x="8382" y="3644"/>
                    <a:pt x="8180" y="3287"/>
                    <a:pt x="7835" y="3108"/>
                  </a:cubicBezTo>
                  <a:cubicBezTo>
                    <a:pt x="7823" y="3096"/>
                    <a:pt x="7799" y="3072"/>
                    <a:pt x="7799" y="3048"/>
                  </a:cubicBezTo>
                  <a:cubicBezTo>
                    <a:pt x="7847" y="2894"/>
                    <a:pt x="7847" y="2727"/>
                    <a:pt x="7799" y="2560"/>
                  </a:cubicBezTo>
                  <a:cubicBezTo>
                    <a:pt x="7716" y="2251"/>
                    <a:pt x="7466" y="2013"/>
                    <a:pt x="7168" y="1941"/>
                  </a:cubicBezTo>
                  <a:cubicBezTo>
                    <a:pt x="7107" y="1924"/>
                    <a:pt x="7052" y="1913"/>
                    <a:pt x="6999" y="1913"/>
                  </a:cubicBezTo>
                  <a:cubicBezTo>
                    <a:pt x="6980" y="1913"/>
                    <a:pt x="6961" y="1914"/>
                    <a:pt x="6942" y="1917"/>
                  </a:cubicBezTo>
                  <a:cubicBezTo>
                    <a:pt x="6882" y="1608"/>
                    <a:pt x="6692" y="1322"/>
                    <a:pt x="6406" y="1179"/>
                  </a:cubicBezTo>
                  <a:cubicBezTo>
                    <a:pt x="6299" y="596"/>
                    <a:pt x="5799" y="167"/>
                    <a:pt x="5180" y="167"/>
                  </a:cubicBezTo>
                  <a:cubicBezTo>
                    <a:pt x="5060" y="167"/>
                    <a:pt x="4941" y="179"/>
                    <a:pt x="4822" y="227"/>
                  </a:cubicBezTo>
                  <a:cubicBezTo>
                    <a:pt x="4644" y="72"/>
                    <a:pt x="4441" y="0"/>
                    <a:pt x="4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01" name="Google Shape;10912;p79">
              <a:extLst>
                <a:ext uri="{FF2B5EF4-FFF2-40B4-BE49-F238E27FC236}">
                  <a16:creationId xmlns:a16="http://schemas.microsoft.com/office/drawing/2014/main" id="{00A54B23-E487-2926-E7C2-BFA575C71E73}"/>
                </a:ext>
              </a:extLst>
            </p:cNvPr>
            <p:cNvSpPr/>
            <p:nvPr/>
          </p:nvSpPr>
          <p:spPr>
            <a:xfrm>
              <a:off x="5459373" y="2530701"/>
              <a:ext cx="66813" cy="72832"/>
            </a:xfrm>
            <a:custGeom>
              <a:avLst/>
              <a:gdLst/>
              <a:ahLst/>
              <a:cxnLst/>
              <a:rect l="l" t="t" r="r" b="b"/>
              <a:pathLst>
                <a:path w="2109" h="2299" extrusionOk="0">
                  <a:moveTo>
                    <a:pt x="1060" y="346"/>
                  </a:moveTo>
                  <a:cubicBezTo>
                    <a:pt x="1263" y="346"/>
                    <a:pt x="1429" y="512"/>
                    <a:pt x="1429" y="727"/>
                  </a:cubicBezTo>
                  <a:cubicBezTo>
                    <a:pt x="1429" y="929"/>
                    <a:pt x="1263" y="1096"/>
                    <a:pt x="1060" y="1096"/>
                  </a:cubicBezTo>
                  <a:cubicBezTo>
                    <a:pt x="846" y="1096"/>
                    <a:pt x="679" y="929"/>
                    <a:pt x="679" y="727"/>
                  </a:cubicBezTo>
                  <a:cubicBezTo>
                    <a:pt x="679" y="512"/>
                    <a:pt x="846" y="346"/>
                    <a:pt x="1060" y="346"/>
                  </a:cubicBezTo>
                  <a:close/>
                  <a:moveTo>
                    <a:pt x="1775" y="1417"/>
                  </a:moveTo>
                  <a:cubicBezTo>
                    <a:pt x="1679" y="1739"/>
                    <a:pt x="1394" y="1965"/>
                    <a:pt x="1060" y="1965"/>
                  </a:cubicBezTo>
                  <a:cubicBezTo>
                    <a:pt x="715" y="1965"/>
                    <a:pt x="429" y="1727"/>
                    <a:pt x="358" y="1417"/>
                  </a:cubicBezTo>
                  <a:close/>
                  <a:moveTo>
                    <a:pt x="1060" y="0"/>
                  </a:moveTo>
                  <a:cubicBezTo>
                    <a:pt x="667" y="0"/>
                    <a:pt x="358" y="322"/>
                    <a:pt x="358" y="703"/>
                  </a:cubicBezTo>
                  <a:cubicBezTo>
                    <a:pt x="358" y="834"/>
                    <a:pt x="406" y="977"/>
                    <a:pt x="465" y="1072"/>
                  </a:cubicBezTo>
                  <a:lnTo>
                    <a:pt x="167" y="1072"/>
                  </a:lnTo>
                  <a:cubicBezTo>
                    <a:pt x="72" y="1072"/>
                    <a:pt x="1" y="1155"/>
                    <a:pt x="1" y="1239"/>
                  </a:cubicBezTo>
                  <a:cubicBezTo>
                    <a:pt x="1" y="1822"/>
                    <a:pt x="477" y="2298"/>
                    <a:pt x="1060" y="2298"/>
                  </a:cubicBezTo>
                  <a:cubicBezTo>
                    <a:pt x="1632" y="2298"/>
                    <a:pt x="2108" y="1822"/>
                    <a:pt x="2108" y="1239"/>
                  </a:cubicBezTo>
                  <a:cubicBezTo>
                    <a:pt x="2108" y="1155"/>
                    <a:pt x="2037" y="1072"/>
                    <a:pt x="1953" y="1072"/>
                  </a:cubicBezTo>
                  <a:lnTo>
                    <a:pt x="1656" y="1072"/>
                  </a:lnTo>
                  <a:cubicBezTo>
                    <a:pt x="1715" y="977"/>
                    <a:pt x="1751" y="834"/>
                    <a:pt x="1751" y="703"/>
                  </a:cubicBezTo>
                  <a:cubicBezTo>
                    <a:pt x="1751" y="322"/>
                    <a:pt x="1441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02" name="Google Shape;10913;p79">
              <a:extLst>
                <a:ext uri="{FF2B5EF4-FFF2-40B4-BE49-F238E27FC236}">
                  <a16:creationId xmlns:a16="http://schemas.microsoft.com/office/drawing/2014/main" id="{9E3E8944-57A4-EACC-80C9-EF42B2A4A8C8}"/>
                </a:ext>
              </a:extLst>
            </p:cNvPr>
            <p:cNvSpPr/>
            <p:nvPr/>
          </p:nvSpPr>
          <p:spPr>
            <a:xfrm>
              <a:off x="5446923" y="2502854"/>
              <a:ext cx="23792" cy="16188"/>
            </a:xfrm>
            <a:custGeom>
              <a:avLst/>
              <a:gdLst/>
              <a:ahLst/>
              <a:cxnLst/>
              <a:rect l="l" t="t" r="r" b="b"/>
              <a:pathLst>
                <a:path w="751" h="511" extrusionOk="0">
                  <a:moveTo>
                    <a:pt x="560" y="1"/>
                  </a:moveTo>
                  <a:cubicBezTo>
                    <a:pt x="534" y="1"/>
                    <a:pt x="506" y="7"/>
                    <a:pt x="477" y="22"/>
                  </a:cubicBezTo>
                  <a:lnTo>
                    <a:pt x="120" y="201"/>
                  </a:lnTo>
                  <a:cubicBezTo>
                    <a:pt x="37" y="248"/>
                    <a:pt x="1" y="355"/>
                    <a:pt x="48" y="427"/>
                  </a:cubicBezTo>
                  <a:cubicBezTo>
                    <a:pt x="84" y="486"/>
                    <a:pt x="132" y="510"/>
                    <a:pt x="203" y="510"/>
                  </a:cubicBezTo>
                  <a:cubicBezTo>
                    <a:pt x="227" y="510"/>
                    <a:pt x="239" y="510"/>
                    <a:pt x="275" y="498"/>
                  </a:cubicBezTo>
                  <a:lnTo>
                    <a:pt x="632" y="320"/>
                  </a:lnTo>
                  <a:cubicBezTo>
                    <a:pt x="715" y="272"/>
                    <a:pt x="751" y="165"/>
                    <a:pt x="703" y="93"/>
                  </a:cubicBezTo>
                  <a:cubicBezTo>
                    <a:pt x="670" y="36"/>
                    <a:pt x="620" y="1"/>
                    <a:pt x="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503" name="Google Shape;10914;p79">
            <a:extLst>
              <a:ext uri="{FF2B5EF4-FFF2-40B4-BE49-F238E27FC236}">
                <a16:creationId xmlns:a16="http://schemas.microsoft.com/office/drawing/2014/main" id="{90BF9CDE-3657-EC02-D8B9-1BE2F7803DE6}"/>
              </a:ext>
            </a:extLst>
          </p:cNvPr>
          <p:cNvGrpSpPr/>
          <p:nvPr/>
        </p:nvGrpSpPr>
        <p:grpSpPr>
          <a:xfrm>
            <a:off x="11744627" y="3651866"/>
            <a:ext cx="542488" cy="721988"/>
            <a:chOff x="6255238" y="2412249"/>
            <a:chExt cx="271244" cy="360994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504" name="Google Shape;10915;p79">
              <a:extLst>
                <a:ext uri="{FF2B5EF4-FFF2-40B4-BE49-F238E27FC236}">
                  <a16:creationId xmlns:a16="http://schemas.microsoft.com/office/drawing/2014/main" id="{B25FCBCA-5BC3-7C79-6C2C-A16179BF6767}"/>
                </a:ext>
              </a:extLst>
            </p:cNvPr>
            <p:cNvSpPr/>
            <p:nvPr/>
          </p:nvSpPr>
          <p:spPr>
            <a:xfrm>
              <a:off x="6351799" y="2554080"/>
              <a:ext cx="10613" cy="15872"/>
            </a:xfrm>
            <a:custGeom>
              <a:avLst/>
              <a:gdLst/>
              <a:ahLst/>
              <a:cxnLst/>
              <a:rect l="l" t="t" r="r" b="b"/>
              <a:pathLst>
                <a:path w="335" h="501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01"/>
                    <a:pt x="168" y="501"/>
                  </a:cubicBezTo>
                  <a:cubicBezTo>
                    <a:pt x="251" y="501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05" name="Google Shape;10916;p79">
              <a:extLst>
                <a:ext uri="{FF2B5EF4-FFF2-40B4-BE49-F238E27FC236}">
                  <a16:creationId xmlns:a16="http://schemas.microsoft.com/office/drawing/2014/main" id="{55C1B734-C666-E0D6-60E3-C923FD0F13F1}"/>
                </a:ext>
              </a:extLst>
            </p:cNvPr>
            <p:cNvSpPr/>
            <p:nvPr/>
          </p:nvSpPr>
          <p:spPr>
            <a:xfrm>
              <a:off x="6419720" y="2554080"/>
              <a:ext cx="10581" cy="1587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0"/>
                  </a:moveTo>
                  <a:cubicBezTo>
                    <a:pt x="71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1" y="501"/>
                    <a:pt x="167" y="501"/>
                  </a:cubicBezTo>
                  <a:cubicBezTo>
                    <a:pt x="250" y="501"/>
                    <a:pt x="321" y="429"/>
                    <a:pt x="321" y="346"/>
                  </a:cubicBezTo>
                  <a:lnTo>
                    <a:pt x="321" y="167"/>
                  </a:lnTo>
                  <a:cubicBezTo>
                    <a:pt x="333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06" name="Google Shape;10917;p79">
              <a:extLst>
                <a:ext uri="{FF2B5EF4-FFF2-40B4-BE49-F238E27FC236}">
                  <a16:creationId xmlns:a16="http://schemas.microsoft.com/office/drawing/2014/main" id="{6EACE161-CEFE-4F0D-1606-6A5D681B1CCD}"/>
                </a:ext>
              </a:extLst>
            </p:cNvPr>
            <p:cNvSpPr/>
            <p:nvPr/>
          </p:nvSpPr>
          <p:spPr>
            <a:xfrm>
              <a:off x="6368399" y="2593775"/>
              <a:ext cx="45302" cy="15777"/>
            </a:xfrm>
            <a:custGeom>
              <a:avLst/>
              <a:gdLst/>
              <a:ahLst/>
              <a:cxnLst/>
              <a:rect l="l" t="t" r="r" b="b"/>
              <a:pathLst>
                <a:path w="1430" h="498" extrusionOk="0">
                  <a:moveTo>
                    <a:pt x="179" y="1"/>
                  </a:moveTo>
                  <a:cubicBezTo>
                    <a:pt x="135" y="1"/>
                    <a:pt x="90" y="15"/>
                    <a:pt x="60" y="45"/>
                  </a:cubicBezTo>
                  <a:cubicBezTo>
                    <a:pt x="1" y="105"/>
                    <a:pt x="1" y="224"/>
                    <a:pt x="60" y="283"/>
                  </a:cubicBezTo>
                  <a:cubicBezTo>
                    <a:pt x="203" y="426"/>
                    <a:pt x="441" y="498"/>
                    <a:pt x="715" y="498"/>
                  </a:cubicBezTo>
                  <a:cubicBezTo>
                    <a:pt x="977" y="498"/>
                    <a:pt x="1215" y="414"/>
                    <a:pt x="1370" y="283"/>
                  </a:cubicBezTo>
                  <a:cubicBezTo>
                    <a:pt x="1430" y="200"/>
                    <a:pt x="1430" y="105"/>
                    <a:pt x="1370" y="45"/>
                  </a:cubicBezTo>
                  <a:cubicBezTo>
                    <a:pt x="1340" y="15"/>
                    <a:pt x="1299" y="1"/>
                    <a:pt x="1255" y="1"/>
                  </a:cubicBezTo>
                  <a:cubicBezTo>
                    <a:pt x="1212" y="1"/>
                    <a:pt x="1168" y="15"/>
                    <a:pt x="1132" y="45"/>
                  </a:cubicBezTo>
                  <a:cubicBezTo>
                    <a:pt x="1072" y="105"/>
                    <a:pt x="918" y="176"/>
                    <a:pt x="715" y="176"/>
                  </a:cubicBezTo>
                  <a:cubicBezTo>
                    <a:pt x="501" y="176"/>
                    <a:pt x="358" y="105"/>
                    <a:pt x="298" y="45"/>
                  </a:cubicBezTo>
                  <a:cubicBezTo>
                    <a:pt x="269" y="15"/>
                    <a:pt x="224" y="1"/>
                    <a:pt x="1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07" name="Google Shape;10918;p79">
              <a:extLst>
                <a:ext uri="{FF2B5EF4-FFF2-40B4-BE49-F238E27FC236}">
                  <a16:creationId xmlns:a16="http://schemas.microsoft.com/office/drawing/2014/main" id="{B3A4CF8B-01F7-372E-ED43-900332CA405A}"/>
                </a:ext>
              </a:extLst>
            </p:cNvPr>
            <p:cNvSpPr/>
            <p:nvPr/>
          </p:nvSpPr>
          <p:spPr>
            <a:xfrm>
              <a:off x="6255238" y="2412249"/>
              <a:ext cx="271244" cy="360994"/>
            </a:xfrm>
            <a:custGeom>
              <a:avLst/>
              <a:gdLst/>
              <a:ahLst/>
              <a:cxnLst/>
              <a:rect l="l" t="t" r="r" b="b"/>
              <a:pathLst>
                <a:path w="8562" h="11395" extrusionOk="0">
                  <a:moveTo>
                    <a:pt x="4287" y="334"/>
                  </a:moveTo>
                  <a:cubicBezTo>
                    <a:pt x="5621" y="334"/>
                    <a:pt x="6442" y="751"/>
                    <a:pt x="6442" y="1072"/>
                  </a:cubicBezTo>
                  <a:lnTo>
                    <a:pt x="6442" y="1489"/>
                  </a:lnTo>
                  <a:cubicBezTo>
                    <a:pt x="5823" y="1215"/>
                    <a:pt x="5073" y="1084"/>
                    <a:pt x="4287" y="1084"/>
                  </a:cubicBezTo>
                  <a:cubicBezTo>
                    <a:pt x="3501" y="1084"/>
                    <a:pt x="2763" y="1227"/>
                    <a:pt x="2132" y="1489"/>
                  </a:cubicBezTo>
                  <a:lnTo>
                    <a:pt x="2132" y="1072"/>
                  </a:lnTo>
                  <a:cubicBezTo>
                    <a:pt x="2132" y="775"/>
                    <a:pt x="2942" y="334"/>
                    <a:pt x="4287" y="334"/>
                  </a:cubicBezTo>
                  <a:close/>
                  <a:moveTo>
                    <a:pt x="4299" y="1394"/>
                  </a:moveTo>
                  <a:cubicBezTo>
                    <a:pt x="5263" y="1394"/>
                    <a:pt x="6168" y="1632"/>
                    <a:pt x="6859" y="2049"/>
                  </a:cubicBezTo>
                  <a:cubicBezTo>
                    <a:pt x="7514" y="2453"/>
                    <a:pt x="7871" y="2989"/>
                    <a:pt x="7871" y="3549"/>
                  </a:cubicBezTo>
                  <a:cubicBezTo>
                    <a:pt x="7871" y="3882"/>
                    <a:pt x="7740" y="4204"/>
                    <a:pt x="7478" y="4501"/>
                  </a:cubicBezTo>
                  <a:lnTo>
                    <a:pt x="7478" y="3549"/>
                  </a:lnTo>
                  <a:cubicBezTo>
                    <a:pt x="7478" y="3084"/>
                    <a:pt x="7180" y="2656"/>
                    <a:pt x="6633" y="2334"/>
                  </a:cubicBezTo>
                  <a:cubicBezTo>
                    <a:pt x="6608" y="2318"/>
                    <a:pt x="6579" y="2310"/>
                    <a:pt x="6550" y="2310"/>
                  </a:cubicBezTo>
                  <a:cubicBezTo>
                    <a:pt x="6495" y="2310"/>
                    <a:pt x="6438" y="2339"/>
                    <a:pt x="6406" y="2394"/>
                  </a:cubicBezTo>
                  <a:cubicBezTo>
                    <a:pt x="6371" y="2465"/>
                    <a:pt x="6395" y="2572"/>
                    <a:pt x="6466" y="2608"/>
                  </a:cubicBezTo>
                  <a:cubicBezTo>
                    <a:pt x="6918" y="2882"/>
                    <a:pt x="7157" y="3204"/>
                    <a:pt x="7157" y="3537"/>
                  </a:cubicBezTo>
                  <a:lnTo>
                    <a:pt x="7157" y="6394"/>
                  </a:lnTo>
                  <a:cubicBezTo>
                    <a:pt x="7157" y="6990"/>
                    <a:pt x="7299" y="7490"/>
                    <a:pt x="7418" y="7823"/>
                  </a:cubicBezTo>
                  <a:cubicBezTo>
                    <a:pt x="7454" y="7906"/>
                    <a:pt x="7418" y="8002"/>
                    <a:pt x="7359" y="8049"/>
                  </a:cubicBezTo>
                  <a:cubicBezTo>
                    <a:pt x="7157" y="8216"/>
                    <a:pt x="6847" y="8407"/>
                    <a:pt x="6395" y="8573"/>
                  </a:cubicBezTo>
                  <a:lnTo>
                    <a:pt x="5894" y="8383"/>
                  </a:lnTo>
                  <a:cubicBezTo>
                    <a:pt x="5668" y="8311"/>
                    <a:pt x="5537" y="8109"/>
                    <a:pt x="5537" y="7871"/>
                  </a:cubicBezTo>
                  <a:lnTo>
                    <a:pt x="5537" y="7144"/>
                  </a:lnTo>
                  <a:cubicBezTo>
                    <a:pt x="6275" y="6704"/>
                    <a:pt x="6787" y="5906"/>
                    <a:pt x="6787" y="4978"/>
                  </a:cubicBezTo>
                  <a:lnTo>
                    <a:pt x="6787" y="4263"/>
                  </a:lnTo>
                  <a:cubicBezTo>
                    <a:pt x="6787" y="3775"/>
                    <a:pt x="6383" y="3394"/>
                    <a:pt x="5906" y="3394"/>
                  </a:cubicBezTo>
                  <a:lnTo>
                    <a:pt x="5621" y="3394"/>
                  </a:lnTo>
                  <a:lnTo>
                    <a:pt x="4775" y="2537"/>
                  </a:lnTo>
                  <a:cubicBezTo>
                    <a:pt x="4744" y="2514"/>
                    <a:pt x="4703" y="2495"/>
                    <a:pt x="4662" y="2495"/>
                  </a:cubicBezTo>
                  <a:cubicBezTo>
                    <a:pt x="4640" y="2495"/>
                    <a:pt x="4617" y="2501"/>
                    <a:pt x="4597" y="2513"/>
                  </a:cubicBezTo>
                  <a:cubicBezTo>
                    <a:pt x="4537" y="2537"/>
                    <a:pt x="4490" y="2596"/>
                    <a:pt x="4490" y="2656"/>
                  </a:cubicBezTo>
                  <a:lnTo>
                    <a:pt x="4490" y="3382"/>
                  </a:lnTo>
                  <a:lnTo>
                    <a:pt x="3585" y="3382"/>
                  </a:lnTo>
                  <a:cubicBezTo>
                    <a:pt x="3489" y="3382"/>
                    <a:pt x="3418" y="3465"/>
                    <a:pt x="3418" y="3549"/>
                  </a:cubicBezTo>
                  <a:cubicBezTo>
                    <a:pt x="3418" y="3644"/>
                    <a:pt x="3489" y="3715"/>
                    <a:pt x="3585" y="3715"/>
                  </a:cubicBezTo>
                  <a:lnTo>
                    <a:pt x="4656" y="3715"/>
                  </a:lnTo>
                  <a:cubicBezTo>
                    <a:pt x="4740" y="3715"/>
                    <a:pt x="4823" y="3644"/>
                    <a:pt x="4823" y="3549"/>
                  </a:cubicBezTo>
                  <a:lnTo>
                    <a:pt x="4823" y="3061"/>
                  </a:lnTo>
                  <a:lnTo>
                    <a:pt x="5430" y="3668"/>
                  </a:lnTo>
                  <a:cubicBezTo>
                    <a:pt x="5454" y="3704"/>
                    <a:pt x="5502" y="3715"/>
                    <a:pt x="5549" y="3715"/>
                  </a:cubicBezTo>
                  <a:lnTo>
                    <a:pt x="5906" y="3715"/>
                  </a:lnTo>
                  <a:cubicBezTo>
                    <a:pt x="6204" y="3715"/>
                    <a:pt x="6454" y="3954"/>
                    <a:pt x="6454" y="4263"/>
                  </a:cubicBezTo>
                  <a:lnTo>
                    <a:pt x="6454" y="4978"/>
                  </a:lnTo>
                  <a:cubicBezTo>
                    <a:pt x="6454" y="6168"/>
                    <a:pt x="5490" y="7144"/>
                    <a:pt x="4299" y="7144"/>
                  </a:cubicBezTo>
                  <a:cubicBezTo>
                    <a:pt x="3108" y="7144"/>
                    <a:pt x="2144" y="6168"/>
                    <a:pt x="2144" y="4978"/>
                  </a:cubicBezTo>
                  <a:lnTo>
                    <a:pt x="2144" y="4263"/>
                  </a:lnTo>
                  <a:cubicBezTo>
                    <a:pt x="2144" y="3966"/>
                    <a:pt x="2382" y="3715"/>
                    <a:pt x="2692" y="3715"/>
                  </a:cubicBezTo>
                  <a:lnTo>
                    <a:pt x="2870" y="3715"/>
                  </a:lnTo>
                  <a:cubicBezTo>
                    <a:pt x="2954" y="3715"/>
                    <a:pt x="3037" y="3644"/>
                    <a:pt x="3037" y="3549"/>
                  </a:cubicBezTo>
                  <a:cubicBezTo>
                    <a:pt x="3037" y="3465"/>
                    <a:pt x="2954" y="3382"/>
                    <a:pt x="2870" y="3382"/>
                  </a:cubicBezTo>
                  <a:lnTo>
                    <a:pt x="2692" y="3382"/>
                  </a:lnTo>
                  <a:cubicBezTo>
                    <a:pt x="2204" y="3382"/>
                    <a:pt x="1811" y="3787"/>
                    <a:pt x="1811" y="4263"/>
                  </a:cubicBezTo>
                  <a:lnTo>
                    <a:pt x="1811" y="4978"/>
                  </a:lnTo>
                  <a:cubicBezTo>
                    <a:pt x="1811" y="5906"/>
                    <a:pt x="2323" y="6704"/>
                    <a:pt x="3061" y="7133"/>
                  </a:cubicBezTo>
                  <a:lnTo>
                    <a:pt x="3061" y="7871"/>
                  </a:lnTo>
                  <a:cubicBezTo>
                    <a:pt x="3061" y="8109"/>
                    <a:pt x="2918" y="8299"/>
                    <a:pt x="2704" y="8383"/>
                  </a:cubicBezTo>
                  <a:lnTo>
                    <a:pt x="2204" y="8561"/>
                  </a:lnTo>
                  <a:cubicBezTo>
                    <a:pt x="1751" y="8407"/>
                    <a:pt x="1430" y="8204"/>
                    <a:pt x="1251" y="8061"/>
                  </a:cubicBezTo>
                  <a:cubicBezTo>
                    <a:pt x="1168" y="8014"/>
                    <a:pt x="1144" y="7930"/>
                    <a:pt x="1192" y="7835"/>
                  </a:cubicBezTo>
                  <a:cubicBezTo>
                    <a:pt x="1311" y="7514"/>
                    <a:pt x="1453" y="7002"/>
                    <a:pt x="1453" y="6406"/>
                  </a:cubicBezTo>
                  <a:lnTo>
                    <a:pt x="1453" y="3549"/>
                  </a:lnTo>
                  <a:cubicBezTo>
                    <a:pt x="1453" y="2775"/>
                    <a:pt x="2763" y="2108"/>
                    <a:pt x="4311" y="2108"/>
                  </a:cubicBezTo>
                  <a:cubicBezTo>
                    <a:pt x="4859" y="2108"/>
                    <a:pt x="5394" y="2180"/>
                    <a:pt x="5859" y="2346"/>
                  </a:cubicBezTo>
                  <a:cubicBezTo>
                    <a:pt x="5878" y="2351"/>
                    <a:pt x="5896" y="2353"/>
                    <a:pt x="5914" y="2353"/>
                  </a:cubicBezTo>
                  <a:cubicBezTo>
                    <a:pt x="5985" y="2353"/>
                    <a:pt x="6044" y="2315"/>
                    <a:pt x="6073" y="2239"/>
                  </a:cubicBezTo>
                  <a:cubicBezTo>
                    <a:pt x="6097" y="2156"/>
                    <a:pt x="6049" y="2061"/>
                    <a:pt x="5966" y="2037"/>
                  </a:cubicBezTo>
                  <a:cubicBezTo>
                    <a:pt x="5478" y="1870"/>
                    <a:pt x="4894" y="1775"/>
                    <a:pt x="4311" y="1775"/>
                  </a:cubicBezTo>
                  <a:cubicBezTo>
                    <a:pt x="3478" y="1775"/>
                    <a:pt x="2692" y="1953"/>
                    <a:pt x="2096" y="2275"/>
                  </a:cubicBezTo>
                  <a:cubicBezTo>
                    <a:pt x="1465" y="2596"/>
                    <a:pt x="1108" y="3061"/>
                    <a:pt x="1108" y="3549"/>
                  </a:cubicBezTo>
                  <a:lnTo>
                    <a:pt x="1108" y="4501"/>
                  </a:lnTo>
                  <a:cubicBezTo>
                    <a:pt x="858" y="4204"/>
                    <a:pt x="727" y="3882"/>
                    <a:pt x="727" y="3549"/>
                  </a:cubicBezTo>
                  <a:cubicBezTo>
                    <a:pt x="727" y="2989"/>
                    <a:pt x="1084" y="2465"/>
                    <a:pt x="1739" y="2049"/>
                  </a:cubicBezTo>
                  <a:cubicBezTo>
                    <a:pt x="2418" y="1632"/>
                    <a:pt x="3335" y="1394"/>
                    <a:pt x="4299" y="1394"/>
                  </a:cubicBezTo>
                  <a:close/>
                  <a:moveTo>
                    <a:pt x="5192" y="7323"/>
                  </a:moveTo>
                  <a:lnTo>
                    <a:pt x="5192" y="7883"/>
                  </a:lnTo>
                  <a:cubicBezTo>
                    <a:pt x="5192" y="8252"/>
                    <a:pt x="5430" y="8585"/>
                    <a:pt x="5775" y="8716"/>
                  </a:cubicBezTo>
                  <a:lnTo>
                    <a:pt x="6430" y="8942"/>
                  </a:lnTo>
                  <a:cubicBezTo>
                    <a:pt x="6264" y="9323"/>
                    <a:pt x="5978" y="9669"/>
                    <a:pt x="5621" y="9919"/>
                  </a:cubicBezTo>
                  <a:cubicBezTo>
                    <a:pt x="5240" y="10204"/>
                    <a:pt x="4763" y="10359"/>
                    <a:pt x="4287" y="10359"/>
                  </a:cubicBezTo>
                  <a:cubicBezTo>
                    <a:pt x="3347" y="10359"/>
                    <a:pt x="2501" y="9788"/>
                    <a:pt x="2144" y="8942"/>
                  </a:cubicBezTo>
                  <a:lnTo>
                    <a:pt x="2799" y="8716"/>
                  </a:lnTo>
                  <a:cubicBezTo>
                    <a:pt x="3156" y="8597"/>
                    <a:pt x="3382" y="8252"/>
                    <a:pt x="3382" y="7883"/>
                  </a:cubicBezTo>
                  <a:lnTo>
                    <a:pt x="3382" y="7323"/>
                  </a:lnTo>
                  <a:cubicBezTo>
                    <a:pt x="3656" y="7418"/>
                    <a:pt x="3954" y="7478"/>
                    <a:pt x="4287" y="7478"/>
                  </a:cubicBezTo>
                  <a:cubicBezTo>
                    <a:pt x="4597" y="7478"/>
                    <a:pt x="4906" y="7418"/>
                    <a:pt x="5192" y="7323"/>
                  </a:cubicBezTo>
                  <a:close/>
                  <a:moveTo>
                    <a:pt x="4263" y="1"/>
                  </a:moveTo>
                  <a:cubicBezTo>
                    <a:pt x="3061" y="1"/>
                    <a:pt x="1787" y="370"/>
                    <a:pt x="1787" y="1048"/>
                  </a:cubicBezTo>
                  <a:lnTo>
                    <a:pt x="1787" y="1632"/>
                  </a:lnTo>
                  <a:cubicBezTo>
                    <a:pt x="1692" y="1680"/>
                    <a:pt x="1620" y="1727"/>
                    <a:pt x="1525" y="1787"/>
                  </a:cubicBezTo>
                  <a:cubicBezTo>
                    <a:pt x="775" y="2263"/>
                    <a:pt x="358" y="2882"/>
                    <a:pt x="358" y="3573"/>
                  </a:cubicBezTo>
                  <a:cubicBezTo>
                    <a:pt x="358" y="4085"/>
                    <a:pt x="608" y="4573"/>
                    <a:pt x="1072" y="5001"/>
                  </a:cubicBezTo>
                  <a:lnTo>
                    <a:pt x="1072" y="6406"/>
                  </a:lnTo>
                  <a:cubicBezTo>
                    <a:pt x="1072" y="6978"/>
                    <a:pt x="918" y="7478"/>
                    <a:pt x="811" y="7716"/>
                  </a:cubicBezTo>
                  <a:cubicBezTo>
                    <a:pt x="727" y="7942"/>
                    <a:pt x="799" y="8192"/>
                    <a:pt x="989" y="8335"/>
                  </a:cubicBezTo>
                  <a:cubicBezTo>
                    <a:pt x="1144" y="8430"/>
                    <a:pt x="1370" y="8585"/>
                    <a:pt x="1680" y="8728"/>
                  </a:cubicBezTo>
                  <a:lnTo>
                    <a:pt x="811" y="9049"/>
                  </a:lnTo>
                  <a:cubicBezTo>
                    <a:pt x="322" y="9228"/>
                    <a:pt x="1" y="9681"/>
                    <a:pt x="1" y="10204"/>
                  </a:cubicBezTo>
                  <a:lnTo>
                    <a:pt x="1" y="11228"/>
                  </a:lnTo>
                  <a:cubicBezTo>
                    <a:pt x="1" y="11324"/>
                    <a:pt x="72" y="11395"/>
                    <a:pt x="156" y="11395"/>
                  </a:cubicBezTo>
                  <a:cubicBezTo>
                    <a:pt x="251" y="11395"/>
                    <a:pt x="322" y="11324"/>
                    <a:pt x="322" y="11228"/>
                  </a:cubicBezTo>
                  <a:lnTo>
                    <a:pt x="322" y="10204"/>
                  </a:lnTo>
                  <a:cubicBezTo>
                    <a:pt x="322" y="9823"/>
                    <a:pt x="560" y="9478"/>
                    <a:pt x="918" y="9359"/>
                  </a:cubicBezTo>
                  <a:lnTo>
                    <a:pt x="1799" y="9038"/>
                  </a:lnTo>
                  <a:cubicBezTo>
                    <a:pt x="2215" y="10026"/>
                    <a:pt x="3180" y="10681"/>
                    <a:pt x="4251" y="10681"/>
                  </a:cubicBezTo>
                  <a:cubicBezTo>
                    <a:pt x="4799" y="10681"/>
                    <a:pt x="5335" y="10514"/>
                    <a:pt x="5787" y="10192"/>
                  </a:cubicBezTo>
                  <a:cubicBezTo>
                    <a:pt x="6204" y="9895"/>
                    <a:pt x="6514" y="9502"/>
                    <a:pt x="6704" y="9038"/>
                  </a:cubicBezTo>
                  <a:lnTo>
                    <a:pt x="7585" y="9359"/>
                  </a:lnTo>
                  <a:cubicBezTo>
                    <a:pt x="7942" y="9490"/>
                    <a:pt x="8180" y="9835"/>
                    <a:pt x="8180" y="10204"/>
                  </a:cubicBezTo>
                  <a:lnTo>
                    <a:pt x="8180" y="11228"/>
                  </a:lnTo>
                  <a:cubicBezTo>
                    <a:pt x="8180" y="11324"/>
                    <a:pt x="8252" y="11395"/>
                    <a:pt x="8347" y="11395"/>
                  </a:cubicBezTo>
                  <a:cubicBezTo>
                    <a:pt x="8431" y="11395"/>
                    <a:pt x="8514" y="11324"/>
                    <a:pt x="8514" y="11228"/>
                  </a:cubicBezTo>
                  <a:lnTo>
                    <a:pt x="8514" y="10204"/>
                  </a:lnTo>
                  <a:cubicBezTo>
                    <a:pt x="8561" y="9681"/>
                    <a:pt x="8216" y="9204"/>
                    <a:pt x="7728" y="9049"/>
                  </a:cubicBezTo>
                  <a:lnTo>
                    <a:pt x="6859" y="8728"/>
                  </a:lnTo>
                  <a:cubicBezTo>
                    <a:pt x="7157" y="8585"/>
                    <a:pt x="7395" y="8454"/>
                    <a:pt x="7549" y="8335"/>
                  </a:cubicBezTo>
                  <a:cubicBezTo>
                    <a:pt x="7740" y="8192"/>
                    <a:pt x="7811" y="7942"/>
                    <a:pt x="7728" y="7716"/>
                  </a:cubicBezTo>
                  <a:cubicBezTo>
                    <a:pt x="7633" y="7466"/>
                    <a:pt x="7466" y="6978"/>
                    <a:pt x="7466" y="6406"/>
                  </a:cubicBezTo>
                  <a:lnTo>
                    <a:pt x="7466" y="5001"/>
                  </a:lnTo>
                  <a:cubicBezTo>
                    <a:pt x="7930" y="4585"/>
                    <a:pt x="8180" y="4085"/>
                    <a:pt x="8180" y="3573"/>
                  </a:cubicBezTo>
                  <a:cubicBezTo>
                    <a:pt x="8180" y="2882"/>
                    <a:pt x="7764" y="2263"/>
                    <a:pt x="7002" y="1787"/>
                  </a:cubicBezTo>
                  <a:cubicBezTo>
                    <a:pt x="6930" y="1739"/>
                    <a:pt x="6847" y="1680"/>
                    <a:pt x="6752" y="1632"/>
                  </a:cubicBezTo>
                  <a:lnTo>
                    <a:pt x="6752" y="1048"/>
                  </a:lnTo>
                  <a:cubicBezTo>
                    <a:pt x="6752" y="370"/>
                    <a:pt x="5478" y="1"/>
                    <a:pt x="42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08" name="Google Shape;10919;p79">
              <a:extLst>
                <a:ext uri="{FF2B5EF4-FFF2-40B4-BE49-F238E27FC236}">
                  <a16:creationId xmlns:a16="http://schemas.microsoft.com/office/drawing/2014/main" id="{15AF1D69-F5AF-9B17-3A98-97031DD70E9A}"/>
                </a:ext>
              </a:extLst>
            </p:cNvPr>
            <p:cNvSpPr/>
            <p:nvPr/>
          </p:nvSpPr>
          <p:spPr>
            <a:xfrm>
              <a:off x="6345779" y="2535167"/>
              <a:ext cx="22651" cy="12545"/>
            </a:xfrm>
            <a:custGeom>
              <a:avLst/>
              <a:gdLst/>
              <a:ahLst/>
              <a:cxnLst/>
              <a:rect l="l" t="t" r="r" b="b"/>
              <a:pathLst>
                <a:path w="715" h="396" extrusionOk="0">
                  <a:moveTo>
                    <a:pt x="529" y="0"/>
                  </a:moveTo>
                  <a:cubicBezTo>
                    <a:pt x="520" y="0"/>
                    <a:pt x="510" y="1"/>
                    <a:pt x="500" y="2"/>
                  </a:cubicBezTo>
                  <a:lnTo>
                    <a:pt x="143" y="74"/>
                  </a:lnTo>
                  <a:cubicBezTo>
                    <a:pt x="60" y="86"/>
                    <a:pt x="0" y="181"/>
                    <a:pt x="12" y="264"/>
                  </a:cubicBezTo>
                  <a:cubicBezTo>
                    <a:pt x="24" y="336"/>
                    <a:pt x="96" y="395"/>
                    <a:pt x="179" y="395"/>
                  </a:cubicBezTo>
                  <a:lnTo>
                    <a:pt x="203" y="395"/>
                  </a:lnTo>
                  <a:lnTo>
                    <a:pt x="560" y="324"/>
                  </a:lnTo>
                  <a:cubicBezTo>
                    <a:pt x="667" y="312"/>
                    <a:pt x="715" y="228"/>
                    <a:pt x="703" y="133"/>
                  </a:cubicBezTo>
                  <a:cubicBezTo>
                    <a:pt x="681" y="48"/>
                    <a:pt x="612" y="0"/>
                    <a:pt x="5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09" name="Google Shape;10920;p79">
              <a:extLst>
                <a:ext uri="{FF2B5EF4-FFF2-40B4-BE49-F238E27FC236}">
                  <a16:creationId xmlns:a16="http://schemas.microsoft.com/office/drawing/2014/main" id="{2B062CA7-A3C6-AE33-9346-DBF63D3DD7A0}"/>
                </a:ext>
              </a:extLst>
            </p:cNvPr>
            <p:cNvSpPr/>
            <p:nvPr/>
          </p:nvSpPr>
          <p:spPr>
            <a:xfrm>
              <a:off x="6413670" y="2535167"/>
              <a:ext cx="22651" cy="12545"/>
            </a:xfrm>
            <a:custGeom>
              <a:avLst/>
              <a:gdLst/>
              <a:ahLst/>
              <a:cxnLst/>
              <a:rect l="l" t="t" r="r" b="b"/>
              <a:pathLst>
                <a:path w="715" h="396" extrusionOk="0">
                  <a:moveTo>
                    <a:pt x="177" y="0"/>
                  </a:moveTo>
                  <a:cubicBezTo>
                    <a:pt x="101" y="0"/>
                    <a:pt x="23" y="48"/>
                    <a:pt x="12" y="133"/>
                  </a:cubicBezTo>
                  <a:cubicBezTo>
                    <a:pt x="1" y="228"/>
                    <a:pt x="60" y="312"/>
                    <a:pt x="143" y="324"/>
                  </a:cubicBezTo>
                  <a:lnTo>
                    <a:pt x="501" y="395"/>
                  </a:lnTo>
                  <a:lnTo>
                    <a:pt x="536" y="395"/>
                  </a:lnTo>
                  <a:cubicBezTo>
                    <a:pt x="608" y="395"/>
                    <a:pt x="679" y="336"/>
                    <a:pt x="703" y="264"/>
                  </a:cubicBezTo>
                  <a:cubicBezTo>
                    <a:pt x="715" y="193"/>
                    <a:pt x="655" y="109"/>
                    <a:pt x="560" y="74"/>
                  </a:cubicBezTo>
                  <a:lnTo>
                    <a:pt x="203" y="2"/>
                  </a:lnTo>
                  <a:cubicBezTo>
                    <a:pt x="194" y="1"/>
                    <a:pt x="186" y="0"/>
                    <a:pt x="1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510" name="Google Shape;10921;p79">
            <a:extLst>
              <a:ext uri="{FF2B5EF4-FFF2-40B4-BE49-F238E27FC236}">
                <a16:creationId xmlns:a16="http://schemas.microsoft.com/office/drawing/2014/main" id="{406D0F48-0AA3-D2E7-1C6A-501DD48FF667}"/>
              </a:ext>
            </a:extLst>
          </p:cNvPr>
          <p:cNvGrpSpPr/>
          <p:nvPr/>
        </p:nvGrpSpPr>
        <p:grpSpPr>
          <a:xfrm>
            <a:off x="3604895" y="2742967"/>
            <a:ext cx="733328" cy="733962"/>
            <a:chOff x="2185372" y="1957799"/>
            <a:chExt cx="366664" cy="366981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511" name="Google Shape;10922;p79">
              <a:extLst>
                <a:ext uri="{FF2B5EF4-FFF2-40B4-BE49-F238E27FC236}">
                  <a16:creationId xmlns:a16="http://schemas.microsoft.com/office/drawing/2014/main" id="{974E34B8-AAAB-4B11-1121-DFD26ADA6668}"/>
                </a:ext>
              </a:extLst>
            </p:cNvPr>
            <p:cNvSpPr/>
            <p:nvPr/>
          </p:nvSpPr>
          <p:spPr>
            <a:xfrm>
              <a:off x="2228742" y="2000853"/>
              <a:ext cx="75082" cy="74226"/>
            </a:xfrm>
            <a:custGeom>
              <a:avLst/>
              <a:gdLst/>
              <a:ahLst/>
              <a:cxnLst/>
              <a:rect l="l" t="t" r="r" b="b"/>
              <a:pathLst>
                <a:path w="2370" h="2343" extrusionOk="0">
                  <a:moveTo>
                    <a:pt x="179" y="0"/>
                  </a:moveTo>
                  <a:cubicBezTo>
                    <a:pt x="135" y="0"/>
                    <a:pt x="90" y="15"/>
                    <a:pt x="60" y="45"/>
                  </a:cubicBezTo>
                  <a:cubicBezTo>
                    <a:pt x="1" y="104"/>
                    <a:pt x="1" y="223"/>
                    <a:pt x="60" y="283"/>
                  </a:cubicBezTo>
                  <a:lnTo>
                    <a:pt x="2072" y="2295"/>
                  </a:lnTo>
                  <a:cubicBezTo>
                    <a:pt x="2096" y="2331"/>
                    <a:pt x="2144" y="2343"/>
                    <a:pt x="2191" y="2343"/>
                  </a:cubicBezTo>
                  <a:cubicBezTo>
                    <a:pt x="2227" y="2343"/>
                    <a:pt x="2275" y="2331"/>
                    <a:pt x="2310" y="2295"/>
                  </a:cubicBezTo>
                  <a:cubicBezTo>
                    <a:pt x="2370" y="2235"/>
                    <a:pt x="2370" y="2116"/>
                    <a:pt x="2310" y="2057"/>
                  </a:cubicBezTo>
                  <a:lnTo>
                    <a:pt x="298" y="45"/>
                  </a:lnTo>
                  <a:cubicBezTo>
                    <a:pt x="269" y="15"/>
                    <a:pt x="224" y="0"/>
                    <a:pt x="1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12" name="Google Shape;10923;p79">
              <a:extLst>
                <a:ext uri="{FF2B5EF4-FFF2-40B4-BE49-F238E27FC236}">
                  <a16:creationId xmlns:a16="http://schemas.microsoft.com/office/drawing/2014/main" id="{BCE720B6-E110-7D25-67B5-5426602CD395}"/>
                </a:ext>
              </a:extLst>
            </p:cNvPr>
            <p:cNvSpPr/>
            <p:nvPr/>
          </p:nvSpPr>
          <p:spPr>
            <a:xfrm>
              <a:off x="2188001" y="2067159"/>
              <a:ext cx="98873" cy="35070"/>
            </a:xfrm>
            <a:custGeom>
              <a:avLst/>
              <a:gdLst/>
              <a:ahLst/>
              <a:cxnLst/>
              <a:rect l="l" t="t" r="r" b="b"/>
              <a:pathLst>
                <a:path w="3121" h="1107" extrusionOk="0">
                  <a:moveTo>
                    <a:pt x="188" y="1"/>
                  </a:moveTo>
                  <a:cubicBezTo>
                    <a:pt x="120" y="1"/>
                    <a:pt x="56" y="54"/>
                    <a:pt x="37" y="131"/>
                  </a:cubicBezTo>
                  <a:cubicBezTo>
                    <a:pt x="1" y="214"/>
                    <a:pt x="60" y="309"/>
                    <a:pt x="156" y="333"/>
                  </a:cubicBezTo>
                  <a:lnTo>
                    <a:pt x="2882" y="1107"/>
                  </a:lnTo>
                  <a:lnTo>
                    <a:pt x="2918" y="1107"/>
                  </a:lnTo>
                  <a:cubicBezTo>
                    <a:pt x="3001" y="1107"/>
                    <a:pt x="3073" y="1071"/>
                    <a:pt x="3085" y="988"/>
                  </a:cubicBezTo>
                  <a:cubicBezTo>
                    <a:pt x="3120" y="904"/>
                    <a:pt x="3061" y="809"/>
                    <a:pt x="2965" y="785"/>
                  </a:cubicBezTo>
                  <a:lnTo>
                    <a:pt x="239" y="11"/>
                  </a:lnTo>
                  <a:cubicBezTo>
                    <a:pt x="222" y="4"/>
                    <a:pt x="205" y="1"/>
                    <a:pt x="1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13" name="Google Shape;10924;p79">
              <a:extLst>
                <a:ext uri="{FF2B5EF4-FFF2-40B4-BE49-F238E27FC236}">
                  <a16:creationId xmlns:a16="http://schemas.microsoft.com/office/drawing/2014/main" id="{199D5956-A218-B19C-D52D-3F85C2DF02AC}"/>
                </a:ext>
              </a:extLst>
            </p:cNvPr>
            <p:cNvSpPr/>
            <p:nvPr/>
          </p:nvSpPr>
          <p:spPr>
            <a:xfrm>
              <a:off x="2185372" y="2119114"/>
              <a:ext cx="97733" cy="37066"/>
            </a:xfrm>
            <a:custGeom>
              <a:avLst/>
              <a:gdLst/>
              <a:ahLst/>
              <a:cxnLst/>
              <a:rect l="l" t="t" r="r" b="b"/>
              <a:pathLst>
                <a:path w="3085" h="1170" extrusionOk="0">
                  <a:moveTo>
                    <a:pt x="2872" y="1"/>
                  </a:moveTo>
                  <a:cubicBezTo>
                    <a:pt x="2863" y="1"/>
                    <a:pt x="2855" y="1"/>
                    <a:pt x="2846" y="3"/>
                  </a:cubicBezTo>
                  <a:lnTo>
                    <a:pt x="131" y="836"/>
                  </a:lnTo>
                  <a:cubicBezTo>
                    <a:pt x="48" y="872"/>
                    <a:pt x="0" y="955"/>
                    <a:pt x="12" y="1050"/>
                  </a:cubicBezTo>
                  <a:cubicBezTo>
                    <a:pt x="48" y="1122"/>
                    <a:pt x="108" y="1169"/>
                    <a:pt x="179" y="1169"/>
                  </a:cubicBezTo>
                  <a:cubicBezTo>
                    <a:pt x="191" y="1169"/>
                    <a:pt x="203" y="1169"/>
                    <a:pt x="227" y="1158"/>
                  </a:cubicBezTo>
                  <a:lnTo>
                    <a:pt x="2929" y="324"/>
                  </a:lnTo>
                  <a:cubicBezTo>
                    <a:pt x="3037" y="300"/>
                    <a:pt x="3084" y="217"/>
                    <a:pt x="3048" y="122"/>
                  </a:cubicBezTo>
                  <a:cubicBezTo>
                    <a:pt x="3027" y="47"/>
                    <a:pt x="2948" y="1"/>
                    <a:pt x="28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14" name="Google Shape;10925;p79">
              <a:extLst>
                <a:ext uri="{FF2B5EF4-FFF2-40B4-BE49-F238E27FC236}">
                  <a16:creationId xmlns:a16="http://schemas.microsoft.com/office/drawing/2014/main" id="{F7F003A3-DD72-C690-3C36-783DD16A6FE6}"/>
                </a:ext>
              </a:extLst>
            </p:cNvPr>
            <p:cNvSpPr/>
            <p:nvPr/>
          </p:nvSpPr>
          <p:spPr>
            <a:xfrm>
              <a:off x="2294763" y="1960587"/>
              <a:ext cx="36242" cy="97131"/>
            </a:xfrm>
            <a:custGeom>
              <a:avLst/>
              <a:gdLst/>
              <a:ahLst/>
              <a:cxnLst/>
              <a:rect l="l" t="t" r="r" b="b"/>
              <a:pathLst>
                <a:path w="1144" h="3066" extrusionOk="0">
                  <a:moveTo>
                    <a:pt x="185" y="1"/>
                  </a:moveTo>
                  <a:cubicBezTo>
                    <a:pt x="172" y="1"/>
                    <a:pt x="158" y="2"/>
                    <a:pt x="143" y="6"/>
                  </a:cubicBezTo>
                  <a:cubicBezTo>
                    <a:pt x="60" y="42"/>
                    <a:pt x="0" y="125"/>
                    <a:pt x="24" y="220"/>
                  </a:cubicBezTo>
                  <a:lnTo>
                    <a:pt x="798" y="2947"/>
                  </a:lnTo>
                  <a:cubicBezTo>
                    <a:pt x="822" y="3018"/>
                    <a:pt x="893" y="3066"/>
                    <a:pt x="965" y="3066"/>
                  </a:cubicBezTo>
                  <a:lnTo>
                    <a:pt x="1012" y="3066"/>
                  </a:lnTo>
                  <a:cubicBezTo>
                    <a:pt x="1096" y="3030"/>
                    <a:pt x="1143" y="2947"/>
                    <a:pt x="1131" y="2852"/>
                  </a:cubicBezTo>
                  <a:lnTo>
                    <a:pt x="357" y="125"/>
                  </a:lnTo>
                  <a:cubicBezTo>
                    <a:pt x="327" y="54"/>
                    <a:pt x="262" y="1"/>
                    <a:pt x="1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15" name="Google Shape;10926;p79">
              <a:extLst>
                <a:ext uri="{FF2B5EF4-FFF2-40B4-BE49-F238E27FC236}">
                  <a16:creationId xmlns:a16="http://schemas.microsoft.com/office/drawing/2014/main" id="{50BCCADD-EFC6-9AEA-9D6E-CE33EE46A3EA}"/>
                </a:ext>
              </a:extLst>
            </p:cNvPr>
            <p:cNvSpPr/>
            <p:nvPr/>
          </p:nvSpPr>
          <p:spPr>
            <a:xfrm>
              <a:off x="2346433" y="1957799"/>
              <a:ext cx="38491" cy="96909"/>
            </a:xfrm>
            <a:custGeom>
              <a:avLst/>
              <a:gdLst/>
              <a:ahLst/>
              <a:cxnLst/>
              <a:rect l="l" t="t" r="r" b="b"/>
              <a:pathLst>
                <a:path w="1215" h="3059" extrusionOk="0">
                  <a:moveTo>
                    <a:pt x="1021" y="0"/>
                  </a:moveTo>
                  <a:cubicBezTo>
                    <a:pt x="953" y="0"/>
                    <a:pt x="889" y="54"/>
                    <a:pt x="870" y="130"/>
                  </a:cubicBezTo>
                  <a:lnTo>
                    <a:pt x="36" y="2832"/>
                  </a:lnTo>
                  <a:cubicBezTo>
                    <a:pt x="0" y="2928"/>
                    <a:pt x="60" y="3011"/>
                    <a:pt x="155" y="3047"/>
                  </a:cubicBezTo>
                  <a:cubicBezTo>
                    <a:pt x="167" y="3047"/>
                    <a:pt x="179" y="3059"/>
                    <a:pt x="203" y="3059"/>
                  </a:cubicBezTo>
                  <a:cubicBezTo>
                    <a:pt x="274" y="3059"/>
                    <a:pt x="334" y="3011"/>
                    <a:pt x="358" y="2940"/>
                  </a:cubicBezTo>
                  <a:lnTo>
                    <a:pt x="1191" y="237"/>
                  </a:lnTo>
                  <a:cubicBezTo>
                    <a:pt x="1215" y="130"/>
                    <a:pt x="1167" y="23"/>
                    <a:pt x="1072" y="11"/>
                  </a:cubicBezTo>
                  <a:cubicBezTo>
                    <a:pt x="1055" y="4"/>
                    <a:pt x="1038" y="0"/>
                    <a:pt x="10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16" name="Google Shape;10927;p79">
              <a:extLst>
                <a:ext uri="{FF2B5EF4-FFF2-40B4-BE49-F238E27FC236}">
                  <a16:creationId xmlns:a16="http://schemas.microsoft.com/office/drawing/2014/main" id="{D2B898DE-F108-E4EF-0B8A-41219A672D11}"/>
                </a:ext>
              </a:extLst>
            </p:cNvPr>
            <p:cNvSpPr/>
            <p:nvPr/>
          </p:nvSpPr>
          <p:spPr>
            <a:xfrm>
              <a:off x="2290993" y="2100391"/>
              <a:ext cx="37731" cy="121778"/>
            </a:xfrm>
            <a:custGeom>
              <a:avLst/>
              <a:gdLst/>
              <a:ahLst/>
              <a:cxnLst/>
              <a:rect l="l" t="t" r="r" b="b"/>
              <a:pathLst>
                <a:path w="1191" h="3844" extrusionOk="0">
                  <a:moveTo>
                    <a:pt x="721" y="1"/>
                  </a:moveTo>
                  <a:cubicBezTo>
                    <a:pt x="670" y="1"/>
                    <a:pt x="616" y="30"/>
                    <a:pt x="572" y="82"/>
                  </a:cubicBezTo>
                  <a:cubicBezTo>
                    <a:pt x="191" y="629"/>
                    <a:pt x="0" y="1296"/>
                    <a:pt x="60" y="1987"/>
                  </a:cubicBezTo>
                  <a:cubicBezTo>
                    <a:pt x="119" y="2665"/>
                    <a:pt x="417" y="3308"/>
                    <a:pt x="893" y="3796"/>
                  </a:cubicBezTo>
                  <a:cubicBezTo>
                    <a:pt x="917" y="3832"/>
                    <a:pt x="965" y="3844"/>
                    <a:pt x="1012" y="3844"/>
                  </a:cubicBezTo>
                  <a:cubicBezTo>
                    <a:pt x="1060" y="3844"/>
                    <a:pt x="1096" y="3832"/>
                    <a:pt x="1131" y="3796"/>
                  </a:cubicBezTo>
                  <a:cubicBezTo>
                    <a:pt x="1191" y="3725"/>
                    <a:pt x="1191" y="3618"/>
                    <a:pt x="1131" y="3546"/>
                  </a:cubicBezTo>
                  <a:cubicBezTo>
                    <a:pt x="250" y="2665"/>
                    <a:pt x="131" y="1284"/>
                    <a:pt x="857" y="272"/>
                  </a:cubicBezTo>
                  <a:cubicBezTo>
                    <a:pt x="917" y="201"/>
                    <a:pt x="893" y="94"/>
                    <a:pt x="810" y="34"/>
                  </a:cubicBezTo>
                  <a:cubicBezTo>
                    <a:pt x="783" y="12"/>
                    <a:pt x="752" y="1"/>
                    <a:pt x="7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17" name="Google Shape;10928;p79">
              <a:extLst>
                <a:ext uri="{FF2B5EF4-FFF2-40B4-BE49-F238E27FC236}">
                  <a16:creationId xmlns:a16="http://schemas.microsoft.com/office/drawing/2014/main" id="{C316DF6F-C292-840D-D6C1-C28D426458B6}"/>
                </a:ext>
              </a:extLst>
            </p:cNvPr>
            <p:cNvSpPr/>
            <p:nvPr/>
          </p:nvSpPr>
          <p:spPr>
            <a:xfrm>
              <a:off x="2353592" y="2091362"/>
              <a:ext cx="68302" cy="20307"/>
            </a:xfrm>
            <a:custGeom>
              <a:avLst/>
              <a:gdLst/>
              <a:ahLst/>
              <a:cxnLst/>
              <a:rect l="l" t="t" r="r" b="b"/>
              <a:pathLst>
                <a:path w="2156" h="641" extrusionOk="0">
                  <a:moveTo>
                    <a:pt x="971" y="1"/>
                  </a:moveTo>
                  <a:cubicBezTo>
                    <a:pt x="708" y="1"/>
                    <a:pt x="417" y="59"/>
                    <a:pt x="120" y="224"/>
                  </a:cubicBezTo>
                  <a:cubicBezTo>
                    <a:pt x="24" y="271"/>
                    <a:pt x="1" y="379"/>
                    <a:pt x="60" y="462"/>
                  </a:cubicBezTo>
                  <a:cubicBezTo>
                    <a:pt x="90" y="522"/>
                    <a:pt x="144" y="554"/>
                    <a:pt x="201" y="554"/>
                  </a:cubicBezTo>
                  <a:cubicBezTo>
                    <a:pt x="234" y="554"/>
                    <a:pt x="268" y="543"/>
                    <a:pt x="298" y="521"/>
                  </a:cubicBezTo>
                  <a:cubicBezTo>
                    <a:pt x="537" y="391"/>
                    <a:pt x="771" y="345"/>
                    <a:pt x="982" y="345"/>
                  </a:cubicBezTo>
                  <a:cubicBezTo>
                    <a:pt x="1488" y="345"/>
                    <a:pt x="1869" y="608"/>
                    <a:pt x="1894" y="617"/>
                  </a:cubicBezTo>
                  <a:cubicBezTo>
                    <a:pt x="1918" y="629"/>
                    <a:pt x="1953" y="640"/>
                    <a:pt x="2001" y="640"/>
                  </a:cubicBezTo>
                  <a:cubicBezTo>
                    <a:pt x="2060" y="640"/>
                    <a:pt x="2096" y="617"/>
                    <a:pt x="2132" y="569"/>
                  </a:cubicBezTo>
                  <a:cubicBezTo>
                    <a:pt x="2156" y="498"/>
                    <a:pt x="2144" y="390"/>
                    <a:pt x="2072" y="331"/>
                  </a:cubicBezTo>
                  <a:cubicBezTo>
                    <a:pt x="2039" y="314"/>
                    <a:pt x="1581" y="1"/>
                    <a:pt x="9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18" name="Google Shape;10929;p79">
              <a:extLst>
                <a:ext uri="{FF2B5EF4-FFF2-40B4-BE49-F238E27FC236}">
                  <a16:creationId xmlns:a16="http://schemas.microsoft.com/office/drawing/2014/main" id="{0004213D-2BE1-5F7C-2860-24FB72442E9F}"/>
                </a:ext>
              </a:extLst>
            </p:cNvPr>
            <p:cNvSpPr/>
            <p:nvPr/>
          </p:nvSpPr>
          <p:spPr>
            <a:xfrm>
              <a:off x="2321532" y="2064434"/>
              <a:ext cx="230504" cy="260346"/>
            </a:xfrm>
            <a:custGeom>
              <a:avLst/>
              <a:gdLst/>
              <a:ahLst/>
              <a:cxnLst/>
              <a:rect l="l" t="t" r="r" b="b"/>
              <a:pathLst>
                <a:path w="7276" h="8218" extrusionOk="0">
                  <a:moveTo>
                    <a:pt x="3322" y="3038"/>
                  </a:moveTo>
                  <a:cubicBezTo>
                    <a:pt x="3394" y="3038"/>
                    <a:pt x="3489" y="3074"/>
                    <a:pt x="3549" y="3134"/>
                  </a:cubicBezTo>
                  <a:cubicBezTo>
                    <a:pt x="3668" y="3241"/>
                    <a:pt x="3668" y="3431"/>
                    <a:pt x="3525" y="3562"/>
                  </a:cubicBezTo>
                  <a:cubicBezTo>
                    <a:pt x="3465" y="3622"/>
                    <a:pt x="3388" y="3651"/>
                    <a:pt x="3311" y="3651"/>
                  </a:cubicBezTo>
                  <a:cubicBezTo>
                    <a:pt x="3233" y="3651"/>
                    <a:pt x="3156" y="3622"/>
                    <a:pt x="3096" y="3562"/>
                  </a:cubicBezTo>
                  <a:cubicBezTo>
                    <a:pt x="2977" y="3443"/>
                    <a:pt x="2977" y="3253"/>
                    <a:pt x="3096" y="3134"/>
                  </a:cubicBezTo>
                  <a:cubicBezTo>
                    <a:pt x="3156" y="3074"/>
                    <a:pt x="3227" y="3038"/>
                    <a:pt x="3322" y="3038"/>
                  </a:cubicBezTo>
                  <a:close/>
                  <a:moveTo>
                    <a:pt x="2441" y="3919"/>
                  </a:moveTo>
                  <a:cubicBezTo>
                    <a:pt x="2537" y="3919"/>
                    <a:pt x="2608" y="3955"/>
                    <a:pt x="2668" y="4015"/>
                  </a:cubicBezTo>
                  <a:cubicBezTo>
                    <a:pt x="2727" y="4074"/>
                    <a:pt x="2751" y="4146"/>
                    <a:pt x="2751" y="4229"/>
                  </a:cubicBezTo>
                  <a:cubicBezTo>
                    <a:pt x="2739" y="4312"/>
                    <a:pt x="2715" y="4384"/>
                    <a:pt x="2656" y="4443"/>
                  </a:cubicBezTo>
                  <a:cubicBezTo>
                    <a:pt x="2596" y="4503"/>
                    <a:pt x="2516" y="4533"/>
                    <a:pt x="2435" y="4533"/>
                  </a:cubicBezTo>
                  <a:cubicBezTo>
                    <a:pt x="2355" y="4533"/>
                    <a:pt x="2275" y="4503"/>
                    <a:pt x="2215" y="4443"/>
                  </a:cubicBezTo>
                  <a:cubicBezTo>
                    <a:pt x="2096" y="4324"/>
                    <a:pt x="2096" y="4134"/>
                    <a:pt x="2215" y="4015"/>
                  </a:cubicBezTo>
                  <a:cubicBezTo>
                    <a:pt x="2275" y="3955"/>
                    <a:pt x="2358" y="3919"/>
                    <a:pt x="2441" y="3919"/>
                  </a:cubicBezTo>
                  <a:close/>
                  <a:moveTo>
                    <a:pt x="6109" y="5062"/>
                  </a:moveTo>
                  <a:lnTo>
                    <a:pt x="6620" y="5586"/>
                  </a:lnTo>
                  <a:lnTo>
                    <a:pt x="4775" y="7432"/>
                  </a:lnTo>
                  <a:lnTo>
                    <a:pt x="4656" y="7551"/>
                  </a:lnTo>
                  <a:lnTo>
                    <a:pt x="4144" y="7027"/>
                  </a:lnTo>
                  <a:lnTo>
                    <a:pt x="4215" y="6955"/>
                  </a:lnTo>
                  <a:lnTo>
                    <a:pt x="4680" y="6491"/>
                  </a:lnTo>
                  <a:lnTo>
                    <a:pt x="5573" y="5598"/>
                  </a:lnTo>
                  <a:lnTo>
                    <a:pt x="6025" y="5146"/>
                  </a:lnTo>
                  <a:lnTo>
                    <a:pt x="6109" y="5062"/>
                  </a:lnTo>
                  <a:close/>
                  <a:moveTo>
                    <a:pt x="6644" y="6062"/>
                  </a:moveTo>
                  <a:lnTo>
                    <a:pt x="6668" y="6098"/>
                  </a:lnTo>
                  <a:cubicBezTo>
                    <a:pt x="6859" y="6289"/>
                    <a:pt x="6978" y="6551"/>
                    <a:pt x="6978" y="6836"/>
                  </a:cubicBezTo>
                  <a:cubicBezTo>
                    <a:pt x="6978" y="7122"/>
                    <a:pt x="6859" y="7384"/>
                    <a:pt x="6668" y="7586"/>
                  </a:cubicBezTo>
                  <a:cubicBezTo>
                    <a:pt x="6478" y="7777"/>
                    <a:pt x="6204" y="7896"/>
                    <a:pt x="5930" y="7896"/>
                  </a:cubicBezTo>
                  <a:cubicBezTo>
                    <a:pt x="5644" y="7896"/>
                    <a:pt x="5370" y="7789"/>
                    <a:pt x="5180" y="7586"/>
                  </a:cubicBezTo>
                  <a:lnTo>
                    <a:pt x="5156" y="7551"/>
                  </a:lnTo>
                  <a:lnTo>
                    <a:pt x="6644" y="6062"/>
                  </a:lnTo>
                  <a:close/>
                  <a:moveTo>
                    <a:pt x="1942" y="1"/>
                  </a:moveTo>
                  <a:cubicBezTo>
                    <a:pt x="1249" y="1"/>
                    <a:pt x="584" y="249"/>
                    <a:pt x="72" y="693"/>
                  </a:cubicBezTo>
                  <a:cubicBezTo>
                    <a:pt x="1" y="752"/>
                    <a:pt x="1" y="859"/>
                    <a:pt x="60" y="931"/>
                  </a:cubicBezTo>
                  <a:cubicBezTo>
                    <a:pt x="91" y="968"/>
                    <a:pt x="135" y="986"/>
                    <a:pt x="181" y="986"/>
                  </a:cubicBezTo>
                  <a:cubicBezTo>
                    <a:pt x="222" y="986"/>
                    <a:pt x="264" y="971"/>
                    <a:pt x="298" y="943"/>
                  </a:cubicBezTo>
                  <a:cubicBezTo>
                    <a:pt x="775" y="540"/>
                    <a:pt x="1365" y="340"/>
                    <a:pt x="1953" y="340"/>
                  </a:cubicBezTo>
                  <a:cubicBezTo>
                    <a:pt x="2601" y="340"/>
                    <a:pt x="3247" y="582"/>
                    <a:pt x="3739" y="1062"/>
                  </a:cubicBezTo>
                  <a:cubicBezTo>
                    <a:pt x="4144" y="1467"/>
                    <a:pt x="4406" y="1967"/>
                    <a:pt x="4477" y="2538"/>
                  </a:cubicBezTo>
                  <a:cubicBezTo>
                    <a:pt x="4620" y="3491"/>
                    <a:pt x="5013" y="4336"/>
                    <a:pt x="5668" y="5003"/>
                  </a:cubicBezTo>
                  <a:lnTo>
                    <a:pt x="5454" y="5229"/>
                  </a:lnTo>
                  <a:lnTo>
                    <a:pt x="3882" y="3669"/>
                  </a:lnTo>
                  <a:cubicBezTo>
                    <a:pt x="4037" y="3419"/>
                    <a:pt x="3989" y="3098"/>
                    <a:pt x="3787" y="2884"/>
                  </a:cubicBezTo>
                  <a:cubicBezTo>
                    <a:pt x="3656" y="2753"/>
                    <a:pt x="3486" y="2687"/>
                    <a:pt x="3318" y="2687"/>
                  </a:cubicBezTo>
                  <a:cubicBezTo>
                    <a:pt x="3150" y="2687"/>
                    <a:pt x="2983" y="2753"/>
                    <a:pt x="2858" y="2884"/>
                  </a:cubicBezTo>
                  <a:cubicBezTo>
                    <a:pt x="2656" y="3086"/>
                    <a:pt x="2608" y="3419"/>
                    <a:pt x="2751" y="3669"/>
                  </a:cubicBezTo>
                  <a:cubicBezTo>
                    <a:pt x="2656" y="3610"/>
                    <a:pt x="2549" y="3574"/>
                    <a:pt x="2429" y="3574"/>
                  </a:cubicBezTo>
                  <a:cubicBezTo>
                    <a:pt x="2251" y="3574"/>
                    <a:pt x="2084" y="3657"/>
                    <a:pt x="1965" y="3776"/>
                  </a:cubicBezTo>
                  <a:cubicBezTo>
                    <a:pt x="1715" y="4027"/>
                    <a:pt x="1715" y="4443"/>
                    <a:pt x="1965" y="4693"/>
                  </a:cubicBezTo>
                  <a:cubicBezTo>
                    <a:pt x="2096" y="4824"/>
                    <a:pt x="2263" y="4884"/>
                    <a:pt x="2429" y="4884"/>
                  </a:cubicBezTo>
                  <a:cubicBezTo>
                    <a:pt x="2537" y="4884"/>
                    <a:pt x="2656" y="4860"/>
                    <a:pt x="2739" y="4800"/>
                  </a:cubicBezTo>
                  <a:cubicBezTo>
                    <a:pt x="2834" y="4884"/>
                    <a:pt x="2906" y="4967"/>
                    <a:pt x="2989" y="5039"/>
                  </a:cubicBezTo>
                  <a:cubicBezTo>
                    <a:pt x="3025" y="5062"/>
                    <a:pt x="3072" y="5086"/>
                    <a:pt x="3108" y="5086"/>
                  </a:cubicBezTo>
                  <a:cubicBezTo>
                    <a:pt x="3156" y="5086"/>
                    <a:pt x="3203" y="5062"/>
                    <a:pt x="3227" y="5027"/>
                  </a:cubicBezTo>
                  <a:cubicBezTo>
                    <a:pt x="3287" y="4943"/>
                    <a:pt x="3287" y="4848"/>
                    <a:pt x="3215" y="4789"/>
                  </a:cubicBezTo>
                  <a:cubicBezTo>
                    <a:pt x="3144" y="4705"/>
                    <a:pt x="3049" y="4634"/>
                    <a:pt x="2977" y="4562"/>
                  </a:cubicBezTo>
                  <a:cubicBezTo>
                    <a:pt x="3037" y="4455"/>
                    <a:pt x="3072" y="4348"/>
                    <a:pt x="3072" y="4229"/>
                  </a:cubicBezTo>
                  <a:cubicBezTo>
                    <a:pt x="3072" y="4110"/>
                    <a:pt x="3037" y="3991"/>
                    <a:pt x="2977" y="3907"/>
                  </a:cubicBezTo>
                  <a:lnTo>
                    <a:pt x="2977" y="3907"/>
                  </a:lnTo>
                  <a:cubicBezTo>
                    <a:pt x="3084" y="3967"/>
                    <a:pt x="3203" y="3991"/>
                    <a:pt x="3311" y="3991"/>
                  </a:cubicBezTo>
                  <a:cubicBezTo>
                    <a:pt x="3430" y="3991"/>
                    <a:pt x="3525" y="3967"/>
                    <a:pt x="3632" y="3907"/>
                  </a:cubicBezTo>
                  <a:lnTo>
                    <a:pt x="5192" y="5467"/>
                  </a:lnTo>
                  <a:lnTo>
                    <a:pt x="4537" y="6122"/>
                  </a:lnTo>
                  <a:lnTo>
                    <a:pt x="3751" y="5336"/>
                  </a:lnTo>
                  <a:cubicBezTo>
                    <a:pt x="3721" y="5300"/>
                    <a:pt x="3677" y="5283"/>
                    <a:pt x="3632" y="5283"/>
                  </a:cubicBezTo>
                  <a:cubicBezTo>
                    <a:pt x="3587" y="5283"/>
                    <a:pt x="3543" y="5300"/>
                    <a:pt x="3513" y="5336"/>
                  </a:cubicBezTo>
                  <a:cubicBezTo>
                    <a:pt x="3442" y="5396"/>
                    <a:pt x="3442" y="5515"/>
                    <a:pt x="3513" y="5574"/>
                  </a:cubicBezTo>
                  <a:lnTo>
                    <a:pt x="4299" y="6360"/>
                  </a:lnTo>
                  <a:lnTo>
                    <a:pt x="4084" y="6586"/>
                  </a:lnTo>
                  <a:cubicBezTo>
                    <a:pt x="3394" y="5932"/>
                    <a:pt x="2537" y="5515"/>
                    <a:pt x="1620" y="5396"/>
                  </a:cubicBezTo>
                  <a:cubicBezTo>
                    <a:pt x="1286" y="5348"/>
                    <a:pt x="941" y="5229"/>
                    <a:pt x="644" y="5050"/>
                  </a:cubicBezTo>
                  <a:cubicBezTo>
                    <a:pt x="621" y="5035"/>
                    <a:pt x="595" y="5029"/>
                    <a:pt x="568" y="5029"/>
                  </a:cubicBezTo>
                  <a:cubicBezTo>
                    <a:pt x="510" y="5029"/>
                    <a:pt x="446" y="5061"/>
                    <a:pt x="405" y="5110"/>
                  </a:cubicBezTo>
                  <a:cubicBezTo>
                    <a:pt x="358" y="5181"/>
                    <a:pt x="394" y="5289"/>
                    <a:pt x="465" y="5348"/>
                  </a:cubicBezTo>
                  <a:cubicBezTo>
                    <a:pt x="810" y="5562"/>
                    <a:pt x="1179" y="5681"/>
                    <a:pt x="1560" y="5741"/>
                  </a:cubicBezTo>
                  <a:cubicBezTo>
                    <a:pt x="2394" y="5836"/>
                    <a:pt x="3191" y="6229"/>
                    <a:pt x="3823" y="6824"/>
                  </a:cubicBezTo>
                  <a:lnTo>
                    <a:pt x="3751" y="6896"/>
                  </a:lnTo>
                  <a:cubicBezTo>
                    <a:pt x="3692" y="6955"/>
                    <a:pt x="3692" y="7075"/>
                    <a:pt x="3751" y="7134"/>
                  </a:cubicBezTo>
                  <a:lnTo>
                    <a:pt x="4525" y="7908"/>
                  </a:lnTo>
                  <a:cubicBezTo>
                    <a:pt x="4561" y="7944"/>
                    <a:pt x="4596" y="7956"/>
                    <a:pt x="4644" y="7956"/>
                  </a:cubicBezTo>
                  <a:cubicBezTo>
                    <a:pt x="4692" y="7956"/>
                    <a:pt x="4739" y="7944"/>
                    <a:pt x="4763" y="7908"/>
                  </a:cubicBezTo>
                  <a:lnTo>
                    <a:pt x="4882" y="7789"/>
                  </a:lnTo>
                  <a:lnTo>
                    <a:pt x="4918" y="7825"/>
                  </a:lnTo>
                  <a:cubicBezTo>
                    <a:pt x="5180" y="8087"/>
                    <a:pt x="5525" y="8217"/>
                    <a:pt x="5894" y="8217"/>
                  </a:cubicBezTo>
                  <a:cubicBezTo>
                    <a:pt x="6263" y="8217"/>
                    <a:pt x="6620" y="8075"/>
                    <a:pt x="6882" y="7825"/>
                  </a:cubicBezTo>
                  <a:cubicBezTo>
                    <a:pt x="7144" y="7551"/>
                    <a:pt x="7275" y="7205"/>
                    <a:pt x="7275" y="6836"/>
                  </a:cubicBezTo>
                  <a:cubicBezTo>
                    <a:pt x="7275" y="6467"/>
                    <a:pt x="7180" y="6122"/>
                    <a:pt x="6906" y="5860"/>
                  </a:cubicBezTo>
                  <a:lnTo>
                    <a:pt x="6882" y="5824"/>
                  </a:lnTo>
                  <a:lnTo>
                    <a:pt x="6990" y="5705"/>
                  </a:lnTo>
                  <a:cubicBezTo>
                    <a:pt x="7049" y="5646"/>
                    <a:pt x="7049" y="5527"/>
                    <a:pt x="6990" y="5467"/>
                  </a:cubicBezTo>
                  <a:lnTo>
                    <a:pt x="6216" y="4693"/>
                  </a:lnTo>
                  <a:cubicBezTo>
                    <a:pt x="6192" y="4669"/>
                    <a:pt x="6144" y="4646"/>
                    <a:pt x="6097" y="4646"/>
                  </a:cubicBezTo>
                  <a:cubicBezTo>
                    <a:pt x="6061" y="4646"/>
                    <a:pt x="6013" y="4669"/>
                    <a:pt x="5989" y="4693"/>
                  </a:cubicBezTo>
                  <a:lnTo>
                    <a:pt x="5906" y="4765"/>
                  </a:lnTo>
                  <a:cubicBezTo>
                    <a:pt x="5311" y="4157"/>
                    <a:pt x="4942" y="3372"/>
                    <a:pt x="4823" y="2491"/>
                  </a:cubicBezTo>
                  <a:cubicBezTo>
                    <a:pt x="4739" y="1848"/>
                    <a:pt x="4454" y="1276"/>
                    <a:pt x="3977" y="824"/>
                  </a:cubicBezTo>
                  <a:cubicBezTo>
                    <a:pt x="3453" y="324"/>
                    <a:pt x="2775" y="26"/>
                    <a:pt x="2037" y="2"/>
                  </a:cubicBezTo>
                  <a:cubicBezTo>
                    <a:pt x="2005" y="1"/>
                    <a:pt x="1973" y="1"/>
                    <a:pt x="19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519" name="Google Shape;10930;p79">
            <a:extLst>
              <a:ext uri="{FF2B5EF4-FFF2-40B4-BE49-F238E27FC236}">
                <a16:creationId xmlns:a16="http://schemas.microsoft.com/office/drawing/2014/main" id="{37A3B2DD-536C-D1AF-D6AD-64EFEC1850D5}"/>
              </a:ext>
            </a:extLst>
          </p:cNvPr>
          <p:cNvGrpSpPr/>
          <p:nvPr/>
        </p:nvGrpSpPr>
        <p:grpSpPr>
          <a:xfrm>
            <a:off x="2708667" y="2804111"/>
            <a:ext cx="741628" cy="614718"/>
            <a:chOff x="1737258" y="1988371"/>
            <a:chExt cx="370814" cy="307359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520" name="Google Shape;10931;p79">
              <a:extLst>
                <a:ext uri="{FF2B5EF4-FFF2-40B4-BE49-F238E27FC236}">
                  <a16:creationId xmlns:a16="http://schemas.microsoft.com/office/drawing/2014/main" id="{AB5F88C5-2DF8-0358-AFC6-7FE73CC1AD4A}"/>
                </a:ext>
              </a:extLst>
            </p:cNvPr>
            <p:cNvSpPr/>
            <p:nvPr/>
          </p:nvSpPr>
          <p:spPr>
            <a:xfrm>
              <a:off x="1963200" y="1996607"/>
              <a:ext cx="144873" cy="144492"/>
            </a:xfrm>
            <a:custGeom>
              <a:avLst/>
              <a:gdLst/>
              <a:ahLst/>
              <a:cxnLst/>
              <a:rect l="l" t="t" r="r" b="b"/>
              <a:pathLst>
                <a:path w="4573" h="4561" extrusionOk="0"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4393"/>
                  </a:lnTo>
                  <a:cubicBezTo>
                    <a:pt x="1" y="4489"/>
                    <a:pt x="72" y="4560"/>
                    <a:pt x="167" y="4560"/>
                  </a:cubicBezTo>
                  <a:lnTo>
                    <a:pt x="4394" y="4560"/>
                  </a:lnTo>
                  <a:cubicBezTo>
                    <a:pt x="4477" y="4560"/>
                    <a:pt x="4561" y="4489"/>
                    <a:pt x="4561" y="4393"/>
                  </a:cubicBezTo>
                  <a:cubicBezTo>
                    <a:pt x="4573" y="3596"/>
                    <a:pt x="4346" y="2798"/>
                    <a:pt x="3930" y="2119"/>
                  </a:cubicBezTo>
                  <a:cubicBezTo>
                    <a:pt x="3897" y="2070"/>
                    <a:pt x="3842" y="2038"/>
                    <a:pt x="3780" y="2038"/>
                  </a:cubicBezTo>
                  <a:cubicBezTo>
                    <a:pt x="3751" y="2038"/>
                    <a:pt x="3721" y="2045"/>
                    <a:pt x="3692" y="2060"/>
                  </a:cubicBezTo>
                  <a:cubicBezTo>
                    <a:pt x="3620" y="2107"/>
                    <a:pt x="3584" y="2203"/>
                    <a:pt x="3632" y="2298"/>
                  </a:cubicBezTo>
                  <a:cubicBezTo>
                    <a:pt x="3989" y="2881"/>
                    <a:pt x="4204" y="3548"/>
                    <a:pt x="4227" y="4227"/>
                  </a:cubicBezTo>
                  <a:lnTo>
                    <a:pt x="346" y="4227"/>
                  </a:lnTo>
                  <a:lnTo>
                    <a:pt x="346" y="345"/>
                  </a:lnTo>
                  <a:cubicBezTo>
                    <a:pt x="1465" y="393"/>
                    <a:pt x="2513" y="893"/>
                    <a:pt x="3251" y="1762"/>
                  </a:cubicBezTo>
                  <a:cubicBezTo>
                    <a:pt x="3276" y="1800"/>
                    <a:pt x="3317" y="1817"/>
                    <a:pt x="3363" y="1817"/>
                  </a:cubicBezTo>
                  <a:cubicBezTo>
                    <a:pt x="3404" y="1817"/>
                    <a:pt x="3449" y="1803"/>
                    <a:pt x="3489" y="1774"/>
                  </a:cubicBezTo>
                  <a:cubicBezTo>
                    <a:pt x="3561" y="1715"/>
                    <a:pt x="3561" y="1607"/>
                    <a:pt x="3501" y="1536"/>
                  </a:cubicBezTo>
                  <a:cubicBezTo>
                    <a:pt x="2668" y="560"/>
                    <a:pt x="144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21" name="Google Shape;10932;p79">
              <a:extLst>
                <a:ext uri="{FF2B5EF4-FFF2-40B4-BE49-F238E27FC236}">
                  <a16:creationId xmlns:a16="http://schemas.microsoft.com/office/drawing/2014/main" id="{42CC396E-F55D-030F-F6C4-20BB754F20C5}"/>
                </a:ext>
              </a:extLst>
            </p:cNvPr>
            <p:cNvSpPr/>
            <p:nvPr/>
          </p:nvSpPr>
          <p:spPr>
            <a:xfrm>
              <a:off x="1737258" y="1988371"/>
              <a:ext cx="350064" cy="307359"/>
            </a:xfrm>
            <a:custGeom>
              <a:avLst/>
              <a:gdLst/>
              <a:ahLst/>
              <a:cxnLst/>
              <a:rect l="l" t="t" r="r" b="b"/>
              <a:pathLst>
                <a:path w="11050" h="9702" extrusionOk="0">
                  <a:moveTo>
                    <a:pt x="10693" y="5463"/>
                  </a:moveTo>
                  <a:cubicBezTo>
                    <a:pt x="10621" y="7320"/>
                    <a:pt x="9323" y="8868"/>
                    <a:pt x="7502" y="9249"/>
                  </a:cubicBezTo>
                  <a:lnTo>
                    <a:pt x="6847" y="5463"/>
                  </a:lnTo>
                  <a:close/>
                  <a:moveTo>
                    <a:pt x="6537" y="5666"/>
                  </a:moveTo>
                  <a:lnTo>
                    <a:pt x="7168" y="9297"/>
                  </a:lnTo>
                  <a:cubicBezTo>
                    <a:pt x="7002" y="9345"/>
                    <a:pt x="6823" y="9345"/>
                    <a:pt x="6656" y="9345"/>
                  </a:cubicBezTo>
                  <a:cubicBezTo>
                    <a:pt x="5752" y="9345"/>
                    <a:pt x="4859" y="9035"/>
                    <a:pt x="4144" y="8463"/>
                  </a:cubicBezTo>
                  <a:lnTo>
                    <a:pt x="4561" y="7975"/>
                  </a:lnTo>
                  <a:lnTo>
                    <a:pt x="6537" y="5666"/>
                  </a:lnTo>
                  <a:close/>
                  <a:moveTo>
                    <a:pt x="2413" y="1"/>
                  </a:moveTo>
                  <a:cubicBezTo>
                    <a:pt x="1956" y="1"/>
                    <a:pt x="1511" y="130"/>
                    <a:pt x="1120" y="379"/>
                  </a:cubicBezTo>
                  <a:cubicBezTo>
                    <a:pt x="394" y="879"/>
                    <a:pt x="1" y="1725"/>
                    <a:pt x="96" y="2582"/>
                  </a:cubicBezTo>
                  <a:cubicBezTo>
                    <a:pt x="107" y="2670"/>
                    <a:pt x="169" y="2738"/>
                    <a:pt x="264" y="2738"/>
                  </a:cubicBezTo>
                  <a:cubicBezTo>
                    <a:pt x="271" y="2738"/>
                    <a:pt x="279" y="2737"/>
                    <a:pt x="287" y="2737"/>
                  </a:cubicBezTo>
                  <a:cubicBezTo>
                    <a:pt x="382" y="2725"/>
                    <a:pt x="453" y="2641"/>
                    <a:pt x="441" y="2546"/>
                  </a:cubicBezTo>
                  <a:cubicBezTo>
                    <a:pt x="346" y="1796"/>
                    <a:pt x="691" y="1070"/>
                    <a:pt x="1311" y="653"/>
                  </a:cubicBezTo>
                  <a:cubicBezTo>
                    <a:pt x="1648" y="431"/>
                    <a:pt x="2026" y="315"/>
                    <a:pt x="2408" y="315"/>
                  </a:cubicBezTo>
                  <a:cubicBezTo>
                    <a:pt x="2538" y="315"/>
                    <a:pt x="2669" y="328"/>
                    <a:pt x="2799" y="355"/>
                  </a:cubicBezTo>
                  <a:cubicBezTo>
                    <a:pt x="3323" y="462"/>
                    <a:pt x="3775" y="760"/>
                    <a:pt x="4073" y="1201"/>
                  </a:cubicBezTo>
                  <a:cubicBezTo>
                    <a:pt x="4168" y="1367"/>
                    <a:pt x="4263" y="1534"/>
                    <a:pt x="4311" y="1713"/>
                  </a:cubicBezTo>
                  <a:lnTo>
                    <a:pt x="4311" y="1725"/>
                  </a:lnTo>
                  <a:cubicBezTo>
                    <a:pt x="4501" y="2332"/>
                    <a:pt x="4382" y="3022"/>
                    <a:pt x="3966" y="3558"/>
                  </a:cubicBezTo>
                  <a:cubicBezTo>
                    <a:pt x="3930" y="3582"/>
                    <a:pt x="3918" y="3630"/>
                    <a:pt x="3930" y="3677"/>
                  </a:cubicBezTo>
                  <a:lnTo>
                    <a:pt x="3978" y="4665"/>
                  </a:lnTo>
                  <a:lnTo>
                    <a:pt x="3073" y="4249"/>
                  </a:lnTo>
                  <a:cubicBezTo>
                    <a:pt x="3037" y="4237"/>
                    <a:pt x="3001" y="4237"/>
                    <a:pt x="2954" y="4237"/>
                  </a:cubicBezTo>
                  <a:cubicBezTo>
                    <a:pt x="2799" y="4284"/>
                    <a:pt x="2644" y="4308"/>
                    <a:pt x="2489" y="4308"/>
                  </a:cubicBezTo>
                  <a:lnTo>
                    <a:pt x="2465" y="4308"/>
                  </a:lnTo>
                  <a:cubicBezTo>
                    <a:pt x="2442" y="4309"/>
                    <a:pt x="2418" y="4309"/>
                    <a:pt x="2395" y="4309"/>
                  </a:cubicBezTo>
                  <a:cubicBezTo>
                    <a:pt x="1742" y="4309"/>
                    <a:pt x="1119" y="3991"/>
                    <a:pt x="751" y="3439"/>
                  </a:cubicBezTo>
                  <a:cubicBezTo>
                    <a:pt x="691" y="3344"/>
                    <a:pt x="644" y="3272"/>
                    <a:pt x="596" y="3177"/>
                  </a:cubicBezTo>
                  <a:cubicBezTo>
                    <a:pt x="571" y="3119"/>
                    <a:pt x="512" y="3084"/>
                    <a:pt x="454" y="3084"/>
                  </a:cubicBezTo>
                  <a:cubicBezTo>
                    <a:pt x="429" y="3084"/>
                    <a:pt x="404" y="3091"/>
                    <a:pt x="382" y="3106"/>
                  </a:cubicBezTo>
                  <a:cubicBezTo>
                    <a:pt x="287" y="3153"/>
                    <a:pt x="263" y="3260"/>
                    <a:pt x="298" y="3332"/>
                  </a:cubicBezTo>
                  <a:cubicBezTo>
                    <a:pt x="346" y="3439"/>
                    <a:pt x="406" y="3534"/>
                    <a:pt x="477" y="3630"/>
                  </a:cubicBezTo>
                  <a:cubicBezTo>
                    <a:pt x="894" y="4249"/>
                    <a:pt x="1584" y="4630"/>
                    <a:pt x="2299" y="4653"/>
                  </a:cubicBezTo>
                  <a:cubicBezTo>
                    <a:pt x="2263" y="4868"/>
                    <a:pt x="2251" y="5082"/>
                    <a:pt x="2251" y="5308"/>
                  </a:cubicBezTo>
                  <a:cubicBezTo>
                    <a:pt x="2251" y="5916"/>
                    <a:pt x="2370" y="6499"/>
                    <a:pt x="2608" y="7047"/>
                  </a:cubicBezTo>
                  <a:cubicBezTo>
                    <a:pt x="2632" y="7106"/>
                    <a:pt x="2692" y="7154"/>
                    <a:pt x="2751" y="7154"/>
                  </a:cubicBezTo>
                  <a:cubicBezTo>
                    <a:pt x="2787" y="7154"/>
                    <a:pt x="2799" y="7154"/>
                    <a:pt x="2835" y="7142"/>
                  </a:cubicBezTo>
                  <a:cubicBezTo>
                    <a:pt x="2918" y="7094"/>
                    <a:pt x="2954" y="7011"/>
                    <a:pt x="2918" y="6916"/>
                  </a:cubicBezTo>
                  <a:cubicBezTo>
                    <a:pt x="2692" y="6416"/>
                    <a:pt x="2596" y="5868"/>
                    <a:pt x="2596" y="5308"/>
                  </a:cubicBezTo>
                  <a:cubicBezTo>
                    <a:pt x="2596" y="5082"/>
                    <a:pt x="2608" y="4856"/>
                    <a:pt x="2656" y="4653"/>
                  </a:cubicBezTo>
                  <a:cubicBezTo>
                    <a:pt x="2775" y="4642"/>
                    <a:pt x="2894" y="4630"/>
                    <a:pt x="3013" y="4594"/>
                  </a:cubicBezTo>
                  <a:lnTo>
                    <a:pt x="4108" y="5118"/>
                  </a:lnTo>
                  <a:cubicBezTo>
                    <a:pt x="4144" y="5130"/>
                    <a:pt x="4156" y="5130"/>
                    <a:pt x="4180" y="5130"/>
                  </a:cubicBezTo>
                  <a:cubicBezTo>
                    <a:pt x="4216" y="5130"/>
                    <a:pt x="4239" y="5118"/>
                    <a:pt x="4275" y="5106"/>
                  </a:cubicBezTo>
                  <a:cubicBezTo>
                    <a:pt x="4323" y="5070"/>
                    <a:pt x="4347" y="5011"/>
                    <a:pt x="4347" y="4951"/>
                  </a:cubicBezTo>
                  <a:lnTo>
                    <a:pt x="4287" y="3737"/>
                  </a:lnTo>
                  <a:cubicBezTo>
                    <a:pt x="4716" y="3153"/>
                    <a:pt x="4859" y="2439"/>
                    <a:pt x="4692" y="1772"/>
                  </a:cubicBezTo>
                  <a:cubicBezTo>
                    <a:pt x="5240" y="1475"/>
                    <a:pt x="5847" y="1296"/>
                    <a:pt x="6478" y="1260"/>
                  </a:cubicBezTo>
                  <a:lnTo>
                    <a:pt x="6478" y="5249"/>
                  </a:lnTo>
                  <a:lnTo>
                    <a:pt x="4787" y="7201"/>
                  </a:lnTo>
                  <a:lnTo>
                    <a:pt x="3870" y="8261"/>
                  </a:lnTo>
                  <a:cubicBezTo>
                    <a:pt x="3632" y="8035"/>
                    <a:pt x="3406" y="7785"/>
                    <a:pt x="3239" y="7499"/>
                  </a:cubicBezTo>
                  <a:cubicBezTo>
                    <a:pt x="3208" y="7453"/>
                    <a:pt x="3152" y="7421"/>
                    <a:pt x="3091" y="7421"/>
                  </a:cubicBezTo>
                  <a:cubicBezTo>
                    <a:pt x="3058" y="7421"/>
                    <a:pt x="3023" y="7431"/>
                    <a:pt x="2989" y="7451"/>
                  </a:cubicBezTo>
                  <a:cubicBezTo>
                    <a:pt x="2918" y="7499"/>
                    <a:pt x="2894" y="7606"/>
                    <a:pt x="2954" y="7690"/>
                  </a:cubicBezTo>
                  <a:cubicBezTo>
                    <a:pt x="3168" y="8047"/>
                    <a:pt x="3454" y="8356"/>
                    <a:pt x="3763" y="8642"/>
                  </a:cubicBezTo>
                  <a:cubicBezTo>
                    <a:pt x="4561" y="9333"/>
                    <a:pt x="5585" y="9702"/>
                    <a:pt x="6645" y="9702"/>
                  </a:cubicBezTo>
                  <a:cubicBezTo>
                    <a:pt x="6895" y="9702"/>
                    <a:pt x="7145" y="9690"/>
                    <a:pt x="7383" y="9642"/>
                  </a:cubicBezTo>
                  <a:cubicBezTo>
                    <a:pt x="8395" y="9464"/>
                    <a:pt x="9323" y="8940"/>
                    <a:pt x="9990" y="8154"/>
                  </a:cubicBezTo>
                  <a:cubicBezTo>
                    <a:pt x="10657" y="7368"/>
                    <a:pt x="11026" y="6356"/>
                    <a:pt x="11026" y="5308"/>
                  </a:cubicBezTo>
                  <a:cubicBezTo>
                    <a:pt x="11050" y="5201"/>
                    <a:pt x="10978" y="5130"/>
                    <a:pt x="10871" y="5130"/>
                  </a:cubicBezTo>
                  <a:lnTo>
                    <a:pt x="6823" y="5130"/>
                  </a:lnTo>
                  <a:lnTo>
                    <a:pt x="6823" y="1082"/>
                  </a:lnTo>
                  <a:cubicBezTo>
                    <a:pt x="6823" y="998"/>
                    <a:pt x="6752" y="915"/>
                    <a:pt x="6656" y="915"/>
                  </a:cubicBezTo>
                  <a:cubicBezTo>
                    <a:pt x="5930" y="915"/>
                    <a:pt x="5228" y="1094"/>
                    <a:pt x="4585" y="1439"/>
                  </a:cubicBezTo>
                  <a:cubicBezTo>
                    <a:pt x="4525" y="1308"/>
                    <a:pt x="4454" y="1177"/>
                    <a:pt x="4370" y="1034"/>
                  </a:cubicBezTo>
                  <a:cubicBezTo>
                    <a:pt x="4025" y="522"/>
                    <a:pt x="3489" y="177"/>
                    <a:pt x="2882" y="46"/>
                  </a:cubicBezTo>
                  <a:cubicBezTo>
                    <a:pt x="2725" y="16"/>
                    <a:pt x="2569" y="1"/>
                    <a:pt x="24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22" name="Google Shape;10933;p79">
              <a:extLst>
                <a:ext uri="{FF2B5EF4-FFF2-40B4-BE49-F238E27FC236}">
                  <a16:creationId xmlns:a16="http://schemas.microsoft.com/office/drawing/2014/main" id="{F113BBE4-A12C-47CC-2F5A-DB68B8E5A0F2}"/>
                </a:ext>
              </a:extLst>
            </p:cNvPr>
            <p:cNvSpPr/>
            <p:nvPr/>
          </p:nvSpPr>
          <p:spPr>
            <a:xfrm>
              <a:off x="1799129" y="2040738"/>
              <a:ext cx="28322" cy="53571"/>
            </a:xfrm>
            <a:custGeom>
              <a:avLst/>
              <a:gdLst/>
              <a:ahLst/>
              <a:cxnLst/>
              <a:rect l="l" t="t" r="r" b="b"/>
              <a:pathLst>
                <a:path w="894" h="1691" extrusionOk="0">
                  <a:moveTo>
                    <a:pt x="179" y="0"/>
                  </a:moveTo>
                  <a:cubicBezTo>
                    <a:pt x="84" y="0"/>
                    <a:pt x="12" y="72"/>
                    <a:pt x="12" y="155"/>
                  </a:cubicBezTo>
                  <a:cubicBezTo>
                    <a:pt x="12" y="250"/>
                    <a:pt x="84" y="322"/>
                    <a:pt x="179" y="322"/>
                  </a:cubicBezTo>
                  <a:lnTo>
                    <a:pt x="262" y="322"/>
                  </a:lnTo>
                  <a:lnTo>
                    <a:pt x="262" y="1369"/>
                  </a:lnTo>
                  <a:lnTo>
                    <a:pt x="167" y="1369"/>
                  </a:lnTo>
                  <a:cubicBezTo>
                    <a:pt x="72" y="1369"/>
                    <a:pt x="0" y="1441"/>
                    <a:pt x="0" y="1524"/>
                  </a:cubicBezTo>
                  <a:cubicBezTo>
                    <a:pt x="0" y="1619"/>
                    <a:pt x="72" y="1691"/>
                    <a:pt x="167" y="1691"/>
                  </a:cubicBezTo>
                  <a:lnTo>
                    <a:pt x="727" y="1691"/>
                  </a:lnTo>
                  <a:cubicBezTo>
                    <a:pt x="822" y="1691"/>
                    <a:pt x="893" y="1619"/>
                    <a:pt x="893" y="1524"/>
                  </a:cubicBezTo>
                  <a:cubicBezTo>
                    <a:pt x="893" y="1441"/>
                    <a:pt x="834" y="1381"/>
                    <a:pt x="727" y="1381"/>
                  </a:cubicBezTo>
                  <a:lnTo>
                    <a:pt x="608" y="1381"/>
                  </a:lnTo>
                  <a:lnTo>
                    <a:pt x="608" y="155"/>
                  </a:lnTo>
                  <a:cubicBezTo>
                    <a:pt x="608" y="72"/>
                    <a:pt x="536" y="0"/>
                    <a:pt x="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23" name="Google Shape;10934;p79">
              <a:extLst>
                <a:ext uri="{FF2B5EF4-FFF2-40B4-BE49-F238E27FC236}">
                  <a16:creationId xmlns:a16="http://schemas.microsoft.com/office/drawing/2014/main" id="{08A7494C-6E9C-1096-79E5-2C011AA85F4A}"/>
                </a:ext>
              </a:extLst>
            </p:cNvPr>
            <p:cNvSpPr/>
            <p:nvPr/>
          </p:nvSpPr>
          <p:spPr>
            <a:xfrm>
              <a:off x="1802899" y="2024137"/>
              <a:ext cx="16252" cy="15872"/>
            </a:xfrm>
            <a:custGeom>
              <a:avLst/>
              <a:gdLst/>
              <a:ahLst/>
              <a:cxnLst/>
              <a:rect l="l" t="t" r="r" b="b"/>
              <a:pathLst>
                <a:path w="513" h="501" extrusionOk="0">
                  <a:moveTo>
                    <a:pt x="251" y="0"/>
                  </a:moveTo>
                  <a:cubicBezTo>
                    <a:pt x="120" y="0"/>
                    <a:pt x="1" y="107"/>
                    <a:pt x="1" y="250"/>
                  </a:cubicBezTo>
                  <a:cubicBezTo>
                    <a:pt x="1" y="381"/>
                    <a:pt x="108" y="500"/>
                    <a:pt x="251" y="500"/>
                  </a:cubicBezTo>
                  <a:cubicBezTo>
                    <a:pt x="393" y="500"/>
                    <a:pt x="512" y="405"/>
                    <a:pt x="512" y="250"/>
                  </a:cubicBezTo>
                  <a:cubicBezTo>
                    <a:pt x="512" y="119"/>
                    <a:pt x="393" y="0"/>
                    <a:pt x="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524" name="Google Shape;10935;p79">
            <a:extLst>
              <a:ext uri="{FF2B5EF4-FFF2-40B4-BE49-F238E27FC236}">
                <a16:creationId xmlns:a16="http://schemas.microsoft.com/office/drawing/2014/main" id="{B36F6ED0-24E3-2F89-9B8F-0DE444120BD4}"/>
              </a:ext>
            </a:extLst>
          </p:cNvPr>
          <p:cNvGrpSpPr/>
          <p:nvPr/>
        </p:nvGrpSpPr>
        <p:grpSpPr>
          <a:xfrm>
            <a:off x="932117" y="2806390"/>
            <a:ext cx="738588" cy="608700"/>
            <a:chOff x="848983" y="1989511"/>
            <a:chExt cx="369294" cy="304350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525" name="Google Shape;10936;p79">
              <a:extLst>
                <a:ext uri="{FF2B5EF4-FFF2-40B4-BE49-F238E27FC236}">
                  <a16:creationId xmlns:a16="http://schemas.microsoft.com/office/drawing/2014/main" id="{906B6DD4-6939-DED7-A456-F14A6A3CF89E}"/>
                </a:ext>
              </a:extLst>
            </p:cNvPr>
            <p:cNvSpPr/>
            <p:nvPr/>
          </p:nvSpPr>
          <p:spPr>
            <a:xfrm>
              <a:off x="890483" y="1989511"/>
              <a:ext cx="286704" cy="304350"/>
            </a:xfrm>
            <a:custGeom>
              <a:avLst/>
              <a:gdLst/>
              <a:ahLst/>
              <a:cxnLst/>
              <a:rect l="l" t="t" r="r" b="b"/>
              <a:pathLst>
                <a:path w="9050" h="9607" extrusionOk="0">
                  <a:moveTo>
                    <a:pt x="3798" y="3677"/>
                  </a:moveTo>
                  <a:cubicBezTo>
                    <a:pt x="3831" y="3677"/>
                    <a:pt x="3864" y="3689"/>
                    <a:pt x="3882" y="3713"/>
                  </a:cubicBezTo>
                  <a:cubicBezTo>
                    <a:pt x="3917" y="3736"/>
                    <a:pt x="3929" y="3772"/>
                    <a:pt x="3929" y="3796"/>
                  </a:cubicBezTo>
                  <a:cubicBezTo>
                    <a:pt x="3929" y="3832"/>
                    <a:pt x="3917" y="3879"/>
                    <a:pt x="3882" y="3891"/>
                  </a:cubicBezTo>
                  <a:cubicBezTo>
                    <a:pt x="3864" y="3915"/>
                    <a:pt x="3831" y="3927"/>
                    <a:pt x="3798" y="3927"/>
                  </a:cubicBezTo>
                  <a:cubicBezTo>
                    <a:pt x="3766" y="3927"/>
                    <a:pt x="3733" y="3915"/>
                    <a:pt x="3715" y="3891"/>
                  </a:cubicBezTo>
                  <a:cubicBezTo>
                    <a:pt x="3656" y="3844"/>
                    <a:pt x="3656" y="3760"/>
                    <a:pt x="3715" y="3713"/>
                  </a:cubicBezTo>
                  <a:cubicBezTo>
                    <a:pt x="3733" y="3689"/>
                    <a:pt x="3766" y="3677"/>
                    <a:pt x="3798" y="3677"/>
                  </a:cubicBezTo>
                  <a:close/>
                  <a:moveTo>
                    <a:pt x="5239" y="3665"/>
                  </a:moveTo>
                  <a:cubicBezTo>
                    <a:pt x="5275" y="3665"/>
                    <a:pt x="5299" y="3677"/>
                    <a:pt x="5334" y="3713"/>
                  </a:cubicBezTo>
                  <a:cubicBezTo>
                    <a:pt x="5382" y="3760"/>
                    <a:pt x="5382" y="3844"/>
                    <a:pt x="5334" y="3891"/>
                  </a:cubicBezTo>
                  <a:cubicBezTo>
                    <a:pt x="5310" y="3915"/>
                    <a:pt x="5278" y="3927"/>
                    <a:pt x="5245" y="3927"/>
                  </a:cubicBezTo>
                  <a:cubicBezTo>
                    <a:pt x="5212" y="3927"/>
                    <a:pt x="5180" y="3915"/>
                    <a:pt x="5156" y="3891"/>
                  </a:cubicBezTo>
                  <a:cubicBezTo>
                    <a:pt x="5120" y="3855"/>
                    <a:pt x="5108" y="3832"/>
                    <a:pt x="5108" y="3796"/>
                  </a:cubicBezTo>
                  <a:cubicBezTo>
                    <a:pt x="5108" y="3772"/>
                    <a:pt x="5120" y="3725"/>
                    <a:pt x="5156" y="3713"/>
                  </a:cubicBezTo>
                  <a:cubicBezTo>
                    <a:pt x="5180" y="3677"/>
                    <a:pt x="5215" y="3665"/>
                    <a:pt x="5239" y="3665"/>
                  </a:cubicBezTo>
                  <a:close/>
                  <a:moveTo>
                    <a:pt x="8323" y="4665"/>
                  </a:moveTo>
                  <a:lnTo>
                    <a:pt x="8323" y="4844"/>
                  </a:lnTo>
                  <a:lnTo>
                    <a:pt x="8358" y="4844"/>
                  </a:lnTo>
                  <a:cubicBezTo>
                    <a:pt x="8335" y="5034"/>
                    <a:pt x="8013" y="5332"/>
                    <a:pt x="7108" y="5570"/>
                  </a:cubicBezTo>
                  <a:cubicBezTo>
                    <a:pt x="6394" y="5749"/>
                    <a:pt x="5465" y="5856"/>
                    <a:pt x="4513" y="5856"/>
                  </a:cubicBezTo>
                  <a:cubicBezTo>
                    <a:pt x="3560" y="5856"/>
                    <a:pt x="2643" y="5749"/>
                    <a:pt x="1929" y="5570"/>
                  </a:cubicBezTo>
                  <a:cubicBezTo>
                    <a:pt x="1000" y="5332"/>
                    <a:pt x="679" y="5034"/>
                    <a:pt x="679" y="4844"/>
                  </a:cubicBezTo>
                  <a:lnTo>
                    <a:pt x="679" y="4665"/>
                  </a:lnTo>
                  <a:cubicBezTo>
                    <a:pt x="893" y="4832"/>
                    <a:pt x="1203" y="4975"/>
                    <a:pt x="1631" y="5094"/>
                  </a:cubicBezTo>
                  <a:cubicBezTo>
                    <a:pt x="2393" y="5320"/>
                    <a:pt x="3417" y="5451"/>
                    <a:pt x="4501" y="5451"/>
                  </a:cubicBezTo>
                  <a:cubicBezTo>
                    <a:pt x="5584" y="5451"/>
                    <a:pt x="6608" y="5332"/>
                    <a:pt x="7370" y="5094"/>
                  </a:cubicBezTo>
                  <a:cubicBezTo>
                    <a:pt x="7787" y="4975"/>
                    <a:pt x="8097" y="4832"/>
                    <a:pt x="8323" y="4665"/>
                  </a:cubicBezTo>
                  <a:close/>
                  <a:moveTo>
                    <a:pt x="8358" y="5403"/>
                  </a:moveTo>
                  <a:lnTo>
                    <a:pt x="8358" y="8249"/>
                  </a:lnTo>
                  <a:cubicBezTo>
                    <a:pt x="8358" y="8439"/>
                    <a:pt x="8025" y="8713"/>
                    <a:pt x="7311" y="8916"/>
                  </a:cubicBezTo>
                  <a:lnTo>
                    <a:pt x="7311" y="5868"/>
                  </a:lnTo>
                  <a:cubicBezTo>
                    <a:pt x="7680" y="5760"/>
                    <a:pt x="8073" y="5618"/>
                    <a:pt x="8358" y="5403"/>
                  </a:cubicBezTo>
                  <a:close/>
                  <a:moveTo>
                    <a:pt x="715" y="5379"/>
                  </a:moveTo>
                  <a:cubicBezTo>
                    <a:pt x="953" y="5558"/>
                    <a:pt x="1298" y="5701"/>
                    <a:pt x="1751" y="5820"/>
                  </a:cubicBezTo>
                  <a:lnTo>
                    <a:pt x="1751" y="6951"/>
                  </a:lnTo>
                  <a:cubicBezTo>
                    <a:pt x="1751" y="7046"/>
                    <a:pt x="1822" y="7118"/>
                    <a:pt x="1905" y="7118"/>
                  </a:cubicBezTo>
                  <a:cubicBezTo>
                    <a:pt x="2001" y="7118"/>
                    <a:pt x="2072" y="7046"/>
                    <a:pt x="2072" y="6951"/>
                  </a:cubicBezTo>
                  <a:lnTo>
                    <a:pt x="2072" y="5915"/>
                  </a:lnTo>
                  <a:cubicBezTo>
                    <a:pt x="2727" y="6058"/>
                    <a:pt x="3536" y="6153"/>
                    <a:pt x="4370" y="6153"/>
                  </a:cubicBezTo>
                  <a:lnTo>
                    <a:pt x="4346" y="9249"/>
                  </a:lnTo>
                  <a:cubicBezTo>
                    <a:pt x="4203" y="9249"/>
                    <a:pt x="4048" y="9249"/>
                    <a:pt x="3906" y="9225"/>
                  </a:cubicBezTo>
                  <a:cubicBezTo>
                    <a:pt x="3334" y="9201"/>
                    <a:pt x="2822" y="9142"/>
                    <a:pt x="2358" y="9059"/>
                  </a:cubicBezTo>
                  <a:cubicBezTo>
                    <a:pt x="2262" y="9035"/>
                    <a:pt x="2167" y="9011"/>
                    <a:pt x="2072" y="8999"/>
                  </a:cubicBezTo>
                  <a:lnTo>
                    <a:pt x="2072" y="7689"/>
                  </a:lnTo>
                  <a:cubicBezTo>
                    <a:pt x="2072" y="7594"/>
                    <a:pt x="2001" y="7523"/>
                    <a:pt x="1905" y="7511"/>
                  </a:cubicBezTo>
                  <a:cubicBezTo>
                    <a:pt x="1822" y="7511"/>
                    <a:pt x="1751" y="7582"/>
                    <a:pt x="1751" y="7665"/>
                  </a:cubicBezTo>
                  <a:lnTo>
                    <a:pt x="1751" y="8892"/>
                  </a:lnTo>
                  <a:cubicBezTo>
                    <a:pt x="1655" y="8856"/>
                    <a:pt x="1548" y="8832"/>
                    <a:pt x="1477" y="8797"/>
                  </a:cubicBezTo>
                  <a:cubicBezTo>
                    <a:pt x="1000" y="8618"/>
                    <a:pt x="715" y="8416"/>
                    <a:pt x="715" y="8225"/>
                  </a:cubicBezTo>
                  <a:lnTo>
                    <a:pt x="715" y="5379"/>
                  </a:lnTo>
                  <a:close/>
                  <a:moveTo>
                    <a:pt x="8870" y="1"/>
                  </a:moveTo>
                  <a:cubicBezTo>
                    <a:pt x="8826" y="1"/>
                    <a:pt x="8781" y="16"/>
                    <a:pt x="8751" y="45"/>
                  </a:cubicBezTo>
                  <a:lnTo>
                    <a:pt x="5977" y="2832"/>
                  </a:lnTo>
                  <a:cubicBezTo>
                    <a:pt x="5680" y="2808"/>
                    <a:pt x="5358" y="2772"/>
                    <a:pt x="5049" y="2760"/>
                  </a:cubicBezTo>
                  <a:cubicBezTo>
                    <a:pt x="4965" y="2760"/>
                    <a:pt x="4870" y="2832"/>
                    <a:pt x="4870" y="2927"/>
                  </a:cubicBezTo>
                  <a:cubicBezTo>
                    <a:pt x="4870" y="3010"/>
                    <a:pt x="4941" y="3105"/>
                    <a:pt x="5037" y="3105"/>
                  </a:cubicBezTo>
                  <a:cubicBezTo>
                    <a:pt x="5263" y="3117"/>
                    <a:pt x="5465" y="3117"/>
                    <a:pt x="5656" y="3141"/>
                  </a:cubicBezTo>
                  <a:lnTo>
                    <a:pt x="5441" y="3367"/>
                  </a:lnTo>
                  <a:cubicBezTo>
                    <a:pt x="5379" y="3342"/>
                    <a:pt x="5311" y="3329"/>
                    <a:pt x="5245" y="3329"/>
                  </a:cubicBezTo>
                  <a:cubicBezTo>
                    <a:pt x="5122" y="3329"/>
                    <a:pt x="5002" y="3374"/>
                    <a:pt x="4918" y="3474"/>
                  </a:cubicBezTo>
                  <a:cubicBezTo>
                    <a:pt x="4822" y="3558"/>
                    <a:pt x="4787" y="3677"/>
                    <a:pt x="4787" y="3796"/>
                  </a:cubicBezTo>
                  <a:cubicBezTo>
                    <a:pt x="4787" y="3915"/>
                    <a:pt x="4822" y="4034"/>
                    <a:pt x="4918" y="4129"/>
                  </a:cubicBezTo>
                  <a:cubicBezTo>
                    <a:pt x="5001" y="4213"/>
                    <a:pt x="5120" y="4260"/>
                    <a:pt x="5239" y="4260"/>
                  </a:cubicBezTo>
                  <a:cubicBezTo>
                    <a:pt x="5358" y="4260"/>
                    <a:pt x="5477" y="4213"/>
                    <a:pt x="5572" y="4129"/>
                  </a:cubicBezTo>
                  <a:cubicBezTo>
                    <a:pt x="5703" y="3998"/>
                    <a:pt x="5751" y="3784"/>
                    <a:pt x="5668" y="3605"/>
                  </a:cubicBezTo>
                  <a:lnTo>
                    <a:pt x="6096" y="3189"/>
                  </a:lnTo>
                  <a:cubicBezTo>
                    <a:pt x="7561" y="3379"/>
                    <a:pt x="8347" y="3796"/>
                    <a:pt x="8347" y="4094"/>
                  </a:cubicBezTo>
                  <a:cubicBezTo>
                    <a:pt x="8347" y="4510"/>
                    <a:pt x="6894" y="5106"/>
                    <a:pt x="4525" y="5106"/>
                  </a:cubicBezTo>
                  <a:cubicBezTo>
                    <a:pt x="2167" y="5106"/>
                    <a:pt x="703" y="4534"/>
                    <a:pt x="703" y="4094"/>
                  </a:cubicBezTo>
                  <a:cubicBezTo>
                    <a:pt x="703" y="3784"/>
                    <a:pt x="1489" y="3367"/>
                    <a:pt x="2965" y="3189"/>
                  </a:cubicBezTo>
                  <a:lnTo>
                    <a:pt x="3394" y="3617"/>
                  </a:lnTo>
                  <a:cubicBezTo>
                    <a:pt x="3322" y="3796"/>
                    <a:pt x="3358" y="4010"/>
                    <a:pt x="3501" y="4141"/>
                  </a:cubicBezTo>
                  <a:cubicBezTo>
                    <a:pt x="3584" y="4236"/>
                    <a:pt x="3715" y="4272"/>
                    <a:pt x="3822" y="4272"/>
                  </a:cubicBezTo>
                  <a:cubicBezTo>
                    <a:pt x="3953" y="4272"/>
                    <a:pt x="4060" y="4225"/>
                    <a:pt x="4156" y="4141"/>
                  </a:cubicBezTo>
                  <a:cubicBezTo>
                    <a:pt x="4239" y="4046"/>
                    <a:pt x="4287" y="3939"/>
                    <a:pt x="4287" y="3820"/>
                  </a:cubicBezTo>
                  <a:cubicBezTo>
                    <a:pt x="4287" y="3701"/>
                    <a:pt x="4239" y="3570"/>
                    <a:pt x="4156" y="3486"/>
                  </a:cubicBezTo>
                  <a:cubicBezTo>
                    <a:pt x="4066" y="3397"/>
                    <a:pt x="3937" y="3346"/>
                    <a:pt x="3807" y="3346"/>
                  </a:cubicBezTo>
                  <a:cubicBezTo>
                    <a:pt x="3748" y="3346"/>
                    <a:pt x="3688" y="3357"/>
                    <a:pt x="3632" y="3379"/>
                  </a:cubicBezTo>
                  <a:lnTo>
                    <a:pt x="3405" y="3165"/>
                  </a:lnTo>
                  <a:cubicBezTo>
                    <a:pt x="3703" y="3129"/>
                    <a:pt x="4048" y="3117"/>
                    <a:pt x="4394" y="3117"/>
                  </a:cubicBezTo>
                  <a:cubicBezTo>
                    <a:pt x="4477" y="3117"/>
                    <a:pt x="4560" y="3046"/>
                    <a:pt x="4560" y="2939"/>
                  </a:cubicBezTo>
                  <a:cubicBezTo>
                    <a:pt x="4560" y="2843"/>
                    <a:pt x="4477" y="2772"/>
                    <a:pt x="4382" y="2772"/>
                  </a:cubicBezTo>
                  <a:cubicBezTo>
                    <a:pt x="3941" y="2772"/>
                    <a:pt x="3501" y="2808"/>
                    <a:pt x="3084" y="2843"/>
                  </a:cubicBezTo>
                  <a:lnTo>
                    <a:pt x="298" y="69"/>
                  </a:lnTo>
                  <a:cubicBezTo>
                    <a:pt x="268" y="40"/>
                    <a:pt x="224" y="25"/>
                    <a:pt x="179" y="25"/>
                  </a:cubicBezTo>
                  <a:cubicBezTo>
                    <a:pt x="134" y="25"/>
                    <a:pt x="90" y="40"/>
                    <a:pt x="60" y="69"/>
                  </a:cubicBezTo>
                  <a:cubicBezTo>
                    <a:pt x="0" y="129"/>
                    <a:pt x="0" y="248"/>
                    <a:pt x="60" y="307"/>
                  </a:cubicBezTo>
                  <a:lnTo>
                    <a:pt x="2667" y="2903"/>
                  </a:lnTo>
                  <a:cubicBezTo>
                    <a:pt x="1370" y="3105"/>
                    <a:pt x="357" y="3522"/>
                    <a:pt x="357" y="4117"/>
                  </a:cubicBezTo>
                  <a:lnTo>
                    <a:pt x="357" y="4415"/>
                  </a:lnTo>
                  <a:lnTo>
                    <a:pt x="357" y="4856"/>
                  </a:lnTo>
                  <a:lnTo>
                    <a:pt x="357" y="8261"/>
                  </a:lnTo>
                  <a:cubicBezTo>
                    <a:pt x="357" y="8499"/>
                    <a:pt x="524" y="8856"/>
                    <a:pt x="1346" y="9154"/>
                  </a:cubicBezTo>
                  <a:cubicBezTo>
                    <a:pt x="1608" y="9261"/>
                    <a:pt x="1941" y="9332"/>
                    <a:pt x="2298" y="9416"/>
                  </a:cubicBezTo>
                  <a:cubicBezTo>
                    <a:pt x="2786" y="9499"/>
                    <a:pt x="3322" y="9570"/>
                    <a:pt x="3906" y="9594"/>
                  </a:cubicBezTo>
                  <a:cubicBezTo>
                    <a:pt x="4108" y="9606"/>
                    <a:pt x="4334" y="9606"/>
                    <a:pt x="4548" y="9606"/>
                  </a:cubicBezTo>
                  <a:cubicBezTo>
                    <a:pt x="4965" y="9606"/>
                    <a:pt x="5382" y="9594"/>
                    <a:pt x="5775" y="9547"/>
                  </a:cubicBezTo>
                  <a:cubicBezTo>
                    <a:pt x="5870" y="9535"/>
                    <a:pt x="5942" y="9451"/>
                    <a:pt x="5930" y="9368"/>
                  </a:cubicBezTo>
                  <a:cubicBezTo>
                    <a:pt x="5919" y="9280"/>
                    <a:pt x="5846" y="9212"/>
                    <a:pt x="5769" y="9212"/>
                  </a:cubicBezTo>
                  <a:cubicBezTo>
                    <a:pt x="5763" y="9212"/>
                    <a:pt x="5757" y="9212"/>
                    <a:pt x="5751" y="9213"/>
                  </a:cubicBezTo>
                  <a:cubicBezTo>
                    <a:pt x="5406" y="9249"/>
                    <a:pt x="5060" y="9261"/>
                    <a:pt x="4703" y="9273"/>
                  </a:cubicBezTo>
                  <a:lnTo>
                    <a:pt x="4703" y="6213"/>
                  </a:lnTo>
                  <a:cubicBezTo>
                    <a:pt x="5537" y="6201"/>
                    <a:pt x="6334" y="6118"/>
                    <a:pt x="7001" y="5975"/>
                  </a:cubicBezTo>
                  <a:lnTo>
                    <a:pt x="7001" y="9035"/>
                  </a:lnTo>
                  <a:cubicBezTo>
                    <a:pt x="6823" y="9082"/>
                    <a:pt x="6632" y="9118"/>
                    <a:pt x="6406" y="9154"/>
                  </a:cubicBezTo>
                  <a:cubicBezTo>
                    <a:pt x="6311" y="9178"/>
                    <a:pt x="6251" y="9261"/>
                    <a:pt x="6251" y="9356"/>
                  </a:cubicBezTo>
                  <a:cubicBezTo>
                    <a:pt x="6275" y="9440"/>
                    <a:pt x="6346" y="9499"/>
                    <a:pt x="6418" y="9499"/>
                  </a:cubicBezTo>
                  <a:lnTo>
                    <a:pt x="6453" y="9499"/>
                  </a:lnTo>
                  <a:cubicBezTo>
                    <a:pt x="6644" y="9475"/>
                    <a:pt x="6906" y="9428"/>
                    <a:pt x="7180" y="9356"/>
                  </a:cubicBezTo>
                  <a:cubicBezTo>
                    <a:pt x="7192" y="9356"/>
                    <a:pt x="7192" y="9356"/>
                    <a:pt x="7204" y="9332"/>
                  </a:cubicBezTo>
                  <a:cubicBezTo>
                    <a:pt x="7906" y="9154"/>
                    <a:pt x="8692" y="8832"/>
                    <a:pt x="8692" y="8297"/>
                  </a:cubicBezTo>
                  <a:lnTo>
                    <a:pt x="8692" y="4903"/>
                  </a:lnTo>
                  <a:lnTo>
                    <a:pt x="8692" y="4891"/>
                  </a:lnTo>
                  <a:lnTo>
                    <a:pt x="8692" y="4141"/>
                  </a:lnTo>
                  <a:cubicBezTo>
                    <a:pt x="8692" y="3772"/>
                    <a:pt x="8311" y="3439"/>
                    <a:pt x="7585" y="3201"/>
                  </a:cubicBezTo>
                  <a:cubicBezTo>
                    <a:pt x="7239" y="3082"/>
                    <a:pt x="6834" y="2998"/>
                    <a:pt x="6406" y="2939"/>
                  </a:cubicBezTo>
                  <a:lnTo>
                    <a:pt x="9013" y="331"/>
                  </a:lnTo>
                  <a:cubicBezTo>
                    <a:pt x="9049" y="224"/>
                    <a:pt x="9049" y="105"/>
                    <a:pt x="8990" y="45"/>
                  </a:cubicBezTo>
                  <a:cubicBezTo>
                    <a:pt x="8960" y="16"/>
                    <a:pt x="8915" y="1"/>
                    <a:pt x="88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26" name="Google Shape;10937;p79">
              <a:extLst>
                <a:ext uri="{FF2B5EF4-FFF2-40B4-BE49-F238E27FC236}">
                  <a16:creationId xmlns:a16="http://schemas.microsoft.com/office/drawing/2014/main" id="{CCFD4C88-D99D-02D0-A791-36C7648FBD43}"/>
                </a:ext>
              </a:extLst>
            </p:cNvPr>
            <p:cNvSpPr/>
            <p:nvPr/>
          </p:nvSpPr>
          <p:spPr>
            <a:xfrm>
              <a:off x="882943" y="2031107"/>
              <a:ext cx="42641" cy="56802"/>
            </a:xfrm>
            <a:custGeom>
              <a:avLst/>
              <a:gdLst/>
              <a:ahLst/>
              <a:cxnLst/>
              <a:rect l="l" t="t" r="r" b="b"/>
              <a:pathLst>
                <a:path w="1346" h="1793" extrusionOk="0">
                  <a:moveTo>
                    <a:pt x="195" y="0"/>
                  </a:moveTo>
                  <a:cubicBezTo>
                    <a:pt x="163" y="0"/>
                    <a:pt x="132" y="9"/>
                    <a:pt x="107" y="30"/>
                  </a:cubicBezTo>
                  <a:cubicBezTo>
                    <a:pt x="36" y="78"/>
                    <a:pt x="0" y="197"/>
                    <a:pt x="60" y="268"/>
                  </a:cubicBezTo>
                  <a:lnTo>
                    <a:pt x="1000" y="1709"/>
                  </a:lnTo>
                  <a:cubicBezTo>
                    <a:pt x="1036" y="1757"/>
                    <a:pt x="1096" y="1792"/>
                    <a:pt x="1155" y="1792"/>
                  </a:cubicBezTo>
                  <a:cubicBezTo>
                    <a:pt x="1179" y="1792"/>
                    <a:pt x="1215" y="1769"/>
                    <a:pt x="1238" y="1757"/>
                  </a:cubicBezTo>
                  <a:cubicBezTo>
                    <a:pt x="1310" y="1697"/>
                    <a:pt x="1346" y="1590"/>
                    <a:pt x="1286" y="1519"/>
                  </a:cubicBezTo>
                  <a:lnTo>
                    <a:pt x="345" y="78"/>
                  </a:lnTo>
                  <a:cubicBezTo>
                    <a:pt x="315" y="32"/>
                    <a:pt x="254" y="0"/>
                    <a:pt x="1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27" name="Google Shape;10938;p79">
              <a:extLst>
                <a:ext uri="{FF2B5EF4-FFF2-40B4-BE49-F238E27FC236}">
                  <a16:creationId xmlns:a16="http://schemas.microsoft.com/office/drawing/2014/main" id="{A20469DB-64A8-1D4F-E667-CA3D7F971E71}"/>
                </a:ext>
              </a:extLst>
            </p:cNvPr>
            <p:cNvSpPr/>
            <p:nvPr/>
          </p:nvSpPr>
          <p:spPr>
            <a:xfrm>
              <a:off x="848983" y="2072354"/>
              <a:ext cx="59622" cy="30635"/>
            </a:xfrm>
            <a:custGeom>
              <a:avLst/>
              <a:gdLst/>
              <a:ahLst/>
              <a:cxnLst/>
              <a:rect l="l" t="t" r="r" b="b"/>
              <a:pathLst>
                <a:path w="1882" h="967" extrusionOk="0">
                  <a:moveTo>
                    <a:pt x="187" y="0"/>
                  </a:moveTo>
                  <a:cubicBezTo>
                    <a:pt x="117" y="0"/>
                    <a:pt x="54" y="36"/>
                    <a:pt x="36" y="97"/>
                  </a:cubicBezTo>
                  <a:cubicBezTo>
                    <a:pt x="1" y="193"/>
                    <a:pt x="36" y="288"/>
                    <a:pt x="120" y="324"/>
                  </a:cubicBezTo>
                  <a:lnTo>
                    <a:pt x="1608" y="943"/>
                  </a:lnTo>
                  <a:cubicBezTo>
                    <a:pt x="1620" y="967"/>
                    <a:pt x="1656" y="967"/>
                    <a:pt x="1667" y="967"/>
                  </a:cubicBezTo>
                  <a:cubicBezTo>
                    <a:pt x="1727" y="967"/>
                    <a:pt x="1810" y="919"/>
                    <a:pt x="1834" y="859"/>
                  </a:cubicBezTo>
                  <a:cubicBezTo>
                    <a:pt x="1882" y="764"/>
                    <a:pt x="1834" y="669"/>
                    <a:pt x="1751" y="633"/>
                  </a:cubicBezTo>
                  <a:lnTo>
                    <a:pt x="263" y="14"/>
                  </a:lnTo>
                  <a:cubicBezTo>
                    <a:pt x="238" y="5"/>
                    <a:pt x="212" y="0"/>
                    <a:pt x="1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28" name="Google Shape;10939;p79">
              <a:extLst>
                <a:ext uri="{FF2B5EF4-FFF2-40B4-BE49-F238E27FC236}">
                  <a16:creationId xmlns:a16="http://schemas.microsoft.com/office/drawing/2014/main" id="{EE463CDD-D3F2-9CE9-E8A3-3B664E21010C}"/>
                </a:ext>
              </a:extLst>
            </p:cNvPr>
            <p:cNvSpPr/>
            <p:nvPr/>
          </p:nvSpPr>
          <p:spPr>
            <a:xfrm>
              <a:off x="1142054" y="2031265"/>
              <a:ext cx="41913" cy="56644"/>
            </a:xfrm>
            <a:custGeom>
              <a:avLst/>
              <a:gdLst/>
              <a:ahLst/>
              <a:cxnLst/>
              <a:rect l="l" t="t" r="r" b="b"/>
              <a:pathLst>
                <a:path w="1323" h="1788" extrusionOk="0">
                  <a:moveTo>
                    <a:pt x="1130" y="0"/>
                  </a:moveTo>
                  <a:cubicBezTo>
                    <a:pt x="1074" y="0"/>
                    <a:pt x="1016" y="27"/>
                    <a:pt x="977" y="73"/>
                  </a:cubicBezTo>
                  <a:lnTo>
                    <a:pt x="36" y="1514"/>
                  </a:lnTo>
                  <a:cubicBezTo>
                    <a:pt x="1" y="1585"/>
                    <a:pt x="13" y="1692"/>
                    <a:pt x="84" y="1752"/>
                  </a:cubicBezTo>
                  <a:cubicBezTo>
                    <a:pt x="120" y="1764"/>
                    <a:pt x="144" y="1787"/>
                    <a:pt x="179" y="1787"/>
                  </a:cubicBezTo>
                  <a:cubicBezTo>
                    <a:pt x="239" y="1787"/>
                    <a:pt x="275" y="1752"/>
                    <a:pt x="322" y="1704"/>
                  </a:cubicBezTo>
                  <a:lnTo>
                    <a:pt x="1263" y="263"/>
                  </a:lnTo>
                  <a:cubicBezTo>
                    <a:pt x="1322" y="180"/>
                    <a:pt x="1287" y="73"/>
                    <a:pt x="1215" y="25"/>
                  </a:cubicBezTo>
                  <a:cubicBezTo>
                    <a:pt x="1190" y="8"/>
                    <a:pt x="1160" y="0"/>
                    <a:pt x="11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29" name="Google Shape;10940;p79">
              <a:extLst>
                <a:ext uri="{FF2B5EF4-FFF2-40B4-BE49-F238E27FC236}">
                  <a16:creationId xmlns:a16="http://schemas.microsoft.com/office/drawing/2014/main" id="{B2CB8B0B-3378-3D6B-A96D-746E412DD4CB}"/>
                </a:ext>
              </a:extLst>
            </p:cNvPr>
            <p:cNvSpPr/>
            <p:nvPr/>
          </p:nvSpPr>
          <p:spPr>
            <a:xfrm>
              <a:off x="1158274" y="2072196"/>
              <a:ext cx="60002" cy="30413"/>
            </a:xfrm>
            <a:custGeom>
              <a:avLst/>
              <a:gdLst/>
              <a:ahLst/>
              <a:cxnLst/>
              <a:rect l="l" t="t" r="r" b="b"/>
              <a:pathLst>
                <a:path w="1894" h="960" extrusionOk="0">
                  <a:moveTo>
                    <a:pt x="1703" y="0"/>
                  </a:moveTo>
                  <a:cubicBezTo>
                    <a:pt x="1679" y="0"/>
                    <a:pt x="1655" y="6"/>
                    <a:pt x="1632" y="19"/>
                  </a:cubicBezTo>
                  <a:lnTo>
                    <a:pt x="144" y="638"/>
                  </a:lnTo>
                  <a:cubicBezTo>
                    <a:pt x="48" y="662"/>
                    <a:pt x="1" y="769"/>
                    <a:pt x="48" y="864"/>
                  </a:cubicBezTo>
                  <a:cubicBezTo>
                    <a:pt x="84" y="924"/>
                    <a:pt x="144" y="960"/>
                    <a:pt x="215" y="960"/>
                  </a:cubicBezTo>
                  <a:cubicBezTo>
                    <a:pt x="227" y="960"/>
                    <a:pt x="263" y="960"/>
                    <a:pt x="275" y="948"/>
                  </a:cubicBezTo>
                  <a:lnTo>
                    <a:pt x="1763" y="329"/>
                  </a:lnTo>
                  <a:cubicBezTo>
                    <a:pt x="1846" y="293"/>
                    <a:pt x="1894" y="198"/>
                    <a:pt x="1846" y="102"/>
                  </a:cubicBezTo>
                  <a:cubicBezTo>
                    <a:pt x="1829" y="42"/>
                    <a:pt x="1768" y="0"/>
                    <a:pt x="1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530" name="Google Shape;10941;p79">
            <a:extLst>
              <a:ext uri="{FF2B5EF4-FFF2-40B4-BE49-F238E27FC236}">
                <a16:creationId xmlns:a16="http://schemas.microsoft.com/office/drawing/2014/main" id="{5A9B3507-F386-F8B8-79A9-1A1B1B2CD31B}"/>
              </a:ext>
            </a:extLst>
          </p:cNvPr>
          <p:cNvGrpSpPr/>
          <p:nvPr/>
        </p:nvGrpSpPr>
        <p:grpSpPr>
          <a:xfrm>
            <a:off x="5382205" y="2794922"/>
            <a:ext cx="761208" cy="627708"/>
            <a:chOff x="3074027" y="1983777"/>
            <a:chExt cx="380604" cy="313854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531" name="Google Shape;10942;p79">
              <a:extLst>
                <a:ext uri="{FF2B5EF4-FFF2-40B4-BE49-F238E27FC236}">
                  <a16:creationId xmlns:a16="http://schemas.microsoft.com/office/drawing/2014/main" id="{85C6DFBD-43F9-8935-2FCC-203EF8B76505}"/>
                </a:ext>
              </a:extLst>
            </p:cNvPr>
            <p:cNvSpPr/>
            <p:nvPr/>
          </p:nvSpPr>
          <p:spPr>
            <a:xfrm>
              <a:off x="3130608" y="1984886"/>
              <a:ext cx="324023" cy="312745"/>
            </a:xfrm>
            <a:custGeom>
              <a:avLst/>
              <a:gdLst/>
              <a:ahLst/>
              <a:cxnLst/>
              <a:rect l="l" t="t" r="r" b="b"/>
              <a:pathLst>
                <a:path w="10228" h="9872" extrusionOk="0">
                  <a:moveTo>
                    <a:pt x="3918" y="5704"/>
                  </a:moveTo>
                  <a:cubicBezTo>
                    <a:pt x="3941" y="5752"/>
                    <a:pt x="3989" y="5811"/>
                    <a:pt x="4049" y="5847"/>
                  </a:cubicBezTo>
                  <a:cubicBezTo>
                    <a:pt x="4096" y="5895"/>
                    <a:pt x="4156" y="5942"/>
                    <a:pt x="4203" y="5990"/>
                  </a:cubicBezTo>
                  <a:lnTo>
                    <a:pt x="3430" y="6764"/>
                  </a:lnTo>
                  <a:lnTo>
                    <a:pt x="3144" y="6478"/>
                  </a:lnTo>
                  <a:lnTo>
                    <a:pt x="3918" y="5704"/>
                  </a:lnTo>
                  <a:close/>
                  <a:moveTo>
                    <a:pt x="6466" y="1"/>
                  </a:moveTo>
                  <a:cubicBezTo>
                    <a:pt x="5537" y="1"/>
                    <a:pt x="4692" y="358"/>
                    <a:pt x="4037" y="1001"/>
                  </a:cubicBezTo>
                  <a:cubicBezTo>
                    <a:pt x="3394" y="1644"/>
                    <a:pt x="3037" y="2501"/>
                    <a:pt x="3037" y="3430"/>
                  </a:cubicBezTo>
                  <a:cubicBezTo>
                    <a:pt x="3037" y="4156"/>
                    <a:pt x="3263" y="4859"/>
                    <a:pt x="3691" y="5430"/>
                  </a:cubicBezTo>
                  <a:lnTo>
                    <a:pt x="2894" y="6240"/>
                  </a:lnTo>
                  <a:lnTo>
                    <a:pt x="2846" y="6192"/>
                  </a:lnTo>
                  <a:cubicBezTo>
                    <a:pt x="2816" y="6162"/>
                    <a:pt x="2772" y="6148"/>
                    <a:pt x="2727" y="6148"/>
                  </a:cubicBezTo>
                  <a:cubicBezTo>
                    <a:pt x="2682" y="6148"/>
                    <a:pt x="2638" y="6162"/>
                    <a:pt x="2608" y="6192"/>
                  </a:cubicBezTo>
                  <a:lnTo>
                    <a:pt x="1501" y="7288"/>
                  </a:lnTo>
                  <a:cubicBezTo>
                    <a:pt x="1441" y="7347"/>
                    <a:pt x="1441" y="7466"/>
                    <a:pt x="1501" y="7538"/>
                  </a:cubicBezTo>
                  <a:cubicBezTo>
                    <a:pt x="1530" y="7561"/>
                    <a:pt x="1575" y="7573"/>
                    <a:pt x="1620" y="7573"/>
                  </a:cubicBezTo>
                  <a:cubicBezTo>
                    <a:pt x="1664" y="7573"/>
                    <a:pt x="1709" y="7561"/>
                    <a:pt x="1739" y="7538"/>
                  </a:cubicBezTo>
                  <a:lnTo>
                    <a:pt x="2727" y="6549"/>
                  </a:lnTo>
                  <a:lnTo>
                    <a:pt x="2775" y="6597"/>
                  </a:lnTo>
                  <a:lnTo>
                    <a:pt x="3287" y="7121"/>
                  </a:lnTo>
                  <a:lnTo>
                    <a:pt x="3334" y="7157"/>
                  </a:lnTo>
                  <a:lnTo>
                    <a:pt x="1048" y="9455"/>
                  </a:lnTo>
                  <a:lnTo>
                    <a:pt x="417" y="8824"/>
                  </a:lnTo>
                  <a:lnTo>
                    <a:pt x="1251" y="7990"/>
                  </a:lnTo>
                  <a:cubicBezTo>
                    <a:pt x="1310" y="7931"/>
                    <a:pt x="1310" y="7811"/>
                    <a:pt x="1251" y="7752"/>
                  </a:cubicBezTo>
                  <a:cubicBezTo>
                    <a:pt x="1221" y="7722"/>
                    <a:pt x="1176" y="7707"/>
                    <a:pt x="1132" y="7707"/>
                  </a:cubicBezTo>
                  <a:cubicBezTo>
                    <a:pt x="1087" y="7707"/>
                    <a:pt x="1042" y="7722"/>
                    <a:pt x="1013" y="7752"/>
                  </a:cubicBezTo>
                  <a:lnTo>
                    <a:pt x="48" y="8716"/>
                  </a:lnTo>
                  <a:cubicBezTo>
                    <a:pt x="12" y="8752"/>
                    <a:pt x="1" y="8800"/>
                    <a:pt x="1" y="8835"/>
                  </a:cubicBezTo>
                  <a:cubicBezTo>
                    <a:pt x="1" y="8883"/>
                    <a:pt x="12" y="8931"/>
                    <a:pt x="48" y="8954"/>
                  </a:cubicBezTo>
                  <a:lnTo>
                    <a:pt x="905" y="9824"/>
                  </a:lnTo>
                  <a:cubicBezTo>
                    <a:pt x="941" y="9847"/>
                    <a:pt x="989" y="9871"/>
                    <a:pt x="1024" y="9871"/>
                  </a:cubicBezTo>
                  <a:cubicBezTo>
                    <a:pt x="1072" y="9871"/>
                    <a:pt x="1120" y="9847"/>
                    <a:pt x="1144" y="9824"/>
                  </a:cubicBezTo>
                  <a:lnTo>
                    <a:pt x="3691" y="7276"/>
                  </a:lnTo>
                  <a:cubicBezTo>
                    <a:pt x="3727" y="7252"/>
                    <a:pt x="3739" y="7204"/>
                    <a:pt x="3739" y="7157"/>
                  </a:cubicBezTo>
                  <a:cubicBezTo>
                    <a:pt x="3739" y="7109"/>
                    <a:pt x="3715" y="7073"/>
                    <a:pt x="3691" y="7038"/>
                  </a:cubicBezTo>
                  <a:lnTo>
                    <a:pt x="3644" y="6990"/>
                  </a:lnTo>
                  <a:lnTo>
                    <a:pt x="4453" y="6192"/>
                  </a:lnTo>
                  <a:cubicBezTo>
                    <a:pt x="4942" y="6549"/>
                    <a:pt x="5537" y="6776"/>
                    <a:pt x="6144" y="6835"/>
                  </a:cubicBezTo>
                  <a:lnTo>
                    <a:pt x="6168" y="6835"/>
                  </a:lnTo>
                  <a:cubicBezTo>
                    <a:pt x="6251" y="6835"/>
                    <a:pt x="6323" y="6776"/>
                    <a:pt x="6323" y="6680"/>
                  </a:cubicBezTo>
                  <a:cubicBezTo>
                    <a:pt x="6347" y="6597"/>
                    <a:pt x="6263" y="6502"/>
                    <a:pt x="6180" y="6502"/>
                  </a:cubicBezTo>
                  <a:cubicBezTo>
                    <a:pt x="5465" y="6442"/>
                    <a:pt x="4799" y="6121"/>
                    <a:pt x="4287" y="5609"/>
                  </a:cubicBezTo>
                  <a:cubicBezTo>
                    <a:pt x="4192" y="5525"/>
                    <a:pt x="4120" y="5430"/>
                    <a:pt x="4049" y="5347"/>
                  </a:cubicBezTo>
                  <a:cubicBezTo>
                    <a:pt x="3620" y="4787"/>
                    <a:pt x="3382" y="4132"/>
                    <a:pt x="3382" y="3418"/>
                  </a:cubicBezTo>
                  <a:cubicBezTo>
                    <a:pt x="3382" y="2608"/>
                    <a:pt x="3703" y="1835"/>
                    <a:pt x="4287" y="1239"/>
                  </a:cubicBezTo>
                  <a:cubicBezTo>
                    <a:pt x="4870" y="656"/>
                    <a:pt x="5644" y="322"/>
                    <a:pt x="6478" y="322"/>
                  </a:cubicBezTo>
                  <a:cubicBezTo>
                    <a:pt x="7299" y="322"/>
                    <a:pt x="8073" y="656"/>
                    <a:pt x="8668" y="1239"/>
                  </a:cubicBezTo>
                  <a:cubicBezTo>
                    <a:pt x="9871" y="2442"/>
                    <a:pt x="9871" y="4394"/>
                    <a:pt x="8668" y="5597"/>
                  </a:cubicBezTo>
                  <a:cubicBezTo>
                    <a:pt x="8156" y="6097"/>
                    <a:pt x="7537" y="6395"/>
                    <a:pt x="6835" y="6478"/>
                  </a:cubicBezTo>
                  <a:cubicBezTo>
                    <a:pt x="6739" y="6490"/>
                    <a:pt x="6668" y="6561"/>
                    <a:pt x="6680" y="6668"/>
                  </a:cubicBezTo>
                  <a:cubicBezTo>
                    <a:pt x="6702" y="6757"/>
                    <a:pt x="6765" y="6825"/>
                    <a:pt x="6859" y="6825"/>
                  </a:cubicBezTo>
                  <a:cubicBezTo>
                    <a:pt x="6867" y="6825"/>
                    <a:pt x="6874" y="6824"/>
                    <a:pt x="6882" y="6823"/>
                  </a:cubicBezTo>
                  <a:cubicBezTo>
                    <a:pt x="7656" y="6728"/>
                    <a:pt x="8371" y="6383"/>
                    <a:pt x="8918" y="5835"/>
                  </a:cubicBezTo>
                  <a:cubicBezTo>
                    <a:pt x="10228" y="4513"/>
                    <a:pt x="10228" y="2335"/>
                    <a:pt x="8883" y="1001"/>
                  </a:cubicBezTo>
                  <a:cubicBezTo>
                    <a:pt x="8252" y="358"/>
                    <a:pt x="7382" y="1"/>
                    <a:pt x="64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32" name="Google Shape;10943;p79">
              <a:extLst>
                <a:ext uri="{FF2B5EF4-FFF2-40B4-BE49-F238E27FC236}">
                  <a16:creationId xmlns:a16="http://schemas.microsoft.com/office/drawing/2014/main" id="{14BBBD48-7CEE-77FC-6D63-DDA32212D186}"/>
                </a:ext>
              </a:extLst>
            </p:cNvPr>
            <p:cNvSpPr/>
            <p:nvPr/>
          </p:nvSpPr>
          <p:spPr>
            <a:xfrm>
              <a:off x="3243008" y="2008678"/>
              <a:ext cx="185613" cy="169741"/>
            </a:xfrm>
            <a:custGeom>
              <a:avLst/>
              <a:gdLst/>
              <a:ahLst/>
              <a:cxnLst/>
              <a:rect l="l" t="t" r="r" b="b"/>
              <a:pathLst>
                <a:path w="5859" h="5358" extrusionOk="0">
                  <a:moveTo>
                    <a:pt x="2918" y="333"/>
                  </a:moveTo>
                  <a:cubicBezTo>
                    <a:pt x="3513" y="333"/>
                    <a:pt x="4108" y="560"/>
                    <a:pt x="4561" y="1024"/>
                  </a:cubicBezTo>
                  <a:cubicBezTo>
                    <a:pt x="5489" y="1929"/>
                    <a:pt x="5489" y="3417"/>
                    <a:pt x="4561" y="4322"/>
                  </a:cubicBezTo>
                  <a:cubicBezTo>
                    <a:pt x="4108" y="4780"/>
                    <a:pt x="3510" y="5010"/>
                    <a:pt x="2912" y="5010"/>
                  </a:cubicBezTo>
                  <a:cubicBezTo>
                    <a:pt x="2313" y="5010"/>
                    <a:pt x="1715" y="4780"/>
                    <a:pt x="1263" y="4322"/>
                  </a:cubicBezTo>
                  <a:cubicBezTo>
                    <a:pt x="346" y="3417"/>
                    <a:pt x="346" y="1929"/>
                    <a:pt x="1263" y="1024"/>
                  </a:cubicBezTo>
                  <a:cubicBezTo>
                    <a:pt x="1727" y="560"/>
                    <a:pt x="2322" y="333"/>
                    <a:pt x="2918" y="333"/>
                  </a:cubicBezTo>
                  <a:close/>
                  <a:moveTo>
                    <a:pt x="2930" y="0"/>
                  </a:moveTo>
                  <a:cubicBezTo>
                    <a:pt x="2245" y="0"/>
                    <a:pt x="1560" y="262"/>
                    <a:pt x="1036" y="786"/>
                  </a:cubicBezTo>
                  <a:cubicBezTo>
                    <a:pt x="1" y="1822"/>
                    <a:pt x="1" y="3524"/>
                    <a:pt x="1036" y="4560"/>
                  </a:cubicBezTo>
                  <a:cubicBezTo>
                    <a:pt x="1560" y="5084"/>
                    <a:pt x="2239" y="5358"/>
                    <a:pt x="2930" y="5358"/>
                  </a:cubicBezTo>
                  <a:cubicBezTo>
                    <a:pt x="3608" y="5358"/>
                    <a:pt x="4299" y="5084"/>
                    <a:pt x="4823" y="4560"/>
                  </a:cubicBezTo>
                  <a:cubicBezTo>
                    <a:pt x="5858" y="3524"/>
                    <a:pt x="5858" y="1822"/>
                    <a:pt x="4823" y="786"/>
                  </a:cubicBezTo>
                  <a:cubicBezTo>
                    <a:pt x="4299" y="262"/>
                    <a:pt x="3614" y="0"/>
                    <a:pt x="29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33" name="Google Shape;10944;p79">
              <a:extLst>
                <a:ext uri="{FF2B5EF4-FFF2-40B4-BE49-F238E27FC236}">
                  <a16:creationId xmlns:a16="http://schemas.microsoft.com/office/drawing/2014/main" id="{D8A5D757-EF6C-0808-6E03-A812E5A21037}"/>
                </a:ext>
              </a:extLst>
            </p:cNvPr>
            <p:cNvSpPr/>
            <p:nvPr/>
          </p:nvSpPr>
          <p:spPr>
            <a:xfrm>
              <a:off x="3074027" y="1983777"/>
              <a:ext cx="155802" cy="163342"/>
            </a:xfrm>
            <a:custGeom>
              <a:avLst/>
              <a:gdLst/>
              <a:ahLst/>
              <a:cxnLst/>
              <a:rect l="l" t="t" r="r" b="b"/>
              <a:pathLst>
                <a:path w="4918" h="5156" extrusionOk="0">
                  <a:moveTo>
                    <a:pt x="2370" y="0"/>
                  </a:moveTo>
                  <a:cubicBezTo>
                    <a:pt x="1917" y="24"/>
                    <a:pt x="1489" y="155"/>
                    <a:pt x="1120" y="405"/>
                  </a:cubicBezTo>
                  <a:cubicBezTo>
                    <a:pt x="596" y="750"/>
                    <a:pt x="239" y="1286"/>
                    <a:pt x="120" y="1893"/>
                  </a:cubicBezTo>
                  <a:cubicBezTo>
                    <a:pt x="1" y="2501"/>
                    <a:pt x="120" y="3132"/>
                    <a:pt x="477" y="3655"/>
                  </a:cubicBezTo>
                  <a:cubicBezTo>
                    <a:pt x="913" y="4319"/>
                    <a:pt x="1643" y="4696"/>
                    <a:pt x="2409" y="4696"/>
                  </a:cubicBezTo>
                  <a:cubicBezTo>
                    <a:pt x="2605" y="4696"/>
                    <a:pt x="2804" y="4671"/>
                    <a:pt x="3001" y="4620"/>
                  </a:cubicBezTo>
                  <a:lnTo>
                    <a:pt x="4108" y="5144"/>
                  </a:lnTo>
                  <a:cubicBezTo>
                    <a:pt x="4132" y="5156"/>
                    <a:pt x="4156" y="5156"/>
                    <a:pt x="4180" y="5156"/>
                  </a:cubicBezTo>
                  <a:cubicBezTo>
                    <a:pt x="4215" y="5156"/>
                    <a:pt x="4239" y="5144"/>
                    <a:pt x="4275" y="5120"/>
                  </a:cubicBezTo>
                  <a:cubicBezTo>
                    <a:pt x="4311" y="5096"/>
                    <a:pt x="4346" y="5037"/>
                    <a:pt x="4346" y="4977"/>
                  </a:cubicBezTo>
                  <a:lnTo>
                    <a:pt x="4287" y="3751"/>
                  </a:lnTo>
                  <a:cubicBezTo>
                    <a:pt x="4882" y="2989"/>
                    <a:pt x="4918" y="1893"/>
                    <a:pt x="4358" y="1084"/>
                  </a:cubicBezTo>
                  <a:cubicBezTo>
                    <a:pt x="4061" y="631"/>
                    <a:pt x="3608" y="286"/>
                    <a:pt x="3084" y="143"/>
                  </a:cubicBezTo>
                  <a:cubicBezTo>
                    <a:pt x="3065" y="136"/>
                    <a:pt x="3047" y="133"/>
                    <a:pt x="3029" y="133"/>
                  </a:cubicBezTo>
                  <a:cubicBezTo>
                    <a:pt x="2958" y="133"/>
                    <a:pt x="2899" y="186"/>
                    <a:pt x="2870" y="262"/>
                  </a:cubicBezTo>
                  <a:cubicBezTo>
                    <a:pt x="2846" y="346"/>
                    <a:pt x="2906" y="441"/>
                    <a:pt x="2989" y="465"/>
                  </a:cubicBezTo>
                  <a:cubicBezTo>
                    <a:pt x="3441" y="607"/>
                    <a:pt x="3822" y="881"/>
                    <a:pt x="4096" y="1274"/>
                  </a:cubicBezTo>
                  <a:cubicBezTo>
                    <a:pt x="4584" y="2001"/>
                    <a:pt x="4537" y="2941"/>
                    <a:pt x="4001" y="3620"/>
                  </a:cubicBezTo>
                  <a:cubicBezTo>
                    <a:pt x="3977" y="3655"/>
                    <a:pt x="3965" y="3703"/>
                    <a:pt x="3977" y="3739"/>
                  </a:cubicBezTo>
                  <a:lnTo>
                    <a:pt x="4013" y="4739"/>
                  </a:lnTo>
                  <a:lnTo>
                    <a:pt x="3108" y="4310"/>
                  </a:lnTo>
                  <a:cubicBezTo>
                    <a:pt x="3084" y="4298"/>
                    <a:pt x="3037" y="4298"/>
                    <a:pt x="2989" y="4298"/>
                  </a:cubicBezTo>
                  <a:cubicBezTo>
                    <a:pt x="2810" y="4346"/>
                    <a:pt x="2620" y="4370"/>
                    <a:pt x="2441" y="4370"/>
                  </a:cubicBezTo>
                  <a:cubicBezTo>
                    <a:pt x="1787" y="4370"/>
                    <a:pt x="1155" y="4036"/>
                    <a:pt x="774" y="3477"/>
                  </a:cubicBezTo>
                  <a:cubicBezTo>
                    <a:pt x="477" y="3024"/>
                    <a:pt x="370" y="2489"/>
                    <a:pt x="477" y="1965"/>
                  </a:cubicBezTo>
                  <a:cubicBezTo>
                    <a:pt x="584" y="1453"/>
                    <a:pt x="882" y="988"/>
                    <a:pt x="1322" y="691"/>
                  </a:cubicBezTo>
                  <a:cubicBezTo>
                    <a:pt x="1632" y="477"/>
                    <a:pt x="2013" y="357"/>
                    <a:pt x="2382" y="346"/>
                  </a:cubicBezTo>
                  <a:cubicBezTo>
                    <a:pt x="2465" y="346"/>
                    <a:pt x="2549" y="274"/>
                    <a:pt x="2549" y="167"/>
                  </a:cubicBezTo>
                  <a:cubicBezTo>
                    <a:pt x="2549" y="84"/>
                    <a:pt x="2465" y="0"/>
                    <a:pt x="23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34" name="Google Shape;10945;p79">
              <a:extLst>
                <a:ext uri="{FF2B5EF4-FFF2-40B4-BE49-F238E27FC236}">
                  <a16:creationId xmlns:a16="http://schemas.microsoft.com/office/drawing/2014/main" id="{12823887-16F2-F33E-9713-DC679CC1FA12}"/>
                </a:ext>
              </a:extLst>
            </p:cNvPr>
            <p:cNvSpPr/>
            <p:nvPr/>
          </p:nvSpPr>
          <p:spPr>
            <a:xfrm>
              <a:off x="3135518" y="2038077"/>
              <a:ext cx="28322" cy="54363"/>
            </a:xfrm>
            <a:custGeom>
              <a:avLst/>
              <a:gdLst/>
              <a:ahLst/>
              <a:cxnLst/>
              <a:rect l="l" t="t" r="r" b="b"/>
              <a:pathLst>
                <a:path w="894" h="1716" extrusionOk="0">
                  <a:moveTo>
                    <a:pt x="179" y="1"/>
                  </a:moveTo>
                  <a:cubicBezTo>
                    <a:pt x="84" y="1"/>
                    <a:pt x="12" y="84"/>
                    <a:pt x="12" y="167"/>
                  </a:cubicBezTo>
                  <a:cubicBezTo>
                    <a:pt x="12" y="263"/>
                    <a:pt x="84" y="334"/>
                    <a:pt x="179" y="334"/>
                  </a:cubicBezTo>
                  <a:lnTo>
                    <a:pt x="262" y="334"/>
                  </a:lnTo>
                  <a:lnTo>
                    <a:pt x="262" y="1394"/>
                  </a:lnTo>
                  <a:lnTo>
                    <a:pt x="155" y="1394"/>
                  </a:lnTo>
                  <a:cubicBezTo>
                    <a:pt x="72" y="1394"/>
                    <a:pt x="0" y="1465"/>
                    <a:pt x="0" y="1549"/>
                  </a:cubicBezTo>
                  <a:cubicBezTo>
                    <a:pt x="0" y="1644"/>
                    <a:pt x="72" y="1715"/>
                    <a:pt x="155" y="1715"/>
                  </a:cubicBezTo>
                  <a:lnTo>
                    <a:pt x="727" y="1715"/>
                  </a:lnTo>
                  <a:cubicBezTo>
                    <a:pt x="810" y="1715"/>
                    <a:pt x="893" y="1644"/>
                    <a:pt x="893" y="1549"/>
                  </a:cubicBezTo>
                  <a:cubicBezTo>
                    <a:pt x="893" y="1465"/>
                    <a:pt x="834" y="1394"/>
                    <a:pt x="727" y="1394"/>
                  </a:cubicBezTo>
                  <a:lnTo>
                    <a:pt x="608" y="1394"/>
                  </a:lnTo>
                  <a:lnTo>
                    <a:pt x="608" y="167"/>
                  </a:lnTo>
                  <a:cubicBezTo>
                    <a:pt x="608" y="84"/>
                    <a:pt x="536" y="1"/>
                    <a:pt x="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35" name="Google Shape;10946;p79">
              <a:extLst>
                <a:ext uri="{FF2B5EF4-FFF2-40B4-BE49-F238E27FC236}">
                  <a16:creationId xmlns:a16="http://schemas.microsoft.com/office/drawing/2014/main" id="{2E4B0A2F-A210-4EE1-FFC2-406DC916465A}"/>
                </a:ext>
              </a:extLst>
            </p:cNvPr>
            <p:cNvSpPr/>
            <p:nvPr/>
          </p:nvSpPr>
          <p:spPr>
            <a:xfrm>
              <a:off x="3138908" y="2021096"/>
              <a:ext cx="16252" cy="16252"/>
            </a:xfrm>
            <a:custGeom>
              <a:avLst/>
              <a:gdLst/>
              <a:ahLst/>
              <a:cxnLst/>
              <a:rect l="l" t="t" r="r" b="b"/>
              <a:pathLst>
                <a:path w="513" h="513" extrusionOk="0">
                  <a:moveTo>
                    <a:pt x="262" y="1"/>
                  </a:moveTo>
                  <a:cubicBezTo>
                    <a:pt x="131" y="1"/>
                    <a:pt x="0" y="120"/>
                    <a:pt x="0" y="263"/>
                  </a:cubicBezTo>
                  <a:cubicBezTo>
                    <a:pt x="0" y="394"/>
                    <a:pt x="120" y="513"/>
                    <a:pt x="262" y="513"/>
                  </a:cubicBezTo>
                  <a:cubicBezTo>
                    <a:pt x="393" y="513"/>
                    <a:pt x="512" y="394"/>
                    <a:pt x="512" y="263"/>
                  </a:cubicBezTo>
                  <a:cubicBezTo>
                    <a:pt x="512" y="120"/>
                    <a:pt x="393" y="1"/>
                    <a:pt x="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536" name="Google Shape;10947;p79">
            <a:extLst>
              <a:ext uri="{FF2B5EF4-FFF2-40B4-BE49-F238E27FC236}">
                <a16:creationId xmlns:a16="http://schemas.microsoft.com/office/drawing/2014/main" id="{5E51AFFF-F38E-9A55-8810-8B918B95C2A5}"/>
              </a:ext>
            </a:extLst>
          </p:cNvPr>
          <p:cNvGrpSpPr/>
          <p:nvPr/>
        </p:nvGrpSpPr>
        <p:grpSpPr>
          <a:xfrm>
            <a:off x="6279194" y="2779082"/>
            <a:ext cx="734026" cy="662556"/>
            <a:chOff x="3522521" y="1975857"/>
            <a:chExt cx="367013" cy="331278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537" name="Google Shape;10948;p79">
              <a:extLst>
                <a:ext uri="{FF2B5EF4-FFF2-40B4-BE49-F238E27FC236}">
                  <a16:creationId xmlns:a16="http://schemas.microsoft.com/office/drawing/2014/main" id="{4EBDE02A-614B-F760-FEA9-54166572AD7E}"/>
                </a:ext>
              </a:extLst>
            </p:cNvPr>
            <p:cNvSpPr/>
            <p:nvPr/>
          </p:nvSpPr>
          <p:spPr>
            <a:xfrm>
              <a:off x="3665841" y="1975857"/>
              <a:ext cx="91302" cy="91682"/>
            </a:xfrm>
            <a:custGeom>
              <a:avLst/>
              <a:gdLst/>
              <a:ahLst/>
              <a:cxnLst/>
              <a:rect l="l" t="t" r="r" b="b"/>
              <a:pathLst>
                <a:path w="2882" h="2894" extrusionOk="0">
                  <a:moveTo>
                    <a:pt x="1429" y="703"/>
                  </a:moveTo>
                  <a:cubicBezTo>
                    <a:pt x="1846" y="703"/>
                    <a:pt x="2167" y="1036"/>
                    <a:pt x="2167" y="1453"/>
                  </a:cubicBezTo>
                  <a:cubicBezTo>
                    <a:pt x="2167" y="1870"/>
                    <a:pt x="1834" y="2191"/>
                    <a:pt x="1429" y="2191"/>
                  </a:cubicBezTo>
                  <a:cubicBezTo>
                    <a:pt x="1024" y="2191"/>
                    <a:pt x="679" y="1870"/>
                    <a:pt x="679" y="1453"/>
                  </a:cubicBezTo>
                  <a:cubicBezTo>
                    <a:pt x="679" y="1048"/>
                    <a:pt x="1013" y="703"/>
                    <a:pt x="1429" y="703"/>
                  </a:cubicBezTo>
                  <a:close/>
                  <a:moveTo>
                    <a:pt x="1441" y="0"/>
                  </a:moveTo>
                  <a:cubicBezTo>
                    <a:pt x="1358" y="0"/>
                    <a:pt x="1274" y="84"/>
                    <a:pt x="1274" y="167"/>
                  </a:cubicBezTo>
                  <a:lnTo>
                    <a:pt x="1274" y="393"/>
                  </a:lnTo>
                  <a:cubicBezTo>
                    <a:pt x="1096" y="417"/>
                    <a:pt x="953" y="476"/>
                    <a:pt x="822" y="584"/>
                  </a:cubicBezTo>
                  <a:lnTo>
                    <a:pt x="655" y="417"/>
                  </a:lnTo>
                  <a:cubicBezTo>
                    <a:pt x="626" y="387"/>
                    <a:pt x="581" y="372"/>
                    <a:pt x="536" y="372"/>
                  </a:cubicBezTo>
                  <a:cubicBezTo>
                    <a:pt x="492" y="372"/>
                    <a:pt x="447" y="387"/>
                    <a:pt x="417" y="417"/>
                  </a:cubicBezTo>
                  <a:cubicBezTo>
                    <a:pt x="358" y="476"/>
                    <a:pt x="358" y="596"/>
                    <a:pt x="417" y="655"/>
                  </a:cubicBezTo>
                  <a:lnTo>
                    <a:pt x="584" y="822"/>
                  </a:lnTo>
                  <a:cubicBezTo>
                    <a:pt x="477" y="953"/>
                    <a:pt x="417" y="1119"/>
                    <a:pt x="381" y="1286"/>
                  </a:cubicBezTo>
                  <a:lnTo>
                    <a:pt x="167" y="1286"/>
                  </a:lnTo>
                  <a:cubicBezTo>
                    <a:pt x="72" y="1286"/>
                    <a:pt x="0" y="1358"/>
                    <a:pt x="0" y="1453"/>
                  </a:cubicBezTo>
                  <a:cubicBezTo>
                    <a:pt x="0" y="1536"/>
                    <a:pt x="72" y="1608"/>
                    <a:pt x="167" y="1608"/>
                  </a:cubicBezTo>
                  <a:lnTo>
                    <a:pt x="381" y="1608"/>
                  </a:lnTo>
                  <a:cubicBezTo>
                    <a:pt x="417" y="1786"/>
                    <a:pt x="477" y="1941"/>
                    <a:pt x="584" y="2072"/>
                  </a:cubicBezTo>
                  <a:lnTo>
                    <a:pt x="417" y="2239"/>
                  </a:lnTo>
                  <a:cubicBezTo>
                    <a:pt x="358" y="2298"/>
                    <a:pt x="358" y="2417"/>
                    <a:pt x="417" y="2477"/>
                  </a:cubicBezTo>
                  <a:cubicBezTo>
                    <a:pt x="441" y="2501"/>
                    <a:pt x="489" y="2524"/>
                    <a:pt x="536" y="2524"/>
                  </a:cubicBezTo>
                  <a:cubicBezTo>
                    <a:pt x="572" y="2524"/>
                    <a:pt x="620" y="2501"/>
                    <a:pt x="655" y="2477"/>
                  </a:cubicBezTo>
                  <a:lnTo>
                    <a:pt x="810" y="2310"/>
                  </a:lnTo>
                  <a:cubicBezTo>
                    <a:pt x="953" y="2417"/>
                    <a:pt x="1108" y="2477"/>
                    <a:pt x="1274" y="2501"/>
                  </a:cubicBezTo>
                  <a:lnTo>
                    <a:pt x="1274" y="2727"/>
                  </a:lnTo>
                  <a:cubicBezTo>
                    <a:pt x="1274" y="2822"/>
                    <a:pt x="1346" y="2893"/>
                    <a:pt x="1441" y="2893"/>
                  </a:cubicBezTo>
                  <a:cubicBezTo>
                    <a:pt x="1536" y="2893"/>
                    <a:pt x="1608" y="2822"/>
                    <a:pt x="1608" y="2727"/>
                  </a:cubicBezTo>
                  <a:lnTo>
                    <a:pt x="1608" y="2501"/>
                  </a:lnTo>
                  <a:cubicBezTo>
                    <a:pt x="1786" y="2477"/>
                    <a:pt x="1929" y="2417"/>
                    <a:pt x="2072" y="2310"/>
                  </a:cubicBezTo>
                  <a:lnTo>
                    <a:pt x="2227" y="2477"/>
                  </a:lnTo>
                  <a:cubicBezTo>
                    <a:pt x="2263" y="2501"/>
                    <a:pt x="2310" y="2524"/>
                    <a:pt x="2346" y="2524"/>
                  </a:cubicBezTo>
                  <a:cubicBezTo>
                    <a:pt x="2394" y="2524"/>
                    <a:pt x="2441" y="2501"/>
                    <a:pt x="2465" y="2477"/>
                  </a:cubicBezTo>
                  <a:cubicBezTo>
                    <a:pt x="2525" y="2417"/>
                    <a:pt x="2525" y="2298"/>
                    <a:pt x="2465" y="2239"/>
                  </a:cubicBezTo>
                  <a:lnTo>
                    <a:pt x="2298" y="2072"/>
                  </a:lnTo>
                  <a:cubicBezTo>
                    <a:pt x="2406" y="1941"/>
                    <a:pt x="2465" y="1774"/>
                    <a:pt x="2501" y="1608"/>
                  </a:cubicBezTo>
                  <a:lnTo>
                    <a:pt x="2715" y="1608"/>
                  </a:lnTo>
                  <a:cubicBezTo>
                    <a:pt x="2810" y="1608"/>
                    <a:pt x="2882" y="1536"/>
                    <a:pt x="2882" y="1453"/>
                  </a:cubicBezTo>
                  <a:cubicBezTo>
                    <a:pt x="2882" y="1358"/>
                    <a:pt x="2810" y="1286"/>
                    <a:pt x="2727" y="1286"/>
                  </a:cubicBezTo>
                  <a:lnTo>
                    <a:pt x="2501" y="1286"/>
                  </a:lnTo>
                  <a:cubicBezTo>
                    <a:pt x="2465" y="1108"/>
                    <a:pt x="2406" y="953"/>
                    <a:pt x="2310" y="822"/>
                  </a:cubicBezTo>
                  <a:lnTo>
                    <a:pt x="2465" y="655"/>
                  </a:lnTo>
                  <a:cubicBezTo>
                    <a:pt x="2525" y="596"/>
                    <a:pt x="2525" y="476"/>
                    <a:pt x="2465" y="417"/>
                  </a:cubicBezTo>
                  <a:cubicBezTo>
                    <a:pt x="2435" y="387"/>
                    <a:pt x="2391" y="372"/>
                    <a:pt x="2346" y="372"/>
                  </a:cubicBezTo>
                  <a:cubicBezTo>
                    <a:pt x="2301" y="372"/>
                    <a:pt x="2257" y="387"/>
                    <a:pt x="2227" y="417"/>
                  </a:cubicBezTo>
                  <a:lnTo>
                    <a:pt x="2072" y="584"/>
                  </a:lnTo>
                  <a:cubicBezTo>
                    <a:pt x="1929" y="476"/>
                    <a:pt x="1775" y="417"/>
                    <a:pt x="1608" y="393"/>
                  </a:cubicBezTo>
                  <a:lnTo>
                    <a:pt x="1608" y="167"/>
                  </a:lnTo>
                  <a:cubicBezTo>
                    <a:pt x="1608" y="84"/>
                    <a:pt x="1536" y="0"/>
                    <a:pt x="1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38" name="Google Shape;10949;p79">
              <a:extLst>
                <a:ext uri="{FF2B5EF4-FFF2-40B4-BE49-F238E27FC236}">
                  <a16:creationId xmlns:a16="http://schemas.microsoft.com/office/drawing/2014/main" id="{0C6888AE-639E-1707-ABCA-6B499E5C4A65}"/>
                </a:ext>
              </a:extLst>
            </p:cNvPr>
            <p:cNvSpPr/>
            <p:nvPr/>
          </p:nvSpPr>
          <p:spPr>
            <a:xfrm>
              <a:off x="3693751" y="2004147"/>
              <a:ext cx="34721" cy="35101"/>
            </a:xfrm>
            <a:custGeom>
              <a:avLst/>
              <a:gdLst/>
              <a:ahLst/>
              <a:cxnLst/>
              <a:rect l="l" t="t" r="r" b="b"/>
              <a:pathLst>
                <a:path w="1096" h="1108" extrusionOk="0">
                  <a:moveTo>
                    <a:pt x="548" y="345"/>
                  </a:moveTo>
                  <a:cubicBezTo>
                    <a:pt x="667" y="345"/>
                    <a:pt x="751" y="441"/>
                    <a:pt x="751" y="560"/>
                  </a:cubicBezTo>
                  <a:cubicBezTo>
                    <a:pt x="751" y="679"/>
                    <a:pt x="667" y="762"/>
                    <a:pt x="548" y="762"/>
                  </a:cubicBezTo>
                  <a:cubicBezTo>
                    <a:pt x="429" y="762"/>
                    <a:pt x="334" y="679"/>
                    <a:pt x="334" y="560"/>
                  </a:cubicBezTo>
                  <a:cubicBezTo>
                    <a:pt x="334" y="441"/>
                    <a:pt x="429" y="345"/>
                    <a:pt x="548" y="345"/>
                  </a:cubicBezTo>
                  <a:close/>
                  <a:moveTo>
                    <a:pt x="548" y="0"/>
                  </a:moveTo>
                  <a:cubicBezTo>
                    <a:pt x="251" y="0"/>
                    <a:pt x="1" y="262"/>
                    <a:pt x="1" y="560"/>
                  </a:cubicBezTo>
                  <a:cubicBezTo>
                    <a:pt x="1" y="857"/>
                    <a:pt x="251" y="1107"/>
                    <a:pt x="548" y="1107"/>
                  </a:cubicBezTo>
                  <a:cubicBezTo>
                    <a:pt x="846" y="1107"/>
                    <a:pt x="1096" y="857"/>
                    <a:pt x="1096" y="560"/>
                  </a:cubicBezTo>
                  <a:cubicBezTo>
                    <a:pt x="1096" y="262"/>
                    <a:pt x="846" y="0"/>
                    <a:pt x="5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39" name="Google Shape;10950;p79">
              <a:extLst>
                <a:ext uri="{FF2B5EF4-FFF2-40B4-BE49-F238E27FC236}">
                  <a16:creationId xmlns:a16="http://schemas.microsoft.com/office/drawing/2014/main" id="{2099C576-BF91-B657-F7B8-A84F8E480285}"/>
                </a:ext>
              </a:extLst>
            </p:cNvPr>
            <p:cNvSpPr/>
            <p:nvPr/>
          </p:nvSpPr>
          <p:spPr>
            <a:xfrm>
              <a:off x="3679052" y="2008297"/>
              <a:ext cx="210482" cy="228983"/>
            </a:xfrm>
            <a:custGeom>
              <a:avLst/>
              <a:gdLst/>
              <a:ahLst/>
              <a:cxnLst/>
              <a:rect l="l" t="t" r="r" b="b"/>
              <a:pathLst>
                <a:path w="6644" h="7228" extrusionOk="0">
                  <a:moveTo>
                    <a:pt x="4179" y="334"/>
                  </a:moveTo>
                  <a:lnTo>
                    <a:pt x="4179" y="762"/>
                  </a:lnTo>
                  <a:lnTo>
                    <a:pt x="4179" y="786"/>
                  </a:lnTo>
                  <a:cubicBezTo>
                    <a:pt x="4179" y="869"/>
                    <a:pt x="4239" y="941"/>
                    <a:pt x="4334" y="965"/>
                  </a:cubicBezTo>
                  <a:cubicBezTo>
                    <a:pt x="4596" y="988"/>
                    <a:pt x="4846" y="1107"/>
                    <a:pt x="5072" y="1274"/>
                  </a:cubicBezTo>
                  <a:cubicBezTo>
                    <a:pt x="5102" y="1299"/>
                    <a:pt x="5138" y="1311"/>
                    <a:pt x="5174" y="1311"/>
                  </a:cubicBezTo>
                  <a:cubicBezTo>
                    <a:pt x="5225" y="1311"/>
                    <a:pt x="5276" y="1287"/>
                    <a:pt x="5310" y="1238"/>
                  </a:cubicBezTo>
                  <a:lnTo>
                    <a:pt x="5322" y="1227"/>
                  </a:lnTo>
                  <a:lnTo>
                    <a:pt x="5620" y="929"/>
                  </a:lnTo>
                  <a:lnTo>
                    <a:pt x="5715" y="1024"/>
                  </a:lnTo>
                  <a:lnTo>
                    <a:pt x="5418" y="1322"/>
                  </a:lnTo>
                  <a:lnTo>
                    <a:pt x="5406" y="1334"/>
                  </a:lnTo>
                  <a:cubicBezTo>
                    <a:pt x="5322" y="1393"/>
                    <a:pt x="5322" y="1500"/>
                    <a:pt x="5370" y="1572"/>
                  </a:cubicBezTo>
                  <a:cubicBezTo>
                    <a:pt x="5537" y="1798"/>
                    <a:pt x="5632" y="2048"/>
                    <a:pt x="5679" y="2310"/>
                  </a:cubicBezTo>
                  <a:cubicBezTo>
                    <a:pt x="5703" y="2405"/>
                    <a:pt x="5775" y="2465"/>
                    <a:pt x="5858" y="2465"/>
                  </a:cubicBezTo>
                  <a:lnTo>
                    <a:pt x="6311" y="2465"/>
                  </a:lnTo>
                  <a:lnTo>
                    <a:pt x="6311" y="2572"/>
                  </a:lnTo>
                  <a:lnTo>
                    <a:pt x="5846" y="2572"/>
                  </a:lnTo>
                  <a:cubicBezTo>
                    <a:pt x="5763" y="2572"/>
                    <a:pt x="5679" y="2631"/>
                    <a:pt x="5668" y="2715"/>
                  </a:cubicBezTo>
                  <a:cubicBezTo>
                    <a:pt x="5632" y="2989"/>
                    <a:pt x="5525" y="3239"/>
                    <a:pt x="5358" y="3465"/>
                  </a:cubicBezTo>
                  <a:cubicBezTo>
                    <a:pt x="5298" y="3536"/>
                    <a:pt x="5310" y="3643"/>
                    <a:pt x="5382" y="3703"/>
                  </a:cubicBezTo>
                  <a:lnTo>
                    <a:pt x="5406" y="3715"/>
                  </a:lnTo>
                  <a:lnTo>
                    <a:pt x="5715" y="4024"/>
                  </a:lnTo>
                  <a:lnTo>
                    <a:pt x="5620" y="4120"/>
                  </a:lnTo>
                  <a:lnTo>
                    <a:pt x="5310" y="3798"/>
                  </a:lnTo>
                  <a:cubicBezTo>
                    <a:pt x="5310" y="3798"/>
                    <a:pt x="5310" y="3786"/>
                    <a:pt x="5298" y="3786"/>
                  </a:cubicBezTo>
                  <a:cubicBezTo>
                    <a:pt x="5266" y="3747"/>
                    <a:pt x="5218" y="3729"/>
                    <a:pt x="5171" y="3729"/>
                  </a:cubicBezTo>
                  <a:cubicBezTo>
                    <a:pt x="5132" y="3729"/>
                    <a:pt x="5092" y="3741"/>
                    <a:pt x="5060" y="3763"/>
                  </a:cubicBezTo>
                  <a:cubicBezTo>
                    <a:pt x="4846" y="3917"/>
                    <a:pt x="4584" y="4024"/>
                    <a:pt x="4310" y="4072"/>
                  </a:cubicBezTo>
                  <a:cubicBezTo>
                    <a:pt x="4227" y="4084"/>
                    <a:pt x="4167" y="4155"/>
                    <a:pt x="4167" y="4251"/>
                  </a:cubicBezTo>
                  <a:lnTo>
                    <a:pt x="4167" y="4263"/>
                  </a:lnTo>
                  <a:lnTo>
                    <a:pt x="4167" y="4715"/>
                  </a:lnTo>
                  <a:lnTo>
                    <a:pt x="4060" y="4715"/>
                  </a:lnTo>
                  <a:lnTo>
                    <a:pt x="4060" y="4275"/>
                  </a:lnTo>
                  <a:lnTo>
                    <a:pt x="4060" y="4263"/>
                  </a:lnTo>
                  <a:cubicBezTo>
                    <a:pt x="4060" y="4179"/>
                    <a:pt x="4001" y="4096"/>
                    <a:pt x="3917" y="4084"/>
                  </a:cubicBezTo>
                  <a:cubicBezTo>
                    <a:pt x="3644" y="4060"/>
                    <a:pt x="3393" y="3941"/>
                    <a:pt x="3167" y="3774"/>
                  </a:cubicBezTo>
                  <a:cubicBezTo>
                    <a:pt x="3136" y="3749"/>
                    <a:pt x="3099" y="3736"/>
                    <a:pt x="3061" y="3736"/>
                  </a:cubicBezTo>
                  <a:cubicBezTo>
                    <a:pt x="3012" y="3736"/>
                    <a:pt x="2963" y="3758"/>
                    <a:pt x="2929" y="3798"/>
                  </a:cubicBezTo>
                  <a:cubicBezTo>
                    <a:pt x="2929" y="3798"/>
                    <a:pt x="2929" y="3822"/>
                    <a:pt x="2917" y="3822"/>
                  </a:cubicBezTo>
                  <a:lnTo>
                    <a:pt x="2608" y="4132"/>
                  </a:lnTo>
                  <a:lnTo>
                    <a:pt x="2512" y="4036"/>
                  </a:lnTo>
                  <a:lnTo>
                    <a:pt x="2810" y="3739"/>
                  </a:lnTo>
                  <a:lnTo>
                    <a:pt x="2822" y="3727"/>
                  </a:lnTo>
                  <a:cubicBezTo>
                    <a:pt x="2822" y="3727"/>
                    <a:pt x="2846" y="3727"/>
                    <a:pt x="2846" y="3715"/>
                  </a:cubicBezTo>
                  <a:cubicBezTo>
                    <a:pt x="2917" y="3655"/>
                    <a:pt x="2917" y="3548"/>
                    <a:pt x="2870" y="3477"/>
                  </a:cubicBezTo>
                  <a:cubicBezTo>
                    <a:pt x="2703" y="3262"/>
                    <a:pt x="2608" y="3001"/>
                    <a:pt x="2560" y="2727"/>
                  </a:cubicBezTo>
                  <a:cubicBezTo>
                    <a:pt x="2548" y="2643"/>
                    <a:pt x="2465" y="2584"/>
                    <a:pt x="2381" y="2584"/>
                  </a:cubicBezTo>
                  <a:lnTo>
                    <a:pt x="1929" y="2584"/>
                  </a:lnTo>
                  <a:lnTo>
                    <a:pt x="1929" y="2465"/>
                  </a:lnTo>
                  <a:lnTo>
                    <a:pt x="2381" y="2465"/>
                  </a:lnTo>
                  <a:cubicBezTo>
                    <a:pt x="2465" y="2465"/>
                    <a:pt x="2548" y="2405"/>
                    <a:pt x="2560" y="2310"/>
                  </a:cubicBezTo>
                  <a:cubicBezTo>
                    <a:pt x="2584" y="2048"/>
                    <a:pt x="2703" y="1798"/>
                    <a:pt x="2870" y="1572"/>
                  </a:cubicBezTo>
                  <a:cubicBezTo>
                    <a:pt x="2929" y="1500"/>
                    <a:pt x="2917" y="1393"/>
                    <a:pt x="2846" y="1334"/>
                  </a:cubicBezTo>
                  <a:lnTo>
                    <a:pt x="2822" y="1322"/>
                  </a:lnTo>
                  <a:lnTo>
                    <a:pt x="2524" y="1024"/>
                  </a:lnTo>
                  <a:lnTo>
                    <a:pt x="2620" y="929"/>
                  </a:lnTo>
                  <a:lnTo>
                    <a:pt x="2917" y="1227"/>
                  </a:lnTo>
                  <a:lnTo>
                    <a:pt x="2929" y="1238"/>
                  </a:lnTo>
                  <a:cubicBezTo>
                    <a:pt x="2963" y="1286"/>
                    <a:pt x="3012" y="1306"/>
                    <a:pt x="3062" y="1306"/>
                  </a:cubicBezTo>
                  <a:cubicBezTo>
                    <a:pt x="3099" y="1306"/>
                    <a:pt x="3137" y="1295"/>
                    <a:pt x="3167" y="1274"/>
                  </a:cubicBezTo>
                  <a:cubicBezTo>
                    <a:pt x="3393" y="1107"/>
                    <a:pt x="3644" y="1000"/>
                    <a:pt x="3917" y="953"/>
                  </a:cubicBezTo>
                  <a:cubicBezTo>
                    <a:pt x="4001" y="941"/>
                    <a:pt x="4060" y="869"/>
                    <a:pt x="4060" y="774"/>
                  </a:cubicBezTo>
                  <a:lnTo>
                    <a:pt x="4060" y="762"/>
                  </a:lnTo>
                  <a:lnTo>
                    <a:pt x="4060" y="334"/>
                  </a:lnTo>
                  <a:close/>
                  <a:moveTo>
                    <a:pt x="3894" y="0"/>
                  </a:moveTo>
                  <a:cubicBezTo>
                    <a:pt x="3810" y="0"/>
                    <a:pt x="3739" y="84"/>
                    <a:pt x="3739" y="167"/>
                  </a:cubicBezTo>
                  <a:lnTo>
                    <a:pt x="3739" y="667"/>
                  </a:lnTo>
                  <a:cubicBezTo>
                    <a:pt x="3513" y="703"/>
                    <a:pt x="3298" y="798"/>
                    <a:pt x="3108" y="929"/>
                  </a:cubicBezTo>
                  <a:lnTo>
                    <a:pt x="2762" y="584"/>
                  </a:lnTo>
                  <a:cubicBezTo>
                    <a:pt x="2733" y="554"/>
                    <a:pt x="2688" y="539"/>
                    <a:pt x="2643" y="539"/>
                  </a:cubicBezTo>
                  <a:cubicBezTo>
                    <a:pt x="2599" y="539"/>
                    <a:pt x="2554" y="554"/>
                    <a:pt x="2524" y="584"/>
                  </a:cubicBezTo>
                  <a:lnTo>
                    <a:pt x="2203" y="917"/>
                  </a:lnTo>
                  <a:cubicBezTo>
                    <a:pt x="2167" y="941"/>
                    <a:pt x="2155" y="988"/>
                    <a:pt x="2155" y="1036"/>
                  </a:cubicBezTo>
                  <a:cubicBezTo>
                    <a:pt x="2155" y="1084"/>
                    <a:pt x="2167" y="1119"/>
                    <a:pt x="2203" y="1155"/>
                  </a:cubicBezTo>
                  <a:lnTo>
                    <a:pt x="2536" y="1500"/>
                  </a:lnTo>
                  <a:cubicBezTo>
                    <a:pt x="2417" y="1691"/>
                    <a:pt x="2334" y="1893"/>
                    <a:pt x="2274" y="2119"/>
                  </a:cubicBezTo>
                  <a:lnTo>
                    <a:pt x="1786" y="2119"/>
                  </a:lnTo>
                  <a:cubicBezTo>
                    <a:pt x="1691" y="2119"/>
                    <a:pt x="1619" y="2191"/>
                    <a:pt x="1619" y="2286"/>
                  </a:cubicBezTo>
                  <a:lnTo>
                    <a:pt x="1619" y="2751"/>
                  </a:lnTo>
                  <a:cubicBezTo>
                    <a:pt x="1619" y="2834"/>
                    <a:pt x="1691" y="2905"/>
                    <a:pt x="1786" y="2905"/>
                  </a:cubicBezTo>
                  <a:lnTo>
                    <a:pt x="2274" y="2905"/>
                  </a:lnTo>
                  <a:cubicBezTo>
                    <a:pt x="2322" y="3084"/>
                    <a:pt x="2381" y="3251"/>
                    <a:pt x="2465" y="3417"/>
                  </a:cubicBezTo>
                  <a:lnTo>
                    <a:pt x="1084" y="3417"/>
                  </a:lnTo>
                  <a:cubicBezTo>
                    <a:pt x="988" y="3417"/>
                    <a:pt x="917" y="3489"/>
                    <a:pt x="917" y="3584"/>
                  </a:cubicBezTo>
                  <a:cubicBezTo>
                    <a:pt x="917" y="3667"/>
                    <a:pt x="988" y="3739"/>
                    <a:pt x="1084" y="3739"/>
                  </a:cubicBezTo>
                  <a:lnTo>
                    <a:pt x="2334" y="3739"/>
                  </a:lnTo>
                  <a:lnTo>
                    <a:pt x="2203" y="3882"/>
                  </a:lnTo>
                  <a:cubicBezTo>
                    <a:pt x="2143" y="3941"/>
                    <a:pt x="2143" y="4060"/>
                    <a:pt x="2203" y="4120"/>
                  </a:cubicBezTo>
                  <a:lnTo>
                    <a:pt x="2524" y="4441"/>
                  </a:lnTo>
                  <a:cubicBezTo>
                    <a:pt x="2560" y="4477"/>
                    <a:pt x="2608" y="4489"/>
                    <a:pt x="2643" y="4489"/>
                  </a:cubicBezTo>
                  <a:cubicBezTo>
                    <a:pt x="2691" y="4489"/>
                    <a:pt x="2739" y="4477"/>
                    <a:pt x="2762" y="4441"/>
                  </a:cubicBezTo>
                  <a:lnTo>
                    <a:pt x="3108" y="4096"/>
                  </a:lnTo>
                  <a:cubicBezTo>
                    <a:pt x="3286" y="4215"/>
                    <a:pt x="3489" y="4310"/>
                    <a:pt x="3703" y="4358"/>
                  </a:cubicBezTo>
                  <a:lnTo>
                    <a:pt x="3703" y="4370"/>
                  </a:lnTo>
                  <a:lnTo>
                    <a:pt x="3703" y="5144"/>
                  </a:lnTo>
                  <a:lnTo>
                    <a:pt x="155" y="5144"/>
                  </a:lnTo>
                  <a:cubicBezTo>
                    <a:pt x="72" y="5144"/>
                    <a:pt x="0" y="5215"/>
                    <a:pt x="0" y="5310"/>
                  </a:cubicBezTo>
                  <a:cubicBezTo>
                    <a:pt x="0" y="5394"/>
                    <a:pt x="72" y="5465"/>
                    <a:pt x="155" y="5465"/>
                  </a:cubicBezTo>
                  <a:lnTo>
                    <a:pt x="4417" y="5465"/>
                  </a:lnTo>
                  <a:lnTo>
                    <a:pt x="4120" y="7037"/>
                  </a:lnTo>
                  <a:cubicBezTo>
                    <a:pt x="4108" y="7120"/>
                    <a:pt x="4167" y="7215"/>
                    <a:pt x="4251" y="7227"/>
                  </a:cubicBezTo>
                  <a:lnTo>
                    <a:pt x="4286" y="7227"/>
                  </a:lnTo>
                  <a:cubicBezTo>
                    <a:pt x="4358" y="7227"/>
                    <a:pt x="4429" y="7168"/>
                    <a:pt x="4441" y="7096"/>
                  </a:cubicBezTo>
                  <a:lnTo>
                    <a:pt x="4787" y="5322"/>
                  </a:lnTo>
                  <a:cubicBezTo>
                    <a:pt x="4798" y="5275"/>
                    <a:pt x="4787" y="5215"/>
                    <a:pt x="4763" y="5191"/>
                  </a:cubicBezTo>
                  <a:cubicBezTo>
                    <a:pt x="4727" y="5144"/>
                    <a:pt x="4679" y="5132"/>
                    <a:pt x="4620" y="5132"/>
                  </a:cubicBezTo>
                  <a:lnTo>
                    <a:pt x="4048" y="5132"/>
                  </a:lnTo>
                  <a:lnTo>
                    <a:pt x="4048" y="5013"/>
                  </a:lnTo>
                  <a:lnTo>
                    <a:pt x="4370" y="5013"/>
                  </a:lnTo>
                  <a:cubicBezTo>
                    <a:pt x="4465" y="5013"/>
                    <a:pt x="4536" y="4929"/>
                    <a:pt x="4536" y="4846"/>
                  </a:cubicBezTo>
                  <a:lnTo>
                    <a:pt x="4536" y="4358"/>
                  </a:lnTo>
                  <a:cubicBezTo>
                    <a:pt x="4763" y="4310"/>
                    <a:pt x="4965" y="4215"/>
                    <a:pt x="5168" y="4084"/>
                  </a:cubicBezTo>
                  <a:lnTo>
                    <a:pt x="5501" y="4429"/>
                  </a:lnTo>
                  <a:cubicBezTo>
                    <a:pt x="5537" y="4453"/>
                    <a:pt x="5584" y="4477"/>
                    <a:pt x="5620" y="4477"/>
                  </a:cubicBezTo>
                  <a:cubicBezTo>
                    <a:pt x="5668" y="4477"/>
                    <a:pt x="5715" y="4453"/>
                    <a:pt x="5739" y="4429"/>
                  </a:cubicBezTo>
                  <a:lnTo>
                    <a:pt x="6072" y="4096"/>
                  </a:lnTo>
                  <a:cubicBezTo>
                    <a:pt x="6096" y="4072"/>
                    <a:pt x="6108" y="4024"/>
                    <a:pt x="6108" y="3977"/>
                  </a:cubicBezTo>
                  <a:cubicBezTo>
                    <a:pt x="6108" y="3941"/>
                    <a:pt x="6096" y="3894"/>
                    <a:pt x="6072" y="3858"/>
                  </a:cubicBezTo>
                  <a:lnTo>
                    <a:pt x="5727" y="3524"/>
                  </a:lnTo>
                  <a:cubicBezTo>
                    <a:pt x="5846" y="3322"/>
                    <a:pt x="5930" y="3120"/>
                    <a:pt x="5989" y="2893"/>
                  </a:cubicBezTo>
                  <a:lnTo>
                    <a:pt x="6489" y="2893"/>
                  </a:lnTo>
                  <a:cubicBezTo>
                    <a:pt x="6572" y="2893"/>
                    <a:pt x="6644" y="2822"/>
                    <a:pt x="6644" y="2727"/>
                  </a:cubicBezTo>
                  <a:lnTo>
                    <a:pt x="6644" y="2274"/>
                  </a:lnTo>
                  <a:cubicBezTo>
                    <a:pt x="6632" y="2191"/>
                    <a:pt x="6561" y="2119"/>
                    <a:pt x="6477" y="2119"/>
                  </a:cubicBezTo>
                  <a:lnTo>
                    <a:pt x="5977" y="2119"/>
                  </a:lnTo>
                  <a:cubicBezTo>
                    <a:pt x="5941" y="1893"/>
                    <a:pt x="5846" y="1691"/>
                    <a:pt x="5715" y="1500"/>
                  </a:cubicBezTo>
                  <a:lnTo>
                    <a:pt x="6060" y="1155"/>
                  </a:lnTo>
                  <a:cubicBezTo>
                    <a:pt x="6084" y="1119"/>
                    <a:pt x="6096" y="1084"/>
                    <a:pt x="6096" y="1036"/>
                  </a:cubicBezTo>
                  <a:cubicBezTo>
                    <a:pt x="6096" y="988"/>
                    <a:pt x="6084" y="941"/>
                    <a:pt x="6060" y="917"/>
                  </a:cubicBezTo>
                  <a:lnTo>
                    <a:pt x="5727" y="584"/>
                  </a:lnTo>
                  <a:cubicBezTo>
                    <a:pt x="5697" y="554"/>
                    <a:pt x="5653" y="539"/>
                    <a:pt x="5608" y="539"/>
                  </a:cubicBezTo>
                  <a:cubicBezTo>
                    <a:pt x="5563" y="539"/>
                    <a:pt x="5519" y="554"/>
                    <a:pt x="5489" y="584"/>
                  </a:cubicBezTo>
                  <a:lnTo>
                    <a:pt x="5144" y="929"/>
                  </a:lnTo>
                  <a:cubicBezTo>
                    <a:pt x="4953" y="810"/>
                    <a:pt x="4751" y="726"/>
                    <a:pt x="4525" y="667"/>
                  </a:cubicBezTo>
                  <a:lnTo>
                    <a:pt x="4525" y="167"/>
                  </a:lnTo>
                  <a:cubicBezTo>
                    <a:pt x="4525" y="84"/>
                    <a:pt x="4453" y="0"/>
                    <a:pt x="43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40" name="Google Shape;10951;p79">
              <a:extLst>
                <a:ext uri="{FF2B5EF4-FFF2-40B4-BE49-F238E27FC236}">
                  <a16:creationId xmlns:a16="http://schemas.microsoft.com/office/drawing/2014/main" id="{1536CE04-9812-4201-0EF9-7BCB293F818E}"/>
                </a:ext>
              </a:extLst>
            </p:cNvPr>
            <p:cNvSpPr/>
            <p:nvPr/>
          </p:nvSpPr>
          <p:spPr>
            <a:xfrm>
              <a:off x="3772951" y="2050907"/>
              <a:ext cx="73973" cy="73593"/>
            </a:xfrm>
            <a:custGeom>
              <a:avLst/>
              <a:gdLst/>
              <a:ahLst/>
              <a:cxnLst/>
              <a:rect l="l" t="t" r="r" b="b"/>
              <a:pathLst>
                <a:path w="2335" h="2323" extrusionOk="0">
                  <a:moveTo>
                    <a:pt x="1156" y="322"/>
                  </a:moveTo>
                  <a:cubicBezTo>
                    <a:pt x="1620" y="322"/>
                    <a:pt x="1989" y="703"/>
                    <a:pt x="1989" y="1167"/>
                  </a:cubicBezTo>
                  <a:cubicBezTo>
                    <a:pt x="1989" y="1620"/>
                    <a:pt x="1620" y="2001"/>
                    <a:pt x="1156" y="2001"/>
                  </a:cubicBezTo>
                  <a:cubicBezTo>
                    <a:pt x="691" y="2001"/>
                    <a:pt x="322" y="1620"/>
                    <a:pt x="322" y="1167"/>
                  </a:cubicBezTo>
                  <a:cubicBezTo>
                    <a:pt x="322" y="703"/>
                    <a:pt x="691" y="322"/>
                    <a:pt x="1156" y="322"/>
                  </a:cubicBezTo>
                  <a:close/>
                  <a:moveTo>
                    <a:pt x="1156" y="1"/>
                  </a:moveTo>
                  <a:cubicBezTo>
                    <a:pt x="513" y="1"/>
                    <a:pt x="1" y="524"/>
                    <a:pt x="1" y="1167"/>
                  </a:cubicBezTo>
                  <a:cubicBezTo>
                    <a:pt x="1" y="1798"/>
                    <a:pt x="513" y="2322"/>
                    <a:pt x="1156" y="2322"/>
                  </a:cubicBezTo>
                  <a:cubicBezTo>
                    <a:pt x="1799" y="2322"/>
                    <a:pt x="2323" y="1798"/>
                    <a:pt x="2323" y="1167"/>
                  </a:cubicBezTo>
                  <a:cubicBezTo>
                    <a:pt x="2334" y="524"/>
                    <a:pt x="1811" y="1"/>
                    <a:pt x="1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41" name="Google Shape;10952;p79">
              <a:extLst>
                <a:ext uri="{FF2B5EF4-FFF2-40B4-BE49-F238E27FC236}">
                  <a16:creationId xmlns:a16="http://schemas.microsoft.com/office/drawing/2014/main" id="{0A8BB72C-DE62-F4A0-98C1-0A174761FBB2}"/>
                </a:ext>
              </a:extLst>
            </p:cNvPr>
            <p:cNvSpPr/>
            <p:nvPr/>
          </p:nvSpPr>
          <p:spPr>
            <a:xfrm>
              <a:off x="3790312" y="2069028"/>
              <a:ext cx="38491" cy="38491"/>
            </a:xfrm>
            <a:custGeom>
              <a:avLst/>
              <a:gdLst/>
              <a:ahLst/>
              <a:cxnLst/>
              <a:rect l="l" t="t" r="r" b="b"/>
              <a:pathLst>
                <a:path w="1215" h="1215" extrusionOk="0">
                  <a:moveTo>
                    <a:pt x="608" y="322"/>
                  </a:moveTo>
                  <a:cubicBezTo>
                    <a:pt x="763" y="322"/>
                    <a:pt x="882" y="441"/>
                    <a:pt x="882" y="595"/>
                  </a:cubicBezTo>
                  <a:cubicBezTo>
                    <a:pt x="882" y="738"/>
                    <a:pt x="763" y="857"/>
                    <a:pt x="608" y="857"/>
                  </a:cubicBezTo>
                  <a:cubicBezTo>
                    <a:pt x="465" y="857"/>
                    <a:pt x="346" y="738"/>
                    <a:pt x="346" y="595"/>
                  </a:cubicBezTo>
                  <a:cubicBezTo>
                    <a:pt x="346" y="441"/>
                    <a:pt x="465" y="322"/>
                    <a:pt x="608" y="322"/>
                  </a:cubicBezTo>
                  <a:close/>
                  <a:moveTo>
                    <a:pt x="608" y="0"/>
                  </a:moveTo>
                  <a:cubicBezTo>
                    <a:pt x="286" y="0"/>
                    <a:pt x="1" y="262"/>
                    <a:pt x="1" y="607"/>
                  </a:cubicBezTo>
                  <a:cubicBezTo>
                    <a:pt x="1" y="929"/>
                    <a:pt x="262" y="1215"/>
                    <a:pt x="608" y="1215"/>
                  </a:cubicBezTo>
                  <a:cubicBezTo>
                    <a:pt x="941" y="1215"/>
                    <a:pt x="1215" y="953"/>
                    <a:pt x="1215" y="607"/>
                  </a:cubicBezTo>
                  <a:cubicBezTo>
                    <a:pt x="1215" y="262"/>
                    <a:pt x="953" y="0"/>
                    <a:pt x="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42" name="Google Shape;10953;p79">
              <a:extLst>
                <a:ext uri="{FF2B5EF4-FFF2-40B4-BE49-F238E27FC236}">
                  <a16:creationId xmlns:a16="http://schemas.microsoft.com/office/drawing/2014/main" id="{9311D895-EAFB-D594-C011-102B97A30821}"/>
                </a:ext>
              </a:extLst>
            </p:cNvPr>
            <p:cNvSpPr/>
            <p:nvPr/>
          </p:nvSpPr>
          <p:spPr>
            <a:xfrm>
              <a:off x="3522521" y="2081447"/>
              <a:ext cx="294212" cy="225688"/>
            </a:xfrm>
            <a:custGeom>
              <a:avLst/>
              <a:gdLst/>
              <a:ahLst/>
              <a:cxnLst/>
              <a:rect l="l" t="t" r="r" b="b"/>
              <a:pathLst>
                <a:path w="9287" h="7124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6954"/>
                  </a:lnTo>
                  <a:cubicBezTo>
                    <a:pt x="0" y="7121"/>
                    <a:pt x="143" y="7121"/>
                    <a:pt x="262" y="7121"/>
                  </a:cubicBezTo>
                  <a:cubicBezTo>
                    <a:pt x="351" y="7121"/>
                    <a:pt x="2483" y="7124"/>
                    <a:pt x="4603" y="7124"/>
                  </a:cubicBezTo>
                  <a:cubicBezTo>
                    <a:pt x="6724" y="7124"/>
                    <a:pt x="8835" y="7121"/>
                    <a:pt x="8882" y="7109"/>
                  </a:cubicBezTo>
                  <a:cubicBezTo>
                    <a:pt x="8942" y="7085"/>
                    <a:pt x="8989" y="7026"/>
                    <a:pt x="9001" y="6966"/>
                  </a:cubicBezTo>
                  <a:lnTo>
                    <a:pt x="9287" y="5466"/>
                  </a:lnTo>
                  <a:cubicBezTo>
                    <a:pt x="9275" y="5395"/>
                    <a:pt x="9216" y="5299"/>
                    <a:pt x="9120" y="5287"/>
                  </a:cubicBezTo>
                  <a:cubicBezTo>
                    <a:pt x="9113" y="5286"/>
                    <a:pt x="9106" y="5286"/>
                    <a:pt x="9099" y="5286"/>
                  </a:cubicBezTo>
                  <a:cubicBezTo>
                    <a:pt x="9021" y="5286"/>
                    <a:pt x="8941" y="5342"/>
                    <a:pt x="8930" y="5418"/>
                  </a:cubicBezTo>
                  <a:lnTo>
                    <a:pt x="8680" y="6788"/>
                  </a:lnTo>
                  <a:lnTo>
                    <a:pt x="357" y="6788"/>
                  </a:lnTo>
                  <a:lnTo>
                    <a:pt x="1036" y="3192"/>
                  </a:lnTo>
                  <a:lnTo>
                    <a:pt x="4429" y="3192"/>
                  </a:lnTo>
                  <a:cubicBezTo>
                    <a:pt x="4524" y="3192"/>
                    <a:pt x="4596" y="3120"/>
                    <a:pt x="4596" y="3025"/>
                  </a:cubicBezTo>
                  <a:cubicBezTo>
                    <a:pt x="4596" y="2930"/>
                    <a:pt x="4524" y="2858"/>
                    <a:pt x="4429" y="2858"/>
                  </a:cubicBezTo>
                  <a:lnTo>
                    <a:pt x="905" y="2858"/>
                  </a:lnTo>
                  <a:cubicBezTo>
                    <a:pt x="834" y="2858"/>
                    <a:pt x="750" y="2918"/>
                    <a:pt x="738" y="2989"/>
                  </a:cubicBezTo>
                  <a:lnTo>
                    <a:pt x="322" y="5168"/>
                  </a:lnTo>
                  <a:lnTo>
                    <a:pt x="322" y="334"/>
                  </a:lnTo>
                  <a:lnTo>
                    <a:pt x="2453" y="334"/>
                  </a:lnTo>
                  <a:lnTo>
                    <a:pt x="3536" y="1418"/>
                  </a:lnTo>
                  <a:cubicBezTo>
                    <a:pt x="3572" y="1442"/>
                    <a:pt x="3608" y="1465"/>
                    <a:pt x="3655" y="1465"/>
                  </a:cubicBezTo>
                  <a:lnTo>
                    <a:pt x="5358" y="1465"/>
                  </a:lnTo>
                  <a:cubicBezTo>
                    <a:pt x="5441" y="1465"/>
                    <a:pt x="5513" y="1394"/>
                    <a:pt x="5513" y="1299"/>
                  </a:cubicBezTo>
                  <a:cubicBezTo>
                    <a:pt x="5513" y="1204"/>
                    <a:pt x="5441" y="1132"/>
                    <a:pt x="5358" y="1132"/>
                  </a:cubicBezTo>
                  <a:lnTo>
                    <a:pt x="3727" y="1132"/>
                  </a:lnTo>
                  <a:lnTo>
                    <a:pt x="2643" y="49"/>
                  </a:lnTo>
                  <a:cubicBezTo>
                    <a:pt x="2619" y="13"/>
                    <a:pt x="2572" y="1"/>
                    <a:pt x="25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43" name="Google Shape;10954;p79">
              <a:extLst>
                <a:ext uri="{FF2B5EF4-FFF2-40B4-BE49-F238E27FC236}">
                  <a16:creationId xmlns:a16="http://schemas.microsoft.com/office/drawing/2014/main" id="{43B44388-0C66-7ED0-A12F-E1CCF142D9E2}"/>
                </a:ext>
              </a:extLst>
            </p:cNvPr>
            <p:cNvSpPr/>
            <p:nvPr/>
          </p:nvSpPr>
          <p:spPr>
            <a:xfrm>
              <a:off x="3810682" y="2248812"/>
              <a:ext cx="1774" cy="253"/>
            </a:xfrm>
            <a:custGeom>
              <a:avLst/>
              <a:gdLst/>
              <a:ahLst/>
              <a:cxnLst/>
              <a:rect l="l" t="t" r="r" b="b"/>
              <a:pathLst>
                <a:path w="56" h="8" extrusionOk="0">
                  <a:moveTo>
                    <a:pt x="1" y="1"/>
                  </a:moveTo>
                  <a:cubicBezTo>
                    <a:pt x="1" y="1"/>
                    <a:pt x="7" y="2"/>
                    <a:pt x="24" y="4"/>
                  </a:cubicBezTo>
                  <a:cubicBezTo>
                    <a:pt x="44" y="7"/>
                    <a:pt x="52" y="8"/>
                    <a:pt x="53" y="8"/>
                  </a:cubicBezTo>
                  <a:cubicBezTo>
                    <a:pt x="55" y="8"/>
                    <a:pt x="3" y="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544" name="Google Shape;10955;p79">
            <a:extLst>
              <a:ext uri="{FF2B5EF4-FFF2-40B4-BE49-F238E27FC236}">
                <a16:creationId xmlns:a16="http://schemas.microsoft.com/office/drawing/2014/main" id="{77A556A7-26EC-0B1F-D9C2-649E1BB5E900}"/>
              </a:ext>
            </a:extLst>
          </p:cNvPr>
          <p:cNvGrpSpPr/>
          <p:nvPr/>
        </p:nvGrpSpPr>
        <p:grpSpPr>
          <a:xfrm>
            <a:off x="4495800" y="2781300"/>
            <a:ext cx="736370" cy="660908"/>
            <a:chOff x="2630824" y="1976966"/>
            <a:chExt cx="368185" cy="330454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545" name="Google Shape;10956;p79">
              <a:extLst>
                <a:ext uri="{FF2B5EF4-FFF2-40B4-BE49-F238E27FC236}">
                  <a16:creationId xmlns:a16="http://schemas.microsoft.com/office/drawing/2014/main" id="{7D8F5C79-54ED-99F3-5153-C2EB30E95494}"/>
                </a:ext>
              </a:extLst>
            </p:cNvPr>
            <p:cNvSpPr/>
            <p:nvPr/>
          </p:nvSpPr>
          <p:spPr>
            <a:xfrm>
              <a:off x="2630824" y="2059967"/>
              <a:ext cx="229743" cy="247072"/>
            </a:xfrm>
            <a:custGeom>
              <a:avLst/>
              <a:gdLst/>
              <a:ahLst/>
              <a:cxnLst/>
              <a:rect l="l" t="t" r="r" b="b"/>
              <a:pathLst>
                <a:path w="7252" h="7799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7632"/>
                  </a:lnTo>
                  <a:cubicBezTo>
                    <a:pt x="1" y="7727"/>
                    <a:pt x="72" y="7799"/>
                    <a:pt x="167" y="7799"/>
                  </a:cubicBezTo>
                  <a:lnTo>
                    <a:pt x="7085" y="7799"/>
                  </a:lnTo>
                  <a:cubicBezTo>
                    <a:pt x="7180" y="7799"/>
                    <a:pt x="7252" y="7727"/>
                    <a:pt x="7252" y="7632"/>
                  </a:cubicBezTo>
                  <a:cubicBezTo>
                    <a:pt x="7252" y="7549"/>
                    <a:pt x="7180" y="7454"/>
                    <a:pt x="7085" y="7454"/>
                  </a:cubicBezTo>
                  <a:lnTo>
                    <a:pt x="346" y="7454"/>
                  </a:lnTo>
                  <a:lnTo>
                    <a:pt x="346" y="322"/>
                  </a:lnTo>
                  <a:lnTo>
                    <a:pt x="2715" y="322"/>
                  </a:lnTo>
                  <a:lnTo>
                    <a:pt x="3906" y="1512"/>
                  </a:lnTo>
                  <a:cubicBezTo>
                    <a:pt x="3930" y="1548"/>
                    <a:pt x="3977" y="1560"/>
                    <a:pt x="4025" y="1560"/>
                  </a:cubicBezTo>
                  <a:lnTo>
                    <a:pt x="4597" y="1560"/>
                  </a:lnTo>
                  <a:cubicBezTo>
                    <a:pt x="4692" y="1560"/>
                    <a:pt x="4763" y="1489"/>
                    <a:pt x="4763" y="1393"/>
                  </a:cubicBezTo>
                  <a:cubicBezTo>
                    <a:pt x="4763" y="1310"/>
                    <a:pt x="4692" y="1239"/>
                    <a:pt x="4597" y="1239"/>
                  </a:cubicBezTo>
                  <a:lnTo>
                    <a:pt x="4073" y="1239"/>
                  </a:lnTo>
                  <a:lnTo>
                    <a:pt x="2882" y="48"/>
                  </a:lnTo>
                  <a:cubicBezTo>
                    <a:pt x="2858" y="12"/>
                    <a:pt x="2811" y="0"/>
                    <a:pt x="27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46" name="Google Shape;10957;p79">
              <a:extLst>
                <a:ext uri="{FF2B5EF4-FFF2-40B4-BE49-F238E27FC236}">
                  <a16:creationId xmlns:a16="http://schemas.microsoft.com/office/drawing/2014/main" id="{E024FA02-56FD-9D46-15E8-2DB6349E202D}"/>
                </a:ext>
              </a:extLst>
            </p:cNvPr>
            <p:cNvSpPr/>
            <p:nvPr/>
          </p:nvSpPr>
          <p:spPr>
            <a:xfrm>
              <a:off x="2792646" y="1976966"/>
              <a:ext cx="206364" cy="330454"/>
            </a:xfrm>
            <a:custGeom>
              <a:avLst/>
              <a:gdLst/>
              <a:ahLst/>
              <a:cxnLst/>
              <a:rect l="l" t="t" r="r" b="b"/>
              <a:pathLst>
                <a:path w="6514" h="10431" extrusionOk="0">
                  <a:moveTo>
                    <a:pt x="3894" y="1"/>
                  </a:moveTo>
                  <a:cubicBezTo>
                    <a:pt x="2453" y="1"/>
                    <a:pt x="1286" y="1180"/>
                    <a:pt x="1286" y="2608"/>
                  </a:cubicBezTo>
                  <a:cubicBezTo>
                    <a:pt x="1286" y="3061"/>
                    <a:pt x="1405" y="3513"/>
                    <a:pt x="1632" y="3882"/>
                  </a:cubicBezTo>
                  <a:lnTo>
                    <a:pt x="155" y="3882"/>
                  </a:lnTo>
                  <a:cubicBezTo>
                    <a:pt x="72" y="3882"/>
                    <a:pt x="1" y="3954"/>
                    <a:pt x="1" y="4049"/>
                  </a:cubicBezTo>
                  <a:cubicBezTo>
                    <a:pt x="1" y="4132"/>
                    <a:pt x="72" y="4216"/>
                    <a:pt x="155" y="4216"/>
                  </a:cubicBezTo>
                  <a:lnTo>
                    <a:pt x="1858" y="4216"/>
                  </a:lnTo>
                  <a:cubicBezTo>
                    <a:pt x="2334" y="4811"/>
                    <a:pt x="3072" y="5192"/>
                    <a:pt x="3894" y="5192"/>
                  </a:cubicBezTo>
                  <a:cubicBezTo>
                    <a:pt x="4061" y="5192"/>
                    <a:pt x="4227" y="5180"/>
                    <a:pt x="4382" y="5144"/>
                  </a:cubicBezTo>
                  <a:lnTo>
                    <a:pt x="4382" y="10109"/>
                  </a:lnTo>
                  <a:lnTo>
                    <a:pt x="2632" y="10109"/>
                  </a:lnTo>
                  <a:cubicBezTo>
                    <a:pt x="2537" y="10109"/>
                    <a:pt x="2465" y="10181"/>
                    <a:pt x="2465" y="10264"/>
                  </a:cubicBezTo>
                  <a:cubicBezTo>
                    <a:pt x="2465" y="10359"/>
                    <a:pt x="2537" y="10431"/>
                    <a:pt x="2632" y="10431"/>
                  </a:cubicBezTo>
                  <a:lnTo>
                    <a:pt x="4549" y="10431"/>
                  </a:lnTo>
                  <a:cubicBezTo>
                    <a:pt x="4644" y="10431"/>
                    <a:pt x="4715" y="10359"/>
                    <a:pt x="4715" y="10264"/>
                  </a:cubicBezTo>
                  <a:lnTo>
                    <a:pt x="4715" y="5061"/>
                  </a:lnTo>
                  <a:cubicBezTo>
                    <a:pt x="5061" y="4942"/>
                    <a:pt x="5382" y="4752"/>
                    <a:pt x="5656" y="4490"/>
                  </a:cubicBezTo>
                  <a:cubicBezTo>
                    <a:pt x="6132" y="4049"/>
                    <a:pt x="6430" y="3442"/>
                    <a:pt x="6466" y="2787"/>
                  </a:cubicBezTo>
                  <a:cubicBezTo>
                    <a:pt x="6513" y="2680"/>
                    <a:pt x="6442" y="2585"/>
                    <a:pt x="6358" y="2585"/>
                  </a:cubicBezTo>
                  <a:cubicBezTo>
                    <a:pt x="6263" y="2585"/>
                    <a:pt x="6168" y="2644"/>
                    <a:pt x="6168" y="2751"/>
                  </a:cubicBezTo>
                  <a:cubicBezTo>
                    <a:pt x="6085" y="3930"/>
                    <a:pt x="5096" y="4847"/>
                    <a:pt x="3906" y="4847"/>
                  </a:cubicBezTo>
                  <a:cubicBezTo>
                    <a:pt x="2656" y="4847"/>
                    <a:pt x="1644" y="3835"/>
                    <a:pt x="1644" y="2585"/>
                  </a:cubicBezTo>
                  <a:cubicBezTo>
                    <a:pt x="1644" y="1334"/>
                    <a:pt x="2656" y="322"/>
                    <a:pt x="3906" y="322"/>
                  </a:cubicBezTo>
                  <a:cubicBezTo>
                    <a:pt x="4977" y="322"/>
                    <a:pt x="5918" y="1084"/>
                    <a:pt x="6132" y="2144"/>
                  </a:cubicBezTo>
                  <a:cubicBezTo>
                    <a:pt x="6143" y="2220"/>
                    <a:pt x="6214" y="2277"/>
                    <a:pt x="6299" y="2277"/>
                  </a:cubicBezTo>
                  <a:cubicBezTo>
                    <a:pt x="6306" y="2277"/>
                    <a:pt x="6315" y="2276"/>
                    <a:pt x="6323" y="2275"/>
                  </a:cubicBezTo>
                  <a:cubicBezTo>
                    <a:pt x="6406" y="2263"/>
                    <a:pt x="6466" y="2168"/>
                    <a:pt x="6454" y="2085"/>
                  </a:cubicBezTo>
                  <a:cubicBezTo>
                    <a:pt x="6204" y="882"/>
                    <a:pt x="5132" y="1"/>
                    <a:pt x="38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47" name="Google Shape;10958;p79">
              <a:extLst>
                <a:ext uri="{FF2B5EF4-FFF2-40B4-BE49-F238E27FC236}">
                  <a16:creationId xmlns:a16="http://schemas.microsoft.com/office/drawing/2014/main" id="{02C66AC6-103E-6A89-255B-5D0D6907A791}"/>
                </a:ext>
              </a:extLst>
            </p:cNvPr>
            <p:cNvSpPr/>
            <p:nvPr/>
          </p:nvSpPr>
          <p:spPr>
            <a:xfrm>
              <a:off x="2876376" y="2005256"/>
              <a:ext cx="78123" cy="91333"/>
            </a:xfrm>
            <a:custGeom>
              <a:avLst/>
              <a:gdLst/>
              <a:ahLst/>
              <a:cxnLst/>
              <a:rect l="l" t="t" r="r" b="b"/>
              <a:pathLst>
                <a:path w="2466" h="2883" extrusionOk="0">
                  <a:moveTo>
                    <a:pt x="1239" y="346"/>
                  </a:moveTo>
                  <a:cubicBezTo>
                    <a:pt x="1406" y="346"/>
                    <a:pt x="1537" y="477"/>
                    <a:pt x="1537" y="644"/>
                  </a:cubicBezTo>
                  <a:lnTo>
                    <a:pt x="1537" y="1061"/>
                  </a:lnTo>
                  <a:lnTo>
                    <a:pt x="941" y="1061"/>
                  </a:lnTo>
                  <a:lnTo>
                    <a:pt x="941" y="644"/>
                  </a:lnTo>
                  <a:cubicBezTo>
                    <a:pt x="941" y="477"/>
                    <a:pt x="1072" y="346"/>
                    <a:pt x="1239" y="346"/>
                  </a:cubicBezTo>
                  <a:close/>
                  <a:moveTo>
                    <a:pt x="2120" y="1394"/>
                  </a:moveTo>
                  <a:lnTo>
                    <a:pt x="2120" y="2561"/>
                  </a:lnTo>
                  <a:lnTo>
                    <a:pt x="358" y="2561"/>
                  </a:lnTo>
                  <a:lnTo>
                    <a:pt x="358" y="1394"/>
                  </a:lnTo>
                  <a:close/>
                  <a:moveTo>
                    <a:pt x="1227" y="1"/>
                  </a:moveTo>
                  <a:cubicBezTo>
                    <a:pt x="870" y="1"/>
                    <a:pt x="584" y="275"/>
                    <a:pt x="584" y="644"/>
                  </a:cubicBezTo>
                  <a:lnTo>
                    <a:pt x="584" y="1061"/>
                  </a:lnTo>
                  <a:lnTo>
                    <a:pt x="167" y="1061"/>
                  </a:lnTo>
                  <a:cubicBezTo>
                    <a:pt x="84" y="1061"/>
                    <a:pt x="1" y="1132"/>
                    <a:pt x="1" y="1215"/>
                  </a:cubicBezTo>
                  <a:lnTo>
                    <a:pt x="1" y="2727"/>
                  </a:lnTo>
                  <a:cubicBezTo>
                    <a:pt x="1" y="2811"/>
                    <a:pt x="84" y="2882"/>
                    <a:pt x="167" y="2882"/>
                  </a:cubicBezTo>
                  <a:lnTo>
                    <a:pt x="2263" y="2882"/>
                  </a:lnTo>
                  <a:cubicBezTo>
                    <a:pt x="2358" y="2882"/>
                    <a:pt x="2430" y="2811"/>
                    <a:pt x="2430" y="2727"/>
                  </a:cubicBezTo>
                  <a:lnTo>
                    <a:pt x="2430" y="1215"/>
                  </a:lnTo>
                  <a:cubicBezTo>
                    <a:pt x="2465" y="1132"/>
                    <a:pt x="2382" y="1061"/>
                    <a:pt x="2275" y="1061"/>
                  </a:cubicBezTo>
                  <a:lnTo>
                    <a:pt x="1870" y="1061"/>
                  </a:lnTo>
                  <a:lnTo>
                    <a:pt x="1870" y="644"/>
                  </a:lnTo>
                  <a:cubicBezTo>
                    <a:pt x="1870" y="287"/>
                    <a:pt x="1584" y="1"/>
                    <a:pt x="12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48" name="Google Shape;10959;p79">
              <a:extLst>
                <a:ext uri="{FF2B5EF4-FFF2-40B4-BE49-F238E27FC236}">
                  <a16:creationId xmlns:a16="http://schemas.microsoft.com/office/drawing/2014/main" id="{3F9C1BD6-1AF2-BBB0-C6AE-543F7C755D6D}"/>
                </a:ext>
              </a:extLst>
            </p:cNvPr>
            <p:cNvSpPr/>
            <p:nvPr/>
          </p:nvSpPr>
          <p:spPr>
            <a:xfrm>
              <a:off x="2715695" y="2177659"/>
              <a:ext cx="43782" cy="43402"/>
            </a:xfrm>
            <a:custGeom>
              <a:avLst/>
              <a:gdLst/>
              <a:ahLst/>
              <a:cxnLst/>
              <a:rect l="l" t="t" r="r" b="b"/>
              <a:pathLst>
                <a:path w="1382" h="1370" extrusionOk="0">
                  <a:moveTo>
                    <a:pt x="1048" y="345"/>
                  </a:moveTo>
                  <a:lnTo>
                    <a:pt x="1048" y="1048"/>
                  </a:lnTo>
                  <a:lnTo>
                    <a:pt x="346" y="1048"/>
                  </a:lnTo>
                  <a:lnTo>
                    <a:pt x="346" y="345"/>
                  </a:lnTo>
                  <a:close/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1215"/>
                  </a:lnTo>
                  <a:cubicBezTo>
                    <a:pt x="1" y="1298"/>
                    <a:pt x="72" y="1369"/>
                    <a:pt x="167" y="1369"/>
                  </a:cubicBezTo>
                  <a:lnTo>
                    <a:pt x="1203" y="1369"/>
                  </a:lnTo>
                  <a:cubicBezTo>
                    <a:pt x="1298" y="1369"/>
                    <a:pt x="1370" y="1298"/>
                    <a:pt x="1370" y="1215"/>
                  </a:cubicBezTo>
                  <a:lnTo>
                    <a:pt x="1370" y="167"/>
                  </a:lnTo>
                  <a:cubicBezTo>
                    <a:pt x="1382" y="83"/>
                    <a:pt x="1310" y="0"/>
                    <a:pt x="1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49" name="Google Shape;10960;p79">
              <a:extLst>
                <a:ext uri="{FF2B5EF4-FFF2-40B4-BE49-F238E27FC236}">
                  <a16:creationId xmlns:a16="http://schemas.microsoft.com/office/drawing/2014/main" id="{B30125DB-0D20-E1BA-AD83-ACB53F8C2975}"/>
                </a:ext>
              </a:extLst>
            </p:cNvPr>
            <p:cNvSpPr/>
            <p:nvPr/>
          </p:nvSpPr>
          <p:spPr>
            <a:xfrm>
              <a:off x="2770026" y="2177659"/>
              <a:ext cx="88292" cy="10581"/>
            </a:xfrm>
            <a:custGeom>
              <a:avLst/>
              <a:gdLst/>
              <a:ahLst/>
              <a:cxnLst/>
              <a:rect l="l" t="t" r="r" b="b"/>
              <a:pathLst>
                <a:path w="2787" h="334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2620" y="333"/>
                  </a:lnTo>
                  <a:cubicBezTo>
                    <a:pt x="2703" y="333"/>
                    <a:pt x="2786" y="262"/>
                    <a:pt x="2786" y="167"/>
                  </a:cubicBezTo>
                  <a:cubicBezTo>
                    <a:pt x="2786" y="83"/>
                    <a:pt x="2703" y="0"/>
                    <a:pt x="26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50" name="Google Shape;10961;p79">
              <a:extLst>
                <a:ext uri="{FF2B5EF4-FFF2-40B4-BE49-F238E27FC236}">
                  <a16:creationId xmlns:a16="http://schemas.microsoft.com/office/drawing/2014/main" id="{AE17DD3F-CF9C-7192-C7A8-9691CE769DC8}"/>
                </a:ext>
              </a:extLst>
            </p:cNvPr>
            <p:cNvSpPr/>
            <p:nvPr/>
          </p:nvSpPr>
          <p:spPr>
            <a:xfrm>
              <a:off x="2770026" y="2194227"/>
              <a:ext cx="88292" cy="10613"/>
            </a:xfrm>
            <a:custGeom>
              <a:avLst/>
              <a:gdLst/>
              <a:ahLst/>
              <a:cxnLst/>
              <a:rect l="l" t="t" r="r" b="b"/>
              <a:pathLst>
                <a:path w="2787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2620" y="334"/>
                  </a:lnTo>
                  <a:cubicBezTo>
                    <a:pt x="2703" y="334"/>
                    <a:pt x="2786" y="251"/>
                    <a:pt x="2786" y="168"/>
                  </a:cubicBezTo>
                  <a:cubicBezTo>
                    <a:pt x="2786" y="72"/>
                    <a:pt x="2703" y="1"/>
                    <a:pt x="26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51" name="Google Shape;10962;p79">
              <a:extLst>
                <a:ext uri="{FF2B5EF4-FFF2-40B4-BE49-F238E27FC236}">
                  <a16:creationId xmlns:a16="http://schemas.microsoft.com/office/drawing/2014/main" id="{49332B35-B0D8-CB3F-E997-3600F5381E06}"/>
                </a:ext>
              </a:extLst>
            </p:cNvPr>
            <p:cNvSpPr/>
            <p:nvPr/>
          </p:nvSpPr>
          <p:spPr>
            <a:xfrm>
              <a:off x="2770026" y="2210828"/>
              <a:ext cx="88292" cy="10233"/>
            </a:xfrm>
            <a:custGeom>
              <a:avLst/>
              <a:gdLst/>
              <a:ahLst/>
              <a:cxnLst/>
              <a:rect l="l" t="t" r="r" b="b"/>
              <a:pathLst>
                <a:path w="2787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2620" y="322"/>
                  </a:lnTo>
                  <a:cubicBezTo>
                    <a:pt x="2703" y="322"/>
                    <a:pt x="2786" y="251"/>
                    <a:pt x="2786" y="168"/>
                  </a:cubicBezTo>
                  <a:cubicBezTo>
                    <a:pt x="2786" y="72"/>
                    <a:pt x="2703" y="1"/>
                    <a:pt x="26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52" name="Google Shape;10963;p79">
              <a:extLst>
                <a:ext uri="{FF2B5EF4-FFF2-40B4-BE49-F238E27FC236}">
                  <a16:creationId xmlns:a16="http://schemas.microsoft.com/office/drawing/2014/main" id="{4B359AC1-73CB-028A-C41B-69E6CB2F2AFB}"/>
                </a:ext>
              </a:extLst>
            </p:cNvPr>
            <p:cNvSpPr/>
            <p:nvPr/>
          </p:nvSpPr>
          <p:spPr>
            <a:xfrm>
              <a:off x="2908436" y="2058447"/>
              <a:ext cx="16252" cy="18913"/>
            </a:xfrm>
            <a:custGeom>
              <a:avLst/>
              <a:gdLst/>
              <a:ahLst/>
              <a:cxnLst/>
              <a:rect l="l" t="t" r="r" b="b"/>
              <a:pathLst>
                <a:path w="513" h="597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27"/>
                    <a:pt x="36" y="286"/>
                    <a:pt x="96" y="310"/>
                  </a:cubicBezTo>
                  <a:lnTo>
                    <a:pt x="96" y="429"/>
                  </a:lnTo>
                  <a:cubicBezTo>
                    <a:pt x="96" y="525"/>
                    <a:pt x="167" y="596"/>
                    <a:pt x="263" y="596"/>
                  </a:cubicBezTo>
                  <a:cubicBezTo>
                    <a:pt x="346" y="596"/>
                    <a:pt x="417" y="525"/>
                    <a:pt x="417" y="429"/>
                  </a:cubicBezTo>
                  <a:lnTo>
                    <a:pt x="417" y="310"/>
                  </a:lnTo>
                  <a:cubicBezTo>
                    <a:pt x="465" y="286"/>
                    <a:pt x="513" y="227"/>
                    <a:pt x="513" y="167"/>
                  </a:cubicBezTo>
                  <a:cubicBezTo>
                    <a:pt x="513" y="72"/>
                    <a:pt x="441" y="1"/>
                    <a:pt x="3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553" name="Google Shape;10964;p79">
            <a:extLst>
              <a:ext uri="{FF2B5EF4-FFF2-40B4-BE49-F238E27FC236}">
                <a16:creationId xmlns:a16="http://schemas.microsoft.com/office/drawing/2014/main" id="{6DBF9B09-DCA4-7A38-49BB-CF22190FA76F}"/>
              </a:ext>
            </a:extLst>
          </p:cNvPr>
          <p:cNvGrpSpPr/>
          <p:nvPr/>
        </p:nvGrpSpPr>
        <p:grpSpPr>
          <a:xfrm>
            <a:off x="1821563" y="2760200"/>
            <a:ext cx="738588" cy="700888"/>
            <a:chOff x="1293706" y="1966416"/>
            <a:chExt cx="369294" cy="350444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554" name="Google Shape;10965;p79">
              <a:extLst>
                <a:ext uri="{FF2B5EF4-FFF2-40B4-BE49-F238E27FC236}">
                  <a16:creationId xmlns:a16="http://schemas.microsoft.com/office/drawing/2014/main" id="{5396F763-C96C-0712-C85A-F9E2A0A5BCC8}"/>
                </a:ext>
              </a:extLst>
            </p:cNvPr>
            <p:cNvSpPr/>
            <p:nvPr/>
          </p:nvSpPr>
          <p:spPr>
            <a:xfrm>
              <a:off x="1509067" y="1966416"/>
              <a:ext cx="153933" cy="162994"/>
            </a:xfrm>
            <a:custGeom>
              <a:avLst/>
              <a:gdLst/>
              <a:ahLst/>
              <a:cxnLst/>
              <a:rect l="l" t="t" r="r" b="b"/>
              <a:pathLst>
                <a:path w="4859" h="5145" extrusionOk="0">
                  <a:moveTo>
                    <a:pt x="2514" y="0"/>
                  </a:moveTo>
                  <a:cubicBezTo>
                    <a:pt x="1759" y="0"/>
                    <a:pt x="1016" y="363"/>
                    <a:pt x="560" y="1036"/>
                  </a:cubicBezTo>
                  <a:cubicBezTo>
                    <a:pt x="1" y="1870"/>
                    <a:pt x="36" y="2953"/>
                    <a:pt x="632" y="3739"/>
                  </a:cubicBezTo>
                  <a:lnTo>
                    <a:pt x="572" y="4965"/>
                  </a:lnTo>
                  <a:cubicBezTo>
                    <a:pt x="572" y="5025"/>
                    <a:pt x="596" y="5085"/>
                    <a:pt x="643" y="5108"/>
                  </a:cubicBezTo>
                  <a:cubicBezTo>
                    <a:pt x="679" y="5120"/>
                    <a:pt x="703" y="5144"/>
                    <a:pt x="739" y="5144"/>
                  </a:cubicBezTo>
                  <a:cubicBezTo>
                    <a:pt x="763" y="5144"/>
                    <a:pt x="774" y="5144"/>
                    <a:pt x="810" y="5120"/>
                  </a:cubicBezTo>
                  <a:lnTo>
                    <a:pt x="1929" y="4608"/>
                  </a:lnTo>
                  <a:cubicBezTo>
                    <a:pt x="2120" y="4644"/>
                    <a:pt x="2310" y="4680"/>
                    <a:pt x="2501" y="4680"/>
                  </a:cubicBezTo>
                  <a:cubicBezTo>
                    <a:pt x="3275" y="4680"/>
                    <a:pt x="4013" y="4311"/>
                    <a:pt x="4453" y="3632"/>
                  </a:cubicBezTo>
                  <a:cubicBezTo>
                    <a:pt x="4692" y="3275"/>
                    <a:pt x="4823" y="2858"/>
                    <a:pt x="4846" y="2441"/>
                  </a:cubicBezTo>
                  <a:cubicBezTo>
                    <a:pt x="4858" y="2370"/>
                    <a:pt x="4787" y="2287"/>
                    <a:pt x="4692" y="2287"/>
                  </a:cubicBezTo>
                  <a:cubicBezTo>
                    <a:pt x="4608" y="2287"/>
                    <a:pt x="4513" y="2358"/>
                    <a:pt x="4513" y="2441"/>
                  </a:cubicBezTo>
                  <a:cubicBezTo>
                    <a:pt x="4501" y="2799"/>
                    <a:pt x="4382" y="3156"/>
                    <a:pt x="4168" y="3453"/>
                  </a:cubicBezTo>
                  <a:cubicBezTo>
                    <a:pt x="3786" y="4030"/>
                    <a:pt x="3158" y="4352"/>
                    <a:pt x="2504" y="4352"/>
                  </a:cubicBezTo>
                  <a:cubicBezTo>
                    <a:pt x="2321" y="4352"/>
                    <a:pt x="2136" y="4327"/>
                    <a:pt x="1953" y="4275"/>
                  </a:cubicBezTo>
                  <a:cubicBezTo>
                    <a:pt x="1933" y="4270"/>
                    <a:pt x="1918" y="4267"/>
                    <a:pt x="1903" y="4267"/>
                  </a:cubicBezTo>
                  <a:cubicBezTo>
                    <a:pt x="1882" y="4267"/>
                    <a:pt x="1862" y="4273"/>
                    <a:pt x="1834" y="4287"/>
                  </a:cubicBezTo>
                  <a:lnTo>
                    <a:pt x="929" y="4727"/>
                  </a:lnTo>
                  <a:lnTo>
                    <a:pt x="977" y="3715"/>
                  </a:lnTo>
                  <a:cubicBezTo>
                    <a:pt x="977" y="3668"/>
                    <a:pt x="953" y="3632"/>
                    <a:pt x="941" y="3596"/>
                  </a:cubicBezTo>
                  <a:cubicBezTo>
                    <a:pt x="393" y="2906"/>
                    <a:pt x="358" y="1953"/>
                    <a:pt x="858" y="1227"/>
                  </a:cubicBezTo>
                  <a:cubicBezTo>
                    <a:pt x="1237" y="646"/>
                    <a:pt x="1868" y="336"/>
                    <a:pt x="2512" y="336"/>
                  </a:cubicBezTo>
                  <a:cubicBezTo>
                    <a:pt x="2898" y="336"/>
                    <a:pt x="3288" y="447"/>
                    <a:pt x="3632" y="679"/>
                  </a:cubicBezTo>
                  <a:cubicBezTo>
                    <a:pt x="4037" y="941"/>
                    <a:pt x="4334" y="1358"/>
                    <a:pt x="4453" y="1822"/>
                  </a:cubicBezTo>
                  <a:cubicBezTo>
                    <a:pt x="4484" y="1893"/>
                    <a:pt x="4548" y="1947"/>
                    <a:pt x="4618" y="1947"/>
                  </a:cubicBezTo>
                  <a:cubicBezTo>
                    <a:pt x="4631" y="1947"/>
                    <a:pt x="4643" y="1945"/>
                    <a:pt x="4656" y="1941"/>
                  </a:cubicBezTo>
                  <a:cubicBezTo>
                    <a:pt x="4751" y="1906"/>
                    <a:pt x="4811" y="1822"/>
                    <a:pt x="4787" y="1727"/>
                  </a:cubicBezTo>
                  <a:cubicBezTo>
                    <a:pt x="4632" y="1179"/>
                    <a:pt x="4287" y="703"/>
                    <a:pt x="3811" y="393"/>
                  </a:cubicBezTo>
                  <a:cubicBezTo>
                    <a:pt x="3412" y="128"/>
                    <a:pt x="2961" y="0"/>
                    <a:pt x="25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55" name="Google Shape;10966;p79">
              <a:extLst>
                <a:ext uri="{FF2B5EF4-FFF2-40B4-BE49-F238E27FC236}">
                  <a16:creationId xmlns:a16="http://schemas.microsoft.com/office/drawing/2014/main" id="{03210AD6-108F-F6A9-7776-78C3D9A6AA50}"/>
                </a:ext>
              </a:extLst>
            </p:cNvPr>
            <p:cNvSpPr/>
            <p:nvPr/>
          </p:nvSpPr>
          <p:spPr>
            <a:xfrm>
              <a:off x="1574328" y="2021096"/>
              <a:ext cx="28702" cy="54363"/>
            </a:xfrm>
            <a:custGeom>
              <a:avLst/>
              <a:gdLst/>
              <a:ahLst/>
              <a:cxnLst/>
              <a:rect l="l" t="t" r="r" b="b"/>
              <a:pathLst>
                <a:path w="906" h="1716" extrusionOk="0">
                  <a:moveTo>
                    <a:pt x="179" y="1"/>
                  </a:moveTo>
                  <a:cubicBezTo>
                    <a:pt x="84" y="1"/>
                    <a:pt x="12" y="84"/>
                    <a:pt x="12" y="168"/>
                  </a:cubicBezTo>
                  <a:cubicBezTo>
                    <a:pt x="12" y="263"/>
                    <a:pt x="84" y="334"/>
                    <a:pt x="179" y="334"/>
                  </a:cubicBezTo>
                  <a:lnTo>
                    <a:pt x="262" y="334"/>
                  </a:lnTo>
                  <a:lnTo>
                    <a:pt x="262" y="1394"/>
                  </a:lnTo>
                  <a:lnTo>
                    <a:pt x="155" y="1394"/>
                  </a:lnTo>
                  <a:cubicBezTo>
                    <a:pt x="72" y="1394"/>
                    <a:pt x="0" y="1465"/>
                    <a:pt x="0" y="1549"/>
                  </a:cubicBezTo>
                  <a:cubicBezTo>
                    <a:pt x="0" y="1644"/>
                    <a:pt x="72" y="1715"/>
                    <a:pt x="155" y="1715"/>
                  </a:cubicBezTo>
                  <a:lnTo>
                    <a:pt x="727" y="1715"/>
                  </a:lnTo>
                  <a:cubicBezTo>
                    <a:pt x="822" y="1715"/>
                    <a:pt x="893" y="1644"/>
                    <a:pt x="893" y="1549"/>
                  </a:cubicBezTo>
                  <a:cubicBezTo>
                    <a:pt x="905" y="1465"/>
                    <a:pt x="834" y="1394"/>
                    <a:pt x="727" y="1394"/>
                  </a:cubicBezTo>
                  <a:lnTo>
                    <a:pt x="608" y="1394"/>
                  </a:lnTo>
                  <a:lnTo>
                    <a:pt x="608" y="168"/>
                  </a:lnTo>
                  <a:cubicBezTo>
                    <a:pt x="608" y="84"/>
                    <a:pt x="536" y="1"/>
                    <a:pt x="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56" name="Google Shape;10967;p79">
              <a:extLst>
                <a:ext uri="{FF2B5EF4-FFF2-40B4-BE49-F238E27FC236}">
                  <a16:creationId xmlns:a16="http://schemas.microsoft.com/office/drawing/2014/main" id="{4BDE5504-E0BC-97E5-3EB6-1062B5D38D02}"/>
                </a:ext>
              </a:extLst>
            </p:cNvPr>
            <p:cNvSpPr/>
            <p:nvPr/>
          </p:nvSpPr>
          <p:spPr>
            <a:xfrm>
              <a:off x="1578098" y="2004147"/>
              <a:ext cx="15872" cy="16252"/>
            </a:xfrm>
            <a:custGeom>
              <a:avLst/>
              <a:gdLst/>
              <a:ahLst/>
              <a:cxnLst/>
              <a:rect l="l" t="t" r="r" b="b"/>
              <a:pathLst>
                <a:path w="501" h="513" extrusionOk="0">
                  <a:moveTo>
                    <a:pt x="250" y="0"/>
                  </a:moveTo>
                  <a:cubicBezTo>
                    <a:pt x="119" y="0"/>
                    <a:pt x="0" y="119"/>
                    <a:pt x="0" y="262"/>
                  </a:cubicBezTo>
                  <a:cubicBezTo>
                    <a:pt x="0" y="393"/>
                    <a:pt x="119" y="512"/>
                    <a:pt x="250" y="512"/>
                  </a:cubicBezTo>
                  <a:cubicBezTo>
                    <a:pt x="381" y="512"/>
                    <a:pt x="500" y="393"/>
                    <a:pt x="500" y="262"/>
                  </a:cubicBezTo>
                  <a:cubicBezTo>
                    <a:pt x="489" y="107"/>
                    <a:pt x="381" y="0"/>
                    <a:pt x="2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57" name="Google Shape;10968;p79">
              <a:extLst>
                <a:ext uri="{FF2B5EF4-FFF2-40B4-BE49-F238E27FC236}">
                  <a16:creationId xmlns:a16="http://schemas.microsoft.com/office/drawing/2014/main" id="{4461A5C4-56C7-CA38-28A1-0B8FC0E54298}"/>
                </a:ext>
              </a:extLst>
            </p:cNvPr>
            <p:cNvSpPr/>
            <p:nvPr/>
          </p:nvSpPr>
          <p:spPr>
            <a:xfrm>
              <a:off x="1293706" y="1999997"/>
              <a:ext cx="274982" cy="316863"/>
            </a:xfrm>
            <a:custGeom>
              <a:avLst/>
              <a:gdLst/>
              <a:ahLst/>
              <a:cxnLst/>
              <a:rect l="l" t="t" r="r" b="b"/>
              <a:pathLst>
                <a:path w="8680" h="10002" extrusionOk="0">
                  <a:moveTo>
                    <a:pt x="2096" y="2655"/>
                  </a:moveTo>
                  <a:lnTo>
                    <a:pt x="2096" y="3727"/>
                  </a:lnTo>
                  <a:cubicBezTo>
                    <a:pt x="1905" y="3644"/>
                    <a:pt x="1762" y="3465"/>
                    <a:pt x="1762" y="3251"/>
                  </a:cubicBezTo>
                  <a:lnTo>
                    <a:pt x="1762" y="3132"/>
                  </a:lnTo>
                  <a:cubicBezTo>
                    <a:pt x="1762" y="2905"/>
                    <a:pt x="1893" y="2727"/>
                    <a:pt x="2096" y="2655"/>
                  </a:cubicBezTo>
                  <a:close/>
                  <a:moveTo>
                    <a:pt x="6620" y="2655"/>
                  </a:moveTo>
                  <a:cubicBezTo>
                    <a:pt x="6822" y="2727"/>
                    <a:pt x="6965" y="2905"/>
                    <a:pt x="6965" y="3132"/>
                  </a:cubicBezTo>
                  <a:lnTo>
                    <a:pt x="6965" y="3251"/>
                  </a:lnTo>
                  <a:cubicBezTo>
                    <a:pt x="6965" y="3465"/>
                    <a:pt x="6834" y="3644"/>
                    <a:pt x="6620" y="3727"/>
                  </a:cubicBezTo>
                  <a:lnTo>
                    <a:pt x="6620" y="2655"/>
                  </a:lnTo>
                  <a:close/>
                  <a:moveTo>
                    <a:pt x="6703" y="4060"/>
                  </a:moveTo>
                  <a:lnTo>
                    <a:pt x="6858" y="5394"/>
                  </a:lnTo>
                  <a:lnTo>
                    <a:pt x="6346" y="5394"/>
                  </a:lnTo>
                  <a:cubicBezTo>
                    <a:pt x="6525" y="5108"/>
                    <a:pt x="6620" y="4763"/>
                    <a:pt x="6620" y="4406"/>
                  </a:cubicBezTo>
                  <a:lnTo>
                    <a:pt x="6620" y="4084"/>
                  </a:lnTo>
                  <a:cubicBezTo>
                    <a:pt x="6656" y="4084"/>
                    <a:pt x="6668" y="4060"/>
                    <a:pt x="6703" y="4060"/>
                  </a:cubicBezTo>
                  <a:close/>
                  <a:moveTo>
                    <a:pt x="3739" y="1405"/>
                  </a:moveTo>
                  <a:cubicBezTo>
                    <a:pt x="3810" y="1643"/>
                    <a:pt x="3941" y="1953"/>
                    <a:pt x="4132" y="2251"/>
                  </a:cubicBezTo>
                  <a:cubicBezTo>
                    <a:pt x="4572" y="2870"/>
                    <a:pt x="5179" y="3227"/>
                    <a:pt x="5917" y="3274"/>
                  </a:cubicBezTo>
                  <a:lnTo>
                    <a:pt x="5917" y="3572"/>
                  </a:lnTo>
                  <a:cubicBezTo>
                    <a:pt x="5906" y="4215"/>
                    <a:pt x="5572" y="4822"/>
                    <a:pt x="5001" y="5168"/>
                  </a:cubicBezTo>
                  <a:lnTo>
                    <a:pt x="4751" y="5310"/>
                  </a:lnTo>
                  <a:cubicBezTo>
                    <a:pt x="4632" y="5382"/>
                    <a:pt x="4498" y="5418"/>
                    <a:pt x="4364" y="5418"/>
                  </a:cubicBezTo>
                  <a:cubicBezTo>
                    <a:pt x="4230" y="5418"/>
                    <a:pt x="4096" y="5382"/>
                    <a:pt x="3977" y="5310"/>
                  </a:cubicBezTo>
                  <a:lnTo>
                    <a:pt x="3727" y="5168"/>
                  </a:lnTo>
                  <a:cubicBezTo>
                    <a:pt x="3155" y="4834"/>
                    <a:pt x="2810" y="4227"/>
                    <a:pt x="2810" y="3572"/>
                  </a:cubicBezTo>
                  <a:lnTo>
                    <a:pt x="2810" y="2322"/>
                  </a:lnTo>
                  <a:cubicBezTo>
                    <a:pt x="3024" y="2239"/>
                    <a:pt x="3429" y="1977"/>
                    <a:pt x="3739" y="1405"/>
                  </a:cubicBezTo>
                  <a:close/>
                  <a:moveTo>
                    <a:pt x="5477" y="5715"/>
                  </a:moveTo>
                  <a:cubicBezTo>
                    <a:pt x="5429" y="5727"/>
                    <a:pt x="5394" y="5763"/>
                    <a:pt x="5346" y="5775"/>
                  </a:cubicBezTo>
                  <a:lnTo>
                    <a:pt x="5346" y="5715"/>
                  </a:lnTo>
                  <a:close/>
                  <a:moveTo>
                    <a:pt x="5001" y="5549"/>
                  </a:moveTo>
                  <a:lnTo>
                    <a:pt x="5001" y="5870"/>
                  </a:lnTo>
                  <a:cubicBezTo>
                    <a:pt x="4953" y="5882"/>
                    <a:pt x="4894" y="5882"/>
                    <a:pt x="4846" y="5882"/>
                  </a:cubicBezTo>
                  <a:cubicBezTo>
                    <a:pt x="4822" y="5810"/>
                    <a:pt x="4798" y="5751"/>
                    <a:pt x="4727" y="5691"/>
                  </a:cubicBezTo>
                  <a:cubicBezTo>
                    <a:pt x="4786" y="5656"/>
                    <a:pt x="4846" y="5644"/>
                    <a:pt x="4905" y="5596"/>
                  </a:cubicBezTo>
                  <a:lnTo>
                    <a:pt x="5001" y="5549"/>
                  </a:lnTo>
                  <a:close/>
                  <a:moveTo>
                    <a:pt x="4378" y="5881"/>
                  </a:moveTo>
                  <a:cubicBezTo>
                    <a:pt x="4474" y="5881"/>
                    <a:pt x="4536" y="5960"/>
                    <a:pt x="4536" y="6061"/>
                  </a:cubicBezTo>
                  <a:cubicBezTo>
                    <a:pt x="4536" y="6168"/>
                    <a:pt x="4465" y="6239"/>
                    <a:pt x="4358" y="6239"/>
                  </a:cubicBezTo>
                  <a:cubicBezTo>
                    <a:pt x="4263" y="6239"/>
                    <a:pt x="4179" y="6168"/>
                    <a:pt x="4179" y="6061"/>
                  </a:cubicBezTo>
                  <a:cubicBezTo>
                    <a:pt x="4179" y="5953"/>
                    <a:pt x="4263" y="5882"/>
                    <a:pt x="4358" y="5882"/>
                  </a:cubicBezTo>
                  <a:cubicBezTo>
                    <a:pt x="4365" y="5881"/>
                    <a:pt x="4371" y="5881"/>
                    <a:pt x="4378" y="5881"/>
                  </a:cubicBezTo>
                  <a:close/>
                  <a:moveTo>
                    <a:pt x="3703" y="5537"/>
                  </a:moveTo>
                  <a:lnTo>
                    <a:pt x="3798" y="5584"/>
                  </a:lnTo>
                  <a:lnTo>
                    <a:pt x="3977" y="5668"/>
                  </a:lnTo>
                  <a:cubicBezTo>
                    <a:pt x="3882" y="5763"/>
                    <a:pt x="3822" y="5894"/>
                    <a:pt x="3822" y="6025"/>
                  </a:cubicBezTo>
                  <a:cubicBezTo>
                    <a:pt x="3846" y="6144"/>
                    <a:pt x="3870" y="6251"/>
                    <a:pt x="3917" y="6322"/>
                  </a:cubicBezTo>
                  <a:lnTo>
                    <a:pt x="3703" y="6180"/>
                  </a:lnTo>
                  <a:lnTo>
                    <a:pt x="3703" y="5537"/>
                  </a:lnTo>
                  <a:close/>
                  <a:moveTo>
                    <a:pt x="4870" y="6203"/>
                  </a:moveTo>
                  <a:cubicBezTo>
                    <a:pt x="4882" y="6215"/>
                    <a:pt x="4897" y="6221"/>
                    <a:pt x="4914" y="6221"/>
                  </a:cubicBezTo>
                  <a:cubicBezTo>
                    <a:pt x="4932" y="6221"/>
                    <a:pt x="4953" y="6215"/>
                    <a:pt x="4977" y="6203"/>
                  </a:cubicBezTo>
                  <a:lnTo>
                    <a:pt x="4977" y="6203"/>
                  </a:lnTo>
                  <a:lnTo>
                    <a:pt x="4810" y="6322"/>
                  </a:lnTo>
                  <a:cubicBezTo>
                    <a:pt x="4834" y="6299"/>
                    <a:pt x="4846" y="6251"/>
                    <a:pt x="4870" y="6203"/>
                  </a:cubicBezTo>
                  <a:close/>
                  <a:moveTo>
                    <a:pt x="4465" y="6561"/>
                  </a:moveTo>
                  <a:lnTo>
                    <a:pt x="4358" y="6644"/>
                  </a:lnTo>
                  <a:lnTo>
                    <a:pt x="4239" y="6561"/>
                  </a:lnTo>
                  <a:lnTo>
                    <a:pt x="4239" y="6561"/>
                  </a:lnTo>
                  <a:cubicBezTo>
                    <a:pt x="4274" y="6584"/>
                    <a:pt x="4322" y="6584"/>
                    <a:pt x="4346" y="6584"/>
                  </a:cubicBezTo>
                  <a:cubicBezTo>
                    <a:pt x="4393" y="6584"/>
                    <a:pt x="4417" y="6584"/>
                    <a:pt x="4465" y="6561"/>
                  </a:cubicBezTo>
                  <a:close/>
                  <a:moveTo>
                    <a:pt x="5013" y="6596"/>
                  </a:moveTo>
                  <a:lnTo>
                    <a:pt x="5013" y="7334"/>
                  </a:lnTo>
                  <a:lnTo>
                    <a:pt x="4620" y="6882"/>
                  </a:lnTo>
                  <a:lnTo>
                    <a:pt x="5013" y="6596"/>
                  </a:lnTo>
                  <a:close/>
                  <a:moveTo>
                    <a:pt x="3727" y="6608"/>
                  </a:moveTo>
                  <a:lnTo>
                    <a:pt x="4120" y="6894"/>
                  </a:lnTo>
                  <a:lnTo>
                    <a:pt x="3727" y="7358"/>
                  </a:lnTo>
                  <a:lnTo>
                    <a:pt x="3727" y="6608"/>
                  </a:lnTo>
                  <a:close/>
                  <a:moveTo>
                    <a:pt x="4334" y="0"/>
                  </a:moveTo>
                  <a:cubicBezTo>
                    <a:pt x="3715" y="0"/>
                    <a:pt x="3143" y="226"/>
                    <a:pt x="2691" y="631"/>
                  </a:cubicBezTo>
                  <a:cubicBezTo>
                    <a:pt x="2250" y="1024"/>
                    <a:pt x="1953" y="1584"/>
                    <a:pt x="1869" y="2179"/>
                  </a:cubicBezTo>
                  <a:lnTo>
                    <a:pt x="1846" y="2370"/>
                  </a:lnTo>
                  <a:cubicBezTo>
                    <a:pt x="1560" y="2501"/>
                    <a:pt x="1369" y="2798"/>
                    <a:pt x="1369" y="3132"/>
                  </a:cubicBezTo>
                  <a:lnTo>
                    <a:pt x="1369" y="3251"/>
                  </a:lnTo>
                  <a:cubicBezTo>
                    <a:pt x="1369" y="3501"/>
                    <a:pt x="1488" y="3727"/>
                    <a:pt x="1655" y="3882"/>
                  </a:cubicBezTo>
                  <a:lnTo>
                    <a:pt x="1453" y="5537"/>
                  </a:lnTo>
                  <a:cubicBezTo>
                    <a:pt x="1453" y="5584"/>
                    <a:pt x="1476" y="5644"/>
                    <a:pt x="1500" y="5668"/>
                  </a:cubicBezTo>
                  <a:cubicBezTo>
                    <a:pt x="1536" y="5703"/>
                    <a:pt x="1572" y="5727"/>
                    <a:pt x="1631" y="5727"/>
                  </a:cubicBezTo>
                  <a:lnTo>
                    <a:pt x="3334" y="5727"/>
                  </a:lnTo>
                  <a:lnTo>
                    <a:pt x="3334" y="6168"/>
                  </a:lnTo>
                  <a:lnTo>
                    <a:pt x="1607" y="6715"/>
                  </a:lnTo>
                  <a:cubicBezTo>
                    <a:pt x="655" y="7025"/>
                    <a:pt x="0" y="7906"/>
                    <a:pt x="0" y="8918"/>
                  </a:cubicBezTo>
                  <a:lnTo>
                    <a:pt x="0" y="9835"/>
                  </a:lnTo>
                  <a:cubicBezTo>
                    <a:pt x="0" y="9930"/>
                    <a:pt x="72" y="10001"/>
                    <a:pt x="167" y="10001"/>
                  </a:cubicBezTo>
                  <a:lnTo>
                    <a:pt x="2262" y="10001"/>
                  </a:lnTo>
                  <a:cubicBezTo>
                    <a:pt x="2346" y="10001"/>
                    <a:pt x="2429" y="9930"/>
                    <a:pt x="2429" y="9835"/>
                  </a:cubicBezTo>
                  <a:cubicBezTo>
                    <a:pt x="2429" y="9751"/>
                    <a:pt x="2346" y="9680"/>
                    <a:pt x="2262" y="9680"/>
                  </a:cubicBezTo>
                  <a:lnTo>
                    <a:pt x="322" y="9680"/>
                  </a:lnTo>
                  <a:lnTo>
                    <a:pt x="322" y="8930"/>
                  </a:lnTo>
                  <a:cubicBezTo>
                    <a:pt x="322" y="8073"/>
                    <a:pt x="881" y="7323"/>
                    <a:pt x="1691" y="7061"/>
                  </a:cubicBezTo>
                  <a:lnTo>
                    <a:pt x="3322" y="6537"/>
                  </a:lnTo>
                  <a:lnTo>
                    <a:pt x="3322" y="7835"/>
                  </a:lnTo>
                  <a:cubicBezTo>
                    <a:pt x="3322" y="7906"/>
                    <a:pt x="3358" y="7966"/>
                    <a:pt x="3417" y="7989"/>
                  </a:cubicBezTo>
                  <a:cubicBezTo>
                    <a:pt x="3441" y="7989"/>
                    <a:pt x="3465" y="8013"/>
                    <a:pt x="3477" y="8013"/>
                  </a:cubicBezTo>
                  <a:cubicBezTo>
                    <a:pt x="3524" y="8013"/>
                    <a:pt x="3584" y="7989"/>
                    <a:pt x="3620" y="7954"/>
                  </a:cubicBezTo>
                  <a:lnTo>
                    <a:pt x="4298" y="7144"/>
                  </a:lnTo>
                  <a:lnTo>
                    <a:pt x="4989" y="7954"/>
                  </a:lnTo>
                  <a:cubicBezTo>
                    <a:pt x="5013" y="7989"/>
                    <a:pt x="5060" y="8013"/>
                    <a:pt x="5120" y="8013"/>
                  </a:cubicBezTo>
                  <a:cubicBezTo>
                    <a:pt x="5132" y="8013"/>
                    <a:pt x="5167" y="8013"/>
                    <a:pt x="5179" y="7989"/>
                  </a:cubicBezTo>
                  <a:cubicBezTo>
                    <a:pt x="5251" y="7966"/>
                    <a:pt x="5286" y="7906"/>
                    <a:pt x="5286" y="7835"/>
                  </a:cubicBezTo>
                  <a:lnTo>
                    <a:pt x="5286" y="6537"/>
                  </a:lnTo>
                  <a:lnTo>
                    <a:pt x="6906" y="7061"/>
                  </a:lnTo>
                  <a:cubicBezTo>
                    <a:pt x="7727" y="7323"/>
                    <a:pt x="8275" y="8073"/>
                    <a:pt x="8275" y="8930"/>
                  </a:cubicBezTo>
                  <a:lnTo>
                    <a:pt x="8275" y="9680"/>
                  </a:lnTo>
                  <a:lnTo>
                    <a:pt x="2917" y="9680"/>
                  </a:lnTo>
                  <a:cubicBezTo>
                    <a:pt x="2822" y="9680"/>
                    <a:pt x="2750" y="9751"/>
                    <a:pt x="2750" y="9835"/>
                  </a:cubicBezTo>
                  <a:cubicBezTo>
                    <a:pt x="2750" y="9930"/>
                    <a:pt x="2822" y="10001"/>
                    <a:pt x="2917" y="10001"/>
                  </a:cubicBezTo>
                  <a:lnTo>
                    <a:pt x="8513" y="10001"/>
                  </a:lnTo>
                  <a:cubicBezTo>
                    <a:pt x="8608" y="10001"/>
                    <a:pt x="8680" y="9930"/>
                    <a:pt x="8680" y="9835"/>
                  </a:cubicBezTo>
                  <a:lnTo>
                    <a:pt x="8680" y="8918"/>
                  </a:lnTo>
                  <a:cubicBezTo>
                    <a:pt x="8680" y="7906"/>
                    <a:pt x="8037" y="7013"/>
                    <a:pt x="7072" y="6715"/>
                  </a:cubicBezTo>
                  <a:lnTo>
                    <a:pt x="5346" y="6168"/>
                  </a:lnTo>
                  <a:lnTo>
                    <a:pt x="5346" y="6144"/>
                  </a:lnTo>
                  <a:cubicBezTo>
                    <a:pt x="5608" y="6061"/>
                    <a:pt x="5846" y="5930"/>
                    <a:pt x="6060" y="5727"/>
                  </a:cubicBezTo>
                  <a:lnTo>
                    <a:pt x="7037" y="5727"/>
                  </a:lnTo>
                  <a:cubicBezTo>
                    <a:pt x="7084" y="5727"/>
                    <a:pt x="7132" y="5715"/>
                    <a:pt x="7180" y="5668"/>
                  </a:cubicBezTo>
                  <a:cubicBezTo>
                    <a:pt x="7203" y="5644"/>
                    <a:pt x="7215" y="5584"/>
                    <a:pt x="7215" y="5537"/>
                  </a:cubicBezTo>
                  <a:lnTo>
                    <a:pt x="7025" y="3882"/>
                  </a:lnTo>
                  <a:cubicBezTo>
                    <a:pt x="7203" y="3739"/>
                    <a:pt x="7311" y="3501"/>
                    <a:pt x="7311" y="3251"/>
                  </a:cubicBezTo>
                  <a:lnTo>
                    <a:pt x="7311" y="3132"/>
                  </a:lnTo>
                  <a:cubicBezTo>
                    <a:pt x="7311" y="2798"/>
                    <a:pt x="7108" y="2501"/>
                    <a:pt x="6834" y="2370"/>
                  </a:cubicBezTo>
                  <a:lnTo>
                    <a:pt x="6799" y="2179"/>
                  </a:lnTo>
                  <a:cubicBezTo>
                    <a:pt x="6727" y="1548"/>
                    <a:pt x="6418" y="988"/>
                    <a:pt x="5941" y="584"/>
                  </a:cubicBezTo>
                  <a:cubicBezTo>
                    <a:pt x="5909" y="557"/>
                    <a:pt x="5870" y="545"/>
                    <a:pt x="5831" y="545"/>
                  </a:cubicBezTo>
                  <a:cubicBezTo>
                    <a:pt x="5783" y="545"/>
                    <a:pt x="5736" y="563"/>
                    <a:pt x="5703" y="596"/>
                  </a:cubicBezTo>
                  <a:cubicBezTo>
                    <a:pt x="5644" y="667"/>
                    <a:pt x="5656" y="774"/>
                    <a:pt x="5715" y="834"/>
                  </a:cubicBezTo>
                  <a:cubicBezTo>
                    <a:pt x="6132" y="1179"/>
                    <a:pt x="6382" y="1667"/>
                    <a:pt x="6465" y="2203"/>
                  </a:cubicBezTo>
                  <a:lnTo>
                    <a:pt x="6465" y="2262"/>
                  </a:lnTo>
                  <a:lnTo>
                    <a:pt x="6429" y="2262"/>
                  </a:lnTo>
                  <a:cubicBezTo>
                    <a:pt x="6334" y="2262"/>
                    <a:pt x="6263" y="2334"/>
                    <a:pt x="6263" y="2429"/>
                  </a:cubicBezTo>
                  <a:lnTo>
                    <a:pt x="6263" y="3905"/>
                  </a:lnTo>
                  <a:lnTo>
                    <a:pt x="6263" y="3917"/>
                  </a:lnTo>
                  <a:lnTo>
                    <a:pt x="6263" y="3929"/>
                  </a:lnTo>
                  <a:lnTo>
                    <a:pt x="6263" y="4382"/>
                  </a:lnTo>
                  <a:cubicBezTo>
                    <a:pt x="6263" y="4751"/>
                    <a:pt x="6132" y="5096"/>
                    <a:pt x="5894" y="5358"/>
                  </a:cubicBezTo>
                  <a:lnTo>
                    <a:pt x="5322" y="5358"/>
                  </a:lnTo>
                  <a:lnTo>
                    <a:pt x="5322" y="5310"/>
                  </a:lnTo>
                  <a:cubicBezTo>
                    <a:pt x="5894" y="4894"/>
                    <a:pt x="6239" y="4239"/>
                    <a:pt x="6239" y="3524"/>
                  </a:cubicBezTo>
                  <a:lnTo>
                    <a:pt x="6239" y="3072"/>
                  </a:lnTo>
                  <a:cubicBezTo>
                    <a:pt x="6239" y="2977"/>
                    <a:pt x="6168" y="2905"/>
                    <a:pt x="6072" y="2905"/>
                  </a:cubicBezTo>
                  <a:cubicBezTo>
                    <a:pt x="4596" y="2905"/>
                    <a:pt x="4096" y="1619"/>
                    <a:pt x="3929" y="869"/>
                  </a:cubicBezTo>
                  <a:cubicBezTo>
                    <a:pt x="3929" y="846"/>
                    <a:pt x="3917" y="834"/>
                    <a:pt x="3917" y="822"/>
                  </a:cubicBezTo>
                  <a:cubicBezTo>
                    <a:pt x="3889" y="720"/>
                    <a:pt x="3811" y="683"/>
                    <a:pt x="3755" y="683"/>
                  </a:cubicBezTo>
                  <a:cubicBezTo>
                    <a:pt x="3739" y="683"/>
                    <a:pt x="3725" y="686"/>
                    <a:pt x="3715" y="691"/>
                  </a:cubicBezTo>
                  <a:cubicBezTo>
                    <a:pt x="3655" y="703"/>
                    <a:pt x="3596" y="750"/>
                    <a:pt x="3584" y="810"/>
                  </a:cubicBezTo>
                  <a:cubicBezTo>
                    <a:pt x="3310" y="1679"/>
                    <a:pt x="2750" y="1953"/>
                    <a:pt x="2608" y="2012"/>
                  </a:cubicBezTo>
                  <a:cubicBezTo>
                    <a:pt x="2512" y="2012"/>
                    <a:pt x="2441" y="2084"/>
                    <a:pt x="2441" y="2179"/>
                  </a:cubicBezTo>
                  <a:lnTo>
                    <a:pt x="2441" y="3548"/>
                  </a:lnTo>
                  <a:cubicBezTo>
                    <a:pt x="2441" y="4239"/>
                    <a:pt x="2786" y="4918"/>
                    <a:pt x="3346" y="5334"/>
                  </a:cubicBezTo>
                  <a:lnTo>
                    <a:pt x="3346" y="5370"/>
                  </a:lnTo>
                  <a:lnTo>
                    <a:pt x="1846" y="5370"/>
                  </a:lnTo>
                  <a:lnTo>
                    <a:pt x="2012" y="4048"/>
                  </a:lnTo>
                  <a:cubicBezTo>
                    <a:pt x="2084" y="4060"/>
                    <a:pt x="2155" y="4084"/>
                    <a:pt x="2250" y="4084"/>
                  </a:cubicBezTo>
                  <a:cubicBezTo>
                    <a:pt x="2334" y="4084"/>
                    <a:pt x="2417" y="4001"/>
                    <a:pt x="2417" y="3917"/>
                  </a:cubicBezTo>
                  <a:lnTo>
                    <a:pt x="2417" y="2441"/>
                  </a:lnTo>
                  <a:cubicBezTo>
                    <a:pt x="2417" y="2358"/>
                    <a:pt x="2334" y="2274"/>
                    <a:pt x="2250" y="2274"/>
                  </a:cubicBezTo>
                  <a:lnTo>
                    <a:pt x="2215" y="2274"/>
                  </a:lnTo>
                  <a:lnTo>
                    <a:pt x="2215" y="2215"/>
                  </a:lnTo>
                  <a:cubicBezTo>
                    <a:pt x="2274" y="1703"/>
                    <a:pt x="2536" y="1227"/>
                    <a:pt x="2917" y="881"/>
                  </a:cubicBezTo>
                  <a:cubicBezTo>
                    <a:pt x="3310" y="536"/>
                    <a:pt x="3810" y="346"/>
                    <a:pt x="4334" y="346"/>
                  </a:cubicBezTo>
                  <a:cubicBezTo>
                    <a:pt x="4608" y="346"/>
                    <a:pt x="4894" y="405"/>
                    <a:pt x="5167" y="512"/>
                  </a:cubicBezTo>
                  <a:cubicBezTo>
                    <a:pt x="5187" y="518"/>
                    <a:pt x="5208" y="521"/>
                    <a:pt x="5229" y="521"/>
                  </a:cubicBezTo>
                  <a:cubicBezTo>
                    <a:pt x="5297" y="521"/>
                    <a:pt x="5366" y="490"/>
                    <a:pt x="5394" y="417"/>
                  </a:cubicBezTo>
                  <a:cubicBezTo>
                    <a:pt x="5417" y="334"/>
                    <a:pt x="5394" y="226"/>
                    <a:pt x="5298" y="191"/>
                  </a:cubicBezTo>
                  <a:cubicBezTo>
                    <a:pt x="4989" y="60"/>
                    <a:pt x="4679" y="0"/>
                    <a:pt x="43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58" name="Google Shape;10969;p79">
              <a:extLst>
                <a:ext uri="{FF2B5EF4-FFF2-40B4-BE49-F238E27FC236}">
                  <a16:creationId xmlns:a16="http://schemas.microsoft.com/office/drawing/2014/main" id="{DD31824F-FB64-0D35-3C58-A0A14A46BAA2}"/>
                </a:ext>
              </a:extLst>
            </p:cNvPr>
            <p:cNvSpPr/>
            <p:nvPr/>
          </p:nvSpPr>
          <p:spPr>
            <a:xfrm>
              <a:off x="1426826" y="2243648"/>
              <a:ext cx="10233" cy="11341"/>
            </a:xfrm>
            <a:custGeom>
              <a:avLst/>
              <a:gdLst/>
              <a:ahLst/>
              <a:cxnLst/>
              <a:rect l="l" t="t" r="r" b="b"/>
              <a:pathLst>
                <a:path w="323" h="358" extrusionOk="0">
                  <a:moveTo>
                    <a:pt x="156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203"/>
                  </a:lnTo>
                  <a:cubicBezTo>
                    <a:pt x="1" y="286"/>
                    <a:pt x="72" y="358"/>
                    <a:pt x="156" y="358"/>
                  </a:cubicBezTo>
                  <a:cubicBezTo>
                    <a:pt x="251" y="358"/>
                    <a:pt x="322" y="286"/>
                    <a:pt x="322" y="203"/>
                  </a:cubicBezTo>
                  <a:lnTo>
                    <a:pt x="322" y="167"/>
                  </a:lnTo>
                  <a:cubicBezTo>
                    <a:pt x="322" y="84"/>
                    <a:pt x="251" y="1"/>
                    <a:pt x="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59" name="Google Shape;10970;p79">
              <a:extLst>
                <a:ext uri="{FF2B5EF4-FFF2-40B4-BE49-F238E27FC236}">
                  <a16:creationId xmlns:a16="http://schemas.microsoft.com/office/drawing/2014/main" id="{CC4349A8-9D3B-9C77-C3EE-26F93845FA90}"/>
                </a:ext>
              </a:extLst>
            </p:cNvPr>
            <p:cNvSpPr/>
            <p:nvPr/>
          </p:nvSpPr>
          <p:spPr>
            <a:xfrm>
              <a:off x="1426826" y="2262149"/>
              <a:ext cx="10233" cy="11341"/>
            </a:xfrm>
            <a:custGeom>
              <a:avLst/>
              <a:gdLst/>
              <a:ahLst/>
              <a:cxnLst/>
              <a:rect l="l" t="t" r="r" b="b"/>
              <a:pathLst>
                <a:path w="323" h="358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191"/>
                  </a:lnTo>
                  <a:cubicBezTo>
                    <a:pt x="1" y="286"/>
                    <a:pt x="72" y="357"/>
                    <a:pt x="156" y="357"/>
                  </a:cubicBezTo>
                  <a:cubicBezTo>
                    <a:pt x="251" y="357"/>
                    <a:pt x="322" y="286"/>
                    <a:pt x="322" y="191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60" name="Google Shape;10971;p79">
              <a:extLst>
                <a:ext uri="{FF2B5EF4-FFF2-40B4-BE49-F238E27FC236}">
                  <a16:creationId xmlns:a16="http://schemas.microsoft.com/office/drawing/2014/main" id="{DB6F970B-9EC5-1D9F-4E3F-79FF61CD457C}"/>
                </a:ext>
              </a:extLst>
            </p:cNvPr>
            <p:cNvSpPr/>
            <p:nvPr/>
          </p:nvSpPr>
          <p:spPr>
            <a:xfrm>
              <a:off x="1471336" y="2261389"/>
              <a:ext cx="63804" cy="30571"/>
            </a:xfrm>
            <a:custGeom>
              <a:avLst/>
              <a:gdLst/>
              <a:ahLst/>
              <a:cxnLst/>
              <a:rect l="l" t="t" r="r" b="b"/>
              <a:pathLst>
                <a:path w="2014" h="965" extrusionOk="0">
                  <a:moveTo>
                    <a:pt x="1596" y="322"/>
                  </a:moveTo>
                  <a:cubicBezTo>
                    <a:pt x="1644" y="322"/>
                    <a:pt x="1668" y="346"/>
                    <a:pt x="1668" y="393"/>
                  </a:cubicBezTo>
                  <a:lnTo>
                    <a:pt x="1668" y="560"/>
                  </a:lnTo>
                  <a:cubicBezTo>
                    <a:pt x="1668" y="607"/>
                    <a:pt x="1644" y="631"/>
                    <a:pt x="1596" y="631"/>
                  </a:cubicBezTo>
                  <a:lnTo>
                    <a:pt x="394" y="631"/>
                  </a:lnTo>
                  <a:cubicBezTo>
                    <a:pt x="346" y="631"/>
                    <a:pt x="310" y="607"/>
                    <a:pt x="310" y="560"/>
                  </a:cubicBezTo>
                  <a:lnTo>
                    <a:pt x="310" y="393"/>
                  </a:lnTo>
                  <a:cubicBezTo>
                    <a:pt x="310" y="346"/>
                    <a:pt x="346" y="322"/>
                    <a:pt x="394" y="322"/>
                  </a:cubicBezTo>
                  <a:close/>
                  <a:moveTo>
                    <a:pt x="406" y="0"/>
                  </a:moveTo>
                  <a:cubicBezTo>
                    <a:pt x="180" y="0"/>
                    <a:pt x="1" y="179"/>
                    <a:pt x="1" y="393"/>
                  </a:cubicBezTo>
                  <a:lnTo>
                    <a:pt x="1" y="560"/>
                  </a:lnTo>
                  <a:cubicBezTo>
                    <a:pt x="1" y="786"/>
                    <a:pt x="180" y="965"/>
                    <a:pt x="406" y="965"/>
                  </a:cubicBezTo>
                  <a:lnTo>
                    <a:pt x="1608" y="965"/>
                  </a:lnTo>
                  <a:cubicBezTo>
                    <a:pt x="1834" y="965"/>
                    <a:pt x="2013" y="786"/>
                    <a:pt x="2013" y="560"/>
                  </a:cubicBezTo>
                  <a:lnTo>
                    <a:pt x="2013" y="393"/>
                  </a:lnTo>
                  <a:cubicBezTo>
                    <a:pt x="2013" y="179"/>
                    <a:pt x="1834" y="0"/>
                    <a:pt x="1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61" name="Google Shape;10972;p79">
              <a:extLst>
                <a:ext uri="{FF2B5EF4-FFF2-40B4-BE49-F238E27FC236}">
                  <a16:creationId xmlns:a16="http://schemas.microsoft.com/office/drawing/2014/main" id="{BC518B02-C79C-3842-B2C0-8FEB44F3E235}"/>
                </a:ext>
              </a:extLst>
            </p:cNvPr>
            <p:cNvSpPr/>
            <p:nvPr/>
          </p:nvSpPr>
          <p:spPr>
            <a:xfrm>
              <a:off x="1420807" y="2092788"/>
              <a:ext cx="22271" cy="36971"/>
            </a:xfrm>
            <a:custGeom>
              <a:avLst/>
              <a:gdLst/>
              <a:ahLst/>
              <a:cxnLst/>
              <a:rect l="l" t="t" r="r" b="b"/>
              <a:pathLst>
                <a:path w="703" h="1167" extrusionOk="0">
                  <a:moveTo>
                    <a:pt x="167" y="0"/>
                  </a:moveTo>
                  <a:cubicBezTo>
                    <a:pt x="84" y="0"/>
                    <a:pt x="0" y="84"/>
                    <a:pt x="0" y="167"/>
                  </a:cubicBezTo>
                  <a:lnTo>
                    <a:pt x="0" y="1000"/>
                  </a:lnTo>
                  <a:cubicBezTo>
                    <a:pt x="0" y="1096"/>
                    <a:pt x="84" y="1167"/>
                    <a:pt x="167" y="1167"/>
                  </a:cubicBezTo>
                  <a:lnTo>
                    <a:pt x="536" y="1167"/>
                  </a:lnTo>
                  <a:cubicBezTo>
                    <a:pt x="632" y="1167"/>
                    <a:pt x="703" y="1096"/>
                    <a:pt x="703" y="1000"/>
                  </a:cubicBezTo>
                  <a:cubicBezTo>
                    <a:pt x="703" y="893"/>
                    <a:pt x="620" y="822"/>
                    <a:pt x="524" y="822"/>
                  </a:cubicBezTo>
                  <a:lnTo>
                    <a:pt x="334" y="822"/>
                  </a:lnTo>
                  <a:lnTo>
                    <a:pt x="334" y="167"/>
                  </a:lnTo>
                  <a:cubicBezTo>
                    <a:pt x="334" y="84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562" name="Google Shape;10973;p79">
            <a:extLst>
              <a:ext uri="{FF2B5EF4-FFF2-40B4-BE49-F238E27FC236}">
                <a16:creationId xmlns:a16="http://schemas.microsoft.com/office/drawing/2014/main" id="{DADD4035-DAFB-C9CC-9813-195A518354A1}"/>
              </a:ext>
            </a:extLst>
          </p:cNvPr>
          <p:cNvGrpSpPr/>
          <p:nvPr/>
        </p:nvGrpSpPr>
        <p:grpSpPr>
          <a:xfrm>
            <a:off x="7168578" y="2778322"/>
            <a:ext cx="736370" cy="663632"/>
            <a:chOff x="3967213" y="1975477"/>
            <a:chExt cx="368185" cy="331816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563" name="Google Shape;10974;p79">
              <a:extLst>
                <a:ext uri="{FF2B5EF4-FFF2-40B4-BE49-F238E27FC236}">
                  <a16:creationId xmlns:a16="http://schemas.microsoft.com/office/drawing/2014/main" id="{8933C987-453A-F6C4-1298-27246AE7D89A}"/>
                </a:ext>
              </a:extLst>
            </p:cNvPr>
            <p:cNvSpPr/>
            <p:nvPr/>
          </p:nvSpPr>
          <p:spPr>
            <a:xfrm>
              <a:off x="3967213" y="1975477"/>
              <a:ext cx="368185" cy="331816"/>
            </a:xfrm>
            <a:custGeom>
              <a:avLst/>
              <a:gdLst/>
              <a:ahLst/>
              <a:cxnLst/>
              <a:rect l="l" t="t" r="r" b="b"/>
              <a:pathLst>
                <a:path w="11622" h="10474" extrusionOk="0">
                  <a:moveTo>
                    <a:pt x="9026" y="0"/>
                  </a:moveTo>
                  <a:cubicBezTo>
                    <a:pt x="7585" y="0"/>
                    <a:pt x="6430" y="1179"/>
                    <a:pt x="6430" y="2608"/>
                  </a:cubicBezTo>
                  <a:cubicBezTo>
                    <a:pt x="6430" y="3072"/>
                    <a:pt x="6549" y="3513"/>
                    <a:pt x="6763" y="3882"/>
                  </a:cubicBezTo>
                  <a:lnTo>
                    <a:pt x="5680" y="3882"/>
                  </a:lnTo>
                  <a:cubicBezTo>
                    <a:pt x="5597" y="3882"/>
                    <a:pt x="5513" y="3965"/>
                    <a:pt x="5513" y="4048"/>
                  </a:cubicBezTo>
                  <a:cubicBezTo>
                    <a:pt x="5513" y="4144"/>
                    <a:pt x="5597" y="4215"/>
                    <a:pt x="5680" y="4215"/>
                  </a:cubicBezTo>
                  <a:lnTo>
                    <a:pt x="6978" y="4215"/>
                  </a:lnTo>
                  <a:cubicBezTo>
                    <a:pt x="7454" y="4810"/>
                    <a:pt x="8192" y="5191"/>
                    <a:pt x="9014" y="5191"/>
                  </a:cubicBezTo>
                  <a:cubicBezTo>
                    <a:pt x="9180" y="5191"/>
                    <a:pt x="9359" y="5180"/>
                    <a:pt x="9502" y="5156"/>
                  </a:cubicBezTo>
                  <a:lnTo>
                    <a:pt x="9502" y="5775"/>
                  </a:lnTo>
                  <a:lnTo>
                    <a:pt x="977" y="5775"/>
                  </a:lnTo>
                  <a:cubicBezTo>
                    <a:pt x="905" y="5775"/>
                    <a:pt x="834" y="5834"/>
                    <a:pt x="810" y="5906"/>
                  </a:cubicBezTo>
                  <a:lnTo>
                    <a:pt x="322" y="8466"/>
                  </a:lnTo>
                  <a:lnTo>
                    <a:pt x="322" y="2965"/>
                  </a:lnTo>
                  <a:lnTo>
                    <a:pt x="2691" y="2965"/>
                  </a:lnTo>
                  <a:lnTo>
                    <a:pt x="3882" y="4156"/>
                  </a:lnTo>
                  <a:cubicBezTo>
                    <a:pt x="3906" y="4179"/>
                    <a:pt x="3953" y="4203"/>
                    <a:pt x="4001" y="4203"/>
                  </a:cubicBezTo>
                  <a:lnTo>
                    <a:pt x="5001" y="4203"/>
                  </a:lnTo>
                  <a:cubicBezTo>
                    <a:pt x="5085" y="4203"/>
                    <a:pt x="5156" y="4120"/>
                    <a:pt x="5156" y="4037"/>
                  </a:cubicBezTo>
                  <a:cubicBezTo>
                    <a:pt x="5156" y="3941"/>
                    <a:pt x="5085" y="3870"/>
                    <a:pt x="5001" y="3870"/>
                  </a:cubicBezTo>
                  <a:lnTo>
                    <a:pt x="4073" y="3870"/>
                  </a:lnTo>
                  <a:lnTo>
                    <a:pt x="2882" y="2679"/>
                  </a:lnTo>
                  <a:cubicBezTo>
                    <a:pt x="2858" y="2655"/>
                    <a:pt x="2810" y="2632"/>
                    <a:pt x="2763" y="2632"/>
                  </a:cubicBezTo>
                  <a:lnTo>
                    <a:pt x="155" y="2632"/>
                  </a:lnTo>
                  <a:cubicBezTo>
                    <a:pt x="72" y="2632"/>
                    <a:pt x="1" y="2715"/>
                    <a:pt x="1" y="2798"/>
                  </a:cubicBezTo>
                  <a:lnTo>
                    <a:pt x="1" y="10299"/>
                  </a:lnTo>
                  <a:cubicBezTo>
                    <a:pt x="1" y="10457"/>
                    <a:pt x="121" y="10466"/>
                    <a:pt x="248" y="10466"/>
                  </a:cubicBezTo>
                  <a:cubicBezTo>
                    <a:pt x="264" y="10466"/>
                    <a:pt x="281" y="10466"/>
                    <a:pt x="298" y="10466"/>
                  </a:cubicBezTo>
                  <a:cubicBezTo>
                    <a:pt x="414" y="10466"/>
                    <a:pt x="3457" y="10474"/>
                    <a:pt x="6062" y="10474"/>
                  </a:cubicBezTo>
                  <a:cubicBezTo>
                    <a:pt x="8016" y="10474"/>
                    <a:pt x="9723" y="10469"/>
                    <a:pt x="9764" y="10454"/>
                  </a:cubicBezTo>
                  <a:cubicBezTo>
                    <a:pt x="9799" y="10418"/>
                    <a:pt x="9847" y="10371"/>
                    <a:pt x="9859" y="10335"/>
                  </a:cubicBezTo>
                  <a:lnTo>
                    <a:pt x="10192" y="8609"/>
                  </a:lnTo>
                  <a:cubicBezTo>
                    <a:pt x="10204" y="8513"/>
                    <a:pt x="10145" y="8430"/>
                    <a:pt x="10061" y="8406"/>
                  </a:cubicBezTo>
                  <a:cubicBezTo>
                    <a:pt x="10053" y="8405"/>
                    <a:pt x="10045" y="8405"/>
                    <a:pt x="10037" y="8405"/>
                  </a:cubicBezTo>
                  <a:cubicBezTo>
                    <a:pt x="9952" y="8405"/>
                    <a:pt x="9881" y="8461"/>
                    <a:pt x="9859" y="8537"/>
                  </a:cubicBezTo>
                  <a:lnTo>
                    <a:pt x="9561" y="10121"/>
                  </a:lnTo>
                  <a:lnTo>
                    <a:pt x="393" y="10121"/>
                  </a:lnTo>
                  <a:lnTo>
                    <a:pt x="1155" y="6132"/>
                  </a:lnTo>
                  <a:lnTo>
                    <a:pt x="10335" y="6132"/>
                  </a:lnTo>
                  <a:lnTo>
                    <a:pt x="10014" y="7870"/>
                  </a:lnTo>
                  <a:cubicBezTo>
                    <a:pt x="10002" y="7966"/>
                    <a:pt x="10061" y="8049"/>
                    <a:pt x="10145" y="8061"/>
                  </a:cubicBezTo>
                  <a:cubicBezTo>
                    <a:pt x="10159" y="8064"/>
                    <a:pt x="10173" y="8066"/>
                    <a:pt x="10186" y="8066"/>
                  </a:cubicBezTo>
                  <a:cubicBezTo>
                    <a:pt x="10263" y="8066"/>
                    <a:pt x="10325" y="8011"/>
                    <a:pt x="10335" y="7930"/>
                  </a:cubicBezTo>
                  <a:lnTo>
                    <a:pt x="10716" y="6001"/>
                  </a:lnTo>
                  <a:cubicBezTo>
                    <a:pt x="10728" y="5953"/>
                    <a:pt x="10716" y="5894"/>
                    <a:pt x="10680" y="5870"/>
                  </a:cubicBezTo>
                  <a:cubicBezTo>
                    <a:pt x="10657" y="5822"/>
                    <a:pt x="10609" y="5811"/>
                    <a:pt x="10550" y="5811"/>
                  </a:cubicBezTo>
                  <a:lnTo>
                    <a:pt x="9847" y="5811"/>
                  </a:lnTo>
                  <a:lnTo>
                    <a:pt x="9847" y="5096"/>
                  </a:lnTo>
                  <a:cubicBezTo>
                    <a:pt x="10776" y="4775"/>
                    <a:pt x="11466" y="3965"/>
                    <a:pt x="11585" y="2965"/>
                  </a:cubicBezTo>
                  <a:cubicBezTo>
                    <a:pt x="11609" y="2858"/>
                    <a:pt x="11550" y="2774"/>
                    <a:pt x="11454" y="2751"/>
                  </a:cubicBezTo>
                  <a:cubicBezTo>
                    <a:pt x="11448" y="2750"/>
                    <a:pt x="11442" y="2749"/>
                    <a:pt x="11436" y="2749"/>
                  </a:cubicBezTo>
                  <a:cubicBezTo>
                    <a:pt x="11358" y="2749"/>
                    <a:pt x="11275" y="2817"/>
                    <a:pt x="11264" y="2905"/>
                  </a:cubicBezTo>
                  <a:cubicBezTo>
                    <a:pt x="11109" y="4025"/>
                    <a:pt x="10145" y="4870"/>
                    <a:pt x="9014" y="4870"/>
                  </a:cubicBezTo>
                  <a:cubicBezTo>
                    <a:pt x="7763" y="4870"/>
                    <a:pt x="6751" y="3858"/>
                    <a:pt x="6751" y="2608"/>
                  </a:cubicBezTo>
                  <a:cubicBezTo>
                    <a:pt x="6751" y="1358"/>
                    <a:pt x="7763" y="346"/>
                    <a:pt x="9014" y="346"/>
                  </a:cubicBezTo>
                  <a:cubicBezTo>
                    <a:pt x="10133" y="346"/>
                    <a:pt x="11097" y="1179"/>
                    <a:pt x="11264" y="2274"/>
                  </a:cubicBezTo>
                  <a:cubicBezTo>
                    <a:pt x="11275" y="2363"/>
                    <a:pt x="11358" y="2431"/>
                    <a:pt x="11436" y="2431"/>
                  </a:cubicBezTo>
                  <a:cubicBezTo>
                    <a:pt x="11442" y="2431"/>
                    <a:pt x="11448" y="2430"/>
                    <a:pt x="11454" y="2429"/>
                  </a:cubicBezTo>
                  <a:cubicBezTo>
                    <a:pt x="11550" y="2417"/>
                    <a:pt x="11621" y="2322"/>
                    <a:pt x="11609" y="2239"/>
                  </a:cubicBezTo>
                  <a:cubicBezTo>
                    <a:pt x="11514" y="1620"/>
                    <a:pt x="11204" y="1060"/>
                    <a:pt x="10740" y="643"/>
                  </a:cubicBezTo>
                  <a:cubicBezTo>
                    <a:pt x="10264" y="227"/>
                    <a:pt x="9657" y="0"/>
                    <a:pt x="90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64" name="Google Shape;10975;p79">
              <a:extLst>
                <a:ext uri="{FF2B5EF4-FFF2-40B4-BE49-F238E27FC236}">
                  <a16:creationId xmlns:a16="http://schemas.microsoft.com/office/drawing/2014/main" id="{74747C50-039F-BFB1-EF98-EB66F0C62F0E}"/>
                </a:ext>
              </a:extLst>
            </p:cNvPr>
            <p:cNvSpPr/>
            <p:nvPr/>
          </p:nvSpPr>
          <p:spPr>
            <a:xfrm>
              <a:off x="4237665" y="2034307"/>
              <a:ext cx="32092" cy="63772"/>
            </a:xfrm>
            <a:custGeom>
              <a:avLst/>
              <a:gdLst/>
              <a:ahLst/>
              <a:cxnLst/>
              <a:rect l="l" t="t" r="r" b="b"/>
              <a:pathLst>
                <a:path w="1013" h="2013" extrusionOk="0">
                  <a:moveTo>
                    <a:pt x="179" y="1"/>
                  </a:moveTo>
                  <a:cubicBezTo>
                    <a:pt x="84" y="1"/>
                    <a:pt x="12" y="72"/>
                    <a:pt x="12" y="167"/>
                  </a:cubicBezTo>
                  <a:cubicBezTo>
                    <a:pt x="12" y="263"/>
                    <a:pt x="84" y="334"/>
                    <a:pt x="179" y="334"/>
                  </a:cubicBezTo>
                  <a:lnTo>
                    <a:pt x="322" y="334"/>
                  </a:lnTo>
                  <a:lnTo>
                    <a:pt x="322" y="1691"/>
                  </a:lnTo>
                  <a:lnTo>
                    <a:pt x="167" y="1691"/>
                  </a:lnTo>
                  <a:cubicBezTo>
                    <a:pt x="72" y="1691"/>
                    <a:pt x="0" y="1763"/>
                    <a:pt x="0" y="1846"/>
                  </a:cubicBezTo>
                  <a:cubicBezTo>
                    <a:pt x="0" y="1941"/>
                    <a:pt x="72" y="2013"/>
                    <a:pt x="167" y="2013"/>
                  </a:cubicBezTo>
                  <a:lnTo>
                    <a:pt x="846" y="2013"/>
                  </a:lnTo>
                  <a:cubicBezTo>
                    <a:pt x="941" y="2013"/>
                    <a:pt x="1012" y="1941"/>
                    <a:pt x="1012" y="1846"/>
                  </a:cubicBezTo>
                  <a:cubicBezTo>
                    <a:pt x="1012" y="1775"/>
                    <a:pt x="941" y="1703"/>
                    <a:pt x="846" y="1703"/>
                  </a:cubicBezTo>
                  <a:lnTo>
                    <a:pt x="667" y="1703"/>
                  </a:lnTo>
                  <a:lnTo>
                    <a:pt x="667" y="167"/>
                  </a:lnTo>
                  <a:cubicBezTo>
                    <a:pt x="667" y="72"/>
                    <a:pt x="59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65" name="Google Shape;10976;p79">
              <a:extLst>
                <a:ext uri="{FF2B5EF4-FFF2-40B4-BE49-F238E27FC236}">
                  <a16:creationId xmlns:a16="http://schemas.microsoft.com/office/drawing/2014/main" id="{063DABDB-59D0-4CB3-C4C5-5CE2C1AA3FBF}"/>
                </a:ext>
              </a:extLst>
            </p:cNvPr>
            <p:cNvSpPr/>
            <p:nvPr/>
          </p:nvSpPr>
          <p:spPr>
            <a:xfrm>
              <a:off x="4241815" y="2014317"/>
              <a:ext cx="17012" cy="17012"/>
            </a:xfrm>
            <a:custGeom>
              <a:avLst/>
              <a:gdLst/>
              <a:ahLst/>
              <a:cxnLst/>
              <a:rect l="l" t="t" r="r" b="b"/>
              <a:pathLst>
                <a:path w="537" h="537" extrusionOk="0">
                  <a:moveTo>
                    <a:pt x="274" y="1"/>
                  </a:moveTo>
                  <a:cubicBezTo>
                    <a:pt x="119" y="1"/>
                    <a:pt x="0" y="120"/>
                    <a:pt x="0" y="263"/>
                  </a:cubicBezTo>
                  <a:cubicBezTo>
                    <a:pt x="0" y="417"/>
                    <a:pt x="119" y="536"/>
                    <a:pt x="274" y="536"/>
                  </a:cubicBezTo>
                  <a:cubicBezTo>
                    <a:pt x="417" y="536"/>
                    <a:pt x="536" y="417"/>
                    <a:pt x="536" y="263"/>
                  </a:cubicBezTo>
                  <a:cubicBezTo>
                    <a:pt x="536" y="120"/>
                    <a:pt x="417" y="1"/>
                    <a:pt x="2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566" name="Google Shape;10977;p79">
            <a:extLst>
              <a:ext uri="{FF2B5EF4-FFF2-40B4-BE49-F238E27FC236}">
                <a16:creationId xmlns:a16="http://schemas.microsoft.com/office/drawing/2014/main" id="{C10EE093-D824-5553-33BE-8A12CBE1C2A3}"/>
              </a:ext>
            </a:extLst>
          </p:cNvPr>
          <p:cNvGrpSpPr/>
          <p:nvPr/>
        </p:nvGrpSpPr>
        <p:grpSpPr>
          <a:xfrm>
            <a:off x="15329473" y="2765461"/>
            <a:ext cx="558264" cy="713750"/>
            <a:chOff x="8047661" y="1969046"/>
            <a:chExt cx="279132" cy="356875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567" name="Google Shape;10978;p79">
              <a:extLst>
                <a:ext uri="{FF2B5EF4-FFF2-40B4-BE49-F238E27FC236}">
                  <a16:creationId xmlns:a16="http://schemas.microsoft.com/office/drawing/2014/main" id="{01E1E514-5364-DF70-9EA0-D4266CFF58DF}"/>
                </a:ext>
              </a:extLst>
            </p:cNvPr>
            <p:cNvSpPr/>
            <p:nvPr/>
          </p:nvSpPr>
          <p:spPr>
            <a:xfrm>
              <a:off x="8169502" y="2126115"/>
              <a:ext cx="33961" cy="15713"/>
            </a:xfrm>
            <a:custGeom>
              <a:avLst/>
              <a:gdLst/>
              <a:ahLst/>
              <a:cxnLst/>
              <a:rect l="l" t="t" r="r" b="b"/>
              <a:pathLst>
                <a:path w="1072" h="496" extrusionOk="0">
                  <a:moveTo>
                    <a:pt x="175" y="0"/>
                  </a:moveTo>
                  <a:cubicBezTo>
                    <a:pt x="145" y="0"/>
                    <a:pt x="113" y="7"/>
                    <a:pt x="83" y="20"/>
                  </a:cubicBezTo>
                  <a:cubicBezTo>
                    <a:pt x="12" y="67"/>
                    <a:pt x="0" y="175"/>
                    <a:pt x="48" y="246"/>
                  </a:cubicBezTo>
                  <a:cubicBezTo>
                    <a:pt x="143" y="413"/>
                    <a:pt x="322" y="496"/>
                    <a:pt x="536" y="496"/>
                  </a:cubicBezTo>
                  <a:cubicBezTo>
                    <a:pt x="738" y="496"/>
                    <a:pt x="917" y="413"/>
                    <a:pt x="1024" y="246"/>
                  </a:cubicBezTo>
                  <a:cubicBezTo>
                    <a:pt x="1072" y="175"/>
                    <a:pt x="1060" y="67"/>
                    <a:pt x="976" y="20"/>
                  </a:cubicBezTo>
                  <a:cubicBezTo>
                    <a:pt x="951" y="7"/>
                    <a:pt x="921" y="0"/>
                    <a:pt x="891" y="0"/>
                  </a:cubicBezTo>
                  <a:cubicBezTo>
                    <a:pt x="837" y="0"/>
                    <a:pt x="785" y="22"/>
                    <a:pt x="762" y="67"/>
                  </a:cubicBezTo>
                  <a:cubicBezTo>
                    <a:pt x="714" y="127"/>
                    <a:pt x="643" y="175"/>
                    <a:pt x="536" y="175"/>
                  </a:cubicBezTo>
                  <a:cubicBezTo>
                    <a:pt x="429" y="175"/>
                    <a:pt x="357" y="127"/>
                    <a:pt x="310" y="67"/>
                  </a:cubicBezTo>
                  <a:cubicBezTo>
                    <a:pt x="279" y="22"/>
                    <a:pt x="229" y="0"/>
                    <a:pt x="1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68" name="Google Shape;10979;p79">
              <a:extLst>
                <a:ext uri="{FF2B5EF4-FFF2-40B4-BE49-F238E27FC236}">
                  <a16:creationId xmlns:a16="http://schemas.microsoft.com/office/drawing/2014/main" id="{612284C8-F5DC-4B4D-55AA-924FC0C37B10}"/>
                </a:ext>
              </a:extLst>
            </p:cNvPr>
            <p:cNvSpPr/>
            <p:nvPr/>
          </p:nvSpPr>
          <p:spPr>
            <a:xfrm>
              <a:off x="8141592" y="2047517"/>
              <a:ext cx="27562" cy="10581"/>
            </a:xfrm>
            <a:custGeom>
              <a:avLst/>
              <a:gdLst/>
              <a:ahLst/>
              <a:cxnLst/>
              <a:rect l="l" t="t" r="r" b="b"/>
              <a:pathLst>
                <a:path w="870" h="334" extrusionOk="0">
                  <a:moveTo>
                    <a:pt x="167" y="0"/>
                  </a:moveTo>
                  <a:cubicBezTo>
                    <a:pt x="71" y="0"/>
                    <a:pt x="0" y="84"/>
                    <a:pt x="0" y="167"/>
                  </a:cubicBezTo>
                  <a:cubicBezTo>
                    <a:pt x="0" y="262"/>
                    <a:pt x="71" y="334"/>
                    <a:pt x="167" y="334"/>
                  </a:cubicBezTo>
                  <a:lnTo>
                    <a:pt x="703" y="334"/>
                  </a:lnTo>
                  <a:cubicBezTo>
                    <a:pt x="786" y="334"/>
                    <a:pt x="869" y="262"/>
                    <a:pt x="869" y="167"/>
                  </a:cubicBezTo>
                  <a:cubicBezTo>
                    <a:pt x="869" y="84"/>
                    <a:pt x="786" y="0"/>
                    <a:pt x="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69" name="Google Shape;10980;p79">
              <a:extLst>
                <a:ext uri="{FF2B5EF4-FFF2-40B4-BE49-F238E27FC236}">
                  <a16:creationId xmlns:a16="http://schemas.microsoft.com/office/drawing/2014/main" id="{0631AB5C-BB81-A037-14E2-FA0E4A8C510B}"/>
                </a:ext>
              </a:extLst>
            </p:cNvPr>
            <p:cNvSpPr/>
            <p:nvPr/>
          </p:nvSpPr>
          <p:spPr>
            <a:xfrm>
              <a:off x="8203431" y="2047517"/>
              <a:ext cx="27181" cy="10581"/>
            </a:xfrm>
            <a:custGeom>
              <a:avLst/>
              <a:gdLst/>
              <a:ahLst/>
              <a:cxnLst/>
              <a:rect l="l" t="t" r="r" b="b"/>
              <a:pathLst>
                <a:path w="858" h="334" extrusionOk="0">
                  <a:moveTo>
                    <a:pt x="167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67" y="334"/>
                  </a:cubicBezTo>
                  <a:lnTo>
                    <a:pt x="703" y="334"/>
                  </a:lnTo>
                  <a:cubicBezTo>
                    <a:pt x="786" y="334"/>
                    <a:pt x="858" y="262"/>
                    <a:pt x="858" y="167"/>
                  </a:cubicBezTo>
                  <a:cubicBezTo>
                    <a:pt x="858" y="84"/>
                    <a:pt x="786" y="0"/>
                    <a:pt x="7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70" name="Google Shape;10981;p79">
              <a:extLst>
                <a:ext uri="{FF2B5EF4-FFF2-40B4-BE49-F238E27FC236}">
                  <a16:creationId xmlns:a16="http://schemas.microsoft.com/office/drawing/2014/main" id="{E153CBD5-8BF2-B919-90FB-09DE1EBF54C9}"/>
                </a:ext>
              </a:extLst>
            </p:cNvPr>
            <p:cNvSpPr/>
            <p:nvPr/>
          </p:nvSpPr>
          <p:spPr>
            <a:xfrm>
              <a:off x="8047661" y="1969046"/>
              <a:ext cx="279132" cy="356875"/>
            </a:xfrm>
            <a:custGeom>
              <a:avLst/>
              <a:gdLst/>
              <a:ahLst/>
              <a:cxnLst/>
              <a:rect l="l" t="t" r="r" b="b"/>
              <a:pathLst>
                <a:path w="8811" h="11265" extrusionOk="0">
                  <a:moveTo>
                    <a:pt x="4382" y="334"/>
                  </a:moveTo>
                  <a:cubicBezTo>
                    <a:pt x="5751" y="334"/>
                    <a:pt x="6870" y="1453"/>
                    <a:pt x="6870" y="2823"/>
                  </a:cubicBezTo>
                  <a:lnTo>
                    <a:pt x="6870" y="3192"/>
                  </a:lnTo>
                  <a:lnTo>
                    <a:pt x="6132" y="3192"/>
                  </a:lnTo>
                  <a:lnTo>
                    <a:pt x="6132" y="3180"/>
                  </a:lnTo>
                  <a:cubicBezTo>
                    <a:pt x="6132" y="3085"/>
                    <a:pt x="6061" y="3013"/>
                    <a:pt x="5977" y="3013"/>
                  </a:cubicBezTo>
                  <a:lnTo>
                    <a:pt x="4739" y="3013"/>
                  </a:lnTo>
                  <a:cubicBezTo>
                    <a:pt x="4644" y="3013"/>
                    <a:pt x="4572" y="3085"/>
                    <a:pt x="4572" y="3180"/>
                  </a:cubicBezTo>
                  <a:lnTo>
                    <a:pt x="4572" y="3228"/>
                  </a:lnTo>
                  <a:cubicBezTo>
                    <a:pt x="4513" y="3192"/>
                    <a:pt x="4453" y="3192"/>
                    <a:pt x="4382" y="3192"/>
                  </a:cubicBezTo>
                  <a:cubicBezTo>
                    <a:pt x="4310" y="3192"/>
                    <a:pt x="4251" y="3216"/>
                    <a:pt x="4191" y="3228"/>
                  </a:cubicBezTo>
                  <a:lnTo>
                    <a:pt x="4191" y="3180"/>
                  </a:lnTo>
                  <a:cubicBezTo>
                    <a:pt x="4191" y="3085"/>
                    <a:pt x="4108" y="3013"/>
                    <a:pt x="4025" y="3013"/>
                  </a:cubicBezTo>
                  <a:lnTo>
                    <a:pt x="2786" y="3013"/>
                  </a:lnTo>
                  <a:cubicBezTo>
                    <a:pt x="2703" y="3013"/>
                    <a:pt x="2620" y="3085"/>
                    <a:pt x="2620" y="3180"/>
                  </a:cubicBezTo>
                  <a:lnTo>
                    <a:pt x="2620" y="3192"/>
                  </a:lnTo>
                  <a:lnTo>
                    <a:pt x="1893" y="3192"/>
                  </a:lnTo>
                  <a:lnTo>
                    <a:pt x="1893" y="2823"/>
                  </a:lnTo>
                  <a:cubicBezTo>
                    <a:pt x="1893" y="1453"/>
                    <a:pt x="3013" y="334"/>
                    <a:pt x="4382" y="334"/>
                  </a:cubicBezTo>
                  <a:close/>
                  <a:moveTo>
                    <a:pt x="3846" y="3323"/>
                  </a:moveTo>
                  <a:lnTo>
                    <a:pt x="3846" y="3704"/>
                  </a:lnTo>
                  <a:cubicBezTo>
                    <a:pt x="3846" y="3799"/>
                    <a:pt x="3751" y="3894"/>
                    <a:pt x="3656" y="3894"/>
                  </a:cubicBezTo>
                  <a:lnTo>
                    <a:pt x="3120" y="3894"/>
                  </a:lnTo>
                  <a:cubicBezTo>
                    <a:pt x="3013" y="3894"/>
                    <a:pt x="2917" y="3799"/>
                    <a:pt x="2917" y="3704"/>
                  </a:cubicBezTo>
                  <a:lnTo>
                    <a:pt x="2917" y="3323"/>
                  </a:lnTo>
                  <a:lnTo>
                    <a:pt x="3203" y="3323"/>
                  </a:lnTo>
                  <a:lnTo>
                    <a:pt x="3203" y="3525"/>
                  </a:lnTo>
                  <a:cubicBezTo>
                    <a:pt x="3239" y="3609"/>
                    <a:pt x="3310" y="3692"/>
                    <a:pt x="3394" y="3692"/>
                  </a:cubicBezTo>
                  <a:cubicBezTo>
                    <a:pt x="3489" y="3692"/>
                    <a:pt x="3560" y="3609"/>
                    <a:pt x="3560" y="3525"/>
                  </a:cubicBezTo>
                  <a:lnTo>
                    <a:pt x="3560" y="3323"/>
                  </a:lnTo>
                  <a:close/>
                  <a:moveTo>
                    <a:pt x="5799" y="3323"/>
                  </a:moveTo>
                  <a:lnTo>
                    <a:pt x="5799" y="3704"/>
                  </a:lnTo>
                  <a:cubicBezTo>
                    <a:pt x="5799" y="3799"/>
                    <a:pt x="5703" y="3894"/>
                    <a:pt x="5596" y="3894"/>
                  </a:cubicBezTo>
                  <a:lnTo>
                    <a:pt x="5061" y="3894"/>
                  </a:lnTo>
                  <a:cubicBezTo>
                    <a:pt x="4965" y="3894"/>
                    <a:pt x="4870" y="3799"/>
                    <a:pt x="4870" y="3704"/>
                  </a:cubicBezTo>
                  <a:lnTo>
                    <a:pt x="4870" y="3323"/>
                  </a:lnTo>
                  <a:lnTo>
                    <a:pt x="5156" y="3323"/>
                  </a:lnTo>
                  <a:lnTo>
                    <a:pt x="5156" y="3525"/>
                  </a:lnTo>
                  <a:cubicBezTo>
                    <a:pt x="5180" y="3609"/>
                    <a:pt x="5263" y="3692"/>
                    <a:pt x="5346" y="3692"/>
                  </a:cubicBezTo>
                  <a:cubicBezTo>
                    <a:pt x="5442" y="3692"/>
                    <a:pt x="5513" y="3609"/>
                    <a:pt x="5513" y="3525"/>
                  </a:cubicBezTo>
                  <a:lnTo>
                    <a:pt x="5513" y="3323"/>
                  </a:lnTo>
                  <a:close/>
                  <a:moveTo>
                    <a:pt x="6954" y="3525"/>
                  </a:moveTo>
                  <a:cubicBezTo>
                    <a:pt x="7025" y="3525"/>
                    <a:pt x="7097" y="3549"/>
                    <a:pt x="7168" y="3609"/>
                  </a:cubicBezTo>
                  <a:cubicBezTo>
                    <a:pt x="7227" y="3668"/>
                    <a:pt x="7239" y="3751"/>
                    <a:pt x="7239" y="3823"/>
                  </a:cubicBezTo>
                  <a:cubicBezTo>
                    <a:pt x="7227" y="3954"/>
                    <a:pt x="7085" y="4073"/>
                    <a:pt x="6942" y="4073"/>
                  </a:cubicBezTo>
                  <a:lnTo>
                    <a:pt x="6870" y="4073"/>
                  </a:lnTo>
                  <a:lnTo>
                    <a:pt x="6870" y="4061"/>
                  </a:lnTo>
                  <a:cubicBezTo>
                    <a:pt x="6870" y="3966"/>
                    <a:pt x="6787" y="3894"/>
                    <a:pt x="6704" y="3894"/>
                  </a:cubicBezTo>
                  <a:cubicBezTo>
                    <a:pt x="6608" y="3894"/>
                    <a:pt x="6537" y="3966"/>
                    <a:pt x="6537" y="4061"/>
                  </a:cubicBezTo>
                  <a:cubicBezTo>
                    <a:pt x="6537" y="4775"/>
                    <a:pt x="6180" y="5442"/>
                    <a:pt x="5584" y="5835"/>
                  </a:cubicBezTo>
                  <a:lnTo>
                    <a:pt x="5584" y="5799"/>
                  </a:lnTo>
                  <a:lnTo>
                    <a:pt x="5501" y="5037"/>
                  </a:lnTo>
                  <a:cubicBezTo>
                    <a:pt x="5453" y="4680"/>
                    <a:pt x="5156" y="4418"/>
                    <a:pt x="4811" y="4418"/>
                  </a:cubicBezTo>
                  <a:lnTo>
                    <a:pt x="3989" y="4418"/>
                  </a:lnTo>
                  <a:cubicBezTo>
                    <a:pt x="3632" y="4418"/>
                    <a:pt x="3334" y="4680"/>
                    <a:pt x="3310" y="5037"/>
                  </a:cubicBezTo>
                  <a:lnTo>
                    <a:pt x="3215" y="5799"/>
                  </a:lnTo>
                  <a:lnTo>
                    <a:pt x="3215" y="5835"/>
                  </a:lnTo>
                  <a:cubicBezTo>
                    <a:pt x="2953" y="5668"/>
                    <a:pt x="2739" y="5454"/>
                    <a:pt x="2584" y="5204"/>
                  </a:cubicBezTo>
                  <a:cubicBezTo>
                    <a:pt x="2358" y="4859"/>
                    <a:pt x="2239" y="4466"/>
                    <a:pt x="2239" y="4061"/>
                  </a:cubicBezTo>
                  <a:cubicBezTo>
                    <a:pt x="2239" y="3966"/>
                    <a:pt x="2167" y="3894"/>
                    <a:pt x="2072" y="3894"/>
                  </a:cubicBezTo>
                  <a:cubicBezTo>
                    <a:pt x="1989" y="3894"/>
                    <a:pt x="1905" y="3966"/>
                    <a:pt x="1905" y="4061"/>
                  </a:cubicBezTo>
                  <a:lnTo>
                    <a:pt x="1905" y="4073"/>
                  </a:lnTo>
                  <a:lnTo>
                    <a:pt x="1810" y="4073"/>
                  </a:lnTo>
                  <a:cubicBezTo>
                    <a:pt x="1727" y="4073"/>
                    <a:pt x="1655" y="4049"/>
                    <a:pt x="1596" y="3990"/>
                  </a:cubicBezTo>
                  <a:cubicBezTo>
                    <a:pt x="1536" y="3930"/>
                    <a:pt x="1524" y="3847"/>
                    <a:pt x="1524" y="3775"/>
                  </a:cubicBezTo>
                  <a:cubicBezTo>
                    <a:pt x="1536" y="3644"/>
                    <a:pt x="1667" y="3525"/>
                    <a:pt x="1822" y="3525"/>
                  </a:cubicBezTo>
                  <a:lnTo>
                    <a:pt x="2608" y="3525"/>
                  </a:lnTo>
                  <a:lnTo>
                    <a:pt x="2608" y="3716"/>
                  </a:lnTo>
                  <a:cubicBezTo>
                    <a:pt x="2608" y="4001"/>
                    <a:pt x="2846" y="4240"/>
                    <a:pt x="3132" y="4240"/>
                  </a:cubicBezTo>
                  <a:lnTo>
                    <a:pt x="3668" y="4240"/>
                  </a:lnTo>
                  <a:cubicBezTo>
                    <a:pt x="3953" y="4240"/>
                    <a:pt x="4191" y="4001"/>
                    <a:pt x="4191" y="3716"/>
                  </a:cubicBezTo>
                  <a:cubicBezTo>
                    <a:pt x="4191" y="3609"/>
                    <a:pt x="4275" y="3525"/>
                    <a:pt x="4382" y="3525"/>
                  </a:cubicBezTo>
                  <a:cubicBezTo>
                    <a:pt x="4489" y="3525"/>
                    <a:pt x="4572" y="3609"/>
                    <a:pt x="4572" y="3716"/>
                  </a:cubicBezTo>
                  <a:cubicBezTo>
                    <a:pt x="4572" y="4001"/>
                    <a:pt x="4811" y="4240"/>
                    <a:pt x="5096" y="4240"/>
                  </a:cubicBezTo>
                  <a:lnTo>
                    <a:pt x="5632" y="4240"/>
                  </a:lnTo>
                  <a:cubicBezTo>
                    <a:pt x="5906" y="4240"/>
                    <a:pt x="6144" y="4001"/>
                    <a:pt x="6144" y="3716"/>
                  </a:cubicBezTo>
                  <a:lnTo>
                    <a:pt x="6144" y="3525"/>
                  </a:lnTo>
                  <a:close/>
                  <a:moveTo>
                    <a:pt x="4799" y="4740"/>
                  </a:moveTo>
                  <a:cubicBezTo>
                    <a:pt x="4989" y="4740"/>
                    <a:pt x="5144" y="4882"/>
                    <a:pt x="5156" y="5073"/>
                  </a:cubicBezTo>
                  <a:lnTo>
                    <a:pt x="5239" y="5835"/>
                  </a:lnTo>
                  <a:cubicBezTo>
                    <a:pt x="5239" y="5978"/>
                    <a:pt x="5168" y="6133"/>
                    <a:pt x="5037" y="6204"/>
                  </a:cubicBezTo>
                  <a:lnTo>
                    <a:pt x="4549" y="6454"/>
                  </a:lnTo>
                  <a:cubicBezTo>
                    <a:pt x="4495" y="6478"/>
                    <a:pt x="4438" y="6490"/>
                    <a:pt x="4382" y="6490"/>
                  </a:cubicBezTo>
                  <a:cubicBezTo>
                    <a:pt x="4325" y="6490"/>
                    <a:pt x="4269" y="6478"/>
                    <a:pt x="4215" y="6454"/>
                  </a:cubicBezTo>
                  <a:lnTo>
                    <a:pt x="3727" y="6204"/>
                  </a:lnTo>
                  <a:cubicBezTo>
                    <a:pt x="3596" y="6133"/>
                    <a:pt x="3501" y="5990"/>
                    <a:pt x="3537" y="5835"/>
                  </a:cubicBezTo>
                  <a:lnTo>
                    <a:pt x="3620" y="5073"/>
                  </a:lnTo>
                  <a:cubicBezTo>
                    <a:pt x="3632" y="4894"/>
                    <a:pt x="3798" y="4740"/>
                    <a:pt x="3977" y="4740"/>
                  </a:cubicBezTo>
                  <a:close/>
                  <a:moveTo>
                    <a:pt x="2965" y="6633"/>
                  </a:moveTo>
                  <a:lnTo>
                    <a:pt x="2965" y="6966"/>
                  </a:lnTo>
                  <a:cubicBezTo>
                    <a:pt x="2965" y="7109"/>
                    <a:pt x="2882" y="7240"/>
                    <a:pt x="2727" y="7299"/>
                  </a:cubicBezTo>
                  <a:lnTo>
                    <a:pt x="2346" y="7049"/>
                  </a:lnTo>
                  <a:cubicBezTo>
                    <a:pt x="2239" y="6978"/>
                    <a:pt x="2227" y="6871"/>
                    <a:pt x="2251" y="6799"/>
                  </a:cubicBezTo>
                  <a:cubicBezTo>
                    <a:pt x="2286" y="6728"/>
                    <a:pt x="2346" y="6633"/>
                    <a:pt x="2465" y="6633"/>
                  </a:cubicBezTo>
                  <a:close/>
                  <a:moveTo>
                    <a:pt x="6275" y="6633"/>
                  </a:moveTo>
                  <a:cubicBezTo>
                    <a:pt x="6382" y="6633"/>
                    <a:pt x="6465" y="6728"/>
                    <a:pt x="6477" y="6799"/>
                  </a:cubicBezTo>
                  <a:cubicBezTo>
                    <a:pt x="6513" y="6871"/>
                    <a:pt x="6489" y="6978"/>
                    <a:pt x="6394" y="7049"/>
                  </a:cubicBezTo>
                  <a:lnTo>
                    <a:pt x="6001" y="7299"/>
                  </a:lnTo>
                  <a:cubicBezTo>
                    <a:pt x="5870" y="7240"/>
                    <a:pt x="5763" y="7109"/>
                    <a:pt x="5763" y="6966"/>
                  </a:cubicBezTo>
                  <a:lnTo>
                    <a:pt x="5763" y="6633"/>
                  </a:lnTo>
                  <a:close/>
                  <a:moveTo>
                    <a:pt x="2953" y="6109"/>
                  </a:moveTo>
                  <a:lnTo>
                    <a:pt x="2953" y="6311"/>
                  </a:lnTo>
                  <a:lnTo>
                    <a:pt x="2465" y="6311"/>
                  </a:lnTo>
                  <a:cubicBezTo>
                    <a:pt x="2203" y="6311"/>
                    <a:pt x="2001" y="6454"/>
                    <a:pt x="1929" y="6692"/>
                  </a:cubicBezTo>
                  <a:cubicBezTo>
                    <a:pt x="1846" y="6930"/>
                    <a:pt x="1941" y="7168"/>
                    <a:pt x="2144" y="7323"/>
                  </a:cubicBezTo>
                  <a:lnTo>
                    <a:pt x="4191" y="8669"/>
                  </a:lnTo>
                  <a:lnTo>
                    <a:pt x="4191" y="8954"/>
                  </a:lnTo>
                  <a:lnTo>
                    <a:pt x="3489" y="8954"/>
                  </a:lnTo>
                  <a:cubicBezTo>
                    <a:pt x="3370" y="8954"/>
                    <a:pt x="3239" y="8943"/>
                    <a:pt x="3120" y="8931"/>
                  </a:cubicBezTo>
                  <a:lnTo>
                    <a:pt x="3120" y="8776"/>
                  </a:lnTo>
                  <a:cubicBezTo>
                    <a:pt x="3120" y="8692"/>
                    <a:pt x="3036" y="8609"/>
                    <a:pt x="2953" y="8609"/>
                  </a:cubicBezTo>
                  <a:cubicBezTo>
                    <a:pt x="2858" y="8609"/>
                    <a:pt x="2786" y="8692"/>
                    <a:pt x="2786" y="8776"/>
                  </a:cubicBezTo>
                  <a:lnTo>
                    <a:pt x="2786" y="8835"/>
                  </a:lnTo>
                  <a:cubicBezTo>
                    <a:pt x="2060" y="8550"/>
                    <a:pt x="1524" y="7835"/>
                    <a:pt x="1524" y="7002"/>
                  </a:cubicBezTo>
                  <a:cubicBezTo>
                    <a:pt x="1524" y="6514"/>
                    <a:pt x="1929" y="6109"/>
                    <a:pt x="2417" y="6109"/>
                  </a:cubicBezTo>
                  <a:close/>
                  <a:moveTo>
                    <a:pt x="6323" y="6133"/>
                  </a:moveTo>
                  <a:cubicBezTo>
                    <a:pt x="6823" y="6133"/>
                    <a:pt x="7216" y="6526"/>
                    <a:pt x="7216" y="7026"/>
                  </a:cubicBezTo>
                  <a:cubicBezTo>
                    <a:pt x="7227" y="7835"/>
                    <a:pt x="6692" y="8550"/>
                    <a:pt x="5954" y="8835"/>
                  </a:cubicBezTo>
                  <a:lnTo>
                    <a:pt x="5954" y="8776"/>
                  </a:lnTo>
                  <a:cubicBezTo>
                    <a:pt x="5954" y="8692"/>
                    <a:pt x="5882" y="8609"/>
                    <a:pt x="5799" y="8609"/>
                  </a:cubicBezTo>
                  <a:cubicBezTo>
                    <a:pt x="5703" y="8609"/>
                    <a:pt x="5632" y="8692"/>
                    <a:pt x="5632" y="8776"/>
                  </a:cubicBezTo>
                  <a:lnTo>
                    <a:pt x="5632" y="8931"/>
                  </a:lnTo>
                  <a:cubicBezTo>
                    <a:pt x="5513" y="8954"/>
                    <a:pt x="5394" y="8954"/>
                    <a:pt x="5263" y="8954"/>
                  </a:cubicBezTo>
                  <a:lnTo>
                    <a:pt x="4549" y="8954"/>
                  </a:lnTo>
                  <a:lnTo>
                    <a:pt x="4549" y="8669"/>
                  </a:lnTo>
                  <a:lnTo>
                    <a:pt x="5180" y="8252"/>
                  </a:lnTo>
                  <a:cubicBezTo>
                    <a:pt x="5263" y="8216"/>
                    <a:pt x="5275" y="8109"/>
                    <a:pt x="5227" y="8038"/>
                  </a:cubicBezTo>
                  <a:cubicBezTo>
                    <a:pt x="5198" y="7986"/>
                    <a:pt x="5151" y="7962"/>
                    <a:pt x="5099" y="7962"/>
                  </a:cubicBezTo>
                  <a:cubicBezTo>
                    <a:pt x="5067" y="7962"/>
                    <a:pt x="5033" y="7972"/>
                    <a:pt x="5001" y="7990"/>
                  </a:cubicBezTo>
                  <a:lnTo>
                    <a:pt x="4394" y="8407"/>
                  </a:lnTo>
                  <a:lnTo>
                    <a:pt x="3060" y="7514"/>
                  </a:lnTo>
                  <a:cubicBezTo>
                    <a:pt x="3215" y="7383"/>
                    <a:pt x="3322" y="7180"/>
                    <a:pt x="3322" y="6966"/>
                  </a:cubicBezTo>
                  <a:lnTo>
                    <a:pt x="3322" y="6276"/>
                  </a:lnTo>
                  <a:cubicBezTo>
                    <a:pt x="3322" y="6276"/>
                    <a:pt x="3334" y="6276"/>
                    <a:pt x="3358" y="6287"/>
                  </a:cubicBezTo>
                  <a:cubicBezTo>
                    <a:pt x="3417" y="6383"/>
                    <a:pt x="3501" y="6442"/>
                    <a:pt x="3596" y="6502"/>
                  </a:cubicBezTo>
                  <a:lnTo>
                    <a:pt x="4084" y="6752"/>
                  </a:lnTo>
                  <a:cubicBezTo>
                    <a:pt x="4191" y="6799"/>
                    <a:pt x="4287" y="6823"/>
                    <a:pt x="4394" y="6823"/>
                  </a:cubicBezTo>
                  <a:cubicBezTo>
                    <a:pt x="4501" y="6823"/>
                    <a:pt x="4608" y="6799"/>
                    <a:pt x="4703" y="6752"/>
                  </a:cubicBezTo>
                  <a:lnTo>
                    <a:pt x="5192" y="6502"/>
                  </a:lnTo>
                  <a:cubicBezTo>
                    <a:pt x="5299" y="6454"/>
                    <a:pt x="5382" y="6383"/>
                    <a:pt x="5430" y="6287"/>
                  </a:cubicBezTo>
                  <a:cubicBezTo>
                    <a:pt x="5453" y="6287"/>
                    <a:pt x="5453" y="6287"/>
                    <a:pt x="5465" y="6276"/>
                  </a:cubicBezTo>
                  <a:lnTo>
                    <a:pt x="5465" y="6966"/>
                  </a:lnTo>
                  <a:cubicBezTo>
                    <a:pt x="5465" y="7168"/>
                    <a:pt x="5573" y="7383"/>
                    <a:pt x="5727" y="7514"/>
                  </a:cubicBezTo>
                  <a:lnTo>
                    <a:pt x="5632" y="7585"/>
                  </a:lnTo>
                  <a:cubicBezTo>
                    <a:pt x="5549" y="7633"/>
                    <a:pt x="5537" y="7740"/>
                    <a:pt x="5584" y="7811"/>
                  </a:cubicBezTo>
                  <a:cubicBezTo>
                    <a:pt x="5608" y="7859"/>
                    <a:pt x="5668" y="7883"/>
                    <a:pt x="5715" y="7883"/>
                  </a:cubicBezTo>
                  <a:cubicBezTo>
                    <a:pt x="5751" y="7883"/>
                    <a:pt x="5775" y="7871"/>
                    <a:pt x="5811" y="7859"/>
                  </a:cubicBezTo>
                  <a:lnTo>
                    <a:pt x="6596" y="7335"/>
                  </a:lnTo>
                  <a:cubicBezTo>
                    <a:pt x="6799" y="7204"/>
                    <a:pt x="6894" y="6942"/>
                    <a:pt x="6823" y="6704"/>
                  </a:cubicBezTo>
                  <a:cubicBezTo>
                    <a:pt x="6739" y="6466"/>
                    <a:pt x="6537" y="6323"/>
                    <a:pt x="6287" y="6323"/>
                  </a:cubicBezTo>
                  <a:lnTo>
                    <a:pt x="5787" y="6323"/>
                  </a:lnTo>
                  <a:lnTo>
                    <a:pt x="5787" y="6133"/>
                  </a:lnTo>
                  <a:close/>
                  <a:moveTo>
                    <a:pt x="4406" y="1"/>
                  </a:moveTo>
                  <a:cubicBezTo>
                    <a:pt x="2858" y="1"/>
                    <a:pt x="1596" y="1263"/>
                    <a:pt x="1596" y="2811"/>
                  </a:cubicBezTo>
                  <a:lnTo>
                    <a:pt x="1596" y="3239"/>
                  </a:lnTo>
                  <a:cubicBezTo>
                    <a:pt x="1405" y="3335"/>
                    <a:pt x="1262" y="3513"/>
                    <a:pt x="1239" y="3716"/>
                  </a:cubicBezTo>
                  <a:cubicBezTo>
                    <a:pt x="1227" y="3894"/>
                    <a:pt x="1286" y="4061"/>
                    <a:pt x="1382" y="4192"/>
                  </a:cubicBezTo>
                  <a:cubicBezTo>
                    <a:pt x="1501" y="4323"/>
                    <a:pt x="1667" y="4382"/>
                    <a:pt x="1834" y="4382"/>
                  </a:cubicBezTo>
                  <a:lnTo>
                    <a:pt x="1953" y="4382"/>
                  </a:lnTo>
                  <a:cubicBezTo>
                    <a:pt x="2001" y="4740"/>
                    <a:pt x="2132" y="5073"/>
                    <a:pt x="2322" y="5371"/>
                  </a:cubicBezTo>
                  <a:cubicBezTo>
                    <a:pt x="2417" y="5502"/>
                    <a:pt x="2513" y="5633"/>
                    <a:pt x="2632" y="5752"/>
                  </a:cubicBezTo>
                  <a:lnTo>
                    <a:pt x="2453" y="5752"/>
                  </a:lnTo>
                  <a:cubicBezTo>
                    <a:pt x="1786" y="5752"/>
                    <a:pt x="1239" y="6311"/>
                    <a:pt x="1239" y="6978"/>
                  </a:cubicBezTo>
                  <a:cubicBezTo>
                    <a:pt x="1239" y="7228"/>
                    <a:pt x="1286" y="7466"/>
                    <a:pt x="1358" y="7692"/>
                  </a:cubicBezTo>
                  <a:lnTo>
                    <a:pt x="881" y="7823"/>
                  </a:lnTo>
                  <a:cubicBezTo>
                    <a:pt x="358" y="7978"/>
                    <a:pt x="0" y="8466"/>
                    <a:pt x="0" y="9002"/>
                  </a:cubicBezTo>
                  <a:lnTo>
                    <a:pt x="0" y="11098"/>
                  </a:lnTo>
                  <a:cubicBezTo>
                    <a:pt x="0" y="11193"/>
                    <a:pt x="72" y="11264"/>
                    <a:pt x="167" y="11264"/>
                  </a:cubicBezTo>
                  <a:cubicBezTo>
                    <a:pt x="250" y="11264"/>
                    <a:pt x="334" y="11193"/>
                    <a:pt x="334" y="11098"/>
                  </a:cubicBezTo>
                  <a:lnTo>
                    <a:pt x="334" y="9002"/>
                  </a:lnTo>
                  <a:cubicBezTo>
                    <a:pt x="334" y="8597"/>
                    <a:pt x="596" y="8252"/>
                    <a:pt x="965" y="8133"/>
                  </a:cubicBezTo>
                  <a:lnTo>
                    <a:pt x="1477" y="7990"/>
                  </a:lnTo>
                  <a:cubicBezTo>
                    <a:pt x="1739" y="8538"/>
                    <a:pt x="2239" y="8954"/>
                    <a:pt x="2834" y="9145"/>
                  </a:cubicBezTo>
                  <a:lnTo>
                    <a:pt x="2834" y="11098"/>
                  </a:lnTo>
                  <a:cubicBezTo>
                    <a:pt x="2834" y="11193"/>
                    <a:pt x="2906" y="11264"/>
                    <a:pt x="2989" y="11264"/>
                  </a:cubicBezTo>
                  <a:cubicBezTo>
                    <a:pt x="3084" y="11264"/>
                    <a:pt x="3156" y="11193"/>
                    <a:pt x="3156" y="11098"/>
                  </a:cubicBezTo>
                  <a:lnTo>
                    <a:pt x="3156" y="9228"/>
                  </a:lnTo>
                  <a:cubicBezTo>
                    <a:pt x="3275" y="9240"/>
                    <a:pt x="3394" y="9252"/>
                    <a:pt x="3525" y="9252"/>
                  </a:cubicBezTo>
                  <a:lnTo>
                    <a:pt x="4239" y="9252"/>
                  </a:lnTo>
                  <a:lnTo>
                    <a:pt x="4239" y="11098"/>
                  </a:lnTo>
                  <a:cubicBezTo>
                    <a:pt x="4239" y="11193"/>
                    <a:pt x="4322" y="11264"/>
                    <a:pt x="4406" y="11264"/>
                  </a:cubicBezTo>
                  <a:cubicBezTo>
                    <a:pt x="4501" y="11264"/>
                    <a:pt x="4572" y="11193"/>
                    <a:pt x="4572" y="11098"/>
                  </a:cubicBezTo>
                  <a:lnTo>
                    <a:pt x="4572" y="9252"/>
                  </a:lnTo>
                  <a:lnTo>
                    <a:pt x="5287" y="9252"/>
                  </a:lnTo>
                  <a:cubicBezTo>
                    <a:pt x="5406" y="9252"/>
                    <a:pt x="5537" y="9240"/>
                    <a:pt x="5656" y="9228"/>
                  </a:cubicBezTo>
                  <a:lnTo>
                    <a:pt x="5656" y="11098"/>
                  </a:lnTo>
                  <a:cubicBezTo>
                    <a:pt x="5656" y="11193"/>
                    <a:pt x="5727" y="11264"/>
                    <a:pt x="5823" y="11264"/>
                  </a:cubicBezTo>
                  <a:cubicBezTo>
                    <a:pt x="5906" y="11264"/>
                    <a:pt x="5989" y="11193"/>
                    <a:pt x="5989" y="11098"/>
                  </a:cubicBezTo>
                  <a:lnTo>
                    <a:pt x="5989" y="9145"/>
                  </a:lnTo>
                  <a:cubicBezTo>
                    <a:pt x="6585" y="8954"/>
                    <a:pt x="7061" y="8538"/>
                    <a:pt x="7335" y="7990"/>
                  </a:cubicBezTo>
                  <a:lnTo>
                    <a:pt x="7847" y="8133"/>
                  </a:lnTo>
                  <a:cubicBezTo>
                    <a:pt x="8216" y="8240"/>
                    <a:pt x="8490" y="8597"/>
                    <a:pt x="8490" y="9002"/>
                  </a:cubicBezTo>
                  <a:lnTo>
                    <a:pt x="8490" y="11098"/>
                  </a:lnTo>
                  <a:cubicBezTo>
                    <a:pt x="8490" y="11193"/>
                    <a:pt x="8561" y="11264"/>
                    <a:pt x="8644" y="11264"/>
                  </a:cubicBezTo>
                  <a:cubicBezTo>
                    <a:pt x="8740" y="11264"/>
                    <a:pt x="8811" y="11193"/>
                    <a:pt x="8811" y="11098"/>
                  </a:cubicBezTo>
                  <a:lnTo>
                    <a:pt x="8811" y="9002"/>
                  </a:lnTo>
                  <a:cubicBezTo>
                    <a:pt x="8787" y="8490"/>
                    <a:pt x="8430" y="8014"/>
                    <a:pt x="7906" y="7859"/>
                  </a:cubicBezTo>
                  <a:lnTo>
                    <a:pt x="7430" y="7716"/>
                  </a:lnTo>
                  <a:cubicBezTo>
                    <a:pt x="7501" y="7502"/>
                    <a:pt x="7549" y="7264"/>
                    <a:pt x="7549" y="7002"/>
                  </a:cubicBezTo>
                  <a:cubicBezTo>
                    <a:pt x="7549" y="6335"/>
                    <a:pt x="7001" y="5787"/>
                    <a:pt x="6335" y="5787"/>
                  </a:cubicBezTo>
                  <a:lnTo>
                    <a:pt x="6156" y="5787"/>
                  </a:lnTo>
                  <a:cubicBezTo>
                    <a:pt x="6513" y="5418"/>
                    <a:pt x="6763" y="4942"/>
                    <a:pt x="6835" y="4406"/>
                  </a:cubicBezTo>
                  <a:lnTo>
                    <a:pt x="6942" y="4406"/>
                  </a:lnTo>
                  <a:cubicBezTo>
                    <a:pt x="7263" y="4406"/>
                    <a:pt x="7537" y="4168"/>
                    <a:pt x="7561" y="3847"/>
                  </a:cubicBezTo>
                  <a:cubicBezTo>
                    <a:pt x="7573" y="3668"/>
                    <a:pt x="7525" y="3513"/>
                    <a:pt x="7418" y="3370"/>
                  </a:cubicBezTo>
                  <a:cubicBezTo>
                    <a:pt x="7358" y="3311"/>
                    <a:pt x="7299" y="3275"/>
                    <a:pt x="7227" y="3228"/>
                  </a:cubicBezTo>
                  <a:lnTo>
                    <a:pt x="7227" y="2811"/>
                  </a:lnTo>
                  <a:cubicBezTo>
                    <a:pt x="7227" y="1263"/>
                    <a:pt x="5954" y="1"/>
                    <a:pt x="44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571" name="Google Shape;10982;p79">
            <a:extLst>
              <a:ext uri="{FF2B5EF4-FFF2-40B4-BE49-F238E27FC236}">
                <a16:creationId xmlns:a16="http://schemas.microsoft.com/office/drawing/2014/main" id="{BF19552F-BE71-8C33-752F-D6823521317C}"/>
              </a:ext>
            </a:extLst>
          </p:cNvPr>
          <p:cNvGrpSpPr/>
          <p:nvPr/>
        </p:nvGrpSpPr>
        <p:grpSpPr>
          <a:xfrm>
            <a:off x="14426465" y="2763686"/>
            <a:ext cx="559088" cy="716284"/>
            <a:chOff x="7596157" y="1968159"/>
            <a:chExt cx="279544" cy="358142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572" name="Google Shape;10983;p79">
              <a:extLst>
                <a:ext uri="{FF2B5EF4-FFF2-40B4-BE49-F238E27FC236}">
                  <a16:creationId xmlns:a16="http://schemas.microsoft.com/office/drawing/2014/main" id="{561B43E3-7A2A-3E6C-92D7-9546D55832C3}"/>
                </a:ext>
              </a:extLst>
            </p:cNvPr>
            <p:cNvSpPr/>
            <p:nvPr/>
          </p:nvSpPr>
          <p:spPr>
            <a:xfrm>
              <a:off x="7696868" y="2092408"/>
              <a:ext cx="10581" cy="16252"/>
            </a:xfrm>
            <a:custGeom>
              <a:avLst/>
              <a:gdLst/>
              <a:ahLst/>
              <a:cxnLst/>
              <a:rect l="l" t="t" r="r" b="b"/>
              <a:pathLst>
                <a:path w="334" h="513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84" y="512"/>
                    <a:pt x="167" y="512"/>
                  </a:cubicBezTo>
                  <a:cubicBezTo>
                    <a:pt x="263" y="512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73" name="Google Shape;10984;p79">
              <a:extLst>
                <a:ext uri="{FF2B5EF4-FFF2-40B4-BE49-F238E27FC236}">
                  <a16:creationId xmlns:a16="http://schemas.microsoft.com/office/drawing/2014/main" id="{3AD0B5DD-8985-142C-789D-EA9F149105F5}"/>
                </a:ext>
              </a:extLst>
            </p:cNvPr>
            <p:cNvSpPr/>
            <p:nvPr/>
          </p:nvSpPr>
          <p:spPr>
            <a:xfrm>
              <a:off x="7764378" y="2092408"/>
              <a:ext cx="10613" cy="16252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12"/>
                    <a:pt x="167" y="512"/>
                  </a:cubicBezTo>
                  <a:cubicBezTo>
                    <a:pt x="251" y="512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74" name="Google Shape;10985;p79">
              <a:extLst>
                <a:ext uri="{FF2B5EF4-FFF2-40B4-BE49-F238E27FC236}">
                  <a16:creationId xmlns:a16="http://schemas.microsoft.com/office/drawing/2014/main" id="{F4EBE5C6-1188-3689-2299-594021DEBF66}"/>
                </a:ext>
              </a:extLst>
            </p:cNvPr>
            <p:cNvSpPr/>
            <p:nvPr/>
          </p:nvSpPr>
          <p:spPr>
            <a:xfrm>
              <a:off x="7713088" y="2143032"/>
              <a:ext cx="45302" cy="15777"/>
            </a:xfrm>
            <a:custGeom>
              <a:avLst/>
              <a:gdLst/>
              <a:ahLst/>
              <a:cxnLst/>
              <a:rect l="l" t="t" r="r" b="b"/>
              <a:pathLst>
                <a:path w="1430" h="498" extrusionOk="0">
                  <a:moveTo>
                    <a:pt x="184" y="1"/>
                  </a:moveTo>
                  <a:cubicBezTo>
                    <a:pt x="140" y="1"/>
                    <a:pt x="96" y="16"/>
                    <a:pt x="60" y="45"/>
                  </a:cubicBezTo>
                  <a:cubicBezTo>
                    <a:pt x="1" y="105"/>
                    <a:pt x="1" y="200"/>
                    <a:pt x="60" y="283"/>
                  </a:cubicBezTo>
                  <a:cubicBezTo>
                    <a:pt x="203" y="414"/>
                    <a:pt x="441" y="498"/>
                    <a:pt x="703" y="498"/>
                  </a:cubicBezTo>
                  <a:cubicBezTo>
                    <a:pt x="953" y="498"/>
                    <a:pt x="1203" y="414"/>
                    <a:pt x="1334" y="283"/>
                  </a:cubicBezTo>
                  <a:cubicBezTo>
                    <a:pt x="1429" y="200"/>
                    <a:pt x="1429" y="105"/>
                    <a:pt x="1370" y="45"/>
                  </a:cubicBezTo>
                  <a:cubicBezTo>
                    <a:pt x="1340" y="16"/>
                    <a:pt x="1298" y="1"/>
                    <a:pt x="1255" y="1"/>
                  </a:cubicBezTo>
                  <a:cubicBezTo>
                    <a:pt x="1212" y="1"/>
                    <a:pt x="1167" y="16"/>
                    <a:pt x="1132" y="45"/>
                  </a:cubicBezTo>
                  <a:cubicBezTo>
                    <a:pt x="1072" y="105"/>
                    <a:pt x="917" y="176"/>
                    <a:pt x="715" y="176"/>
                  </a:cubicBezTo>
                  <a:cubicBezTo>
                    <a:pt x="501" y="176"/>
                    <a:pt x="358" y="105"/>
                    <a:pt x="298" y="45"/>
                  </a:cubicBezTo>
                  <a:cubicBezTo>
                    <a:pt x="268" y="16"/>
                    <a:pt x="227" y="1"/>
                    <a:pt x="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75" name="Google Shape;10986;p79">
              <a:extLst>
                <a:ext uri="{FF2B5EF4-FFF2-40B4-BE49-F238E27FC236}">
                  <a16:creationId xmlns:a16="http://schemas.microsoft.com/office/drawing/2014/main" id="{2BC20F45-1555-3FB6-E74A-266C431C9660}"/>
                </a:ext>
              </a:extLst>
            </p:cNvPr>
            <p:cNvSpPr/>
            <p:nvPr/>
          </p:nvSpPr>
          <p:spPr>
            <a:xfrm>
              <a:off x="7691197" y="2075427"/>
              <a:ext cx="21923" cy="10581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cubicBezTo>
                    <a:pt x="1" y="251"/>
                    <a:pt x="84" y="334"/>
                    <a:pt x="168" y="334"/>
                  </a:cubicBezTo>
                  <a:lnTo>
                    <a:pt x="525" y="334"/>
                  </a:lnTo>
                  <a:cubicBezTo>
                    <a:pt x="620" y="334"/>
                    <a:pt x="692" y="251"/>
                    <a:pt x="692" y="167"/>
                  </a:cubicBezTo>
                  <a:cubicBezTo>
                    <a:pt x="692" y="72"/>
                    <a:pt x="620" y="0"/>
                    <a:pt x="5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76" name="Google Shape;10987;p79">
              <a:extLst>
                <a:ext uri="{FF2B5EF4-FFF2-40B4-BE49-F238E27FC236}">
                  <a16:creationId xmlns:a16="http://schemas.microsoft.com/office/drawing/2014/main" id="{99E854E6-3AF9-2B08-551A-D2B025D0ED48}"/>
                </a:ext>
              </a:extLst>
            </p:cNvPr>
            <p:cNvSpPr/>
            <p:nvPr/>
          </p:nvSpPr>
          <p:spPr>
            <a:xfrm>
              <a:off x="7758739" y="2075427"/>
              <a:ext cx="21891" cy="10581"/>
            </a:xfrm>
            <a:custGeom>
              <a:avLst/>
              <a:gdLst/>
              <a:ahLst/>
              <a:cxnLst/>
              <a:rect l="l" t="t" r="r" b="b"/>
              <a:pathLst>
                <a:path w="691" h="334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524" y="334"/>
                  </a:lnTo>
                  <a:cubicBezTo>
                    <a:pt x="607" y="334"/>
                    <a:pt x="691" y="251"/>
                    <a:pt x="691" y="167"/>
                  </a:cubicBezTo>
                  <a:cubicBezTo>
                    <a:pt x="691" y="72"/>
                    <a:pt x="607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77" name="Google Shape;10988;p79">
              <a:extLst>
                <a:ext uri="{FF2B5EF4-FFF2-40B4-BE49-F238E27FC236}">
                  <a16:creationId xmlns:a16="http://schemas.microsoft.com/office/drawing/2014/main" id="{36495B98-9AE4-3C4C-B1A4-1E6D72E3164F}"/>
                </a:ext>
              </a:extLst>
            </p:cNvPr>
            <p:cNvSpPr/>
            <p:nvPr/>
          </p:nvSpPr>
          <p:spPr>
            <a:xfrm>
              <a:off x="7596157" y="1968159"/>
              <a:ext cx="279544" cy="358142"/>
            </a:xfrm>
            <a:custGeom>
              <a:avLst/>
              <a:gdLst/>
              <a:ahLst/>
              <a:cxnLst/>
              <a:rect l="l" t="t" r="r" b="b"/>
              <a:pathLst>
                <a:path w="8824" h="11305" extrusionOk="0">
                  <a:moveTo>
                    <a:pt x="2287" y="481"/>
                  </a:moveTo>
                  <a:cubicBezTo>
                    <a:pt x="2394" y="565"/>
                    <a:pt x="2525" y="600"/>
                    <a:pt x="2691" y="636"/>
                  </a:cubicBezTo>
                  <a:cubicBezTo>
                    <a:pt x="3001" y="708"/>
                    <a:pt x="3322" y="708"/>
                    <a:pt x="3537" y="708"/>
                  </a:cubicBezTo>
                  <a:lnTo>
                    <a:pt x="5299" y="708"/>
                  </a:lnTo>
                  <a:cubicBezTo>
                    <a:pt x="5739" y="708"/>
                    <a:pt x="6192" y="898"/>
                    <a:pt x="6490" y="1243"/>
                  </a:cubicBezTo>
                  <a:cubicBezTo>
                    <a:pt x="6787" y="1589"/>
                    <a:pt x="6930" y="2029"/>
                    <a:pt x="6894" y="2482"/>
                  </a:cubicBezTo>
                  <a:lnTo>
                    <a:pt x="6751" y="3744"/>
                  </a:lnTo>
                  <a:lnTo>
                    <a:pt x="6728" y="3744"/>
                  </a:lnTo>
                  <a:cubicBezTo>
                    <a:pt x="6620" y="3744"/>
                    <a:pt x="6537" y="3660"/>
                    <a:pt x="6537" y="3553"/>
                  </a:cubicBezTo>
                  <a:lnTo>
                    <a:pt x="6537" y="2839"/>
                  </a:lnTo>
                  <a:cubicBezTo>
                    <a:pt x="6537" y="2446"/>
                    <a:pt x="6216" y="2136"/>
                    <a:pt x="5835" y="2136"/>
                  </a:cubicBezTo>
                  <a:lnTo>
                    <a:pt x="4954" y="2136"/>
                  </a:lnTo>
                  <a:cubicBezTo>
                    <a:pt x="3846" y="2136"/>
                    <a:pt x="3072" y="1886"/>
                    <a:pt x="2644" y="1374"/>
                  </a:cubicBezTo>
                  <a:cubicBezTo>
                    <a:pt x="2382" y="1065"/>
                    <a:pt x="2299" y="719"/>
                    <a:pt x="2287" y="481"/>
                  </a:cubicBezTo>
                  <a:close/>
                  <a:moveTo>
                    <a:pt x="2215" y="1398"/>
                  </a:moveTo>
                  <a:cubicBezTo>
                    <a:pt x="2263" y="1458"/>
                    <a:pt x="2310" y="1529"/>
                    <a:pt x="2370" y="1589"/>
                  </a:cubicBezTo>
                  <a:cubicBezTo>
                    <a:pt x="2858" y="2172"/>
                    <a:pt x="3715" y="2470"/>
                    <a:pt x="4942" y="2470"/>
                  </a:cubicBezTo>
                  <a:lnTo>
                    <a:pt x="5823" y="2470"/>
                  </a:lnTo>
                  <a:cubicBezTo>
                    <a:pt x="6025" y="2470"/>
                    <a:pt x="6192" y="2624"/>
                    <a:pt x="6192" y="2839"/>
                  </a:cubicBezTo>
                  <a:lnTo>
                    <a:pt x="6192" y="3553"/>
                  </a:lnTo>
                  <a:cubicBezTo>
                    <a:pt x="6192" y="3839"/>
                    <a:pt x="6430" y="4077"/>
                    <a:pt x="6716" y="4077"/>
                  </a:cubicBezTo>
                  <a:lnTo>
                    <a:pt x="6978" y="4077"/>
                  </a:lnTo>
                  <a:cubicBezTo>
                    <a:pt x="7049" y="4077"/>
                    <a:pt x="7132" y="4101"/>
                    <a:pt x="7192" y="4160"/>
                  </a:cubicBezTo>
                  <a:cubicBezTo>
                    <a:pt x="7252" y="4220"/>
                    <a:pt x="7263" y="4291"/>
                    <a:pt x="7263" y="4375"/>
                  </a:cubicBezTo>
                  <a:cubicBezTo>
                    <a:pt x="7252" y="4506"/>
                    <a:pt x="7109" y="4625"/>
                    <a:pt x="6966" y="4625"/>
                  </a:cubicBezTo>
                  <a:lnTo>
                    <a:pt x="6894" y="4625"/>
                  </a:lnTo>
                  <a:lnTo>
                    <a:pt x="6894" y="4613"/>
                  </a:lnTo>
                  <a:cubicBezTo>
                    <a:pt x="6894" y="4518"/>
                    <a:pt x="6811" y="4446"/>
                    <a:pt x="6728" y="4446"/>
                  </a:cubicBezTo>
                  <a:cubicBezTo>
                    <a:pt x="6632" y="4446"/>
                    <a:pt x="6561" y="4518"/>
                    <a:pt x="6561" y="4613"/>
                  </a:cubicBezTo>
                  <a:cubicBezTo>
                    <a:pt x="6561" y="4815"/>
                    <a:pt x="6537" y="5006"/>
                    <a:pt x="6478" y="5208"/>
                  </a:cubicBezTo>
                  <a:cubicBezTo>
                    <a:pt x="6359" y="4982"/>
                    <a:pt x="6120" y="4803"/>
                    <a:pt x="5835" y="4803"/>
                  </a:cubicBezTo>
                  <a:lnTo>
                    <a:pt x="3001" y="4803"/>
                  </a:lnTo>
                  <a:cubicBezTo>
                    <a:pt x="2727" y="4803"/>
                    <a:pt x="2489" y="4970"/>
                    <a:pt x="2370" y="5208"/>
                  </a:cubicBezTo>
                  <a:cubicBezTo>
                    <a:pt x="2310" y="5006"/>
                    <a:pt x="2275" y="4815"/>
                    <a:pt x="2275" y="4613"/>
                  </a:cubicBezTo>
                  <a:cubicBezTo>
                    <a:pt x="2275" y="4518"/>
                    <a:pt x="2203" y="4446"/>
                    <a:pt x="2108" y="4446"/>
                  </a:cubicBezTo>
                  <a:cubicBezTo>
                    <a:pt x="2025" y="4446"/>
                    <a:pt x="1953" y="4518"/>
                    <a:pt x="1953" y="4613"/>
                  </a:cubicBezTo>
                  <a:lnTo>
                    <a:pt x="1953" y="4625"/>
                  </a:lnTo>
                  <a:lnTo>
                    <a:pt x="1846" y="4625"/>
                  </a:lnTo>
                  <a:cubicBezTo>
                    <a:pt x="1775" y="4625"/>
                    <a:pt x="1691" y="4589"/>
                    <a:pt x="1632" y="4529"/>
                  </a:cubicBezTo>
                  <a:cubicBezTo>
                    <a:pt x="1572" y="4470"/>
                    <a:pt x="1560" y="4399"/>
                    <a:pt x="1560" y="4327"/>
                  </a:cubicBezTo>
                  <a:cubicBezTo>
                    <a:pt x="1572" y="4196"/>
                    <a:pt x="1715" y="4077"/>
                    <a:pt x="1858" y="4077"/>
                  </a:cubicBezTo>
                  <a:lnTo>
                    <a:pt x="2096" y="4077"/>
                  </a:lnTo>
                  <a:cubicBezTo>
                    <a:pt x="2382" y="4077"/>
                    <a:pt x="2620" y="3839"/>
                    <a:pt x="2620" y="3553"/>
                  </a:cubicBezTo>
                  <a:lnTo>
                    <a:pt x="2620" y="2672"/>
                  </a:lnTo>
                  <a:cubicBezTo>
                    <a:pt x="2620" y="2601"/>
                    <a:pt x="2644" y="2541"/>
                    <a:pt x="2703" y="2505"/>
                  </a:cubicBezTo>
                  <a:cubicBezTo>
                    <a:pt x="2787" y="2470"/>
                    <a:pt x="2810" y="2363"/>
                    <a:pt x="2763" y="2291"/>
                  </a:cubicBezTo>
                  <a:cubicBezTo>
                    <a:pt x="2739" y="2236"/>
                    <a:pt x="2685" y="2207"/>
                    <a:pt x="2630" y="2207"/>
                  </a:cubicBezTo>
                  <a:cubicBezTo>
                    <a:pt x="2602" y="2207"/>
                    <a:pt x="2573" y="2215"/>
                    <a:pt x="2549" y="2232"/>
                  </a:cubicBezTo>
                  <a:cubicBezTo>
                    <a:pt x="2382" y="2315"/>
                    <a:pt x="2287" y="2494"/>
                    <a:pt x="2287" y="2672"/>
                  </a:cubicBezTo>
                  <a:lnTo>
                    <a:pt x="2287" y="3553"/>
                  </a:lnTo>
                  <a:cubicBezTo>
                    <a:pt x="2287" y="3660"/>
                    <a:pt x="2203" y="3744"/>
                    <a:pt x="2096" y="3744"/>
                  </a:cubicBezTo>
                  <a:lnTo>
                    <a:pt x="2072" y="3744"/>
                  </a:lnTo>
                  <a:lnTo>
                    <a:pt x="1929" y="2482"/>
                  </a:lnTo>
                  <a:cubicBezTo>
                    <a:pt x="1894" y="2089"/>
                    <a:pt x="1989" y="1708"/>
                    <a:pt x="2215" y="1398"/>
                  </a:cubicBezTo>
                  <a:close/>
                  <a:moveTo>
                    <a:pt x="5823" y="5125"/>
                  </a:moveTo>
                  <a:cubicBezTo>
                    <a:pt x="6025" y="5125"/>
                    <a:pt x="6192" y="5291"/>
                    <a:pt x="6192" y="5506"/>
                  </a:cubicBezTo>
                  <a:lnTo>
                    <a:pt x="6192" y="5684"/>
                  </a:lnTo>
                  <a:cubicBezTo>
                    <a:pt x="6192" y="6661"/>
                    <a:pt x="5382" y="7470"/>
                    <a:pt x="4406" y="7470"/>
                  </a:cubicBezTo>
                  <a:cubicBezTo>
                    <a:pt x="3418" y="7470"/>
                    <a:pt x="2620" y="6661"/>
                    <a:pt x="2620" y="5684"/>
                  </a:cubicBezTo>
                  <a:lnTo>
                    <a:pt x="2620" y="5506"/>
                  </a:lnTo>
                  <a:cubicBezTo>
                    <a:pt x="2620" y="5291"/>
                    <a:pt x="2775" y="5125"/>
                    <a:pt x="2989" y="5125"/>
                  </a:cubicBezTo>
                  <a:close/>
                  <a:moveTo>
                    <a:pt x="2114" y="1"/>
                  </a:moveTo>
                  <a:cubicBezTo>
                    <a:pt x="2100" y="1"/>
                    <a:pt x="2086" y="2"/>
                    <a:pt x="2072" y="5"/>
                  </a:cubicBezTo>
                  <a:cubicBezTo>
                    <a:pt x="2013" y="29"/>
                    <a:pt x="1965" y="77"/>
                    <a:pt x="1953" y="136"/>
                  </a:cubicBezTo>
                  <a:cubicBezTo>
                    <a:pt x="1953" y="172"/>
                    <a:pt x="1870" y="577"/>
                    <a:pt x="2072" y="1053"/>
                  </a:cubicBezTo>
                  <a:cubicBezTo>
                    <a:pt x="1727" y="1446"/>
                    <a:pt x="1572" y="1970"/>
                    <a:pt x="1620" y="2494"/>
                  </a:cubicBezTo>
                  <a:lnTo>
                    <a:pt x="1751" y="3732"/>
                  </a:lnTo>
                  <a:cubicBezTo>
                    <a:pt x="1489" y="3779"/>
                    <a:pt x="1275" y="3994"/>
                    <a:pt x="1251" y="4268"/>
                  </a:cubicBezTo>
                  <a:cubicBezTo>
                    <a:pt x="1239" y="4446"/>
                    <a:pt x="1298" y="4613"/>
                    <a:pt x="1394" y="4744"/>
                  </a:cubicBezTo>
                  <a:cubicBezTo>
                    <a:pt x="1513" y="4875"/>
                    <a:pt x="1679" y="4934"/>
                    <a:pt x="1846" y="4934"/>
                  </a:cubicBezTo>
                  <a:lnTo>
                    <a:pt x="1965" y="4934"/>
                  </a:lnTo>
                  <a:cubicBezTo>
                    <a:pt x="2013" y="5280"/>
                    <a:pt x="2132" y="5589"/>
                    <a:pt x="2310" y="5887"/>
                  </a:cubicBezTo>
                  <a:cubicBezTo>
                    <a:pt x="2334" y="6196"/>
                    <a:pt x="2441" y="6482"/>
                    <a:pt x="2584" y="6732"/>
                  </a:cubicBezTo>
                  <a:cubicBezTo>
                    <a:pt x="2429" y="6768"/>
                    <a:pt x="2287" y="6899"/>
                    <a:pt x="2287" y="7077"/>
                  </a:cubicBezTo>
                  <a:lnTo>
                    <a:pt x="2287" y="7923"/>
                  </a:lnTo>
                  <a:cubicBezTo>
                    <a:pt x="2287" y="8089"/>
                    <a:pt x="2191" y="8220"/>
                    <a:pt x="2037" y="8268"/>
                  </a:cubicBezTo>
                  <a:lnTo>
                    <a:pt x="858" y="8625"/>
                  </a:lnTo>
                  <a:cubicBezTo>
                    <a:pt x="346" y="8792"/>
                    <a:pt x="1" y="9244"/>
                    <a:pt x="1" y="9804"/>
                  </a:cubicBezTo>
                  <a:lnTo>
                    <a:pt x="1" y="11137"/>
                  </a:lnTo>
                  <a:cubicBezTo>
                    <a:pt x="1" y="11233"/>
                    <a:pt x="72" y="11304"/>
                    <a:pt x="167" y="11304"/>
                  </a:cubicBezTo>
                  <a:cubicBezTo>
                    <a:pt x="251" y="11304"/>
                    <a:pt x="322" y="11233"/>
                    <a:pt x="322" y="11137"/>
                  </a:cubicBezTo>
                  <a:lnTo>
                    <a:pt x="322" y="9804"/>
                  </a:lnTo>
                  <a:cubicBezTo>
                    <a:pt x="322" y="9399"/>
                    <a:pt x="584" y="9054"/>
                    <a:pt x="953" y="8935"/>
                  </a:cubicBezTo>
                  <a:lnTo>
                    <a:pt x="2025" y="8613"/>
                  </a:lnTo>
                  <a:cubicBezTo>
                    <a:pt x="2322" y="9352"/>
                    <a:pt x="3287" y="9887"/>
                    <a:pt x="4394" y="9887"/>
                  </a:cubicBezTo>
                  <a:cubicBezTo>
                    <a:pt x="4775" y="9887"/>
                    <a:pt x="5168" y="9828"/>
                    <a:pt x="5501" y="9697"/>
                  </a:cubicBezTo>
                  <a:cubicBezTo>
                    <a:pt x="5597" y="9661"/>
                    <a:pt x="5644" y="9578"/>
                    <a:pt x="5608" y="9482"/>
                  </a:cubicBezTo>
                  <a:cubicBezTo>
                    <a:pt x="5590" y="9418"/>
                    <a:pt x="5529" y="9375"/>
                    <a:pt x="5464" y="9375"/>
                  </a:cubicBezTo>
                  <a:cubicBezTo>
                    <a:pt x="5445" y="9375"/>
                    <a:pt x="5425" y="9379"/>
                    <a:pt x="5406" y="9387"/>
                  </a:cubicBezTo>
                  <a:cubicBezTo>
                    <a:pt x="5085" y="9482"/>
                    <a:pt x="4751" y="9554"/>
                    <a:pt x="4394" y="9554"/>
                  </a:cubicBezTo>
                  <a:cubicBezTo>
                    <a:pt x="3870" y="9554"/>
                    <a:pt x="3382" y="9435"/>
                    <a:pt x="2989" y="9197"/>
                  </a:cubicBezTo>
                  <a:cubicBezTo>
                    <a:pt x="2668" y="8994"/>
                    <a:pt x="2429" y="8744"/>
                    <a:pt x="2322" y="8459"/>
                  </a:cubicBezTo>
                  <a:cubicBezTo>
                    <a:pt x="2501" y="8328"/>
                    <a:pt x="2608" y="8125"/>
                    <a:pt x="2608" y="7899"/>
                  </a:cubicBezTo>
                  <a:lnTo>
                    <a:pt x="2608" y="7054"/>
                  </a:lnTo>
                  <a:cubicBezTo>
                    <a:pt x="2608" y="7054"/>
                    <a:pt x="2608" y="7030"/>
                    <a:pt x="2620" y="7030"/>
                  </a:cubicBezTo>
                  <a:lnTo>
                    <a:pt x="2810" y="7030"/>
                  </a:lnTo>
                  <a:cubicBezTo>
                    <a:pt x="3191" y="7470"/>
                    <a:pt x="3763" y="7744"/>
                    <a:pt x="4382" y="7744"/>
                  </a:cubicBezTo>
                  <a:cubicBezTo>
                    <a:pt x="5013" y="7744"/>
                    <a:pt x="5573" y="7482"/>
                    <a:pt x="5966" y="7030"/>
                  </a:cubicBezTo>
                  <a:lnTo>
                    <a:pt x="6156" y="7030"/>
                  </a:lnTo>
                  <a:cubicBezTo>
                    <a:pt x="6156" y="7030"/>
                    <a:pt x="6168" y="7030"/>
                    <a:pt x="6168" y="7054"/>
                  </a:cubicBezTo>
                  <a:lnTo>
                    <a:pt x="6168" y="7899"/>
                  </a:lnTo>
                  <a:cubicBezTo>
                    <a:pt x="6168" y="8125"/>
                    <a:pt x="6275" y="8328"/>
                    <a:pt x="6454" y="8459"/>
                  </a:cubicBezTo>
                  <a:cubicBezTo>
                    <a:pt x="6382" y="8673"/>
                    <a:pt x="6216" y="8875"/>
                    <a:pt x="5989" y="9042"/>
                  </a:cubicBezTo>
                  <a:cubicBezTo>
                    <a:pt x="5918" y="9101"/>
                    <a:pt x="5906" y="9209"/>
                    <a:pt x="5966" y="9280"/>
                  </a:cubicBezTo>
                  <a:cubicBezTo>
                    <a:pt x="5989" y="9328"/>
                    <a:pt x="6037" y="9340"/>
                    <a:pt x="6097" y="9340"/>
                  </a:cubicBezTo>
                  <a:cubicBezTo>
                    <a:pt x="6132" y="9340"/>
                    <a:pt x="6168" y="9328"/>
                    <a:pt x="6204" y="9316"/>
                  </a:cubicBezTo>
                  <a:cubicBezTo>
                    <a:pt x="6466" y="9101"/>
                    <a:pt x="6644" y="8863"/>
                    <a:pt x="6751" y="8601"/>
                  </a:cubicBezTo>
                  <a:lnTo>
                    <a:pt x="7823" y="8923"/>
                  </a:lnTo>
                  <a:cubicBezTo>
                    <a:pt x="8204" y="9042"/>
                    <a:pt x="8454" y="9387"/>
                    <a:pt x="8454" y="9792"/>
                  </a:cubicBezTo>
                  <a:lnTo>
                    <a:pt x="8454" y="11126"/>
                  </a:lnTo>
                  <a:cubicBezTo>
                    <a:pt x="8454" y="11221"/>
                    <a:pt x="8525" y="11292"/>
                    <a:pt x="8621" y="11292"/>
                  </a:cubicBezTo>
                  <a:cubicBezTo>
                    <a:pt x="8704" y="11292"/>
                    <a:pt x="8776" y="11221"/>
                    <a:pt x="8776" y="11126"/>
                  </a:cubicBezTo>
                  <a:lnTo>
                    <a:pt x="8776" y="9792"/>
                  </a:lnTo>
                  <a:cubicBezTo>
                    <a:pt x="8823" y="9280"/>
                    <a:pt x="8478" y="8804"/>
                    <a:pt x="7966" y="8661"/>
                  </a:cubicBezTo>
                  <a:lnTo>
                    <a:pt x="6787" y="8304"/>
                  </a:lnTo>
                  <a:cubicBezTo>
                    <a:pt x="6632" y="8256"/>
                    <a:pt x="6537" y="8101"/>
                    <a:pt x="6537" y="7958"/>
                  </a:cubicBezTo>
                  <a:lnTo>
                    <a:pt x="6537" y="7113"/>
                  </a:lnTo>
                  <a:cubicBezTo>
                    <a:pt x="6537" y="6935"/>
                    <a:pt x="6394" y="6792"/>
                    <a:pt x="6239" y="6768"/>
                  </a:cubicBezTo>
                  <a:cubicBezTo>
                    <a:pt x="6382" y="6518"/>
                    <a:pt x="6490" y="6232"/>
                    <a:pt x="6513" y="5923"/>
                  </a:cubicBezTo>
                  <a:cubicBezTo>
                    <a:pt x="6692" y="5625"/>
                    <a:pt x="6811" y="5303"/>
                    <a:pt x="6859" y="4970"/>
                  </a:cubicBezTo>
                  <a:lnTo>
                    <a:pt x="6966" y="4970"/>
                  </a:lnTo>
                  <a:cubicBezTo>
                    <a:pt x="7287" y="4970"/>
                    <a:pt x="7561" y="4732"/>
                    <a:pt x="7585" y="4410"/>
                  </a:cubicBezTo>
                  <a:cubicBezTo>
                    <a:pt x="7609" y="4232"/>
                    <a:pt x="7549" y="4077"/>
                    <a:pt x="7442" y="3934"/>
                  </a:cubicBezTo>
                  <a:cubicBezTo>
                    <a:pt x="7347" y="3839"/>
                    <a:pt x="7216" y="3779"/>
                    <a:pt x="7085" y="3744"/>
                  </a:cubicBezTo>
                  <a:lnTo>
                    <a:pt x="7216" y="2505"/>
                  </a:lnTo>
                  <a:cubicBezTo>
                    <a:pt x="7275" y="1958"/>
                    <a:pt x="7097" y="1422"/>
                    <a:pt x="6728" y="1005"/>
                  </a:cubicBezTo>
                  <a:cubicBezTo>
                    <a:pt x="6359" y="600"/>
                    <a:pt x="5835" y="362"/>
                    <a:pt x="5287" y="362"/>
                  </a:cubicBezTo>
                  <a:lnTo>
                    <a:pt x="3525" y="362"/>
                  </a:lnTo>
                  <a:cubicBezTo>
                    <a:pt x="2918" y="362"/>
                    <a:pt x="2406" y="243"/>
                    <a:pt x="2227" y="53"/>
                  </a:cubicBezTo>
                  <a:cubicBezTo>
                    <a:pt x="2200" y="16"/>
                    <a:pt x="2159" y="1"/>
                    <a:pt x="21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578" name="Google Shape;10989;p79">
            <a:extLst>
              <a:ext uri="{FF2B5EF4-FFF2-40B4-BE49-F238E27FC236}">
                <a16:creationId xmlns:a16="http://schemas.microsoft.com/office/drawing/2014/main" id="{0FBBC136-A4D6-F2EF-B700-85D5C74F9A3B}"/>
              </a:ext>
            </a:extLst>
          </p:cNvPr>
          <p:cNvGrpSpPr/>
          <p:nvPr/>
        </p:nvGrpSpPr>
        <p:grpSpPr>
          <a:xfrm>
            <a:off x="13528782" y="2765460"/>
            <a:ext cx="559026" cy="715272"/>
            <a:chOff x="7147315" y="1969046"/>
            <a:chExt cx="279513" cy="357636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579" name="Google Shape;10990;p79">
              <a:extLst>
                <a:ext uri="{FF2B5EF4-FFF2-40B4-BE49-F238E27FC236}">
                  <a16:creationId xmlns:a16="http://schemas.microsoft.com/office/drawing/2014/main" id="{DB5BDAC2-149D-0F7F-435E-2631D75CA301}"/>
                </a:ext>
              </a:extLst>
            </p:cNvPr>
            <p:cNvSpPr/>
            <p:nvPr/>
          </p:nvSpPr>
          <p:spPr>
            <a:xfrm>
              <a:off x="7248026" y="2081098"/>
              <a:ext cx="10581" cy="16252"/>
            </a:xfrm>
            <a:custGeom>
              <a:avLst/>
              <a:gdLst/>
              <a:ahLst/>
              <a:cxnLst/>
              <a:rect l="l" t="t" r="r" b="b"/>
              <a:pathLst>
                <a:path w="334" h="513" extrusionOk="0">
                  <a:moveTo>
                    <a:pt x="167" y="0"/>
                  </a:moveTo>
                  <a:cubicBezTo>
                    <a:pt x="83" y="0"/>
                    <a:pt x="0" y="72"/>
                    <a:pt x="0" y="167"/>
                  </a:cubicBezTo>
                  <a:lnTo>
                    <a:pt x="0" y="345"/>
                  </a:lnTo>
                  <a:cubicBezTo>
                    <a:pt x="0" y="429"/>
                    <a:pt x="83" y="512"/>
                    <a:pt x="167" y="512"/>
                  </a:cubicBezTo>
                  <a:cubicBezTo>
                    <a:pt x="262" y="512"/>
                    <a:pt x="334" y="429"/>
                    <a:pt x="334" y="345"/>
                  </a:cubicBezTo>
                  <a:lnTo>
                    <a:pt x="334" y="167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80" name="Google Shape;10991;p79">
              <a:extLst>
                <a:ext uri="{FF2B5EF4-FFF2-40B4-BE49-F238E27FC236}">
                  <a16:creationId xmlns:a16="http://schemas.microsoft.com/office/drawing/2014/main" id="{44AD62F9-39E0-DA6E-F7F5-BDE326433336}"/>
                </a:ext>
              </a:extLst>
            </p:cNvPr>
            <p:cNvSpPr/>
            <p:nvPr/>
          </p:nvSpPr>
          <p:spPr>
            <a:xfrm>
              <a:off x="7315536" y="2081098"/>
              <a:ext cx="10581" cy="16252"/>
            </a:xfrm>
            <a:custGeom>
              <a:avLst/>
              <a:gdLst/>
              <a:ahLst/>
              <a:cxnLst/>
              <a:rect l="l" t="t" r="r" b="b"/>
              <a:pathLst>
                <a:path w="334" h="513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345"/>
                  </a:lnTo>
                  <a:cubicBezTo>
                    <a:pt x="0" y="429"/>
                    <a:pt x="72" y="512"/>
                    <a:pt x="167" y="512"/>
                  </a:cubicBezTo>
                  <a:cubicBezTo>
                    <a:pt x="250" y="512"/>
                    <a:pt x="322" y="429"/>
                    <a:pt x="322" y="345"/>
                  </a:cubicBezTo>
                  <a:lnTo>
                    <a:pt x="322" y="167"/>
                  </a:lnTo>
                  <a:cubicBezTo>
                    <a:pt x="334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81" name="Google Shape;10992;p79">
              <a:extLst>
                <a:ext uri="{FF2B5EF4-FFF2-40B4-BE49-F238E27FC236}">
                  <a16:creationId xmlns:a16="http://schemas.microsoft.com/office/drawing/2014/main" id="{161BD831-F1AF-7685-815B-4C6B620E416D}"/>
                </a:ext>
              </a:extLst>
            </p:cNvPr>
            <p:cNvSpPr/>
            <p:nvPr/>
          </p:nvSpPr>
          <p:spPr>
            <a:xfrm>
              <a:off x="7241595" y="2064308"/>
              <a:ext cx="28702" cy="16442"/>
            </a:xfrm>
            <a:custGeom>
              <a:avLst/>
              <a:gdLst/>
              <a:ahLst/>
              <a:cxnLst/>
              <a:rect l="l" t="t" r="r" b="b"/>
              <a:pathLst>
                <a:path w="906" h="519" extrusionOk="0">
                  <a:moveTo>
                    <a:pt x="190" y="0"/>
                  </a:moveTo>
                  <a:cubicBezTo>
                    <a:pt x="116" y="0"/>
                    <a:pt x="54" y="45"/>
                    <a:pt x="25" y="113"/>
                  </a:cubicBezTo>
                  <a:cubicBezTo>
                    <a:pt x="1" y="209"/>
                    <a:pt x="48" y="292"/>
                    <a:pt x="132" y="316"/>
                  </a:cubicBezTo>
                  <a:lnTo>
                    <a:pt x="667" y="494"/>
                  </a:lnTo>
                  <a:cubicBezTo>
                    <a:pt x="679" y="494"/>
                    <a:pt x="703" y="518"/>
                    <a:pt x="727" y="518"/>
                  </a:cubicBezTo>
                  <a:cubicBezTo>
                    <a:pt x="798" y="518"/>
                    <a:pt x="858" y="471"/>
                    <a:pt x="894" y="399"/>
                  </a:cubicBezTo>
                  <a:cubicBezTo>
                    <a:pt x="906" y="304"/>
                    <a:pt x="858" y="221"/>
                    <a:pt x="775" y="185"/>
                  </a:cubicBezTo>
                  <a:lnTo>
                    <a:pt x="239" y="6"/>
                  </a:lnTo>
                  <a:cubicBezTo>
                    <a:pt x="222" y="2"/>
                    <a:pt x="206" y="0"/>
                    <a:pt x="1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82" name="Google Shape;10993;p79">
              <a:extLst>
                <a:ext uri="{FF2B5EF4-FFF2-40B4-BE49-F238E27FC236}">
                  <a16:creationId xmlns:a16="http://schemas.microsoft.com/office/drawing/2014/main" id="{339793A2-9057-FD25-CFDA-47A2D7811616}"/>
                </a:ext>
              </a:extLst>
            </p:cNvPr>
            <p:cNvSpPr/>
            <p:nvPr/>
          </p:nvSpPr>
          <p:spPr>
            <a:xfrm>
              <a:off x="7303466" y="2064276"/>
              <a:ext cx="28702" cy="16474"/>
            </a:xfrm>
            <a:custGeom>
              <a:avLst/>
              <a:gdLst/>
              <a:ahLst/>
              <a:cxnLst/>
              <a:rect l="l" t="t" r="r" b="b"/>
              <a:pathLst>
                <a:path w="906" h="520" extrusionOk="0">
                  <a:moveTo>
                    <a:pt x="718" y="0"/>
                  </a:moveTo>
                  <a:cubicBezTo>
                    <a:pt x="701" y="0"/>
                    <a:pt x="684" y="2"/>
                    <a:pt x="667" y="7"/>
                  </a:cubicBezTo>
                  <a:lnTo>
                    <a:pt x="131" y="186"/>
                  </a:lnTo>
                  <a:cubicBezTo>
                    <a:pt x="36" y="222"/>
                    <a:pt x="0" y="305"/>
                    <a:pt x="24" y="400"/>
                  </a:cubicBezTo>
                  <a:cubicBezTo>
                    <a:pt x="60" y="472"/>
                    <a:pt x="108" y="519"/>
                    <a:pt x="191" y="519"/>
                  </a:cubicBezTo>
                  <a:cubicBezTo>
                    <a:pt x="203" y="519"/>
                    <a:pt x="215" y="519"/>
                    <a:pt x="250" y="495"/>
                  </a:cubicBezTo>
                  <a:lnTo>
                    <a:pt x="786" y="317"/>
                  </a:lnTo>
                  <a:cubicBezTo>
                    <a:pt x="858" y="293"/>
                    <a:pt x="905" y="210"/>
                    <a:pt x="870" y="114"/>
                  </a:cubicBezTo>
                  <a:cubicBezTo>
                    <a:pt x="850" y="38"/>
                    <a:pt x="786" y="0"/>
                    <a:pt x="7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83" name="Google Shape;10994;p79">
              <a:extLst>
                <a:ext uri="{FF2B5EF4-FFF2-40B4-BE49-F238E27FC236}">
                  <a16:creationId xmlns:a16="http://schemas.microsoft.com/office/drawing/2014/main" id="{F3557212-1D95-4D38-CC80-209249163ABC}"/>
                </a:ext>
              </a:extLst>
            </p:cNvPr>
            <p:cNvSpPr/>
            <p:nvPr/>
          </p:nvSpPr>
          <p:spPr>
            <a:xfrm>
              <a:off x="7281575" y="2277229"/>
              <a:ext cx="10993" cy="49452"/>
            </a:xfrm>
            <a:custGeom>
              <a:avLst/>
              <a:gdLst/>
              <a:ahLst/>
              <a:cxnLst/>
              <a:rect l="l" t="t" r="r" b="b"/>
              <a:pathLst>
                <a:path w="347" h="1561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1405"/>
                  </a:lnTo>
                  <a:cubicBezTo>
                    <a:pt x="1" y="1489"/>
                    <a:pt x="72" y="1560"/>
                    <a:pt x="167" y="1560"/>
                  </a:cubicBezTo>
                  <a:cubicBezTo>
                    <a:pt x="251" y="1560"/>
                    <a:pt x="334" y="1489"/>
                    <a:pt x="334" y="1405"/>
                  </a:cubicBezTo>
                  <a:lnTo>
                    <a:pt x="334" y="167"/>
                  </a:lnTo>
                  <a:cubicBezTo>
                    <a:pt x="346" y="72"/>
                    <a:pt x="275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84" name="Google Shape;10995;p79">
              <a:extLst>
                <a:ext uri="{FF2B5EF4-FFF2-40B4-BE49-F238E27FC236}">
                  <a16:creationId xmlns:a16="http://schemas.microsoft.com/office/drawing/2014/main" id="{39EB3636-B140-68DD-486E-5BD6C5BA1236}"/>
                </a:ext>
              </a:extLst>
            </p:cNvPr>
            <p:cNvSpPr/>
            <p:nvPr/>
          </p:nvSpPr>
          <p:spPr>
            <a:xfrm>
              <a:off x="7147315" y="1969046"/>
              <a:ext cx="279513" cy="357255"/>
            </a:xfrm>
            <a:custGeom>
              <a:avLst/>
              <a:gdLst/>
              <a:ahLst/>
              <a:cxnLst/>
              <a:rect l="l" t="t" r="r" b="b"/>
              <a:pathLst>
                <a:path w="8823" h="11277" extrusionOk="0">
                  <a:moveTo>
                    <a:pt x="4906" y="370"/>
                  </a:moveTo>
                  <a:cubicBezTo>
                    <a:pt x="5977" y="370"/>
                    <a:pt x="6858" y="1239"/>
                    <a:pt x="6858" y="2323"/>
                  </a:cubicBezTo>
                  <a:lnTo>
                    <a:pt x="6858" y="3394"/>
                  </a:lnTo>
                  <a:lnTo>
                    <a:pt x="6632" y="3394"/>
                  </a:lnTo>
                  <a:cubicBezTo>
                    <a:pt x="6632" y="3394"/>
                    <a:pt x="6620" y="3394"/>
                    <a:pt x="6620" y="3370"/>
                  </a:cubicBezTo>
                  <a:cubicBezTo>
                    <a:pt x="6549" y="3001"/>
                    <a:pt x="6275" y="2037"/>
                    <a:pt x="5537" y="1311"/>
                  </a:cubicBezTo>
                  <a:cubicBezTo>
                    <a:pt x="5507" y="1281"/>
                    <a:pt x="5465" y="1266"/>
                    <a:pt x="5422" y="1266"/>
                  </a:cubicBezTo>
                  <a:cubicBezTo>
                    <a:pt x="5379" y="1266"/>
                    <a:pt x="5334" y="1281"/>
                    <a:pt x="5298" y="1311"/>
                  </a:cubicBezTo>
                  <a:cubicBezTo>
                    <a:pt x="5298" y="1311"/>
                    <a:pt x="4822" y="1787"/>
                    <a:pt x="4358" y="1965"/>
                  </a:cubicBezTo>
                  <a:cubicBezTo>
                    <a:pt x="3882" y="1787"/>
                    <a:pt x="3417" y="1323"/>
                    <a:pt x="3417" y="1311"/>
                  </a:cubicBezTo>
                  <a:cubicBezTo>
                    <a:pt x="3387" y="1281"/>
                    <a:pt x="3349" y="1266"/>
                    <a:pt x="3307" y="1266"/>
                  </a:cubicBezTo>
                  <a:cubicBezTo>
                    <a:pt x="3265" y="1266"/>
                    <a:pt x="3221" y="1281"/>
                    <a:pt x="3179" y="1311"/>
                  </a:cubicBezTo>
                  <a:cubicBezTo>
                    <a:pt x="3120" y="1370"/>
                    <a:pt x="3060" y="1442"/>
                    <a:pt x="3001" y="1513"/>
                  </a:cubicBezTo>
                  <a:cubicBezTo>
                    <a:pt x="2941" y="1584"/>
                    <a:pt x="2965" y="1692"/>
                    <a:pt x="3024" y="1751"/>
                  </a:cubicBezTo>
                  <a:cubicBezTo>
                    <a:pt x="3057" y="1778"/>
                    <a:pt x="3096" y="1790"/>
                    <a:pt x="3134" y="1790"/>
                  </a:cubicBezTo>
                  <a:cubicBezTo>
                    <a:pt x="3180" y="1790"/>
                    <a:pt x="3224" y="1772"/>
                    <a:pt x="3251" y="1739"/>
                  </a:cubicBezTo>
                  <a:cubicBezTo>
                    <a:pt x="3274" y="1704"/>
                    <a:pt x="3298" y="1692"/>
                    <a:pt x="3322" y="1680"/>
                  </a:cubicBezTo>
                  <a:cubicBezTo>
                    <a:pt x="3513" y="1858"/>
                    <a:pt x="3917" y="2168"/>
                    <a:pt x="4310" y="2299"/>
                  </a:cubicBezTo>
                  <a:cubicBezTo>
                    <a:pt x="4328" y="2311"/>
                    <a:pt x="4349" y="2317"/>
                    <a:pt x="4368" y="2317"/>
                  </a:cubicBezTo>
                  <a:cubicBezTo>
                    <a:pt x="4388" y="2317"/>
                    <a:pt x="4405" y="2311"/>
                    <a:pt x="4417" y="2299"/>
                  </a:cubicBezTo>
                  <a:cubicBezTo>
                    <a:pt x="4822" y="2168"/>
                    <a:pt x="5227" y="1834"/>
                    <a:pt x="5418" y="1680"/>
                  </a:cubicBezTo>
                  <a:cubicBezTo>
                    <a:pt x="6001" y="2335"/>
                    <a:pt x="6215" y="3132"/>
                    <a:pt x="6299" y="3466"/>
                  </a:cubicBezTo>
                  <a:cubicBezTo>
                    <a:pt x="6322" y="3632"/>
                    <a:pt x="6477" y="3728"/>
                    <a:pt x="6620" y="3728"/>
                  </a:cubicBezTo>
                  <a:lnTo>
                    <a:pt x="6918" y="3728"/>
                  </a:lnTo>
                  <a:cubicBezTo>
                    <a:pt x="6989" y="3728"/>
                    <a:pt x="7072" y="3763"/>
                    <a:pt x="7132" y="3823"/>
                  </a:cubicBezTo>
                  <a:cubicBezTo>
                    <a:pt x="7192" y="3882"/>
                    <a:pt x="7203" y="3954"/>
                    <a:pt x="7203" y="4025"/>
                  </a:cubicBezTo>
                  <a:cubicBezTo>
                    <a:pt x="7192" y="4168"/>
                    <a:pt x="7049" y="4287"/>
                    <a:pt x="6906" y="4287"/>
                  </a:cubicBezTo>
                  <a:lnTo>
                    <a:pt x="6834" y="4287"/>
                  </a:lnTo>
                  <a:lnTo>
                    <a:pt x="6834" y="4263"/>
                  </a:lnTo>
                  <a:cubicBezTo>
                    <a:pt x="6834" y="4180"/>
                    <a:pt x="6751" y="4097"/>
                    <a:pt x="6668" y="4097"/>
                  </a:cubicBezTo>
                  <a:cubicBezTo>
                    <a:pt x="6572" y="4097"/>
                    <a:pt x="6501" y="4180"/>
                    <a:pt x="6501" y="4263"/>
                  </a:cubicBezTo>
                  <a:cubicBezTo>
                    <a:pt x="6501" y="5442"/>
                    <a:pt x="5548" y="6395"/>
                    <a:pt x="4370" y="6395"/>
                  </a:cubicBezTo>
                  <a:cubicBezTo>
                    <a:pt x="3203" y="6395"/>
                    <a:pt x="2250" y="5442"/>
                    <a:pt x="2250" y="4263"/>
                  </a:cubicBezTo>
                  <a:cubicBezTo>
                    <a:pt x="2250" y="4180"/>
                    <a:pt x="2167" y="4097"/>
                    <a:pt x="2084" y="4097"/>
                  </a:cubicBezTo>
                  <a:cubicBezTo>
                    <a:pt x="1989" y="4097"/>
                    <a:pt x="1953" y="4144"/>
                    <a:pt x="1953" y="4240"/>
                  </a:cubicBezTo>
                  <a:lnTo>
                    <a:pt x="1846" y="4251"/>
                  </a:lnTo>
                  <a:cubicBezTo>
                    <a:pt x="1774" y="4251"/>
                    <a:pt x="1691" y="4228"/>
                    <a:pt x="1631" y="4168"/>
                  </a:cubicBezTo>
                  <a:cubicBezTo>
                    <a:pt x="1572" y="4109"/>
                    <a:pt x="1560" y="4025"/>
                    <a:pt x="1560" y="3954"/>
                  </a:cubicBezTo>
                  <a:cubicBezTo>
                    <a:pt x="1572" y="3823"/>
                    <a:pt x="1715" y="3704"/>
                    <a:pt x="1858" y="3704"/>
                  </a:cubicBezTo>
                  <a:lnTo>
                    <a:pt x="2131" y="3704"/>
                  </a:lnTo>
                  <a:cubicBezTo>
                    <a:pt x="2286" y="3704"/>
                    <a:pt x="2429" y="3597"/>
                    <a:pt x="2453" y="3430"/>
                  </a:cubicBezTo>
                  <a:cubicBezTo>
                    <a:pt x="2500" y="3216"/>
                    <a:pt x="2631" y="2751"/>
                    <a:pt x="2905" y="2275"/>
                  </a:cubicBezTo>
                  <a:cubicBezTo>
                    <a:pt x="2941" y="2204"/>
                    <a:pt x="2917" y="2096"/>
                    <a:pt x="2846" y="2049"/>
                  </a:cubicBezTo>
                  <a:cubicBezTo>
                    <a:pt x="2820" y="2034"/>
                    <a:pt x="2791" y="2027"/>
                    <a:pt x="2763" y="2027"/>
                  </a:cubicBezTo>
                  <a:cubicBezTo>
                    <a:pt x="2702" y="2027"/>
                    <a:pt x="2644" y="2059"/>
                    <a:pt x="2620" y="2108"/>
                  </a:cubicBezTo>
                  <a:cubicBezTo>
                    <a:pt x="2322" y="2632"/>
                    <a:pt x="2203" y="3120"/>
                    <a:pt x="2143" y="3370"/>
                  </a:cubicBezTo>
                  <a:cubicBezTo>
                    <a:pt x="2143" y="3370"/>
                    <a:pt x="2143" y="3394"/>
                    <a:pt x="2131" y="3394"/>
                  </a:cubicBezTo>
                  <a:lnTo>
                    <a:pt x="1905" y="3394"/>
                  </a:lnTo>
                  <a:lnTo>
                    <a:pt x="1905" y="2323"/>
                  </a:lnTo>
                  <a:cubicBezTo>
                    <a:pt x="1905" y="1251"/>
                    <a:pt x="2786" y="370"/>
                    <a:pt x="3846" y="370"/>
                  </a:cubicBezTo>
                  <a:close/>
                  <a:moveTo>
                    <a:pt x="2096" y="5121"/>
                  </a:moveTo>
                  <a:cubicBezTo>
                    <a:pt x="2274" y="5573"/>
                    <a:pt x="2584" y="5978"/>
                    <a:pt x="2989" y="6264"/>
                  </a:cubicBezTo>
                  <a:lnTo>
                    <a:pt x="2989" y="7214"/>
                  </a:lnTo>
                  <a:lnTo>
                    <a:pt x="1357" y="5240"/>
                  </a:lnTo>
                  <a:lnTo>
                    <a:pt x="2096" y="5121"/>
                  </a:lnTo>
                  <a:close/>
                  <a:moveTo>
                    <a:pt x="6715" y="5121"/>
                  </a:moveTo>
                  <a:lnTo>
                    <a:pt x="7453" y="5240"/>
                  </a:lnTo>
                  <a:lnTo>
                    <a:pt x="5822" y="7228"/>
                  </a:lnTo>
                  <a:lnTo>
                    <a:pt x="5822" y="6264"/>
                  </a:lnTo>
                  <a:cubicBezTo>
                    <a:pt x="6215" y="5978"/>
                    <a:pt x="6537" y="5573"/>
                    <a:pt x="6715" y="5121"/>
                  </a:cubicBezTo>
                  <a:close/>
                  <a:moveTo>
                    <a:pt x="5489" y="6454"/>
                  </a:moveTo>
                  <a:lnTo>
                    <a:pt x="5489" y="7633"/>
                  </a:lnTo>
                  <a:lnTo>
                    <a:pt x="4417" y="8931"/>
                  </a:lnTo>
                  <a:lnTo>
                    <a:pt x="3346" y="7633"/>
                  </a:lnTo>
                  <a:lnTo>
                    <a:pt x="3346" y="6454"/>
                  </a:lnTo>
                  <a:cubicBezTo>
                    <a:pt x="3679" y="6621"/>
                    <a:pt x="4036" y="6704"/>
                    <a:pt x="4417" y="6704"/>
                  </a:cubicBezTo>
                  <a:cubicBezTo>
                    <a:pt x="4810" y="6704"/>
                    <a:pt x="5167" y="6621"/>
                    <a:pt x="5489" y="6454"/>
                  </a:cubicBezTo>
                  <a:close/>
                  <a:moveTo>
                    <a:pt x="3894" y="1"/>
                  </a:moveTo>
                  <a:cubicBezTo>
                    <a:pt x="2631" y="1"/>
                    <a:pt x="1608" y="1025"/>
                    <a:pt x="1608" y="2287"/>
                  </a:cubicBezTo>
                  <a:lnTo>
                    <a:pt x="1608" y="3418"/>
                  </a:lnTo>
                  <a:cubicBezTo>
                    <a:pt x="1417" y="3513"/>
                    <a:pt x="1274" y="3692"/>
                    <a:pt x="1250" y="3894"/>
                  </a:cubicBezTo>
                  <a:cubicBezTo>
                    <a:pt x="1238" y="4073"/>
                    <a:pt x="1286" y="4240"/>
                    <a:pt x="1393" y="4371"/>
                  </a:cubicBezTo>
                  <a:cubicBezTo>
                    <a:pt x="1512" y="4501"/>
                    <a:pt x="1679" y="4561"/>
                    <a:pt x="1846" y="4561"/>
                  </a:cubicBezTo>
                  <a:lnTo>
                    <a:pt x="1965" y="4561"/>
                  </a:lnTo>
                  <a:cubicBezTo>
                    <a:pt x="1977" y="4644"/>
                    <a:pt x="1989" y="4716"/>
                    <a:pt x="2000" y="4775"/>
                  </a:cubicBezTo>
                  <a:lnTo>
                    <a:pt x="1262" y="4894"/>
                  </a:lnTo>
                  <a:cubicBezTo>
                    <a:pt x="1155" y="4906"/>
                    <a:pt x="1048" y="4978"/>
                    <a:pt x="1012" y="5073"/>
                  </a:cubicBezTo>
                  <a:cubicBezTo>
                    <a:pt x="965" y="5180"/>
                    <a:pt x="965" y="5275"/>
                    <a:pt x="1012" y="5383"/>
                  </a:cubicBezTo>
                  <a:lnTo>
                    <a:pt x="2108" y="7502"/>
                  </a:lnTo>
                  <a:lnTo>
                    <a:pt x="857" y="7883"/>
                  </a:lnTo>
                  <a:cubicBezTo>
                    <a:pt x="334" y="8050"/>
                    <a:pt x="0" y="8514"/>
                    <a:pt x="0" y="9062"/>
                  </a:cubicBezTo>
                  <a:lnTo>
                    <a:pt x="0" y="11109"/>
                  </a:lnTo>
                  <a:cubicBezTo>
                    <a:pt x="0" y="11205"/>
                    <a:pt x="72" y="11276"/>
                    <a:pt x="155" y="11276"/>
                  </a:cubicBezTo>
                  <a:cubicBezTo>
                    <a:pt x="250" y="11276"/>
                    <a:pt x="322" y="11205"/>
                    <a:pt x="322" y="11109"/>
                  </a:cubicBezTo>
                  <a:lnTo>
                    <a:pt x="322" y="9062"/>
                  </a:lnTo>
                  <a:cubicBezTo>
                    <a:pt x="322" y="8943"/>
                    <a:pt x="357" y="8823"/>
                    <a:pt x="381" y="8716"/>
                  </a:cubicBezTo>
                  <a:lnTo>
                    <a:pt x="1215" y="9431"/>
                  </a:lnTo>
                  <a:cubicBezTo>
                    <a:pt x="1334" y="9538"/>
                    <a:pt x="1405" y="9681"/>
                    <a:pt x="1405" y="9847"/>
                  </a:cubicBezTo>
                  <a:lnTo>
                    <a:pt x="1405" y="11109"/>
                  </a:lnTo>
                  <a:cubicBezTo>
                    <a:pt x="1405" y="11205"/>
                    <a:pt x="1488" y="11276"/>
                    <a:pt x="1572" y="11276"/>
                  </a:cubicBezTo>
                  <a:cubicBezTo>
                    <a:pt x="1667" y="11276"/>
                    <a:pt x="1738" y="11205"/>
                    <a:pt x="1738" y="11109"/>
                  </a:cubicBezTo>
                  <a:lnTo>
                    <a:pt x="1738" y="9847"/>
                  </a:lnTo>
                  <a:cubicBezTo>
                    <a:pt x="1738" y="9597"/>
                    <a:pt x="1631" y="9359"/>
                    <a:pt x="1441" y="9181"/>
                  </a:cubicBezTo>
                  <a:lnTo>
                    <a:pt x="572" y="8431"/>
                  </a:lnTo>
                  <a:cubicBezTo>
                    <a:pt x="679" y="8335"/>
                    <a:pt x="810" y="8240"/>
                    <a:pt x="965" y="8192"/>
                  </a:cubicBezTo>
                  <a:lnTo>
                    <a:pt x="2274" y="7776"/>
                  </a:lnTo>
                  <a:lnTo>
                    <a:pt x="2989" y="9145"/>
                  </a:lnTo>
                  <a:lnTo>
                    <a:pt x="2762" y="9597"/>
                  </a:lnTo>
                  <a:cubicBezTo>
                    <a:pt x="2679" y="9776"/>
                    <a:pt x="2691" y="9966"/>
                    <a:pt x="2810" y="10133"/>
                  </a:cubicBezTo>
                  <a:lnTo>
                    <a:pt x="3572" y="11205"/>
                  </a:lnTo>
                  <a:cubicBezTo>
                    <a:pt x="3596" y="11252"/>
                    <a:pt x="3655" y="11276"/>
                    <a:pt x="3703" y="11276"/>
                  </a:cubicBezTo>
                  <a:cubicBezTo>
                    <a:pt x="3727" y="11276"/>
                    <a:pt x="3763" y="11264"/>
                    <a:pt x="3786" y="11252"/>
                  </a:cubicBezTo>
                  <a:cubicBezTo>
                    <a:pt x="3870" y="11193"/>
                    <a:pt x="3882" y="11086"/>
                    <a:pt x="3834" y="11014"/>
                  </a:cubicBezTo>
                  <a:lnTo>
                    <a:pt x="3072" y="9943"/>
                  </a:lnTo>
                  <a:cubicBezTo>
                    <a:pt x="3036" y="9883"/>
                    <a:pt x="3036" y="9800"/>
                    <a:pt x="3060" y="9740"/>
                  </a:cubicBezTo>
                  <a:lnTo>
                    <a:pt x="3310" y="9228"/>
                  </a:lnTo>
                  <a:cubicBezTo>
                    <a:pt x="3346" y="9181"/>
                    <a:pt x="3346" y="9121"/>
                    <a:pt x="3310" y="9073"/>
                  </a:cubicBezTo>
                  <a:lnTo>
                    <a:pt x="1917" y="6395"/>
                  </a:lnTo>
                  <a:lnTo>
                    <a:pt x="4263" y="9252"/>
                  </a:lnTo>
                  <a:cubicBezTo>
                    <a:pt x="4298" y="9300"/>
                    <a:pt x="4346" y="9312"/>
                    <a:pt x="4405" y="9312"/>
                  </a:cubicBezTo>
                  <a:cubicBezTo>
                    <a:pt x="4441" y="9312"/>
                    <a:pt x="4489" y="9300"/>
                    <a:pt x="4536" y="9252"/>
                  </a:cubicBezTo>
                  <a:lnTo>
                    <a:pt x="6882" y="6395"/>
                  </a:lnTo>
                  <a:lnTo>
                    <a:pt x="5489" y="9073"/>
                  </a:lnTo>
                  <a:cubicBezTo>
                    <a:pt x="5453" y="9121"/>
                    <a:pt x="5453" y="9181"/>
                    <a:pt x="5489" y="9228"/>
                  </a:cubicBezTo>
                  <a:lnTo>
                    <a:pt x="5739" y="9740"/>
                  </a:lnTo>
                  <a:cubicBezTo>
                    <a:pt x="5775" y="9800"/>
                    <a:pt x="5775" y="9871"/>
                    <a:pt x="5727" y="9943"/>
                  </a:cubicBezTo>
                  <a:lnTo>
                    <a:pt x="4965" y="11014"/>
                  </a:lnTo>
                  <a:cubicBezTo>
                    <a:pt x="4906" y="11086"/>
                    <a:pt x="4941" y="11193"/>
                    <a:pt x="5013" y="11252"/>
                  </a:cubicBezTo>
                  <a:cubicBezTo>
                    <a:pt x="5037" y="11264"/>
                    <a:pt x="5072" y="11276"/>
                    <a:pt x="5096" y="11276"/>
                  </a:cubicBezTo>
                  <a:cubicBezTo>
                    <a:pt x="5144" y="11276"/>
                    <a:pt x="5203" y="11252"/>
                    <a:pt x="5239" y="11205"/>
                  </a:cubicBezTo>
                  <a:lnTo>
                    <a:pt x="5989" y="10133"/>
                  </a:lnTo>
                  <a:cubicBezTo>
                    <a:pt x="6108" y="9966"/>
                    <a:pt x="6132" y="9776"/>
                    <a:pt x="6037" y="9597"/>
                  </a:cubicBezTo>
                  <a:lnTo>
                    <a:pt x="5810" y="9145"/>
                  </a:lnTo>
                  <a:lnTo>
                    <a:pt x="6525" y="7776"/>
                  </a:lnTo>
                  <a:lnTo>
                    <a:pt x="7834" y="8192"/>
                  </a:lnTo>
                  <a:cubicBezTo>
                    <a:pt x="7989" y="8240"/>
                    <a:pt x="8120" y="8335"/>
                    <a:pt x="8227" y="8431"/>
                  </a:cubicBezTo>
                  <a:lnTo>
                    <a:pt x="7358" y="9181"/>
                  </a:lnTo>
                  <a:cubicBezTo>
                    <a:pt x="7168" y="9347"/>
                    <a:pt x="7061" y="9585"/>
                    <a:pt x="7061" y="9847"/>
                  </a:cubicBezTo>
                  <a:lnTo>
                    <a:pt x="7061" y="11109"/>
                  </a:lnTo>
                  <a:cubicBezTo>
                    <a:pt x="7061" y="11205"/>
                    <a:pt x="7144" y="11276"/>
                    <a:pt x="7227" y="11276"/>
                  </a:cubicBezTo>
                  <a:cubicBezTo>
                    <a:pt x="7323" y="11276"/>
                    <a:pt x="7394" y="11205"/>
                    <a:pt x="7394" y="11109"/>
                  </a:cubicBezTo>
                  <a:lnTo>
                    <a:pt x="7394" y="9847"/>
                  </a:lnTo>
                  <a:cubicBezTo>
                    <a:pt x="7394" y="9681"/>
                    <a:pt x="7465" y="9538"/>
                    <a:pt x="7584" y="9431"/>
                  </a:cubicBezTo>
                  <a:lnTo>
                    <a:pt x="8418" y="8716"/>
                  </a:lnTo>
                  <a:cubicBezTo>
                    <a:pt x="8466" y="8823"/>
                    <a:pt x="8477" y="8943"/>
                    <a:pt x="8477" y="9062"/>
                  </a:cubicBezTo>
                  <a:lnTo>
                    <a:pt x="8477" y="11109"/>
                  </a:lnTo>
                  <a:cubicBezTo>
                    <a:pt x="8477" y="11205"/>
                    <a:pt x="8549" y="11276"/>
                    <a:pt x="8644" y="11276"/>
                  </a:cubicBezTo>
                  <a:cubicBezTo>
                    <a:pt x="8727" y="11276"/>
                    <a:pt x="8811" y="11205"/>
                    <a:pt x="8811" y="11109"/>
                  </a:cubicBezTo>
                  <a:lnTo>
                    <a:pt x="8811" y="9062"/>
                  </a:lnTo>
                  <a:cubicBezTo>
                    <a:pt x="8823" y="8538"/>
                    <a:pt x="8477" y="8073"/>
                    <a:pt x="7965" y="7919"/>
                  </a:cubicBezTo>
                  <a:lnTo>
                    <a:pt x="6715" y="7526"/>
                  </a:lnTo>
                  <a:lnTo>
                    <a:pt x="7811" y="5418"/>
                  </a:lnTo>
                  <a:cubicBezTo>
                    <a:pt x="7858" y="5311"/>
                    <a:pt x="7858" y="5204"/>
                    <a:pt x="7811" y="5097"/>
                  </a:cubicBezTo>
                  <a:cubicBezTo>
                    <a:pt x="7763" y="5002"/>
                    <a:pt x="7668" y="4942"/>
                    <a:pt x="7561" y="4918"/>
                  </a:cubicBezTo>
                  <a:lnTo>
                    <a:pt x="6811" y="4799"/>
                  </a:lnTo>
                  <a:cubicBezTo>
                    <a:pt x="6822" y="4728"/>
                    <a:pt x="6846" y="4656"/>
                    <a:pt x="6858" y="4597"/>
                  </a:cubicBezTo>
                  <a:lnTo>
                    <a:pt x="6965" y="4597"/>
                  </a:lnTo>
                  <a:cubicBezTo>
                    <a:pt x="7287" y="4597"/>
                    <a:pt x="7561" y="4359"/>
                    <a:pt x="7584" y="4049"/>
                  </a:cubicBezTo>
                  <a:cubicBezTo>
                    <a:pt x="7608" y="3870"/>
                    <a:pt x="7549" y="3704"/>
                    <a:pt x="7442" y="3573"/>
                  </a:cubicBezTo>
                  <a:cubicBezTo>
                    <a:pt x="7382" y="3513"/>
                    <a:pt x="7323" y="3466"/>
                    <a:pt x="7251" y="3418"/>
                  </a:cubicBezTo>
                  <a:lnTo>
                    <a:pt x="7251" y="2287"/>
                  </a:lnTo>
                  <a:cubicBezTo>
                    <a:pt x="7251" y="1025"/>
                    <a:pt x="6215" y="1"/>
                    <a:pt x="49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85" name="Google Shape;10996;p79">
              <a:extLst>
                <a:ext uri="{FF2B5EF4-FFF2-40B4-BE49-F238E27FC236}">
                  <a16:creationId xmlns:a16="http://schemas.microsoft.com/office/drawing/2014/main" id="{93DF2142-8BF1-3584-4BDC-AA8E0FF4601E}"/>
                </a:ext>
              </a:extLst>
            </p:cNvPr>
            <p:cNvSpPr/>
            <p:nvPr/>
          </p:nvSpPr>
          <p:spPr>
            <a:xfrm>
              <a:off x="7248026" y="2111067"/>
              <a:ext cx="78471" cy="36052"/>
            </a:xfrm>
            <a:custGeom>
              <a:avLst/>
              <a:gdLst/>
              <a:ahLst/>
              <a:cxnLst/>
              <a:rect l="l" t="t" r="r" b="b"/>
              <a:pathLst>
                <a:path w="2477" h="1138" extrusionOk="0">
                  <a:moveTo>
                    <a:pt x="619" y="411"/>
                  </a:moveTo>
                  <a:cubicBezTo>
                    <a:pt x="679" y="411"/>
                    <a:pt x="738" y="423"/>
                    <a:pt x="798" y="423"/>
                  </a:cubicBezTo>
                  <a:lnTo>
                    <a:pt x="703" y="602"/>
                  </a:lnTo>
                  <a:lnTo>
                    <a:pt x="619" y="411"/>
                  </a:lnTo>
                  <a:close/>
                  <a:moveTo>
                    <a:pt x="1846" y="411"/>
                  </a:moveTo>
                  <a:lnTo>
                    <a:pt x="1762" y="602"/>
                  </a:lnTo>
                  <a:lnTo>
                    <a:pt x="1667" y="423"/>
                  </a:lnTo>
                  <a:cubicBezTo>
                    <a:pt x="1727" y="423"/>
                    <a:pt x="1786" y="411"/>
                    <a:pt x="1846" y="411"/>
                  </a:cubicBezTo>
                  <a:close/>
                  <a:moveTo>
                    <a:pt x="2310" y="1"/>
                  </a:moveTo>
                  <a:cubicBezTo>
                    <a:pt x="2295" y="1"/>
                    <a:pt x="2279" y="2"/>
                    <a:pt x="2262" y="7"/>
                  </a:cubicBezTo>
                  <a:cubicBezTo>
                    <a:pt x="1965" y="78"/>
                    <a:pt x="1607" y="114"/>
                    <a:pt x="1238" y="114"/>
                  </a:cubicBezTo>
                  <a:cubicBezTo>
                    <a:pt x="869" y="114"/>
                    <a:pt x="524" y="66"/>
                    <a:pt x="214" y="7"/>
                  </a:cubicBezTo>
                  <a:cubicBezTo>
                    <a:pt x="203" y="5"/>
                    <a:pt x="191" y="4"/>
                    <a:pt x="180" y="4"/>
                  </a:cubicBezTo>
                  <a:cubicBezTo>
                    <a:pt x="100" y="4"/>
                    <a:pt x="34" y="42"/>
                    <a:pt x="24" y="126"/>
                  </a:cubicBezTo>
                  <a:cubicBezTo>
                    <a:pt x="0" y="221"/>
                    <a:pt x="48" y="304"/>
                    <a:pt x="143" y="316"/>
                  </a:cubicBezTo>
                  <a:cubicBezTo>
                    <a:pt x="167" y="316"/>
                    <a:pt x="203" y="340"/>
                    <a:pt x="226" y="340"/>
                  </a:cubicBezTo>
                  <a:lnTo>
                    <a:pt x="560" y="1054"/>
                  </a:lnTo>
                  <a:cubicBezTo>
                    <a:pt x="584" y="1114"/>
                    <a:pt x="643" y="1138"/>
                    <a:pt x="703" y="1138"/>
                  </a:cubicBezTo>
                  <a:cubicBezTo>
                    <a:pt x="762" y="1138"/>
                    <a:pt x="822" y="1114"/>
                    <a:pt x="857" y="1054"/>
                  </a:cubicBezTo>
                  <a:lnTo>
                    <a:pt x="1167" y="435"/>
                  </a:lnTo>
                  <a:lnTo>
                    <a:pt x="1310" y="435"/>
                  </a:lnTo>
                  <a:lnTo>
                    <a:pt x="1619" y="1054"/>
                  </a:lnTo>
                  <a:cubicBezTo>
                    <a:pt x="1655" y="1114"/>
                    <a:pt x="1715" y="1138"/>
                    <a:pt x="1774" y="1138"/>
                  </a:cubicBezTo>
                  <a:cubicBezTo>
                    <a:pt x="1834" y="1138"/>
                    <a:pt x="1893" y="1090"/>
                    <a:pt x="1917" y="1054"/>
                  </a:cubicBezTo>
                  <a:lnTo>
                    <a:pt x="2250" y="340"/>
                  </a:lnTo>
                  <a:cubicBezTo>
                    <a:pt x="2274" y="340"/>
                    <a:pt x="2310" y="316"/>
                    <a:pt x="2334" y="316"/>
                  </a:cubicBezTo>
                  <a:cubicBezTo>
                    <a:pt x="2417" y="304"/>
                    <a:pt x="2477" y="221"/>
                    <a:pt x="2465" y="126"/>
                  </a:cubicBezTo>
                  <a:cubicBezTo>
                    <a:pt x="2445" y="47"/>
                    <a:pt x="2384" y="1"/>
                    <a:pt x="2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586" name="Google Shape;10997;p79">
            <a:extLst>
              <a:ext uri="{FF2B5EF4-FFF2-40B4-BE49-F238E27FC236}">
                <a16:creationId xmlns:a16="http://schemas.microsoft.com/office/drawing/2014/main" id="{E2D9079A-1F02-60F9-DF2B-E17D70EABDFC}"/>
              </a:ext>
            </a:extLst>
          </p:cNvPr>
          <p:cNvGrpSpPr/>
          <p:nvPr/>
        </p:nvGrpSpPr>
        <p:grpSpPr>
          <a:xfrm>
            <a:off x="12629514" y="2764003"/>
            <a:ext cx="560610" cy="718186"/>
            <a:chOff x="6697681" y="1968317"/>
            <a:chExt cx="280305" cy="359093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587" name="Google Shape;10998;p79">
              <a:extLst>
                <a:ext uri="{FF2B5EF4-FFF2-40B4-BE49-F238E27FC236}">
                  <a16:creationId xmlns:a16="http://schemas.microsoft.com/office/drawing/2014/main" id="{3F055F7A-EA31-370A-C708-951005790EAF}"/>
                </a:ext>
              </a:extLst>
            </p:cNvPr>
            <p:cNvSpPr/>
            <p:nvPr/>
          </p:nvSpPr>
          <p:spPr>
            <a:xfrm>
              <a:off x="6799152" y="2092408"/>
              <a:ext cx="10613" cy="16252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7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84" y="512"/>
                    <a:pt x="167" y="512"/>
                  </a:cubicBezTo>
                  <a:cubicBezTo>
                    <a:pt x="251" y="512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88" name="Google Shape;10999;p79">
              <a:extLst>
                <a:ext uri="{FF2B5EF4-FFF2-40B4-BE49-F238E27FC236}">
                  <a16:creationId xmlns:a16="http://schemas.microsoft.com/office/drawing/2014/main" id="{5AE05C8B-3332-32E3-134D-859DE346A006}"/>
                </a:ext>
              </a:extLst>
            </p:cNvPr>
            <p:cNvSpPr/>
            <p:nvPr/>
          </p:nvSpPr>
          <p:spPr>
            <a:xfrm>
              <a:off x="6866662" y="2092408"/>
              <a:ext cx="10613" cy="16252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12"/>
                    <a:pt x="168" y="512"/>
                  </a:cubicBezTo>
                  <a:cubicBezTo>
                    <a:pt x="251" y="512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89" name="Google Shape;11000;p79">
              <a:extLst>
                <a:ext uri="{FF2B5EF4-FFF2-40B4-BE49-F238E27FC236}">
                  <a16:creationId xmlns:a16="http://schemas.microsoft.com/office/drawing/2014/main" id="{782E6DA2-18A0-5672-AC74-EB555F0DB704}"/>
                </a:ext>
              </a:extLst>
            </p:cNvPr>
            <p:cNvSpPr/>
            <p:nvPr/>
          </p:nvSpPr>
          <p:spPr>
            <a:xfrm>
              <a:off x="6815372" y="2143032"/>
              <a:ext cx="45302" cy="15777"/>
            </a:xfrm>
            <a:custGeom>
              <a:avLst/>
              <a:gdLst/>
              <a:ahLst/>
              <a:cxnLst/>
              <a:rect l="l" t="t" r="r" b="b"/>
              <a:pathLst>
                <a:path w="1430" h="498" extrusionOk="0">
                  <a:moveTo>
                    <a:pt x="184" y="1"/>
                  </a:moveTo>
                  <a:cubicBezTo>
                    <a:pt x="141" y="1"/>
                    <a:pt x="96" y="16"/>
                    <a:pt x="60" y="45"/>
                  </a:cubicBezTo>
                  <a:cubicBezTo>
                    <a:pt x="1" y="105"/>
                    <a:pt x="1" y="200"/>
                    <a:pt x="60" y="283"/>
                  </a:cubicBezTo>
                  <a:cubicBezTo>
                    <a:pt x="203" y="414"/>
                    <a:pt x="441" y="498"/>
                    <a:pt x="703" y="498"/>
                  </a:cubicBezTo>
                  <a:cubicBezTo>
                    <a:pt x="965" y="498"/>
                    <a:pt x="1203" y="414"/>
                    <a:pt x="1334" y="283"/>
                  </a:cubicBezTo>
                  <a:cubicBezTo>
                    <a:pt x="1429" y="200"/>
                    <a:pt x="1429" y="105"/>
                    <a:pt x="1370" y="45"/>
                  </a:cubicBezTo>
                  <a:cubicBezTo>
                    <a:pt x="1340" y="16"/>
                    <a:pt x="1298" y="1"/>
                    <a:pt x="1255" y="1"/>
                  </a:cubicBezTo>
                  <a:cubicBezTo>
                    <a:pt x="1212" y="1"/>
                    <a:pt x="1167" y="16"/>
                    <a:pt x="1132" y="45"/>
                  </a:cubicBezTo>
                  <a:cubicBezTo>
                    <a:pt x="1072" y="105"/>
                    <a:pt x="917" y="176"/>
                    <a:pt x="715" y="176"/>
                  </a:cubicBezTo>
                  <a:cubicBezTo>
                    <a:pt x="501" y="176"/>
                    <a:pt x="358" y="105"/>
                    <a:pt x="298" y="45"/>
                  </a:cubicBezTo>
                  <a:cubicBezTo>
                    <a:pt x="269" y="16"/>
                    <a:pt x="227" y="1"/>
                    <a:pt x="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90" name="Google Shape;11001;p79">
              <a:extLst>
                <a:ext uri="{FF2B5EF4-FFF2-40B4-BE49-F238E27FC236}">
                  <a16:creationId xmlns:a16="http://schemas.microsoft.com/office/drawing/2014/main" id="{22083AE2-F096-0318-22E3-9310CA61B488}"/>
                </a:ext>
              </a:extLst>
            </p:cNvPr>
            <p:cNvSpPr/>
            <p:nvPr/>
          </p:nvSpPr>
          <p:spPr>
            <a:xfrm>
              <a:off x="6697681" y="1968317"/>
              <a:ext cx="280305" cy="358713"/>
            </a:xfrm>
            <a:custGeom>
              <a:avLst/>
              <a:gdLst/>
              <a:ahLst/>
              <a:cxnLst/>
              <a:rect l="l" t="t" r="r" b="b"/>
              <a:pathLst>
                <a:path w="8848" h="11323" extrusionOk="0">
                  <a:moveTo>
                    <a:pt x="4430" y="345"/>
                  </a:moveTo>
                  <a:cubicBezTo>
                    <a:pt x="4978" y="345"/>
                    <a:pt x="5502" y="512"/>
                    <a:pt x="5918" y="822"/>
                  </a:cubicBezTo>
                  <a:cubicBezTo>
                    <a:pt x="6252" y="1072"/>
                    <a:pt x="6526" y="1417"/>
                    <a:pt x="6668" y="1786"/>
                  </a:cubicBezTo>
                  <a:lnTo>
                    <a:pt x="6371" y="1786"/>
                  </a:lnTo>
                  <a:cubicBezTo>
                    <a:pt x="6287" y="1786"/>
                    <a:pt x="6216" y="1857"/>
                    <a:pt x="6216" y="1953"/>
                  </a:cubicBezTo>
                  <a:cubicBezTo>
                    <a:pt x="6216" y="2048"/>
                    <a:pt x="6287" y="2119"/>
                    <a:pt x="6371" y="2119"/>
                  </a:cubicBezTo>
                  <a:lnTo>
                    <a:pt x="7085" y="2119"/>
                  </a:lnTo>
                  <a:cubicBezTo>
                    <a:pt x="7085" y="2119"/>
                    <a:pt x="7109" y="2119"/>
                    <a:pt x="7109" y="2131"/>
                  </a:cubicBezTo>
                  <a:lnTo>
                    <a:pt x="7109" y="2846"/>
                  </a:lnTo>
                  <a:cubicBezTo>
                    <a:pt x="7109" y="2846"/>
                    <a:pt x="7109" y="2858"/>
                    <a:pt x="7085" y="2858"/>
                  </a:cubicBezTo>
                  <a:lnTo>
                    <a:pt x="1787" y="2858"/>
                  </a:lnTo>
                  <a:cubicBezTo>
                    <a:pt x="1787" y="2858"/>
                    <a:pt x="1775" y="2858"/>
                    <a:pt x="1775" y="2846"/>
                  </a:cubicBezTo>
                  <a:lnTo>
                    <a:pt x="1775" y="2131"/>
                  </a:lnTo>
                  <a:lnTo>
                    <a:pt x="1763" y="2131"/>
                  </a:lnTo>
                  <a:lnTo>
                    <a:pt x="5668" y="2119"/>
                  </a:lnTo>
                  <a:cubicBezTo>
                    <a:pt x="5752" y="2119"/>
                    <a:pt x="5823" y="2048"/>
                    <a:pt x="5823" y="1953"/>
                  </a:cubicBezTo>
                  <a:cubicBezTo>
                    <a:pt x="5823" y="1857"/>
                    <a:pt x="5752" y="1786"/>
                    <a:pt x="5668" y="1786"/>
                  </a:cubicBezTo>
                  <a:lnTo>
                    <a:pt x="2180" y="1786"/>
                  </a:lnTo>
                  <a:cubicBezTo>
                    <a:pt x="2335" y="1417"/>
                    <a:pt x="2585" y="1072"/>
                    <a:pt x="2942" y="822"/>
                  </a:cubicBezTo>
                  <a:cubicBezTo>
                    <a:pt x="3370" y="512"/>
                    <a:pt x="3870" y="345"/>
                    <a:pt x="4430" y="345"/>
                  </a:cubicBezTo>
                  <a:close/>
                  <a:moveTo>
                    <a:pt x="6918" y="3179"/>
                  </a:moveTo>
                  <a:lnTo>
                    <a:pt x="6918" y="3191"/>
                  </a:lnTo>
                  <a:lnTo>
                    <a:pt x="6918" y="3739"/>
                  </a:lnTo>
                  <a:lnTo>
                    <a:pt x="6716" y="3739"/>
                  </a:lnTo>
                  <a:cubicBezTo>
                    <a:pt x="6621" y="3739"/>
                    <a:pt x="6526" y="3643"/>
                    <a:pt x="6526" y="3548"/>
                  </a:cubicBezTo>
                  <a:lnTo>
                    <a:pt x="6526" y="3179"/>
                  </a:lnTo>
                  <a:close/>
                  <a:moveTo>
                    <a:pt x="2335" y="3203"/>
                  </a:moveTo>
                  <a:lnTo>
                    <a:pt x="2335" y="3560"/>
                  </a:lnTo>
                  <a:cubicBezTo>
                    <a:pt x="2335" y="3667"/>
                    <a:pt x="2239" y="3751"/>
                    <a:pt x="2132" y="3751"/>
                  </a:cubicBezTo>
                  <a:lnTo>
                    <a:pt x="1942" y="3751"/>
                  </a:lnTo>
                  <a:lnTo>
                    <a:pt x="1942" y="3203"/>
                  </a:lnTo>
                  <a:close/>
                  <a:moveTo>
                    <a:pt x="6180" y="3179"/>
                  </a:moveTo>
                  <a:lnTo>
                    <a:pt x="6180" y="3548"/>
                  </a:lnTo>
                  <a:cubicBezTo>
                    <a:pt x="6180" y="3834"/>
                    <a:pt x="6418" y="4072"/>
                    <a:pt x="6704" y="4072"/>
                  </a:cubicBezTo>
                  <a:lnTo>
                    <a:pt x="6978" y="4072"/>
                  </a:lnTo>
                  <a:cubicBezTo>
                    <a:pt x="7049" y="4072"/>
                    <a:pt x="7121" y="4096"/>
                    <a:pt x="7180" y="4155"/>
                  </a:cubicBezTo>
                  <a:cubicBezTo>
                    <a:pt x="7240" y="4215"/>
                    <a:pt x="7252" y="4286"/>
                    <a:pt x="7252" y="4370"/>
                  </a:cubicBezTo>
                  <a:cubicBezTo>
                    <a:pt x="7240" y="4501"/>
                    <a:pt x="7109" y="4620"/>
                    <a:pt x="6954" y="4620"/>
                  </a:cubicBezTo>
                  <a:lnTo>
                    <a:pt x="6883" y="4620"/>
                  </a:lnTo>
                  <a:lnTo>
                    <a:pt x="6883" y="4608"/>
                  </a:lnTo>
                  <a:cubicBezTo>
                    <a:pt x="6883" y="4513"/>
                    <a:pt x="6811" y="4441"/>
                    <a:pt x="6716" y="4441"/>
                  </a:cubicBezTo>
                  <a:cubicBezTo>
                    <a:pt x="6633" y="4441"/>
                    <a:pt x="6561" y="4513"/>
                    <a:pt x="6561" y="4608"/>
                  </a:cubicBezTo>
                  <a:cubicBezTo>
                    <a:pt x="6561" y="4810"/>
                    <a:pt x="6526" y="5001"/>
                    <a:pt x="6466" y="5203"/>
                  </a:cubicBezTo>
                  <a:cubicBezTo>
                    <a:pt x="6383" y="4977"/>
                    <a:pt x="6121" y="4798"/>
                    <a:pt x="5847" y="4798"/>
                  </a:cubicBezTo>
                  <a:lnTo>
                    <a:pt x="3013" y="4798"/>
                  </a:lnTo>
                  <a:cubicBezTo>
                    <a:pt x="2727" y="4798"/>
                    <a:pt x="2489" y="4965"/>
                    <a:pt x="2370" y="5203"/>
                  </a:cubicBezTo>
                  <a:cubicBezTo>
                    <a:pt x="2311" y="5001"/>
                    <a:pt x="2287" y="4810"/>
                    <a:pt x="2287" y="4608"/>
                  </a:cubicBezTo>
                  <a:cubicBezTo>
                    <a:pt x="2287" y="4513"/>
                    <a:pt x="2215" y="4441"/>
                    <a:pt x="2120" y="4441"/>
                  </a:cubicBezTo>
                  <a:cubicBezTo>
                    <a:pt x="2037" y="4441"/>
                    <a:pt x="1954" y="4513"/>
                    <a:pt x="1954" y="4608"/>
                  </a:cubicBezTo>
                  <a:lnTo>
                    <a:pt x="1954" y="4620"/>
                  </a:lnTo>
                  <a:lnTo>
                    <a:pt x="1858" y="4620"/>
                  </a:lnTo>
                  <a:cubicBezTo>
                    <a:pt x="1775" y="4620"/>
                    <a:pt x="1704" y="4584"/>
                    <a:pt x="1644" y="4524"/>
                  </a:cubicBezTo>
                  <a:cubicBezTo>
                    <a:pt x="1584" y="4465"/>
                    <a:pt x="1573" y="4394"/>
                    <a:pt x="1573" y="4322"/>
                  </a:cubicBezTo>
                  <a:cubicBezTo>
                    <a:pt x="1584" y="4191"/>
                    <a:pt x="1715" y="4072"/>
                    <a:pt x="1870" y="4072"/>
                  </a:cubicBezTo>
                  <a:lnTo>
                    <a:pt x="2108" y="4072"/>
                  </a:lnTo>
                  <a:cubicBezTo>
                    <a:pt x="2394" y="4072"/>
                    <a:pt x="2632" y="3834"/>
                    <a:pt x="2632" y="3548"/>
                  </a:cubicBezTo>
                  <a:lnTo>
                    <a:pt x="2632" y="3179"/>
                  </a:lnTo>
                  <a:close/>
                  <a:moveTo>
                    <a:pt x="2013" y="5108"/>
                  </a:moveTo>
                  <a:cubicBezTo>
                    <a:pt x="2073" y="5394"/>
                    <a:pt x="2180" y="5656"/>
                    <a:pt x="2335" y="5894"/>
                  </a:cubicBezTo>
                  <a:lnTo>
                    <a:pt x="2335" y="7108"/>
                  </a:lnTo>
                  <a:cubicBezTo>
                    <a:pt x="2335" y="7251"/>
                    <a:pt x="2346" y="7382"/>
                    <a:pt x="2370" y="7537"/>
                  </a:cubicBezTo>
                  <a:lnTo>
                    <a:pt x="1215" y="7846"/>
                  </a:lnTo>
                  <a:cubicBezTo>
                    <a:pt x="1168" y="7727"/>
                    <a:pt x="1120" y="7477"/>
                    <a:pt x="1346" y="7180"/>
                  </a:cubicBezTo>
                  <a:cubicBezTo>
                    <a:pt x="1596" y="6822"/>
                    <a:pt x="1620" y="6584"/>
                    <a:pt x="1620" y="6239"/>
                  </a:cubicBezTo>
                  <a:lnTo>
                    <a:pt x="1620" y="6156"/>
                  </a:lnTo>
                  <a:cubicBezTo>
                    <a:pt x="1632" y="5763"/>
                    <a:pt x="1715" y="5608"/>
                    <a:pt x="1834" y="5429"/>
                  </a:cubicBezTo>
                  <a:cubicBezTo>
                    <a:pt x="1894" y="5346"/>
                    <a:pt x="1954" y="5239"/>
                    <a:pt x="2013" y="5108"/>
                  </a:cubicBezTo>
                  <a:close/>
                  <a:moveTo>
                    <a:pt x="6871" y="5084"/>
                  </a:moveTo>
                  <a:cubicBezTo>
                    <a:pt x="6918" y="5215"/>
                    <a:pt x="6990" y="5322"/>
                    <a:pt x="7049" y="5406"/>
                  </a:cubicBezTo>
                  <a:cubicBezTo>
                    <a:pt x="7168" y="5584"/>
                    <a:pt x="7252" y="5751"/>
                    <a:pt x="7276" y="6120"/>
                  </a:cubicBezTo>
                  <a:lnTo>
                    <a:pt x="7276" y="6215"/>
                  </a:lnTo>
                  <a:cubicBezTo>
                    <a:pt x="7276" y="6549"/>
                    <a:pt x="7288" y="6787"/>
                    <a:pt x="7538" y="7144"/>
                  </a:cubicBezTo>
                  <a:cubicBezTo>
                    <a:pt x="7728" y="7477"/>
                    <a:pt x="7704" y="7727"/>
                    <a:pt x="7657" y="7846"/>
                  </a:cubicBezTo>
                  <a:lnTo>
                    <a:pt x="6514" y="7501"/>
                  </a:lnTo>
                  <a:cubicBezTo>
                    <a:pt x="6537" y="7370"/>
                    <a:pt x="6561" y="7227"/>
                    <a:pt x="6561" y="7072"/>
                  </a:cubicBezTo>
                  <a:lnTo>
                    <a:pt x="6561" y="5870"/>
                  </a:lnTo>
                  <a:cubicBezTo>
                    <a:pt x="6704" y="5632"/>
                    <a:pt x="6811" y="5358"/>
                    <a:pt x="6871" y="5084"/>
                  </a:cubicBezTo>
                  <a:close/>
                  <a:moveTo>
                    <a:pt x="5847" y="5120"/>
                  </a:moveTo>
                  <a:cubicBezTo>
                    <a:pt x="6049" y="5120"/>
                    <a:pt x="6216" y="5286"/>
                    <a:pt x="6216" y="5501"/>
                  </a:cubicBezTo>
                  <a:lnTo>
                    <a:pt x="6216" y="7084"/>
                  </a:lnTo>
                  <a:cubicBezTo>
                    <a:pt x="6216" y="8073"/>
                    <a:pt x="5406" y="8870"/>
                    <a:pt x="4430" y="8870"/>
                  </a:cubicBezTo>
                  <a:cubicBezTo>
                    <a:pt x="3442" y="8870"/>
                    <a:pt x="2644" y="8073"/>
                    <a:pt x="2644" y="7084"/>
                  </a:cubicBezTo>
                  <a:lnTo>
                    <a:pt x="2644" y="5501"/>
                  </a:lnTo>
                  <a:cubicBezTo>
                    <a:pt x="2644" y="5286"/>
                    <a:pt x="2811" y="5120"/>
                    <a:pt x="3013" y="5120"/>
                  </a:cubicBezTo>
                  <a:close/>
                  <a:moveTo>
                    <a:pt x="4442" y="0"/>
                  </a:moveTo>
                  <a:cubicBezTo>
                    <a:pt x="3823" y="0"/>
                    <a:pt x="3239" y="179"/>
                    <a:pt x="2763" y="536"/>
                  </a:cubicBezTo>
                  <a:cubicBezTo>
                    <a:pt x="2335" y="857"/>
                    <a:pt x="2001" y="1286"/>
                    <a:pt x="1858" y="1774"/>
                  </a:cubicBezTo>
                  <a:lnTo>
                    <a:pt x="1799" y="1774"/>
                  </a:lnTo>
                  <a:cubicBezTo>
                    <a:pt x="1596" y="1774"/>
                    <a:pt x="1453" y="1929"/>
                    <a:pt x="1453" y="2119"/>
                  </a:cubicBezTo>
                  <a:lnTo>
                    <a:pt x="1453" y="2834"/>
                  </a:lnTo>
                  <a:cubicBezTo>
                    <a:pt x="1453" y="2965"/>
                    <a:pt x="1525" y="3072"/>
                    <a:pt x="1632" y="3131"/>
                  </a:cubicBezTo>
                  <a:lnTo>
                    <a:pt x="1632" y="3786"/>
                  </a:lnTo>
                  <a:cubicBezTo>
                    <a:pt x="1442" y="3870"/>
                    <a:pt x="1299" y="4048"/>
                    <a:pt x="1275" y="4263"/>
                  </a:cubicBezTo>
                  <a:cubicBezTo>
                    <a:pt x="1263" y="4441"/>
                    <a:pt x="1323" y="4608"/>
                    <a:pt x="1418" y="4739"/>
                  </a:cubicBezTo>
                  <a:cubicBezTo>
                    <a:pt x="1501" y="4822"/>
                    <a:pt x="1620" y="4882"/>
                    <a:pt x="1715" y="4917"/>
                  </a:cubicBezTo>
                  <a:cubicBezTo>
                    <a:pt x="1680" y="5036"/>
                    <a:pt x="1632" y="5120"/>
                    <a:pt x="1561" y="5227"/>
                  </a:cubicBezTo>
                  <a:cubicBezTo>
                    <a:pt x="1442" y="5417"/>
                    <a:pt x="1287" y="5644"/>
                    <a:pt x="1275" y="6120"/>
                  </a:cubicBezTo>
                  <a:lnTo>
                    <a:pt x="1275" y="6227"/>
                  </a:lnTo>
                  <a:cubicBezTo>
                    <a:pt x="1275" y="6549"/>
                    <a:pt x="1263" y="6715"/>
                    <a:pt x="1061" y="6989"/>
                  </a:cubicBezTo>
                  <a:cubicBezTo>
                    <a:pt x="763" y="7382"/>
                    <a:pt x="811" y="7739"/>
                    <a:pt x="882" y="7942"/>
                  </a:cubicBezTo>
                  <a:cubicBezTo>
                    <a:pt x="370" y="8084"/>
                    <a:pt x="1" y="8573"/>
                    <a:pt x="1" y="9108"/>
                  </a:cubicBezTo>
                  <a:lnTo>
                    <a:pt x="1" y="11144"/>
                  </a:lnTo>
                  <a:cubicBezTo>
                    <a:pt x="1" y="11240"/>
                    <a:pt x="84" y="11311"/>
                    <a:pt x="168" y="11311"/>
                  </a:cubicBezTo>
                  <a:cubicBezTo>
                    <a:pt x="263" y="11311"/>
                    <a:pt x="334" y="11240"/>
                    <a:pt x="334" y="11144"/>
                  </a:cubicBezTo>
                  <a:lnTo>
                    <a:pt x="334" y="9108"/>
                  </a:lnTo>
                  <a:cubicBezTo>
                    <a:pt x="334" y="8704"/>
                    <a:pt x="596" y="8370"/>
                    <a:pt x="977" y="8251"/>
                  </a:cubicBezTo>
                  <a:lnTo>
                    <a:pt x="1596" y="8073"/>
                  </a:lnTo>
                  <a:lnTo>
                    <a:pt x="1596" y="11144"/>
                  </a:lnTo>
                  <a:cubicBezTo>
                    <a:pt x="1596" y="11240"/>
                    <a:pt x="1668" y="11311"/>
                    <a:pt x="1763" y="11311"/>
                  </a:cubicBezTo>
                  <a:cubicBezTo>
                    <a:pt x="1846" y="11311"/>
                    <a:pt x="1930" y="11240"/>
                    <a:pt x="1930" y="11144"/>
                  </a:cubicBezTo>
                  <a:lnTo>
                    <a:pt x="1930" y="7977"/>
                  </a:lnTo>
                  <a:lnTo>
                    <a:pt x="2430" y="7834"/>
                  </a:lnTo>
                  <a:cubicBezTo>
                    <a:pt x="2442" y="7858"/>
                    <a:pt x="2466" y="7906"/>
                    <a:pt x="2477" y="7930"/>
                  </a:cubicBezTo>
                  <a:lnTo>
                    <a:pt x="2477" y="11168"/>
                  </a:lnTo>
                  <a:cubicBezTo>
                    <a:pt x="2477" y="11251"/>
                    <a:pt x="2549" y="11323"/>
                    <a:pt x="2644" y="11323"/>
                  </a:cubicBezTo>
                  <a:cubicBezTo>
                    <a:pt x="2727" y="11323"/>
                    <a:pt x="2799" y="11251"/>
                    <a:pt x="2799" y="11168"/>
                  </a:cubicBezTo>
                  <a:lnTo>
                    <a:pt x="2799" y="8465"/>
                  </a:lnTo>
                  <a:cubicBezTo>
                    <a:pt x="3192" y="8918"/>
                    <a:pt x="3775" y="9216"/>
                    <a:pt x="4406" y="9216"/>
                  </a:cubicBezTo>
                  <a:cubicBezTo>
                    <a:pt x="5323" y="9216"/>
                    <a:pt x="6097" y="8644"/>
                    <a:pt x="6395" y="7846"/>
                  </a:cubicBezTo>
                  <a:lnTo>
                    <a:pt x="6895" y="7989"/>
                  </a:lnTo>
                  <a:lnTo>
                    <a:pt x="6895" y="11168"/>
                  </a:lnTo>
                  <a:cubicBezTo>
                    <a:pt x="6895" y="11251"/>
                    <a:pt x="6966" y="11323"/>
                    <a:pt x="7061" y="11323"/>
                  </a:cubicBezTo>
                  <a:cubicBezTo>
                    <a:pt x="7145" y="11323"/>
                    <a:pt x="7228" y="11251"/>
                    <a:pt x="7228" y="11168"/>
                  </a:cubicBezTo>
                  <a:lnTo>
                    <a:pt x="7228" y="8084"/>
                  </a:lnTo>
                  <a:lnTo>
                    <a:pt x="7847" y="8263"/>
                  </a:lnTo>
                  <a:cubicBezTo>
                    <a:pt x="8216" y="8370"/>
                    <a:pt x="8490" y="8727"/>
                    <a:pt x="8490" y="9120"/>
                  </a:cubicBezTo>
                  <a:lnTo>
                    <a:pt x="8490" y="11168"/>
                  </a:lnTo>
                  <a:cubicBezTo>
                    <a:pt x="8490" y="11251"/>
                    <a:pt x="8562" y="11323"/>
                    <a:pt x="8657" y="11323"/>
                  </a:cubicBezTo>
                  <a:cubicBezTo>
                    <a:pt x="8740" y="11323"/>
                    <a:pt x="8812" y="11251"/>
                    <a:pt x="8812" y="11168"/>
                  </a:cubicBezTo>
                  <a:lnTo>
                    <a:pt x="8812" y="9120"/>
                  </a:lnTo>
                  <a:cubicBezTo>
                    <a:pt x="8847" y="8573"/>
                    <a:pt x="8490" y="8096"/>
                    <a:pt x="7966" y="7953"/>
                  </a:cubicBezTo>
                  <a:cubicBezTo>
                    <a:pt x="8026" y="7763"/>
                    <a:pt x="8085" y="7406"/>
                    <a:pt x="7788" y="7001"/>
                  </a:cubicBezTo>
                  <a:cubicBezTo>
                    <a:pt x="7597" y="6727"/>
                    <a:pt x="7597" y="6572"/>
                    <a:pt x="7585" y="6239"/>
                  </a:cubicBezTo>
                  <a:lnTo>
                    <a:pt x="7585" y="6132"/>
                  </a:lnTo>
                  <a:cubicBezTo>
                    <a:pt x="7573" y="5656"/>
                    <a:pt x="7430" y="5441"/>
                    <a:pt x="7299" y="5239"/>
                  </a:cubicBezTo>
                  <a:cubicBezTo>
                    <a:pt x="7240" y="5144"/>
                    <a:pt x="7180" y="5048"/>
                    <a:pt x="7133" y="4929"/>
                  </a:cubicBezTo>
                  <a:cubicBezTo>
                    <a:pt x="7371" y="4870"/>
                    <a:pt x="7573" y="4667"/>
                    <a:pt x="7597" y="4405"/>
                  </a:cubicBezTo>
                  <a:cubicBezTo>
                    <a:pt x="7609" y="4227"/>
                    <a:pt x="7549" y="4072"/>
                    <a:pt x="7442" y="3929"/>
                  </a:cubicBezTo>
                  <a:cubicBezTo>
                    <a:pt x="7383" y="3870"/>
                    <a:pt x="7323" y="3834"/>
                    <a:pt x="7252" y="3786"/>
                  </a:cubicBezTo>
                  <a:lnTo>
                    <a:pt x="7252" y="3131"/>
                  </a:lnTo>
                  <a:cubicBezTo>
                    <a:pt x="7359" y="3072"/>
                    <a:pt x="7430" y="2965"/>
                    <a:pt x="7430" y="2834"/>
                  </a:cubicBezTo>
                  <a:lnTo>
                    <a:pt x="7430" y="2119"/>
                  </a:lnTo>
                  <a:cubicBezTo>
                    <a:pt x="7430" y="1929"/>
                    <a:pt x="7288" y="1774"/>
                    <a:pt x="7097" y="1774"/>
                  </a:cubicBezTo>
                  <a:lnTo>
                    <a:pt x="7026" y="1774"/>
                  </a:lnTo>
                  <a:cubicBezTo>
                    <a:pt x="6871" y="1298"/>
                    <a:pt x="6549" y="857"/>
                    <a:pt x="6121" y="536"/>
                  </a:cubicBezTo>
                  <a:cubicBezTo>
                    <a:pt x="5644" y="179"/>
                    <a:pt x="5049" y="0"/>
                    <a:pt x="4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91" name="Google Shape;11002;p79">
              <a:extLst>
                <a:ext uri="{FF2B5EF4-FFF2-40B4-BE49-F238E27FC236}">
                  <a16:creationId xmlns:a16="http://schemas.microsoft.com/office/drawing/2014/main" id="{DD5C252C-2F21-1490-31E1-5BB2D30E8170}"/>
                </a:ext>
              </a:extLst>
            </p:cNvPr>
            <p:cNvSpPr/>
            <p:nvPr/>
          </p:nvSpPr>
          <p:spPr>
            <a:xfrm>
              <a:off x="6888933" y="2249319"/>
              <a:ext cx="10201" cy="78091"/>
            </a:xfrm>
            <a:custGeom>
              <a:avLst/>
              <a:gdLst/>
              <a:ahLst/>
              <a:cxnLst/>
              <a:rect l="l" t="t" r="r" b="b"/>
              <a:pathLst>
                <a:path w="322" h="2465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lnTo>
                    <a:pt x="0" y="2298"/>
                  </a:lnTo>
                  <a:cubicBezTo>
                    <a:pt x="0" y="2381"/>
                    <a:pt x="72" y="2465"/>
                    <a:pt x="167" y="2465"/>
                  </a:cubicBezTo>
                  <a:cubicBezTo>
                    <a:pt x="250" y="2465"/>
                    <a:pt x="322" y="2381"/>
                    <a:pt x="322" y="2298"/>
                  </a:cubicBezTo>
                  <a:lnTo>
                    <a:pt x="322" y="167"/>
                  </a:lnTo>
                  <a:cubicBezTo>
                    <a:pt x="322" y="84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92" name="Google Shape;11003;p79">
              <a:extLst>
                <a:ext uri="{FF2B5EF4-FFF2-40B4-BE49-F238E27FC236}">
                  <a16:creationId xmlns:a16="http://schemas.microsoft.com/office/drawing/2014/main" id="{83957A4B-C169-4BD8-0EA9-F20D286130F8}"/>
                </a:ext>
              </a:extLst>
            </p:cNvPr>
            <p:cNvSpPr/>
            <p:nvPr/>
          </p:nvSpPr>
          <p:spPr>
            <a:xfrm>
              <a:off x="6793133" y="2075364"/>
              <a:ext cx="22651" cy="13306"/>
            </a:xfrm>
            <a:custGeom>
              <a:avLst/>
              <a:gdLst/>
              <a:ahLst/>
              <a:cxnLst/>
              <a:rect l="l" t="t" r="r" b="b"/>
              <a:pathLst>
                <a:path w="715" h="420" extrusionOk="0">
                  <a:moveTo>
                    <a:pt x="517" y="1"/>
                  </a:moveTo>
                  <a:cubicBezTo>
                    <a:pt x="508" y="1"/>
                    <a:pt x="498" y="1"/>
                    <a:pt x="488" y="2"/>
                  </a:cubicBezTo>
                  <a:lnTo>
                    <a:pt x="131" y="98"/>
                  </a:lnTo>
                  <a:cubicBezTo>
                    <a:pt x="48" y="122"/>
                    <a:pt x="0" y="217"/>
                    <a:pt x="12" y="300"/>
                  </a:cubicBezTo>
                  <a:cubicBezTo>
                    <a:pt x="36" y="372"/>
                    <a:pt x="107" y="419"/>
                    <a:pt x="179" y="419"/>
                  </a:cubicBezTo>
                  <a:lnTo>
                    <a:pt x="226" y="419"/>
                  </a:lnTo>
                  <a:lnTo>
                    <a:pt x="584" y="336"/>
                  </a:lnTo>
                  <a:cubicBezTo>
                    <a:pt x="667" y="300"/>
                    <a:pt x="715" y="217"/>
                    <a:pt x="703" y="122"/>
                  </a:cubicBezTo>
                  <a:cubicBezTo>
                    <a:pt x="671" y="47"/>
                    <a:pt x="600" y="1"/>
                    <a:pt x="5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93" name="Google Shape;11004;p79">
              <a:extLst>
                <a:ext uri="{FF2B5EF4-FFF2-40B4-BE49-F238E27FC236}">
                  <a16:creationId xmlns:a16="http://schemas.microsoft.com/office/drawing/2014/main" id="{80140F91-4DEC-5DCB-475D-81BC1CFDB20E}"/>
                </a:ext>
              </a:extLst>
            </p:cNvPr>
            <p:cNvSpPr/>
            <p:nvPr/>
          </p:nvSpPr>
          <p:spPr>
            <a:xfrm>
              <a:off x="6859502" y="2075649"/>
              <a:ext cx="23792" cy="13401"/>
            </a:xfrm>
            <a:custGeom>
              <a:avLst/>
              <a:gdLst/>
              <a:ahLst/>
              <a:cxnLst/>
              <a:rect l="l" t="t" r="r" b="b"/>
              <a:pathLst>
                <a:path w="751" h="423" extrusionOk="0">
                  <a:moveTo>
                    <a:pt x="201" y="0"/>
                  </a:moveTo>
                  <a:cubicBezTo>
                    <a:pt x="128" y="0"/>
                    <a:pt x="57" y="54"/>
                    <a:pt x="36" y="124"/>
                  </a:cubicBezTo>
                  <a:cubicBezTo>
                    <a:pt x="1" y="220"/>
                    <a:pt x="60" y="303"/>
                    <a:pt x="155" y="339"/>
                  </a:cubicBezTo>
                  <a:lnTo>
                    <a:pt x="513" y="422"/>
                  </a:lnTo>
                  <a:lnTo>
                    <a:pt x="548" y="422"/>
                  </a:lnTo>
                  <a:cubicBezTo>
                    <a:pt x="632" y="422"/>
                    <a:pt x="691" y="386"/>
                    <a:pt x="715" y="303"/>
                  </a:cubicBezTo>
                  <a:cubicBezTo>
                    <a:pt x="751" y="220"/>
                    <a:pt x="691" y="124"/>
                    <a:pt x="596" y="101"/>
                  </a:cubicBezTo>
                  <a:lnTo>
                    <a:pt x="239" y="5"/>
                  </a:lnTo>
                  <a:cubicBezTo>
                    <a:pt x="226" y="2"/>
                    <a:pt x="213" y="0"/>
                    <a:pt x="2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594" name="Google Shape;11005;p79">
            <a:extLst>
              <a:ext uri="{FF2B5EF4-FFF2-40B4-BE49-F238E27FC236}">
                <a16:creationId xmlns:a16="http://schemas.microsoft.com/office/drawing/2014/main" id="{3E014136-619E-E7EC-F5FF-B11ECA2B1141}"/>
              </a:ext>
            </a:extLst>
          </p:cNvPr>
          <p:cNvGrpSpPr/>
          <p:nvPr/>
        </p:nvGrpSpPr>
        <p:grpSpPr>
          <a:xfrm>
            <a:off x="11731830" y="2763242"/>
            <a:ext cx="560546" cy="717488"/>
            <a:chOff x="6248839" y="1967937"/>
            <a:chExt cx="280273" cy="358744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595" name="Google Shape;11006;p79">
              <a:extLst>
                <a:ext uri="{FF2B5EF4-FFF2-40B4-BE49-F238E27FC236}">
                  <a16:creationId xmlns:a16="http://schemas.microsoft.com/office/drawing/2014/main" id="{57489BB4-C744-55B4-CBC6-1D85FCCFD355}"/>
                </a:ext>
              </a:extLst>
            </p:cNvPr>
            <p:cNvSpPr/>
            <p:nvPr/>
          </p:nvSpPr>
          <p:spPr>
            <a:xfrm>
              <a:off x="6383859" y="2316449"/>
              <a:ext cx="10613" cy="10233"/>
            </a:xfrm>
            <a:custGeom>
              <a:avLst/>
              <a:gdLst/>
              <a:ahLst/>
              <a:cxnLst/>
              <a:rect l="l" t="t" r="r" b="b"/>
              <a:pathLst>
                <a:path w="335" h="323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22"/>
                    <a:pt x="168" y="322"/>
                  </a:cubicBezTo>
                  <a:cubicBezTo>
                    <a:pt x="251" y="322"/>
                    <a:pt x="334" y="251"/>
                    <a:pt x="334" y="167"/>
                  </a:cubicBezTo>
                  <a:cubicBezTo>
                    <a:pt x="334" y="72"/>
                    <a:pt x="275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96" name="Google Shape;11007;p79">
              <a:extLst>
                <a:ext uri="{FF2B5EF4-FFF2-40B4-BE49-F238E27FC236}">
                  <a16:creationId xmlns:a16="http://schemas.microsoft.com/office/drawing/2014/main" id="{6A5A937A-CA1A-97FA-6BB8-BA3E57484C50}"/>
                </a:ext>
              </a:extLst>
            </p:cNvPr>
            <p:cNvSpPr/>
            <p:nvPr/>
          </p:nvSpPr>
          <p:spPr>
            <a:xfrm>
              <a:off x="6248839" y="1967937"/>
              <a:ext cx="280273" cy="358364"/>
            </a:xfrm>
            <a:custGeom>
              <a:avLst/>
              <a:gdLst/>
              <a:ahLst/>
              <a:cxnLst/>
              <a:rect l="l" t="t" r="r" b="b"/>
              <a:pathLst>
                <a:path w="8847" h="11312" extrusionOk="0">
                  <a:moveTo>
                    <a:pt x="4001" y="357"/>
                  </a:moveTo>
                  <a:cubicBezTo>
                    <a:pt x="4156" y="357"/>
                    <a:pt x="4311" y="476"/>
                    <a:pt x="4358" y="643"/>
                  </a:cubicBezTo>
                  <a:lnTo>
                    <a:pt x="4430" y="953"/>
                  </a:lnTo>
                  <a:cubicBezTo>
                    <a:pt x="4442" y="1024"/>
                    <a:pt x="4513" y="1072"/>
                    <a:pt x="4596" y="1072"/>
                  </a:cubicBezTo>
                  <a:lnTo>
                    <a:pt x="4632" y="1072"/>
                  </a:lnTo>
                  <a:cubicBezTo>
                    <a:pt x="4727" y="1060"/>
                    <a:pt x="4787" y="953"/>
                    <a:pt x="4751" y="881"/>
                  </a:cubicBezTo>
                  <a:lnTo>
                    <a:pt x="4680" y="560"/>
                  </a:lnTo>
                  <a:cubicBezTo>
                    <a:pt x="4668" y="488"/>
                    <a:pt x="4632" y="429"/>
                    <a:pt x="4596" y="369"/>
                  </a:cubicBezTo>
                  <a:lnTo>
                    <a:pt x="5549" y="369"/>
                  </a:lnTo>
                  <a:cubicBezTo>
                    <a:pt x="5942" y="369"/>
                    <a:pt x="6299" y="643"/>
                    <a:pt x="6406" y="1036"/>
                  </a:cubicBezTo>
                  <a:lnTo>
                    <a:pt x="6656" y="1989"/>
                  </a:lnTo>
                  <a:lnTo>
                    <a:pt x="6001" y="1989"/>
                  </a:lnTo>
                  <a:cubicBezTo>
                    <a:pt x="5918" y="1989"/>
                    <a:pt x="5846" y="2072"/>
                    <a:pt x="5846" y="2155"/>
                  </a:cubicBezTo>
                  <a:cubicBezTo>
                    <a:pt x="5846" y="2250"/>
                    <a:pt x="5918" y="2322"/>
                    <a:pt x="6001" y="2322"/>
                  </a:cubicBezTo>
                  <a:lnTo>
                    <a:pt x="6751" y="2322"/>
                  </a:lnTo>
                  <a:lnTo>
                    <a:pt x="6858" y="2691"/>
                  </a:lnTo>
                  <a:lnTo>
                    <a:pt x="1977" y="2691"/>
                  </a:lnTo>
                  <a:lnTo>
                    <a:pt x="2096" y="2310"/>
                  </a:lnTo>
                  <a:lnTo>
                    <a:pt x="5311" y="2310"/>
                  </a:lnTo>
                  <a:cubicBezTo>
                    <a:pt x="5394" y="2310"/>
                    <a:pt x="5465" y="2239"/>
                    <a:pt x="5465" y="2143"/>
                  </a:cubicBezTo>
                  <a:cubicBezTo>
                    <a:pt x="5465" y="2048"/>
                    <a:pt x="5394" y="1977"/>
                    <a:pt x="5311" y="1977"/>
                  </a:cubicBezTo>
                  <a:lnTo>
                    <a:pt x="2167" y="1977"/>
                  </a:lnTo>
                  <a:lnTo>
                    <a:pt x="2417" y="1024"/>
                  </a:lnTo>
                  <a:cubicBezTo>
                    <a:pt x="2525" y="643"/>
                    <a:pt x="2882" y="357"/>
                    <a:pt x="3287" y="357"/>
                  </a:cubicBezTo>
                  <a:close/>
                  <a:moveTo>
                    <a:pt x="2310" y="3024"/>
                  </a:moveTo>
                  <a:lnTo>
                    <a:pt x="2310" y="3572"/>
                  </a:lnTo>
                  <a:lnTo>
                    <a:pt x="1941" y="3572"/>
                  </a:lnTo>
                  <a:lnTo>
                    <a:pt x="1941" y="3024"/>
                  </a:lnTo>
                  <a:close/>
                  <a:moveTo>
                    <a:pt x="6918" y="3024"/>
                  </a:moveTo>
                  <a:lnTo>
                    <a:pt x="6918" y="3572"/>
                  </a:lnTo>
                  <a:lnTo>
                    <a:pt x="6537" y="3572"/>
                  </a:lnTo>
                  <a:lnTo>
                    <a:pt x="6537" y="3024"/>
                  </a:lnTo>
                  <a:close/>
                  <a:moveTo>
                    <a:pt x="6204" y="3024"/>
                  </a:moveTo>
                  <a:lnTo>
                    <a:pt x="6204" y="3572"/>
                  </a:lnTo>
                  <a:lnTo>
                    <a:pt x="6168" y="3572"/>
                  </a:lnTo>
                  <a:lnTo>
                    <a:pt x="6168" y="3560"/>
                  </a:lnTo>
                  <a:cubicBezTo>
                    <a:pt x="6180" y="3465"/>
                    <a:pt x="6108" y="3393"/>
                    <a:pt x="6025" y="3393"/>
                  </a:cubicBezTo>
                  <a:lnTo>
                    <a:pt x="4787" y="3393"/>
                  </a:lnTo>
                  <a:cubicBezTo>
                    <a:pt x="4692" y="3393"/>
                    <a:pt x="4620" y="3465"/>
                    <a:pt x="4620" y="3560"/>
                  </a:cubicBezTo>
                  <a:lnTo>
                    <a:pt x="4620" y="3608"/>
                  </a:lnTo>
                  <a:cubicBezTo>
                    <a:pt x="4561" y="3572"/>
                    <a:pt x="4501" y="3572"/>
                    <a:pt x="4430" y="3572"/>
                  </a:cubicBezTo>
                  <a:cubicBezTo>
                    <a:pt x="4358" y="3572"/>
                    <a:pt x="4299" y="3584"/>
                    <a:pt x="4239" y="3608"/>
                  </a:cubicBezTo>
                  <a:lnTo>
                    <a:pt x="4239" y="3560"/>
                  </a:lnTo>
                  <a:cubicBezTo>
                    <a:pt x="4239" y="3465"/>
                    <a:pt x="4156" y="3393"/>
                    <a:pt x="4072" y="3393"/>
                  </a:cubicBezTo>
                  <a:lnTo>
                    <a:pt x="2834" y="3393"/>
                  </a:lnTo>
                  <a:cubicBezTo>
                    <a:pt x="2751" y="3393"/>
                    <a:pt x="2667" y="3465"/>
                    <a:pt x="2667" y="3560"/>
                  </a:cubicBezTo>
                  <a:lnTo>
                    <a:pt x="2667" y="3572"/>
                  </a:lnTo>
                  <a:lnTo>
                    <a:pt x="2644" y="3572"/>
                  </a:lnTo>
                  <a:lnTo>
                    <a:pt x="2644" y="3024"/>
                  </a:lnTo>
                  <a:close/>
                  <a:moveTo>
                    <a:pt x="3894" y="3727"/>
                  </a:moveTo>
                  <a:lnTo>
                    <a:pt x="3894" y="4096"/>
                  </a:lnTo>
                  <a:cubicBezTo>
                    <a:pt x="3894" y="4203"/>
                    <a:pt x="3799" y="4286"/>
                    <a:pt x="3703" y="4286"/>
                  </a:cubicBezTo>
                  <a:lnTo>
                    <a:pt x="3168" y="4286"/>
                  </a:lnTo>
                  <a:cubicBezTo>
                    <a:pt x="3060" y="4286"/>
                    <a:pt x="2965" y="4203"/>
                    <a:pt x="2965" y="4096"/>
                  </a:cubicBezTo>
                  <a:lnTo>
                    <a:pt x="2965" y="3727"/>
                  </a:lnTo>
                  <a:lnTo>
                    <a:pt x="3287" y="3727"/>
                  </a:lnTo>
                  <a:lnTo>
                    <a:pt x="3287" y="3739"/>
                  </a:lnTo>
                  <a:lnTo>
                    <a:pt x="3287" y="3917"/>
                  </a:lnTo>
                  <a:cubicBezTo>
                    <a:pt x="3287" y="4001"/>
                    <a:pt x="3358" y="4084"/>
                    <a:pt x="3441" y="4084"/>
                  </a:cubicBezTo>
                  <a:cubicBezTo>
                    <a:pt x="3537" y="4084"/>
                    <a:pt x="3608" y="4001"/>
                    <a:pt x="3608" y="3917"/>
                  </a:cubicBezTo>
                  <a:lnTo>
                    <a:pt x="3608" y="3739"/>
                  </a:lnTo>
                  <a:lnTo>
                    <a:pt x="3608" y="3727"/>
                  </a:lnTo>
                  <a:close/>
                  <a:moveTo>
                    <a:pt x="5858" y="3727"/>
                  </a:moveTo>
                  <a:lnTo>
                    <a:pt x="5858" y="4096"/>
                  </a:lnTo>
                  <a:cubicBezTo>
                    <a:pt x="5858" y="4203"/>
                    <a:pt x="5763" y="4286"/>
                    <a:pt x="5668" y="4286"/>
                  </a:cubicBezTo>
                  <a:lnTo>
                    <a:pt x="5132" y="4286"/>
                  </a:lnTo>
                  <a:cubicBezTo>
                    <a:pt x="5025" y="4286"/>
                    <a:pt x="4930" y="4203"/>
                    <a:pt x="4930" y="4096"/>
                  </a:cubicBezTo>
                  <a:lnTo>
                    <a:pt x="4930" y="3727"/>
                  </a:lnTo>
                  <a:lnTo>
                    <a:pt x="5215" y="3727"/>
                  </a:lnTo>
                  <a:lnTo>
                    <a:pt x="5215" y="3739"/>
                  </a:lnTo>
                  <a:lnTo>
                    <a:pt x="5215" y="3917"/>
                  </a:lnTo>
                  <a:cubicBezTo>
                    <a:pt x="5227" y="4001"/>
                    <a:pt x="5311" y="4084"/>
                    <a:pt x="5406" y="4084"/>
                  </a:cubicBezTo>
                  <a:cubicBezTo>
                    <a:pt x="5501" y="4084"/>
                    <a:pt x="5573" y="4001"/>
                    <a:pt x="5573" y="3917"/>
                  </a:cubicBezTo>
                  <a:lnTo>
                    <a:pt x="5573" y="3739"/>
                  </a:lnTo>
                  <a:lnTo>
                    <a:pt x="5573" y="3727"/>
                  </a:lnTo>
                  <a:close/>
                  <a:moveTo>
                    <a:pt x="7013" y="3917"/>
                  </a:moveTo>
                  <a:cubicBezTo>
                    <a:pt x="7085" y="3917"/>
                    <a:pt x="7168" y="3941"/>
                    <a:pt x="7228" y="4001"/>
                  </a:cubicBezTo>
                  <a:cubicBezTo>
                    <a:pt x="7287" y="4060"/>
                    <a:pt x="7299" y="4144"/>
                    <a:pt x="7299" y="4215"/>
                  </a:cubicBezTo>
                  <a:cubicBezTo>
                    <a:pt x="7287" y="4346"/>
                    <a:pt x="7144" y="4465"/>
                    <a:pt x="7001" y="4465"/>
                  </a:cubicBezTo>
                  <a:lnTo>
                    <a:pt x="6930" y="4465"/>
                  </a:lnTo>
                  <a:lnTo>
                    <a:pt x="6930" y="4453"/>
                  </a:lnTo>
                  <a:cubicBezTo>
                    <a:pt x="6930" y="4358"/>
                    <a:pt x="6847" y="4286"/>
                    <a:pt x="6763" y="4286"/>
                  </a:cubicBezTo>
                  <a:cubicBezTo>
                    <a:pt x="6680" y="4286"/>
                    <a:pt x="6597" y="4358"/>
                    <a:pt x="6597" y="4453"/>
                  </a:cubicBezTo>
                  <a:lnTo>
                    <a:pt x="6597" y="4536"/>
                  </a:lnTo>
                  <a:cubicBezTo>
                    <a:pt x="6156" y="4858"/>
                    <a:pt x="5608" y="4941"/>
                    <a:pt x="5418" y="4953"/>
                  </a:cubicBezTo>
                  <a:cubicBezTo>
                    <a:pt x="5311" y="4870"/>
                    <a:pt x="5156" y="4810"/>
                    <a:pt x="4989" y="4810"/>
                  </a:cubicBezTo>
                  <a:lnTo>
                    <a:pt x="3930" y="4810"/>
                  </a:lnTo>
                  <a:cubicBezTo>
                    <a:pt x="3775" y="4810"/>
                    <a:pt x="3620" y="4870"/>
                    <a:pt x="3501" y="4953"/>
                  </a:cubicBezTo>
                  <a:cubicBezTo>
                    <a:pt x="3334" y="4941"/>
                    <a:pt x="2775" y="4858"/>
                    <a:pt x="2322" y="4536"/>
                  </a:cubicBezTo>
                  <a:lnTo>
                    <a:pt x="2322" y="4453"/>
                  </a:lnTo>
                  <a:cubicBezTo>
                    <a:pt x="2298" y="4358"/>
                    <a:pt x="2227" y="4286"/>
                    <a:pt x="2132" y="4286"/>
                  </a:cubicBezTo>
                  <a:cubicBezTo>
                    <a:pt x="2048" y="4286"/>
                    <a:pt x="1977" y="4358"/>
                    <a:pt x="1977" y="4453"/>
                  </a:cubicBezTo>
                  <a:lnTo>
                    <a:pt x="1977" y="4465"/>
                  </a:lnTo>
                  <a:lnTo>
                    <a:pt x="1870" y="4465"/>
                  </a:lnTo>
                  <a:cubicBezTo>
                    <a:pt x="1798" y="4465"/>
                    <a:pt x="1715" y="4441"/>
                    <a:pt x="1655" y="4382"/>
                  </a:cubicBezTo>
                  <a:cubicBezTo>
                    <a:pt x="1596" y="4322"/>
                    <a:pt x="1584" y="4239"/>
                    <a:pt x="1584" y="4167"/>
                  </a:cubicBezTo>
                  <a:cubicBezTo>
                    <a:pt x="1596" y="4036"/>
                    <a:pt x="1739" y="3917"/>
                    <a:pt x="1882" y="3917"/>
                  </a:cubicBezTo>
                  <a:lnTo>
                    <a:pt x="2667" y="3917"/>
                  </a:lnTo>
                  <a:lnTo>
                    <a:pt x="2667" y="4108"/>
                  </a:lnTo>
                  <a:cubicBezTo>
                    <a:pt x="2667" y="4394"/>
                    <a:pt x="2906" y="4632"/>
                    <a:pt x="3191" y="4632"/>
                  </a:cubicBezTo>
                  <a:lnTo>
                    <a:pt x="3727" y="4632"/>
                  </a:lnTo>
                  <a:cubicBezTo>
                    <a:pt x="4013" y="4632"/>
                    <a:pt x="4251" y="4394"/>
                    <a:pt x="4251" y="4108"/>
                  </a:cubicBezTo>
                  <a:cubicBezTo>
                    <a:pt x="4251" y="4001"/>
                    <a:pt x="4334" y="3917"/>
                    <a:pt x="4442" y="3917"/>
                  </a:cubicBezTo>
                  <a:cubicBezTo>
                    <a:pt x="4549" y="3917"/>
                    <a:pt x="4632" y="4001"/>
                    <a:pt x="4632" y="4108"/>
                  </a:cubicBezTo>
                  <a:cubicBezTo>
                    <a:pt x="4632" y="4394"/>
                    <a:pt x="4870" y="4632"/>
                    <a:pt x="5156" y="4632"/>
                  </a:cubicBezTo>
                  <a:lnTo>
                    <a:pt x="5692" y="4632"/>
                  </a:lnTo>
                  <a:cubicBezTo>
                    <a:pt x="5977" y="4632"/>
                    <a:pt x="6216" y="4394"/>
                    <a:pt x="6216" y="4108"/>
                  </a:cubicBezTo>
                  <a:lnTo>
                    <a:pt x="6216" y="3917"/>
                  </a:lnTo>
                  <a:close/>
                  <a:moveTo>
                    <a:pt x="4215" y="5132"/>
                  </a:moveTo>
                  <a:cubicBezTo>
                    <a:pt x="4156" y="5251"/>
                    <a:pt x="4037" y="5334"/>
                    <a:pt x="3894" y="5334"/>
                  </a:cubicBezTo>
                  <a:lnTo>
                    <a:pt x="3560" y="5334"/>
                  </a:lnTo>
                  <a:cubicBezTo>
                    <a:pt x="3620" y="5215"/>
                    <a:pt x="3739" y="5132"/>
                    <a:pt x="3894" y="5132"/>
                  </a:cubicBezTo>
                  <a:close/>
                  <a:moveTo>
                    <a:pt x="5006" y="5152"/>
                  </a:moveTo>
                  <a:cubicBezTo>
                    <a:pt x="5123" y="5152"/>
                    <a:pt x="5234" y="5239"/>
                    <a:pt x="5287" y="5346"/>
                  </a:cubicBezTo>
                  <a:lnTo>
                    <a:pt x="4965" y="5346"/>
                  </a:lnTo>
                  <a:cubicBezTo>
                    <a:pt x="4811" y="5346"/>
                    <a:pt x="4692" y="5275"/>
                    <a:pt x="4632" y="5156"/>
                  </a:cubicBezTo>
                  <a:lnTo>
                    <a:pt x="4965" y="5156"/>
                  </a:lnTo>
                  <a:cubicBezTo>
                    <a:pt x="4979" y="5153"/>
                    <a:pt x="4993" y="5152"/>
                    <a:pt x="5006" y="5152"/>
                  </a:cubicBezTo>
                  <a:close/>
                  <a:moveTo>
                    <a:pt x="6549" y="4941"/>
                  </a:moveTo>
                  <a:lnTo>
                    <a:pt x="6549" y="4941"/>
                  </a:lnTo>
                  <a:cubicBezTo>
                    <a:pt x="6406" y="5965"/>
                    <a:pt x="5513" y="6763"/>
                    <a:pt x="4442" y="6763"/>
                  </a:cubicBezTo>
                  <a:cubicBezTo>
                    <a:pt x="3370" y="6763"/>
                    <a:pt x="2477" y="5965"/>
                    <a:pt x="2334" y="4941"/>
                  </a:cubicBezTo>
                  <a:lnTo>
                    <a:pt x="2334" y="4941"/>
                  </a:lnTo>
                  <a:cubicBezTo>
                    <a:pt x="2667" y="5132"/>
                    <a:pt x="3025" y="5227"/>
                    <a:pt x="3251" y="5251"/>
                  </a:cubicBezTo>
                  <a:cubicBezTo>
                    <a:pt x="3227" y="5334"/>
                    <a:pt x="3203" y="5418"/>
                    <a:pt x="3203" y="5489"/>
                  </a:cubicBezTo>
                  <a:cubicBezTo>
                    <a:pt x="3203" y="5584"/>
                    <a:pt x="3287" y="5656"/>
                    <a:pt x="3370" y="5656"/>
                  </a:cubicBezTo>
                  <a:lnTo>
                    <a:pt x="3906" y="5656"/>
                  </a:lnTo>
                  <a:cubicBezTo>
                    <a:pt x="4120" y="5656"/>
                    <a:pt x="4311" y="5572"/>
                    <a:pt x="4442" y="5406"/>
                  </a:cubicBezTo>
                  <a:cubicBezTo>
                    <a:pt x="4572" y="5549"/>
                    <a:pt x="4751" y="5656"/>
                    <a:pt x="4977" y="5656"/>
                  </a:cubicBezTo>
                  <a:lnTo>
                    <a:pt x="5513" y="5656"/>
                  </a:lnTo>
                  <a:cubicBezTo>
                    <a:pt x="5596" y="5656"/>
                    <a:pt x="5680" y="5584"/>
                    <a:pt x="5680" y="5489"/>
                  </a:cubicBezTo>
                  <a:cubicBezTo>
                    <a:pt x="5680" y="5406"/>
                    <a:pt x="5656" y="5334"/>
                    <a:pt x="5632" y="5251"/>
                  </a:cubicBezTo>
                  <a:cubicBezTo>
                    <a:pt x="5858" y="5215"/>
                    <a:pt x="6216" y="5120"/>
                    <a:pt x="6549" y="4941"/>
                  </a:cubicBezTo>
                  <a:close/>
                  <a:moveTo>
                    <a:pt x="5501" y="6846"/>
                  </a:moveTo>
                  <a:lnTo>
                    <a:pt x="5501" y="7203"/>
                  </a:lnTo>
                  <a:lnTo>
                    <a:pt x="4430" y="7799"/>
                  </a:lnTo>
                  <a:lnTo>
                    <a:pt x="3358" y="7203"/>
                  </a:lnTo>
                  <a:lnTo>
                    <a:pt x="3358" y="6846"/>
                  </a:lnTo>
                  <a:cubicBezTo>
                    <a:pt x="3680" y="7013"/>
                    <a:pt x="4037" y="7096"/>
                    <a:pt x="4430" y="7096"/>
                  </a:cubicBezTo>
                  <a:cubicBezTo>
                    <a:pt x="4811" y="7096"/>
                    <a:pt x="5168" y="7013"/>
                    <a:pt x="5501" y="6846"/>
                  </a:cubicBezTo>
                  <a:close/>
                  <a:moveTo>
                    <a:pt x="5954" y="7323"/>
                  </a:moveTo>
                  <a:lnTo>
                    <a:pt x="6168" y="7751"/>
                  </a:lnTo>
                  <a:lnTo>
                    <a:pt x="5311" y="8501"/>
                  </a:lnTo>
                  <a:cubicBezTo>
                    <a:pt x="5263" y="8525"/>
                    <a:pt x="5215" y="8549"/>
                    <a:pt x="5168" y="8549"/>
                  </a:cubicBezTo>
                  <a:cubicBezTo>
                    <a:pt x="5132" y="8549"/>
                    <a:pt x="5073" y="8513"/>
                    <a:pt x="5037" y="8466"/>
                  </a:cubicBezTo>
                  <a:lnTo>
                    <a:pt x="4680" y="8025"/>
                  </a:lnTo>
                  <a:lnTo>
                    <a:pt x="5942" y="7323"/>
                  </a:lnTo>
                  <a:close/>
                  <a:moveTo>
                    <a:pt x="2906" y="7334"/>
                  </a:moveTo>
                  <a:lnTo>
                    <a:pt x="4180" y="8037"/>
                  </a:lnTo>
                  <a:lnTo>
                    <a:pt x="3822" y="8489"/>
                  </a:lnTo>
                  <a:cubicBezTo>
                    <a:pt x="3787" y="8525"/>
                    <a:pt x="3739" y="8549"/>
                    <a:pt x="3680" y="8561"/>
                  </a:cubicBezTo>
                  <a:cubicBezTo>
                    <a:pt x="3644" y="8561"/>
                    <a:pt x="3584" y="8549"/>
                    <a:pt x="3549" y="8513"/>
                  </a:cubicBezTo>
                  <a:lnTo>
                    <a:pt x="2691" y="7775"/>
                  </a:lnTo>
                  <a:lnTo>
                    <a:pt x="2894" y="7334"/>
                  </a:lnTo>
                  <a:close/>
                  <a:moveTo>
                    <a:pt x="3299" y="0"/>
                  </a:moveTo>
                  <a:cubicBezTo>
                    <a:pt x="2739" y="0"/>
                    <a:pt x="2251" y="369"/>
                    <a:pt x="2108" y="905"/>
                  </a:cubicBezTo>
                  <a:lnTo>
                    <a:pt x="1644" y="2655"/>
                  </a:lnTo>
                  <a:lnTo>
                    <a:pt x="1060" y="2655"/>
                  </a:lnTo>
                  <a:cubicBezTo>
                    <a:pt x="977" y="2655"/>
                    <a:pt x="893" y="2727"/>
                    <a:pt x="893" y="2810"/>
                  </a:cubicBezTo>
                  <a:cubicBezTo>
                    <a:pt x="893" y="2905"/>
                    <a:pt x="977" y="2977"/>
                    <a:pt x="1060" y="2977"/>
                  </a:cubicBezTo>
                  <a:lnTo>
                    <a:pt x="1596" y="2977"/>
                  </a:lnTo>
                  <a:lnTo>
                    <a:pt x="1596" y="3584"/>
                  </a:lnTo>
                  <a:cubicBezTo>
                    <a:pt x="1405" y="3679"/>
                    <a:pt x="1274" y="3858"/>
                    <a:pt x="1239" y="4060"/>
                  </a:cubicBezTo>
                  <a:cubicBezTo>
                    <a:pt x="1227" y="4239"/>
                    <a:pt x="1286" y="4406"/>
                    <a:pt x="1394" y="4536"/>
                  </a:cubicBezTo>
                  <a:cubicBezTo>
                    <a:pt x="1513" y="4679"/>
                    <a:pt x="1667" y="4739"/>
                    <a:pt x="1834" y="4739"/>
                  </a:cubicBezTo>
                  <a:lnTo>
                    <a:pt x="1941" y="4739"/>
                  </a:lnTo>
                  <a:cubicBezTo>
                    <a:pt x="1989" y="5513"/>
                    <a:pt x="2406" y="6180"/>
                    <a:pt x="3001" y="6596"/>
                  </a:cubicBezTo>
                  <a:lnTo>
                    <a:pt x="3001" y="6965"/>
                  </a:lnTo>
                  <a:cubicBezTo>
                    <a:pt x="2959" y="6953"/>
                    <a:pt x="2920" y="6947"/>
                    <a:pt x="2885" y="6947"/>
                  </a:cubicBezTo>
                  <a:cubicBezTo>
                    <a:pt x="2849" y="6947"/>
                    <a:pt x="2816" y="6953"/>
                    <a:pt x="2787" y="6965"/>
                  </a:cubicBezTo>
                  <a:cubicBezTo>
                    <a:pt x="2703" y="7001"/>
                    <a:pt x="2620" y="7061"/>
                    <a:pt x="2584" y="7144"/>
                  </a:cubicBezTo>
                  <a:lnTo>
                    <a:pt x="2322" y="7668"/>
                  </a:lnTo>
                  <a:lnTo>
                    <a:pt x="882" y="8096"/>
                  </a:lnTo>
                  <a:cubicBezTo>
                    <a:pt x="358" y="8251"/>
                    <a:pt x="0" y="8739"/>
                    <a:pt x="0" y="9275"/>
                  </a:cubicBezTo>
                  <a:lnTo>
                    <a:pt x="0" y="11133"/>
                  </a:lnTo>
                  <a:cubicBezTo>
                    <a:pt x="0" y="11228"/>
                    <a:pt x="84" y="11299"/>
                    <a:pt x="167" y="11299"/>
                  </a:cubicBezTo>
                  <a:cubicBezTo>
                    <a:pt x="262" y="11299"/>
                    <a:pt x="334" y="11228"/>
                    <a:pt x="334" y="11133"/>
                  </a:cubicBezTo>
                  <a:lnTo>
                    <a:pt x="334" y="9275"/>
                  </a:lnTo>
                  <a:cubicBezTo>
                    <a:pt x="334" y="8870"/>
                    <a:pt x="596" y="8525"/>
                    <a:pt x="977" y="8406"/>
                  </a:cubicBezTo>
                  <a:lnTo>
                    <a:pt x="1596" y="8227"/>
                  </a:lnTo>
                  <a:lnTo>
                    <a:pt x="1596" y="11133"/>
                  </a:lnTo>
                  <a:cubicBezTo>
                    <a:pt x="1596" y="11228"/>
                    <a:pt x="1667" y="11299"/>
                    <a:pt x="1763" y="11299"/>
                  </a:cubicBezTo>
                  <a:cubicBezTo>
                    <a:pt x="1846" y="11299"/>
                    <a:pt x="1929" y="11228"/>
                    <a:pt x="1929" y="11133"/>
                  </a:cubicBezTo>
                  <a:lnTo>
                    <a:pt x="1929" y="8144"/>
                  </a:lnTo>
                  <a:lnTo>
                    <a:pt x="2298" y="8037"/>
                  </a:lnTo>
                  <a:lnTo>
                    <a:pt x="2298" y="11144"/>
                  </a:lnTo>
                  <a:cubicBezTo>
                    <a:pt x="2298" y="11240"/>
                    <a:pt x="2370" y="11311"/>
                    <a:pt x="2465" y="11311"/>
                  </a:cubicBezTo>
                  <a:cubicBezTo>
                    <a:pt x="2548" y="11311"/>
                    <a:pt x="2620" y="11240"/>
                    <a:pt x="2620" y="11144"/>
                  </a:cubicBezTo>
                  <a:lnTo>
                    <a:pt x="2620" y="8144"/>
                  </a:lnTo>
                  <a:lnTo>
                    <a:pt x="3310" y="8739"/>
                  </a:lnTo>
                  <a:cubicBezTo>
                    <a:pt x="3394" y="8811"/>
                    <a:pt x="3513" y="8858"/>
                    <a:pt x="3656" y="8858"/>
                  </a:cubicBezTo>
                  <a:lnTo>
                    <a:pt x="3691" y="8858"/>
                  </a:lnTo>
                  <a:cubicBezTo>
                    <a:pt x="3846" y="8847"/>
                    <a:pt x="3965" y="8787"/>
                    <a:pt x="4049" y="8668"/>
                  </a:cubicBezTo>
                  <a:lnTo>
                    <a:pt x="4394" y="8227"/>
                  </a:lnTo>
                  <a:lnTo>
                    <a:pt x="4739" y="8668"/>
                  </a:lnTo>
                  <a:cubicBezTo>
                    <a:pt x="4823" y="8763"/>
                    <a:pt x="4942" y="8847"/>
                    <a:pt x="5096" y="8858"/>
                  </a:cubicBezTo>
                  <a:lnTo>
                    <a:pt x="5144" y="8858"/>
                  </a:lnTo>
                  <a:cubicBezTo>
                    <a:pt x="5263" y="8858"/>
                    <a:pt x="5382" y="8811"/>
                    <a:pt x="5477" y="8739"/>
                  </a:cubicBezTo>
                  <a:lnTo>
                    <a:pt x="6347" y="7989"/>
                  </a:lnTo>
                  <a:lnTo>
                    <a:pt x="6882" y="8144"/>
                  </a:lnTo>
                  <a:lnTo>
                    <a:pt x="6882" y="11133"/>
                  </a:lnTo>
                  <a:cubicBezTo>
                    <a:pt x="6882" y="11228"/>
                    <a:pt x="6954" y="11299"/>
                    <a:pt x="7049" y="11299"/>
                  </a:cubicBezTo>
                  <a:cubicBezTo>
                    <a:pt x="7132" y="11299"/>
                    <a:pt x="7204" y="11228"/>
                    <a:pt x="7204" y="11133"/>
                  </a:cubicBezTo>
                  <a:lnTo>
                    <a:pt x="7204" y="8227"/>
                  </a:lnTo>
                  <a:lnTo>
                    <a:pt x="7835" y="8406"/>
                  </a:lnTo>
                  <a:cubicBezTo>
                    <a:pt x="8204" y="8513"/>
                    <a:pt x="8478" y="8870"/>
                    <a:pt x="8478" y="9275"/>
                  </a:cubicBezTo>
                  <a:lnTo>
                    <a:pt x="8478" y="11133"/>
                  </a:lnTo>
                  <a:cubicBezTo>
                    <a:pt x="8478" y="11228"/>
                    <a:pt x="8549" y="11299"/>
                    <a:pt x="8633" y="11299"/>
                  </a:cubicBezTo>
                  <a:cubicBezTo>
                    <a:pt x="8728" y="11299"/>
                    <a:pt x="8799" y="11228"/>
                    <a:pt x="8799" y="11133"/>
                  </a:cubicBezTo>
                  <a:lnTo>
                    <a:pt x="8799" y="9275"/>
                  </a:lnTo>
                  <a:cubicBezTo>
                    <a:pt x="8847" y="8763"/>
                    <a:pt x="8478" y="8287"/>
                    <a:pt x="7954" y="8132"/>
                  </a:cubicBezTo>
                  <a:lnTo>
                    <a:pt x="6513" y="7692"/>
                  </a:lnTo>
                  <a:lnTo>
                    <a:pt x="6263" y="7180"/>
                  </a:lnTo>
                  <a:cubicBezTo>
                    <a:pt x="6216" y="7084"/>
                    <a:pt x="6144" y="7025"/>
                    <a:pt x="6049" y="7001"/>
                  </a:cubicBezTo>
                  <a:cubicBezTo>
                    <a:pt x="6013" y="6989"/>
                    <a:pt x="5977" y="6983"/>
                    <a:pt x="5942" y="6983"/>
                  </a:cubicBezTo>
                  <a:cubicBezTo>
                    <a:pt x="5906" y="6983"/>
                    <a:pt x="5870" y="6989"/>
                    <a:pt x="5835" y="7001"/>
                  </a:cubicBezTo>
                  <a:lnTo>
                    <a:pt x="5835" y="6620"/>
                  </a:lnTo>
                  <a:cubicBezTo>
                    <a:pt x="6430" y="6203"/>
                    <a:pt x="6835" y="5537"/>
                    <a:pt x="6894" y="4763"/>
                  </a:cubicBezTo>
                  <a:lnTo>
                    <a:pt x="6966" y="4763"/>
                  </a:lnTo>
                  <a:cubicBezTo>
                    <a:pt x="7299" y="4763"/>
                    <a:pt x="7561" y="4525"/>
                    <a:pt x="7597" y="4215"/>
                  </a:cubicBezTo>
                  <a:cubicBezTo>
                    <a:pt x="7609" y="4036"/>
                    <a:pt x="7549" y="3870"/>
                    <a:pt x="7442" y="3739"/>
                  </a:cubicBezTo>
                  <a:cubicBezTo>
                    <a:pt x="7382" y="3679"/>
                    <a:pt x="7323" y="3632"/>
                    <a:pt x="7251" y="3584"/>
                  </a:cubicBezTo>
                  <a:lnTo>
                    <a:pt x="7251" y="2977"/>
                  </a:lnTo>
                  <a:lnTo>
                    <a:pt x="7787" y="2977"/>
                  </a:lnTo>
                  <a:cubicBezTo>
                    <a:pt x="7882" y="2977"/>
                    <a:pt x="7954" y="2905"/>
                    <a:pt x="7954" y="2810"/>
                  </a:cubicBezTo>
                  <a:cubicBezTo>
                    <a:pt x="7954" y="2727"/>
                    <a:pt x="7882" y="2655"/>
                    <a:pt x="7787" y="2655"/>
                  </a:cubicBezTo>
                  <a:lnTo>
                    <a:pt x="7204" y="2655"/>
                  </a:lnTo>
                  <a:lnTo>
                    <a:pt x="6751" y="905"/>
                  </a:lnTo>
                  <a:cubicBezTo>
                    <a:pt x="6597" y="369"/>
                    <a:pt x="6120" y="0"/>
                    <a:pt x="55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97" name="Google Shape;11008;p79">
              <a:extLst>
                <a:ext uri="{FF2B5EF4-FFF2-40B4-BE49-F238E27FC236}">
                  <a16:creationId xmlns:a16="http://schemas.microsoft.com/office/drawing/2014/main" id="{12E5DAA6-9477-0B2F-3F50-62529DD69B59}"/>
                </a:ext>
              </a:extLst>
            </p:cNvPr>
            <p:cNvSpPr/>
            <p:nvPr/>
          </p:nvSpPr>
          <p:spPr>
            <a:xfrm>
              <a:off x="6445730" y="2238009"/>
              <a:ext cx="10201" cy="88672"/>
            </a:xfrm>
            <a:custGeom>
              <a:avLst/>
              <a:gdLst/>
              <a:ahLst/>
              <a:cxnLst/>
              <a:rect l="l" t="t" r="r" b="b"/>
              <a:pathLst>
                <a:path w="322" h="2799" extrusionOk="0">
                  <a:moveTo>
                    <a:pt x="167" y="0"/>
                  </a:moveTo>
                  <a:cubicBezTo>
                    <a:pt x="72" y="0"/>
                    <a:pt x="1" y="83"/>
                    <a:pt x="1" y="167"/>
                  </a:cubicBezTo>
                  <a:lnTo>
                    <a:pt x="1" y="2643"/>
                  </a:lnTo>
                  <a:cubicBezTo>
                    <a:pt x="1" y="2727"/>
                    <a:pt x="72" y="2798"/>
                    <a:pt x="167" y="2798"/>
                  </a:cubicBezTo>
                  <a:cubicBezTo>
                    <a:pt x="251" y="2798"/>
                    <a:pt x="322" y="2727"/>
                    <a:pt x="322" y="2643"/>
                  </a:cubicBezTo>
                  <a:lnTo>
                    <a:pt x="322" y="167"/>
                  </a:lnTo>
                  <a:cubicBezTo>
                    <a:pt x="322" y="83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98" name="Google Shape;11009;p79">
              <a:extLst>
                <a:ext uri="{FF2B5EF4-FFF2-40B4-BE49-F238E27FC236}">
                  <a16:creationId xmlns:a16="http://schemas.microsoft.com/office/drawing/2014/main" id="{4C84C9A4-FB1B-2EF6-348C-DE1554824F08}"/>
                </a:ext>
              </a:extLst>
            </p:cNvPr>
            <p:cNvSpPr/>
            <p:nvPr/>
          </p:nvSpPr>
          <p:spPr>
            <a:xfrm>
              <a:off x="6383859" y="2249319"/>
              <a:ext cx="10613" cy="10581"/>
            </a:xfrm>
            <a:custGeom>
              <a:avLst/>
              <a:gdLst/>
              <a:ahLst/>
              <a:cxnLst/>
              <a:rect l="l" t="t" r="r" b="b"/>
              <a:pathLst>
                <a:path w="335" h="334" extrusionOk="0">
                  <a:moveTo>
                    <a:pt x="168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68" y="334"/>
                  </a:cubicBezTo>
                  <a:cubicBezTo>
                    <a:pt x="251" y="334"/>
                    <a:pt x="334" y="262"/>
                    <a:pt x="334" y="167"/>
                  </a:cubicBezTo>
                  <a:cubicBezTo>
                    <a:pt x="334" y="84"/>
                    <a:pt x="275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599" name="Google Shape;11010;p79">
              <a:extLst>
                <a:ext uri="{FF2B5EF4-FFF2-40B4-BE49-F238E27FC236}">
                  <a16:creationId xmlns:a16="http://schemas.microsoft.com/office/drawing/2014/main" id="{C8A18641-D3E9-29D0-1486-A6BBDA3E4323}"/>
                </a:ext>
              </a:extLst>
            </p:cNvPr>
            <p:cNvSpPr/>
            <p:nvPr/>
          </p:nvSpPr>
          <p:spPr>
            <a:xfrm>
              <a:off x="6383859" y="2282868"/>
              <a:ext cx="10613" cy="10613"/>
            </a:xfrm>
            <a:custGeom>
              <a:avLst/>
              <a:gdLst/>
              <a:ahLst/>
              <a:cxnLst/>
              <a:rect l="l" t="t" r="r" b="b"/>
              <a:pathLst>
                <a:path w="335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34"/>
                    <a:pt x="168" y="334"/>
                  </a:cubicBezTo>
                  <a:cubicBezTo>
                    <a:pt x="251" y="334"/>
                    <a:pt x="334" y="251"/>
                    <a:pt x="334" y="168"/>
                  </a:cubicBezTo>
                  <a:cubicBezTo>
                    <a:pt x="334" y="72"/>
                    <a:pt x="275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00" name="Google Shape;11011;p79">
              <a:extLst>
                <a:ext uri="{FF2B5EF4-FFF2-40B4-BE49-F238E27FC236}">
                  <a16:creationId xmlns:a16="http://schemas.microsoft.com/office/drawing/2014/main" id="{F50D154A-E594-A482-F630-4BE0F4057B5A}"/>
                </a:ext>
              </a:extLst>
            </p:cNvPr>
            <p:cNvSpPr/>
            <p:nvPr/>
          </p:nvSpPr>
          <p:spPr>
            <a:xfrm>
              <a:off x="6378220" y="2154247"/>
              <a:ext cx="21891" cy="10233"/>
            </a:xfrm>
            <a:custGeom>
              <a:avLst/>
              <a:gdLst/>
              <a:ahLst/>
              <a:cxnLst/>
              <a:rect l="l" t="t" r="r" b="b"/>
              <a:pathLst>
                <a:path w="691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524" y="322"/>
                  </a:lnTo>
                  <a:cubicBezTo>
                    <a:pt x="608" y="322"/>
                    <a:pt x="691" y="251"/>
                    <a:pt x="691" y="168"/>
                  </a:cubicBezTo>
                  <a:cubicBezTo>
                    <a:pt x="691" y="60"/>
                    <a:pt x="608" y="1"/>
                    <a:pt x="5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601" name="Google Shape;11012;p79">
            <a:extLst>
              <a:ext uri="{FF2B5EF4-FFF2-40B4-BE49-F238E27FC236}">
                <a16:creationId xmlns:a16="http://schemas.microsoft.com/office/drawing/2014/main" id="{F296FF4F-E691-C835-6C99-FF5ACFE6F9D0}"/>
              </a:ext>
            </a:extLst>
          </p:cNvPr>
          <p:cNvGrpSpPr/>
          <p:nvPr/>
        </p:nvGrpSpPr>
        <p:grpSpPr>
          <a:xfrm>
            <a:off x="10837121" y="2765460"/>
            <a:ext cx="558328" cy="715588"/>
            <a:chOff x="5801485" y="1969046"/>
            <a:chExt cx="279164" cy="357794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602" name="Google Shape;11013;p79">
              <a:extLst>
                <a:ext uri="{FF2B5EF4-FFF2-40B4-BE49-F238E27FC236}">
                  <a16:creationId xmlns:a16="http://schemas.microsoft.com/office/drawing/2014/main" id="{B366B950-5C9A-B9F9-C9B2-1D48D66C9CFC}"/>
                </a:ext>
              </a:extLst>
            </p:cNvPr>
            <p:cNvSpPr/>
            <p:nvPr/>
          </p:nvSpPr>
          <p:spPr>
            <a:xfrm>
              <a:off x="5901436" y="2092408"/>
              <a:ext cx="10613" cy="16252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8" y="0"/>
                  </a:moveTo>
                  <a:cubicBezTo>
                    <a:pt x="84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84" y="512"/>
                    <a:pt x="168" y="512"/>
                  </a:cubicBezTo>
                  <a:cubicBezTo>
                    <a:pt x="263" y="512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03" name="Google Shape;11014;p79">
              <a:extLst>
                <a:ext uri="{FF2B5EF4-FFF2-40B4-BE49-F238E27FC236}">
                  <a16:creationId xmlns:a16="http://schemas.microsoft.com/office/drawing/2014/main" id="{C71ABC54-18F8-7D5E-876A-7E1E371D932D}"/>
                </a:ext>
              </a:extLst>
            </p:cNvPr>
            <p:cNvSpPr/>
            <p:nvPr/>
          </p:nvSpPr>
          <p:spPr>
            <a:xfrm>
              <a:off x="5968597" y="2092408"/>
              <a:ext cx="10581" cy="16252"/>
            </a:xfrm>
            <a:custGeom>
              <a:avLst/>
              <a:gdLst/>
              <a:ahLst/>
              <a:cxnLst/>
              <a:rect l="l" t="t" r="r" b="b"/>
              <a:pathLst>
                <a:path w="334" h="513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2" y="512"/>
                    <a:pt x="167" y="512"/>
                  </a:cubicBezTo>
                  <a:cubicBezTo>
                    <a:pt x="250" y="512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04" name="Google Shape;11015;p79">
              <a:extLst>
                <a:ext uri="{FF2B5EF4-FFF2-40B4-BE49-F238E27FC236}">
                  <a16:creationId xmlns:a16="http://schemas.microsoft.com/office/drawing/2014/main" id="{894914BE-C665-874D-189A-C099BDC866E9}"/>
                </a:ext>
              </a:extLst>
            </p:cNvPr>
            <p:cNvSpPr/>
            <p:nvPr/>
          </p:nvSpPr>
          <p:spPr>
            <a:xfrm>
              <a:off x="5801485" y="1969046"/>
              <a:ext cx="279164" cy="357636"/>
            </a:xfrm>
            <a:custGeom>
              <a:avLst/>
              <a:gdLst/>
              <a:ahLst/>
              <a:cxnLst/>
              <a:rect l="l" t="t" r="r" b="b"/>
              <a:pathLst>
                <a:path w="8812" h="11289" extrusionOk="0">
                  <a:moveTo>
                    <a:pt x="1739" y="1025"/>
                  </a:moveTo>
                  <a:cubicBezTo>
                    <a:pt x="1834" y="1037"/>
                    <a:pt x="1929" y="1132"/>
                    <a:pt x="1929" y="1227"/>
                  </a:cubicBezTo>
                  <a:lnTo>
                    <a:pt x="1929" y="1275"/>
                  </a:lnTo>
                  <a:cubicBezTo>
                    <a:pt x="1858" y="1323"/>
                    <a:pt x="1822" y="1370"/>
                    <a:pt x="1775" y="1406"/>
                  </a:cubicBezTo>
                  <a:lnTo>
                    <a:pt x="1739" y="1406"/>
                  </a:lnTo>
                  <a:cubicBezTo>
                    <a:pt x="1644" y="1406"/>
                    <a:pt x="1548" y="1323"/>
                    <a:pt x="1548" y="1215"/>
                  </a:cubicBezTo>
                  <a:cubicBezTo>
                    <a:pt x="1548" y="1108"/>
                    <a:pt x="1644" y="1025"/>
                    <a:pt x="1739" y="1025"/>
                  </a:cubicBezTo>
                  <a:close/>
                  <a:moveTo>
                    <a:pt x="7064" y="1048"/>
                  </a:moveTo>
                  <a:cubicBezTo>
                    <a:pt x="7143" y="1048"/>
                    <a:pt x="7228" y="1137"/>
                    <a:pt x="7228" y="1227"/>
                  </a:cubicBezTo>
                  <a:cubicBezTo>
                    <a:pt x="7228" y="1334"/>
                    <a:pt x="7133" y="1430"/>
                    <a:pt x="7025" y="1430"/>
                  </a:cubicBezTo>
                  <a:lnTo>
                    <a:pt x="7002" y="1430"/>
                  </a:lnTo>
                  <a:cubicBezTo>
                    <a:pt x="6954" y="1382"/>
                    <a:pt x="6894" y="1334"/>
                    <a:pt x="6847" y="1287"/>
                  </a:cubicBezTo>
                  <a:lnTo>
                    <a:pt x="6847" y="1251"/>
                  </a:lnTo>
                  <a:cubicBezTo>
                    <a:pt x="6847" y="1144"/>
                    <a:pt x="6942" y="1049"/>
                    <a:pt x="7049" y="1049"/>
                  </a:cubicBezTo>
                  <a:cubicBezTo>
                    <a:pt x="7054" y="1048"/>
                    <a:pt x="7059" y="1048"/>
                    <a:pt x="7064" y="1048"/>
                  </a:cubicBezTo>
                  <a:close/>
                  <a:moveTo>
                    <a:pt x="7025" y="334"/>
                  </a:moveTo>
                  <a:cubicBezTo>
                    <a:pt x="7514" y="334"/>
                    <a:pt x="7918" y="739"/>
                    <a:pt x="7918" y="1227"/>
                  </a:cubicBezTo>
                  <a:cubicBezTo>
                    <a:pt x="7918" y="1549"/>
                    <a:pt x="7764" y="1846"/>
                    <a:pt x="7490" y="1989"/>
                  </a:cubicBezTo>
                  <a:cubicBezTo>
                    <a:pt x="7418" y="1882"/>
                    <a:pt x="7335" y="1787"/>
                    <a:pt x="7252" y="1692"/>
                  </a:cubicBezTo>
                  <a:cubicBezTo>
                    <a:pt x="7418" y="1608"/>
                    <a:pt x="7537" y="1430"/>
                    <a:pt x="7537" y="1227"/>
                  </a:cubicBezTo>
                  <a:cubicBezTo>
                    <a:pt x="7537" y="953"/>
                    <a:pt x="7299" y="715"/>
                    <a:pt x="7013" y="715"/>
                  </a:cubicBezTo>
                  <a:cubicBezTo>
                    <a:pt x="6787" y="715"/>
                    <a:pt x="6609" y="846"/>
                    <a:pt x="6537" y="1037"/>
                  </a:cubicBezTo>
                  <a:cubicBezTo>
                    <a:pt x="6430" y="965"/>
                    <a:pt x="6323" y="906"/>
                    <a:pt x="6204" y="834"/>
                  </a:cubicBezTo>
                  <a:cubicBezTo>
                    <a:pt x="6371" y="537"/>
                    <a:pt x="6692" y="334"/>
                    <a:pt x="7025" y="334"/>
                  </a:cubicBezTo>
                  <a:close/>
                  <a:moveTo>
                    <a:pt x="1727" y="334"/>
                  </a:moveTo>
                  <a:cubicBezTo>
                    <a:pt x="2072" y="334"/>
                    <a:pt x="2382" y="537"/>
                    <a:pt x="2537" y="846"/>
                  </a:cubicBezTo>
                  <a:cubicBezTo>
                    <a:pt x="2430" y="906"/>
                    <a:pt x="2310" y="977"/>
                    <a:pt x="2203" y="1049"/>
                  </a:cubicBezTo>
                  <a:cubicBezTo>
                    <a:pt x="2132" y="858"/>
                    <a:pt x="1941" y="727"/>
                    <a:pt x="1727" y="727"/>
                  </a:cubicBezTo>
                  <a:cubicBezTo>
                    <a:pt x="1441" y="727"/>
                    <a:pt x="1215" y="965"/>
                    <a:pt x="1215" y="1239"/>
                  </a:cubicBezTo>
                  <a:cubicBezTo>
                    <a:pt x="1215" y="1453"/>
                    <a:pt x="1334" y="1620"/>
                    <a:pt x="1489" y="1704"/>
                  </a:cubicBezTo>
                  <a:cubicBezTo>
                    <a:pt x="1406" y="1799"/>
                    <a:pt x="1334" y="1906"/>
                    <a:pt x="1251" y="2001"/>
                  </a:cubicBezTo>
                  <a:cubicBezTo>
                    <a:pt x="1001" y="1823"/>
                    <a:pt x="834" y="1549"/>
                    <a:pt x="834" y="1227"/>
                  </a:cubicBezTo>
                  <a:cubicBezTo>
                    <a:pt x="834" y="739"/>
                    <a:pt x="1239" y="334"/>
                    <a:pt x="1727" y="334"/>
                  </a:cubicBezTo>
                  <a:close/>
                  <a:moveTo>
                    <a:pt x="4382" y="691"/>
                  </a:moveTo>
                  <a:cubicBezTo>
                    <a:pt x="6287" y="691"/>
                    <a:pt x="7835" y="2239"/>
                    <a:pt x="7835" y="4144"/>
                  </a:cubicBezTo>
                  <a:cubicBezTo>
                    <a:pt x="7847" y="6049"/>
                    <a:pt x="6287" y="7597"/>
                    <a:pt x="4382" y="7597"/>
                  </a:cubicBezTo>
                  <a:cubicBezTo>
                    <a:pt x="2477" y="7597"/>
                    <a:pt x="929" y="6049"/>
                    <a:pt x="929" y="4144"/>
                  </a:cubicBezTo>
                  <a:cubicBezTo>
                    <a:pt x="929" y="2239"/>
                    <a:pt x="2477" y="691"/>
                    <a:pt x="4382" y="691"/>
                  </a:cubicBezTo>
                  <a:close/>
                  <a:moveTo>
                    <a:pt x="1739" y="1"/>
                  </a:moveTo>
                  <a:cubicBezTo>
                    <a:pt x="1072" y="1"/>
                    <a:pt x="525" y="549"/>
                    <a:pt x="525" y="1215"/>
                  </a:cubicBezTo>
                  <a:cubicBezTo>
                    <a:pt x="525" y="1644"/>
                    <a:pt x="751" y="2037"/>
                    <a:pt x="1108" y="2263"/>
                  </a:cubicBezTo>
                  <a:cubicBezTo>
                    <a:pt x="786" y="2811"/>
                    <a:pt x="608" y="3454"/>
                    <a:pt x="608" y="4132"/>
                  </a:cubicBezTo>
                  <a:cubicBezTo>
                    <a:pt x="608" y="5621"/>
                    <a:pt x="1477" y="6918"/>
                    <a:pt x="2739" y="7538"/>
                  </a:cubicBezTo>
                  <a:lnTo>
                    <a:pt x="882" y="8097"/>
                  </a:lnTo>
                  <a:cubicBezTo>
                    <a:pt x="358" y="8240"/>
                    <a:pt x="1" y="8728"/>
                    <a:pt x="1" y="9264"/>
                  </a:cubicBezTo>
                  <a:lnTo>
                    <a:pt x="1" y="11133"/>
                  </a:lnTo>
                  <a:cubicBezTo>
                    <a:pt x="1" y="11217"/>
                    <a:pt x="72" y="11288"/>
                    <a:pt x="167" y="11288"/>
                  </a:cubicBezTo>
                  <a:cubicBezTo>
                    <a:pt x="251" y="11288"/>
                    <a:pt x="334" y="11217"/>
                    <a:pt x="334" y="11133"/>
                  </a:cubicBezTo>
                  <a:lnTo>
                    <a:pt x="334" y="9264"/>
                  </a:lnTo>
                  <a:cubicBezTo>
                    <a:pt x="334" y="8871"/>
                    <a:pt x="596" y="8526"/>
                    <a:pt x="965" y="8407"/>
                  </a:cubicBezTo>
                  <a:lnTo>
                    <a:pt x="2834" y="7859"/>
                  </a:lnTo>
                  <a:cubicBezTo>
                    <a:pt x="2930" y="7823"/>
                    <a:pt x="3025" y="7764"/>
                    <a:pt x="3108" y="7692"/>
                  </a:cubicBezTo>
                  <a:cubicBezTo>
                    <a:pt x="3513" y="7835"/>
                    <a:pt x="3965" y="7919"/>
                    <a:pt x="4406" y="7919"/>
                  </a:cubicBezTo>
                  <a:cubicBezTo>
                    <a:pt x="4858" y="7919"/>
                    <a:pt x="5299" y="7835"/>
                    <a:pt x="5704" y="7692"/>
                  </a:cubicBezTo>
                  <a:cubicBezTo>
                    <a:pt x="5775" y="7764"/>
                    <a:pt x="5882" y="7811"/>
                    <a:pt x="5990" y="7859"/>
                  </a:cubicBezTo>
                  <a:lnTo>
                    <a:pt x="7847" y="8407"/>
                  </a:lnTo>
                  <a:cubicBezTo>
                    <a:pt x="8216" y="8514"/>
                    <a:pt x="8490" y="8871"/>
                    <a:pt x="8490" y="9264"/>
                  </a:cubicBezTo>
                  <a:lnTo>
                    <a:pt x="8490" y="11133"/>
                  </a:lnTo>
                  <a:cubicBezTo>
                    <a:pt x="8490" y="11217"/>
                    <a:pt x="8561" y="11288"/>
                    <a:pt x="8645" y="11288"/>
                  </a:cubicBezTo>
                  <a:cubicBezTo>
                    <a:pt x="8740" y="11288"/>
                    <a:pt x="8811" y="11217"/>
                    <a:pt x="8811" y="11133"/>
                  </a:cubicBezTo>
                  <a:lnTo>
                    <a:pt x="8811" y="9264"/>
                  </a:lnTo>
                  <a:cubicBezTo>
                    <a:pt x="8787" y="8728"/>
                    <a:pt x="8430" y="8252"/>
                    <a:pt x="7906" y="8097"/>
                  </a:cubicBezTo>
                  <a:lnTo>
                    <a:pt x="6049" y="7538"/>
                  </a:lnTo>
                  <a:cubicBezTo>
                    <a:pt x="7299" y="6918"/>
                    <a:pt x="8180" y="5633"/>
                    <a:pt x="8180" y="4132"/>
                  </a:cubicBezTo>
                  <a:cubicBezTo>
                    <a:pt x="8180" y="3454"/>
                    <a:pt x="7990" y="2811"/>
                    <a:pt x="7680" y="2263"/>
                  </a:cubicBezTo>
                  <a:cubicBezTo>
                    <a:pt x="8037" y="2037"/>
                    <a:pt x="8264" y="1644"/>
                    <a:pt x="8264" y="1215"/>
                  </a:cubicBezTo>
                  <a:cubicBezTo>
                    <a:pt x="8264" y="549"/>
                    <a:pt x="7716" y="1"/>
                    <a:pt x="7049" y="1"/>
                  </a:cubicBezTo>
                  <a:cubicBezTo>
                    <a:pt x="6573" y="1"/>
                    <a:pt x="6156" y="263"/>
                    <a:pt x="5942" y="680"/>
                  </a:cubicBezTo>
                  <a:cubicBezTo>
                    <a:pt x="5466" y="477"/>
                    <a:pt x="4942" y="358"/>
                    <a:pt x="4394" y="358"/>
                  </a:cubicBezTo>
                  <a:cubicBezTo>
                    <a:pt x="3846" y="358"/>
                    <a:pt x="3323" y="477"/>
                    <a:pt x="2846" y="680"/>
                  </a:cubicBezTo>
                  <a:cubicBezTo>
                    <a:pt x="2632" y="263"/>
                    <a:pt x="2215" y="1"/>
                    <a:pt x="1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05" name="Google Shape;11016;p79">
              <a:extLst>
                <a:ext uri="{FF2B5EF4-FFF2-40B4-BE49-F238E27FC236}">
                  <a16:creationId xmlns:a16="http://schemas.microsoft.com/office/drawing/2014/main" id="{EFC66F1B-1FEB-34A0-48BC-BD5CB5181EF8}"/>
                </a:ext>
              </a:extLst>
            </p:cNvPr>
            <p:cNvSpPr/>
            <p:nvPr/>
          </p:nvSpPr>
          <p:spPr>
            <a:xfrm>
              <a:off x="5895797" y="2075427"/>
              <a:ext cx="21891" cy="10581"/>
            </a:xfrm>
            <a:custGeom>
              <a:avLst/>
              <a:gdLst/>
              <a:ahLst/>
              <a:cxnLst/>
              <a:rect l="l" t="t" r="r" b="b"/>
              <a:pathLst>
                <a:path w="691" h="334" extrusionOk="0"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cubicBezTo>
                    <a:pt x="0" y="251"/>
                    <a:pt x="84" y="334"/>
                    <a:pt x="167" y="334"/>
                  </a:cubicBezTo>
                  <a:lnTo>
                    <a:pt x="524" y="334"/>
                  </a:lnTo>
                  <a:cubicBezTo>
                    <a:pt x="619" y="334"/>
                    <a:pt x="691" y="251"/>
                    <a:pt x="691" y="167"/>
                  </a:cubicBezTo>
                  <a:cubicBezTo>
                    <a:pt x="691" y="72"/>
                    <a:pt x="619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06" name="Google Shape;11017;p79">
              <a:extLst>
                <a:ext uri="{FF2B5EF4-FFF2-40B4-BE49-F238E27FC236}">
                  <a16:creationId xmlns:a16="http://schemas.microsoft.com/office/drawing/2014/main" id="{54B81138-572F-F215-14A3-B676AE482A2B}"/>
                </a:ext>
              </a:extLst>
            </p:cNvPr>
            <p:cNvSpPr/>
            <p:nvPr/>
          </p:nvSpPr>
          <p:spPr>
            <a:xfrm>
              <a:off x="5962927" y="2075427"/>
              <a:ext cx="21542" cy="10581"/>
            </a:xfrm>
            <a:custGeom>
              <a:avLst/>
              <a:gdLst/>
              <a:ahLst/>
              <a:cxnLst/>
              <a:rect l="l" t="t" r="r" b="b"/>
              <a:pathLst>
                <a:path w="680" h="334" extrusionOk="0">
                  <a:moveTo>
                    <a:pt x="155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1"/>
                    <a:pt x="72" y="334"/>
                    <a:pt x="155" y="334"/>
                  </a:cubicBezTo>
                  <a:lnTo>
                    <a:pt x="513" y="334"/>
                  </a:lnTo>
                  <a:cubicBezTo>
                    <a:pt x="608" y="334"/>
                    <a:pt x="679" y="251"/>
                    <a:pt x="679" y="167"/>
                  </a:cubicBezTo>
                  <a:cubicBezTo>
                    <a:pt x="679" y="72"/>
                    <a:pt x="608" y="0"/>
                    <a:pt x="5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07" name="Google Shape;11018;p79">
              <a:extLst>
                <a:ext uri="{FF2B5EF4-FFF2-40B4-BE49-F238E27FC236}">
                  <a16:creationId xmlns:a16="http://schemas.microsoft.com/office/drawing/2014/main" id="{010569D5-7F94-9D29-DAFE-BD8F93157EDF}"/>
                </a:ext>
              </a:extLst>
            </p:cNvPr>
            <p:cNvSpPr/>
            <p:nvPr/>
          </p:nvSpPr>
          <p:spPr>
            <a:xfrm>
              <a:off x="5845615" y="2282868"/>
              <a:ext cx="10233" cy="43813"/>
            </a:xfrm>
            <a:custGeom>
              <a:avLst/>
              <a:gdLst/>
              <a:ahLst/>
              <a:cxnLst/>
              <a:rect l="l" t="t" r="r" b="b"/>
              <a:pathLst>
                <a:path w="323" h="1383" extrusionOk="0">
                  <a:moveTo>
                    <a:pt x="155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1227"/>
                  </a:lnTo>
                  <a:cubicBezTo>
                    <a:pt x="1" y="1311"/>
                    <a:pt x="72" y="1382"/>
                    <a:pt x="155" y="1382"/>
                  </a:cubicBezTo>
                  <a:cubicBezTo>
                    <a:pt x="251" y="1382"/>
                    <a:pt x="322" y="1311"/>
                    <a:pt x="322" y="1227"/>
                  </a:cubicBezTo>
                  <a:lnTo>
                    <a:pt x="322" y="168"/>
                  </a:lnTo>
                  <a:cubicBezTo>
                    <a:pt x="322" y="72"/>
                    <a:pt x="251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08" name="Google Shape;11019;p79">
              <a:extLst>
                <a:ext uri="{FF2B5EF4-FFF2-40B4-BE49-F238E27FC236}">
                  <a16:creationId xmlns:a16="http://schemas.microsoft.com/office/drawing/2014/main" id="{454C23E1-A837-CE7F-B901-6D868764A792}"/>
                </a:ext>
              </a:extLst>
            </p:cNvPr>
            <p:cNvSpPr/>
            <p:nvPr/>
          </p:nvSpPr>
          <p:spPr>
            <a:xfrm>
              <a:off x="6024798" y="2282868"/>
              <a:ext cx="10201" cy="43813"/>
            </a:xfrm>
            <a:custGeom>
              <a:avLst/>
              <a:gdLst/>
              <a:ahLst/>
              <a:cxnLst/>
              <a:rect l="l" t="t" r="r" b="b"/>
              <a:pathLst>
                <a:path w="322" h="1383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1227"/>
                  </a:lnTo>
                  <a:cubicBezTo>
                    <a:pt x="0" y="1311"/>
                    <a:pt x="72" y="1382"/>
                    <a:pt x="155" y="1382"/>
                  </a:cubicBezTo>
                  <a:cubicBezTo>
                    <a:pt x="250" y="1382"/>
                    <a:pt x="322" y="1311"/>
                    <a:pt x="322" y="1227"/>
                  </a:cubicBezTo>
                  <a:lnTo>
                    <a:pt x="322" y="168"/>
                  </a:ln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09" name="Google Shape;11020;p79">
              <a:extLst>
                <a:ext uri="{FF2B5EF4-FFF2-40B4-BE49-F238E27FC236}">
                  <a16:creationId xmlns:a16="http://schemas.microsoft.com/office/drawing/2014/main" id="{97B9DDE5-9303-04C8-3C6F-B9855577D894}"/>
                </a:ext>
              </a:extLst>
            </p:cNvPr>
            <p:cNvSpPr/>
            <p:nvPr/>
          </p:nvSpPr>
          <p:spPr>
            <a:xfrm>
              <a:off x="5868267" y="2260248"/>
              <a:ext cx="144112" cy="66591"/>
            </a:xfrm>
            <a:custGeom>
              <a:avLst/>
              <a:gdLst/>
              <a:ahLst/>
              <a:cxnLst/>
              <a:rect l="l" t="t" r="r" b="b"/>
              <a:pathLst>
                <a:path w="4549" h="2102" extrusionOk="0">
                  <a:moveTo>
                    <a:pt x="2274" y="1"/>
                  </a:moveTo>
                  <a:cubicBezTo>
                    <a:pt x="1715" y="1"/>
                    <a:pt x="1203" y="191"/>
                    <a:pt x="786" y="548"/>
                  </a:cubicBezTo>
                  <a:cubicBezTo>
                    <a:pt x="381" y="894"/>
                    <a:pt x="95" y="1382"/>
                    <a:pt x="12" y="1906"/>
                  </a:cubicBezTo>
                  <a:cubicBezTo>
                    <a:pt x="0" y="2001"/>
                    <a:pt x="48" y="2084"/>
                    <a:pt x="143" y="2096"/>
                  </a:cubicBezTo>
                  <a:cubicBezTo>
                    <a:pt x="155" y="2100"/>
                    <a:pt x="168" y="2101"/>
                    <a:pt x="181" y="2101"/>
                  </a:cubicBezTo>
                  <a:cubicBezTo>
                    <a:pt x="253" y="2101"/>
                    <a:pt x="323" y="2046"/>
                    <a:pt x="333" y="1965"/>
                  </a:cubicBezTo>
                  <a:cubicBezTo>
                    <a:pt x="500" y="1024"/>
                    <a:pt x="1310" y="334"/>
                    <a:pt x="2262" y="334"/>
                  </a:cubicBezTo>
                  <a:cubicBezTo>
                    <a:pt x="3215" y="334"/>
                    <a:pt x="4024" y="1013"/>
                    <a:pt x="4179" y="1965"/>
                  </a:cubicBezTo>
                  <a:cubicBezTo>
                    <a:pt x="4191" y="2036"/>
                    <a:pt x="4263" y="2096"/>
                    <a:pt x="4346" y="2096"/>
                  </a:cubicBezTo>
                  <a:lnTo>
                    <a:pt x="4370" y="2096"/>
                  </a:lnTo>
                  <a:cubicBezTo>
                    <a:pt x="4489" y="2084"/>
                    <a:pt x="4548" y="2001"/>
                    <a:pt x="4536" y="1906"/>
                  </a:cubicBezTo>
                  <a:cubicBezTo>
                    <a:pt x="4441" y="1382"/>
                    <a:pt x="4179" y="894"/>
                    <a:pt x="3762" y="548"/>
                  </a:cubicBezTo>
                  <a:cubicBezTo>
                    <a:pt x="3346" y="191"/>
                    <a:pt x="2822" y="1"/>
                    <a:pt x="22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10" name="Google Shape;11021;p79">
              <a:extLst>
                <a:ext uri="{FF2B5EF4-FFF2-40B4-BE49-F238E27FC236}">
                  <a16:creationId xmlns:a16="http://schemas.microsoft.com/office/drawing/2014/main" id="{4892D9AE-A0B0-0A48-4228-341D4A3D1268}"/>
                </a:ext>
              </a:extLst>
            </p:cNvPr>
            <p:cNvSpPr/>
            <p:nvPr/>
          </p:nvSpPr>
          <p:spPr>
            <a:xfrm>
              <a:off x="5890126" y="2013556"/>
              <a:ext cx="10581" cy="10613"/>
            </a:xfrm>
            <a:custGeom>
              <a:avLst/>
              <a:gdLst/>
              <a:ahLst/>
              <a:cxnLst/>
              <a:rect l="l" t="t" r="r" b="b"/>
              <a:pathLst>
                <a:path w="334" h="335" extrusionOk="0">
                  <a:moveTo>
                    <a:pt x="167" y="1"/>
                  </a:moveTo>
                  <a:cubicBezTo>
                    <a:pt x="84" y="1"/>
                    <a:pt x="1" y="84"/>
                    <a:pt x="1" y="168"/>
                  </a:cubicBezTo>
                  <a:cubicBezTo>
                    <a:pt x="1" y="263"/>
                    <a:pt x="84" y="334"/>
                    <a:pt x="167" y="334"/>
                  </a:cubicBezTo>
                  <a:cubicBezTo>
                    <a:pt x="251" y="334"/>
                    <a:pt x="334" y="263"/>
                    <a:pt x="334" y="168"/>
                  </a:cubicBezTo>
                  <a:cubicBezTo>
                    <a:pt x="334" y="84"/>
                    <a:pt x="263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11" name="Google Shape;11022;p79">
              <a:extLst>
                <a:ext uri="{FF2B5EF4-FFF2-40B4-BE49-F238E27FC236}">
                  <a16:creationId xmlns:a16="http://schemas.microsoft.com/office/drawing/2014/main" id="{F12C6A9E-764C-8B99-4CDA-F39FD23D8672}"/>
                </a:ext>
              </a:extLst>
            </p:cNvPr>
            <p:cNvSpPr/>
            <p:nvPr/>
          </p:nvSpPr>
          <p:spPr>
            <a:xfrm>
              <a:off x="5979907" y="2013556"/>
              <a:ext cx="10201" cy="10613"/>
            </a:xfrm>
            <a:custGeom>
              <a:avLst/>
              <a:gdLst/>
              <a:ahLst/>
              <a:cxnLst/>
              <a:rect l="l" t="t" r="r" b="b"/>
              <a:pathLst>
                <a:path w="322" h="335" extrusionOk="0">
                  <a:moveTo>
                    <a:pt x="167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67" y="334"/>
                  </a:cubicBezTo>
                  <a:cubicBezTo>
                    <a:pt x="250" y="334"/>
                    <a:pt x="322" y="263"/>
                    <a:pt x="322" y="168"/>
                  </a:cubicBezTo>
                  <a:cubicBezTo>
                    <a:pt x="322" y="84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12" name="Google Shape;11023;p79">
              <a:extLst>
                <a:ext uri="{FF2B5EF4-FFF2-40B4-BE49-F238E27FC236}">
                  <a16:creationId xmlns:a16="http://schemas.microsoft.com/office/drawing/2014/main" id="{00232BB0-0D2E-802D-C1F4-E07A25C94760}"/>
                </a:ext>
              </a:extLst>
            </p:cNvPr>
            <p:cNvSpPr/>
            <p:nvPr/>
          </p:nvSpPr>
          <p:spPr>
            <a:xfrm>
              <a:off x="5861455" y="2002247"/>
              <a:ext cx="127892" cy="155454"/>
            </a:xfrm>
            <a:custGeom>
              <a:avLst/>
              <a:gdLst/>
              <a:ahLst/>
              <a:cxnLst/>
              <a:rect l="l" t="t" r="r" b="b"/>
              <a:pathLst>
                <a:path w="4037" h="4907" extrusionOk="0">
                  <a:moveTo>
                    <a:pt x="2489" y="346"/>
                  </a:moveTo>
                  <a:cubicBezTo>
                    <a:pt x="2596" y="346"/>
                    <a:pt x="2680" y="441"/>
                    <a:pt x="2680" y="536"/>
                  </a:cubicBezTo>
                  <a:cubicBezTo>
                    <a:pt x="2680" y="644"/>
                    <a:pt x="2596" y="739"/>
                    <a:pt x="2489" y="739"/>
                  </a:cubicBezTo>
                  <a:cubicBezTo>
                    <a:pt x="2382" y="739"/>
                    <a:pt x="2299" y="644"/>
                    <a:pt x="2299" y="536"/>
                  </a:cubicBezTo>
                  <a:cubicBezTo>
                    <a:pt x="2311" y="441"/>
                    <a:pt x="2382" y="346"/>
                    <a:pt x="2489" y="346"/>
                  </a:cubicBezTo>
                  <a:close/>
                  <a:moveTo>
                    <a:pt x="2954" y="715"/>
                  </a:moveTo>
                  <a:cubicBezTo>
                    <a:pt x="3084" y="775"/>
                    <a:pt x="3192" y="894"/>
                    <a:pt x="3192" y="1060"/>
                  </a:cubicBezTo>
                  <a:cubicBezTo>
                    <a:pt x="3204" y="1275"/>
                    <a:pt x="3037" y="1429"/>
                    <a:pt x="2846" y="1429"/>
                  </a:cubicBezTo>
                  <a:lnTo>
                    <a:pt x="2132" y="1429"/>
                  </a:lnTo>
                  <a:cubicBezTo>
                    <a:pt x="1918" y="1429"/>
                    <a:pt x="1763" y="1275"/>
                    <a:pt x="1763" y="1060"/>
                  </a:cubicBezTo>
                  <a:cubicBezTo>
                    <a:pt x="1763" y="917"/>
                    <a:pt x="1858" y="775"/>
                    <a:pt x="2001" y="715"/>
                  </a:cubicBezTo>
                  <a:cubicBezTo>
                    <a:pt x="2072" y="917"/>
                    <a:pt x="2263" y="1048"/>
                    <a:pt x="2477" y="1048"/>
                  </a:cubicBezTo>
                  <a:cubicBezTo>
                    <a:pt x="2692" y="1048"/>
                    <a:pt x="2870" y="917"/>
                    <a:pt x="2954" y="715"/>
                  </a:cubicBezTo>
                  <a:close/>
                  <a:moveTo>
                    <a:pt x="2501" y="1"/>
                  </a:moveTo>
                  <a:cubicBezTo>
                    <a:pt x="2263" y="1"/>
                    <a:pt x="2072" y="155"/>
                    <a:pt x="2013" y="370"/>
                  </a:cubicBezTo>
                  <a:cubicBezTo>
                    <a:pt x="1703" y="429"/>
                    <a:pt x="1453" y="715"/>
                    <a:pt x="1453" y="1060"/>
                  </a:cubicBezTo>
                  <a:lnTo>
                    <a:pt x="1453" y="1132"/>
                  </a:lnTo>
                  <a:cubicBezTo>
                    <a:pt x="1203" y="1251"/>
                    <a:pt x="965" y="1418"/>
                    <a:pt x="763" y="1632"/>
                  </a:cubicBezTo>
                  <a:cubicBezTo>
                    <a:pt x="346" y="2049"/>
                    <a:pt x="84" y="2596"/>
                    <a:pt x="48" y="3192"/>
                  </a:cubicBezTo>
                  <a:cubicBezTo>
                    <a:pt x="1" y="3763"/>
                    <a:pt x="167" y="4346"/>
                    <a:pt x="501" y="4823"/>
                  </a:cubicBezTo>
                  <a:cubicBezTo>
                    <a:pt x="537" y="4870"/>
                    <a:pt x="596" y="4906"/>
                    <a:pt x="644" y="4906"/>
                  </a:cubicBezTo>
                  <a:cubicBezTo>
                    <a:pt x="668" y="4906"/>
                    <a:pt x="715" y="4882"/>
                    <a:pt x="739" y="4870"/>
                  </a:cubicBezTo>
                  <a:cubicBezTo>
                    <a:pt x="822" y="4811"/>
                    <a:pt x="834" y="4704"/>
                    <a:pt x="775" y="4632"/>
                  </a:cubicBezTo>
                  <a:cubicBezTo>
                    <a:pt x="477" y="4227"/>
                    <a:pt x="334" y="3727"/>
                    <a:pt x="370" y="3215"/>
                  </a:cubicBezTo>
                  <a:cubicBezTo>
                    <a:pt x="406" y="2715"/>
                    <a:pt x="632" y="2227"/>
                    <a:pt x="1001" y="1858"/>
                  </a:cubicBezTo>
                  <a:cubicBezTo>
                    <a:pt x="1156" y="1703"/>
                    <a:pt x="1358" y="1548"/>
                    <a:pt x="1584" y="1465"/>
                  </a:cubicBezTo>
                  <a:cubicBezTo>
                    <a:pt x="1703" y="1656"/>
                    <a:pt x="1918" y="1775"/>
                    <a:pt x="2156" y="1775"/>
                  </a:cubicBezTo>
                  <a:lnTo>
                    <a:pt x="2870" y="1775"/>
                  </a:lnTo>
                  <a:cubicBezTo>
                    <a:pt x="3108" y="1775"/>
                    <a:pt x="3335" y="1656"/>
                    <a:pt x="3454" y="1465"/>
                  </a:cubicBezTo>
                  <a:cubicBezTo>
                    <a:pt x="3573" y="1525"/>
                    <a:pt x="3680" y="1584"/>
                    <a:pt x="3787" y="1656"/>
                  </a:cubicBezTo>
                  <a:cubicBezTo>
                    <a:pt x="3811" y="1668"/>
                    <a:pt x="3846" y="1679"/>
                    <a:pt x="3882" y="1679"/>
                  </a:cubicBezTo>
                  <a:cubicBezTo>
                    <a:pt x="3930" y="1679"/>
                    <a:pt x="3989" y="1656"/>
                    <a:pt x="4025" y="1608"/>
                  </a:cubicBezTo>
                  <a:cubicBezTo>
                    <a:pt x="4037" y="1537"/>
                    <a:pt x="4013" y="1429"/>
                    <a:pt x="3942" y="1370"/>
                  </a:cubicBezTo>
                  <a:cubicBezTo>
                    <a:pt x="3811" y="1287"/>
                    <a:pt x="3680" y="1191"/>
                    <a:pt x="3537" y="1132"/>
                  </a:cubicBezTo>
                  <a:lnTo>
                    <a:pt x="3537" y="1060"/>
                  </a:lnTo>
                  <a:cubicBezTo>
                    <a:pt x="3537" y="739"/>
                    <a:pt x="3311" y="453"/>
                    <a:pt x="2989" y="370"/>
                  </a:cubicBezTo>
                  <a:cubicBezTo>
                    <a:pt x="2930" y="167"/>
                    <a:pt x="2727" y="1"/>
                    <a:pt x="25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13" name="Google Shape;11024;p79">
              <a:extLst>
                <a:ext uri="{FF2B5EF4-FFF2-40B4-BE49-F238E27FC236}">
                  <a16:creationId xmlns:a16="http://schemas.microsoft.com/office/drawing/2014/main" id="{773CC5DB-33E4-A0E2-047C-DF831C8A67F7}"/>
                </a:ext>
              </a:extLst>
            </p:cNvPr>
            <p:cNvSpPr/>
            <p:nvPr/>
          </p:nvSpPr>
          <p:spPr>
            <a:xfrm>
              <a:off x="5890886" y="2060633"/>
              <a:ext cx="128652" cy="127227"/>
            </a:xfrm>
            <a:custGeom>
              <a:avLst/>
              <a:gdLst/>
              <a:ahLst/>
              <a:cxnLst/>
              <a:rect l="l" t="t" r="r" b="b"/>
              <a:pathLst>
                <a:path w="4061" h="4016" extrusionOk="0">
                  <a:moveTo>
                    <a:pt x="3421" y="1"/>
                  </a:moveTo>
                  <a:cubicBezTo>
                    <a:pt x="3385" y="1"/>
                    <a:pt x="3346" y="13"/>
                    <a:pt x="3310" y="39"/>
                  </a:cubicBezTo>
                  <a:cubicBezTo>
                    <a:pt x="3239" y="98"/>
                    <a:pt x="3227" y="206"/>
                    <a:pt x="3287" y="277"/>
                  </a:cubicBezTo>
                  <a:cubicBezTo>
                    <a:pt x="3584" y="682"/>
                    <a:pt x="3727" y="1182"/>
                    <a:pt x="3691" y="1694"/>
                  </a:cubicBezTo>
                  <a:cubicBezTo>
                    <a:pt x="3656" y="2194"/>
                    <a:pt x="3429" y="2682"/>
                    <a:pt x="3060" y="3039"/>
                  </a:cubicBezTo>
                  <a:cubicBezTo>
                    <a:pt x="2703" y="3396"/>
                    <a:pt x="2215" y="3623"/>
                    <a:pt x="1703" y="3670"/>
                  </a:cubicBezTo>
                  <a:cubicBezTo>
                    <a:pt x="1665" y="3672"/>
                    <a:pt x="1626" y="3673"/>
                    <a:pt x="1588" y="3673"/>
                  </a:cubicBezTo>
                  <a:cubicBezTo>
                    <a:pt x="1125" y="3673"/>
                    <a:pt x="661" y="3540"/>
                    <a:pt x="298" y="3265"/>
                  </a:cubicBezTo>
                  <a:cubicBezTo>
                    <a:pt x="263" y="3241"/>
                    <a:pt x="227" y="3228"/>
                    <a:pt x="191" y="3228"/>
                  </a:cubicBezTo>
                  <a:cubicBezTo>
                    <a:pt x="142" y="3228"/>
                    <a:pt x="95" y="3253"/>
                    <a:pt x="60" y="3301"/>
                  </a:cubicBezTo>
                  <a:cubicBezTo>
                    <a:pt x="0" y="3373"/>
                    <a:pt x="12" y="3480"/>
                    <a:pt x="84" y="3539"/>
                  </a:cubicBezTo>
                  <a:cubicBezTo>
                    <a:pt x="501" y="3849"/>
                    <a:pt x="1024" y="4016"/>
                    <a:pt x="1548" y="4016"/>
                  </a:cubicBezTo>
                  <a:lnTo>
                    <a:pt x="1727" y="4016"/>
                  </a:lnTo>
                  <a:cubicBezTo>
                    <a:pt x="2322" y="3968"/>
                    <a:pt x="2870" y="3718"/>
                    <a:pt x="3287" y="3301"/>
                  </a:cubicBezTo>
                  <a:cubicBezTo>
                    <a:pt x="3703" y="2884"/>
                    <a:pt x="3953" y="2325"/>
                    <a:pt x="4001" y="1730"/>
                  </a:cubicBezTo>
                  <a:cubicBezTo>
                    <a:pt x="4060" y="1122"/>
                    <a:pt x="3894" y="539"/>
                    <a:pt x="3549" y="63"/>
                  </a:cubicBezTo>
                  <a:cubicBezTo>
                    <a:pt x="3515" y="22"/>
                    <a:pt x="3469" y="1"/>
                    <a:pt x="34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14" name="Google Shape;11025;p79">
              <a:extLst>
                <a:ext uri="{FF2B5EF4-FFF2-40B4-BE49-F238E27FC236}">
                  <a16:creationId xmlns:a16="http://schemas.microsoft.com/office/drawing/2014/main" id="{A3064A2C-B30E-B7E2-B04A-733B1FF6C32E}"/>
                </a:ext>
              </a:extLst>
            </p:cNvPr>
            <p:cNvSpPr/>
            <p:nvPr/>
          </p:nvSpPr>
          <p:spPr>
            <a:xfrm>
              <a:off x="5910116" y="2122947"/>
              <a:ext cx="61142" cy="33232"/>
            </a:xfrm>
            <a:custGeom>
              <a:avLst/>
              <a:gdLst/>
              <a:ahLst/>
              <a:cxnLst/>
              <a:rect l="l" t="t" r="r" b="b"/>
              <a:pathLst>
                <a:path w="1930" h="1049" extrusionOk="0">
                  <a:moveTo>
                    <a:pt x="1560" y="346"/>
                  </a:moveTo>
                  <a:cubicBezTo>
                    <a:pt x="1477" y="560"/>
                    <a:pt x="1239" y="715"/>
                    <a:pt x="953" y="715"/>
                  </a:cubicBezTo>
                  <a:cubicBezTo>
                    <a:pt x="667" y="715"/>
                    <a:pt x="429" y="548"/>
                    <a:pt x="358" y="346"/>
                  </a:cubicBezTo>
                  <a:close/>
                  <a:moveTo>
                    <a:pt x="167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644"/>
                    <a:pt x="429" y="1048"/>
                    <a:pt x="965" y="1048"/>
                  </a:cubicBezTo>
                  <a:cubicBezTo>
                    <a:pt x="1501" y="1048"/>
                    <a:pt x="1929" y="656"/>
                    <a:pt x="1929" y="167"/>
                  </a:cubicBezTo>
                  <a:cubicBezTo>
                    <a:pt x="1918" y="84"/>
                    <a:pt x="1846" y="1"/>
                    <a:pt x="17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615" name="Google Shape;11026;p79">
            <a:extLst>
              <a:ext uri="{FF2B5EF4-FFF2-40B4-BE49-F238E27FC236}">
                <a16:creationId xmlns:a16="http://schemas.microsoft.com/office/drawing/2014/main" id="{D69EB723-5A9D-3746-5F09-614ED820D277}"/>
              </a:ext>
            </a:extLst>
          </p:cNvPr>
          <p:cNvGrpSpPr/>
          <p:nvPr/>
        </p:nvGrpSpPr>
        <p:grpSpPr>
          <a:xfrm>
            <a:off x="9939437" y="2765460"/>
            <a:ext cx="556808" cy="716728"/>
            <a:chOff x="5352643" y="1969046"/>
            <a:chExt cx="278404" cy="358364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616" name="Google Shape;11027;p79">
              <a:extLst>
                <a:ext uri="{FF2B5EF4-FFF2-40B4-BE49-F238E27FC236}">
                  <a16:creationId xmlns:a16="http://schemas.microsoft.com/office/drawing/2014/main" id="{AEA2FA0A-350B-4C82-60EF-9454DE6EDD5A}"/>
                </a:ext>
              </a:extLst>
            </p:cNvPr>
            <p:cNvSpPr/>
            <p:nvPr/>
          </p:nvSpPr>
          <p:spPr>
            <a:xfrm>
              <a:off x="5352643" y="1969046"/>
              <a:ext cx="278404" cy="358364"/>
            </a:xfrm>
            <a:custGeom>
              <a:avLst/>
              <a:gdLst/>
              <a:ahLst/>
              <a:cxnLst/>
              <a:rect l="l" t="t" r="r" b="b"/>
              <a:pathLst>
                <a:path w="8788" h="11312" extrusionOk="0">
                  <a:moveTo>
                    <a:pt x="4882" y="453"/>
                  </a:moveTo>
                  <a:cubicBezTo>
                    <a:pt x="5418" y="739"/>
                    <a:pt x="5834" y="1430"/>
                    <a:pt x="5953" y="2299"/>
                  </a:cubicBezTo>
                  <a:lnTo>
                    <a:pt x="5239" y="2299"/>
                  </a:lnTo>
                  <a:cubicBezTo>
                    <a:pt x="5215" y="1632"/>
                    <a:pt x="5096" y="918"/>
                    <a:pt x="4882" y="453"/>
                  </a:cubicBezTo>
                  <a:close/>
                  <a:moveTo>
                    <a:pt x="5667" y="687"/>
                  </a:moveTo>
                  <a:lnTo>
                    <a:pt x="5667" y="687"/>
                  </a:lnTo>
                  <a:cubicBezTo>
                    <a:pt x="6245" y="1045"/>
                    <a:pt x="6669" y="1625"/>
                    <a:pt x="6811" y="2299"/>
                  </a:cubicBezTo>
                  <a:lnTo>
                    <a:pt x="6299" y="2299"/>
                  </a:lnTo>
                  <a:cubicBezTo>
                    <a:pt x="6227" y="1692"/>
                    <a:pt x="6013" y="1144"/>
                    <a:pt x="5691" y="727"/>
                  </a:cubicBezTo>
                  <a:cubicBezTo>
                    <a:pt x="5682" y="708"/>
                    <a:pt x="5680" y="697"/>
                    <a:pt x="5667" y="687"/>
                  </a:cubicBezTo>
                  <a:close/>
                  <a:moveTo>
                    <a:pt x="3894" y="477"/>
                  </a:moveTo>
                  <a:lnTo>
                    <a:pt x="3894" y="477"/>
                  </a:lnTo>
                  <a:cubicBezTo>
                    <a:pt x="3679" y="918"/>
                    <a:pt x="3572" y="1632"/>
                    <a:pt x="3524" y="2311"/>
                  </a:cubicBezTo>
                  <a:lnTo>
                    <a:pt x="2810" y="2311"/>
                  </a:lnTo>
                  <a:cubicBezTo>
                    <a:pt x="2810" y="2263"/>
                    <a:pt x="2834" y="2215"/>
                    <a:pt x="2846" y="2156"/>
                  </a:cubicBezTo>
                  <a:cubicBezTo>
                    <a:pt x="2858" y="2061"/>
                    <a:pt x="2798" y="1977"/>
                    <a:pt x="2715" y="1954"/>
                  </a:cubicBezTo>
                  <a:cubicBezTo>
                    <a:pt x="2707" y="1953"/>
                    <a:pt x="2699" y="1952"/>
                    <a:pt x="2691" y="1952"/>
                  </a:cubicBezTo>
                  <a:cubicBezTo>
                    <a:pt x="2606" y="1952"/>
                    <a:pt x="2534" y="2009"/>
                    <a:pt x="2512" y="2096"/>
                  </a:cubicBezTo>
                  <a:cubicBezTo>
                    <a:pt x="2501" y="2168"/>
                    <a:pt x="2489" y="2239"/>
                    <a:pt x="2489" y="2311"/>
                  </a:cubicBezTo>
                  <a:lnTo>
                    <a:pt x="1977" y="2311"/>
                  </a:lnTo>
                  <a:cubicBezTo>
                    <a:pt x="2108" y="1620"/>
                    <a:pt x="2512" y="1037"/>
                    <a:pt x="3096" y="691"/>
                  </a:cubicBezTo>
                  <a:lnTo>
                    <a:pt x="3096" y="691"/>
                  </a:lnTo>
                  <a:cubicBezTo>
                    <a:pt x="2953" y="870"/>
                    <a:pt x="2834" y="1096"/>
                    <a:pt x="2727" y="1346"/>
                  </a:cubicBezTo>
                  <a:cubicBezTo>
                    <a:pt x="2703" y="1442"/>
                    <a:pt x="2727" y="1525"/>
                    <a:pt x="2810" y="1573"/>
                  </a:cubicBezTo>
                  <a:cubicBezTo>
                    <a:pt x="2835" y="1582"/>
                    <a:pt x="2860" y="1586"/>
                    <a:pt x="2884" y="1586"/>
                  </a:cubicBezTo>
                  <a:cubicBezTo>
                    <a:pt x="2951" y="1586"/>
                    <a:pt x="3010" y="1551"/>
                    <a:pt x="3036" y="1489"/>
                  </a:cubicBezTo>
                  <a:cubicBezTo>
                    <a:pt x="3251" y="1013"/>
                    <a:pt x="3548" y="644"/>
                    <a:pt x="3894" y="477"/>
                  </a:cubicBezTo>
                  <a:close/>
                  <a:moveTo>
                    <a:pt x="4382" y="334"/>
                  </a:moveTo>
                  <a:cubicBezTo>
                    <a:pt x="4417" y="334"/>
                    <a:pt x="4560" y="441"/>
                    <a:pt x="4691" y="894"/>
                  </a:cubicBezTo>
                  <a:cubicBezTo>
                    <a:pt x="4810" y="1263"/>
                    <a:pt x="4882" y="1763"/>
                    <a:pt x="4918" y="2323"/>
                  </a:cubicBezTo>
                  <a:lnTo>
                    <a:pt x="3846" y="2323"/>
                  </a:lnTo>
                  <a:cubicBezTo>
                    <a:pt x="3870" y="1763"/>
                    <a:pt x="3941" y="1263"/>
                    <a:pt x="4060" y="894"/>
                  </a:cubicBezTo>
                  <a:cubicBezTo>
                    <a:pt x="4203" y="430"/>
                    <a:pt x="4334" y="334"/>
                    <a:pt x="4382" y="334"/>
                  </a:cubicBezTo>
                  <a:close/>
                  <a:moveTo>
                    <a:pt x="7025" y="2632"/>
                  </a:moveTo>
                  <a:cubicBezTo>
                    <a:pt x="7025" y="2632"/>
                    <a:pt x="7037" y="2632"/>
                    <a:pt x="7037" y="2644"/>
                  </a:cubicBezTo>
                  <a:lnTo>
                    <a:pt x="7037" y="3180"/>
                  </a:lnTo>
                  <a:lnTo>
                    <a:pt x="1715" y="3180"/>
                  </a:lnTo>
                  <a:lnTo>
                    <a:pt x="1715" y="2644"/>
                  </a:lnTo>
                  <a:cubicBezTo>
                    <a:pt x="1715" y="2644"/>
                    <a:pt x="1715" y="2632"/>
                    <a:pt x="1727" y="2632"/>
                  </a:cubicBezTo>
                  <a:close/>
                  <a:moveTo>
                    <a:pt x="1905" y="3525"/>
                  </a:moveTo>
                  <a:lnTo>
                    <a:pt x="1905" y="3716"/>
                  </a:lnTo>
                  <a:lnTo>
                    <a:pt x="1834" y="3716"/>
                  </a:lnTo>
                  <a:cubicBezTo>
                    <a:pt x="1810" y="3716"/>
                    <a:pt x="1762" y="3716"/>
                    <a:pt x="1715" y="3728"/>
                  </a:cubicBezTo>
                  <a:lnTo>
                    <a:pt x="1715" y="3525"/>
                  </a:lnTo>
                  <a:close/>
                  <a:moveTo>
                    <a:pt x="7049" y="3525"/>
                  </a:moveTo>
                  <a:lnTo>
                    <a:pt x="7049" y="3728"/>
                  </a:lnTo>
                  <a:cubicBezTo>
                    <a:pt x="7013" y="3728"/>
                    <a:pt x="6977" y="3716"/>
                    <a:pt x="6942" y="3716"/>
                  </a:cubicBezTo>
                  <a:lnTo>
                    <a:pt x="6846" y="3716"/>
                  </a:lnTo>
                  <a:lnTo>
                    <a:pt x="6846" y="3525"/>
                  </a:lnTo>
                  <a:close/>
                  <a:moveTo>
                    <a:pt x="1905" y="4049"/>
                  </a:moveTo>
                  <a:lnTo>
                    <a:pt x="1905" y="4585"/>
                  </a:lnTo>
                  <a:lnTo>
                    <a:pt x="1905" y="4597"/>
                  </a:lnTo>
                  <a:lnTo>
                    <a:pt x="1822" y="4597"/>
                  </a:lnTo>
                  <a:cubicBezTo>
                    <a:pt x="1750" y="4597"/>
                    <a:pt x="1667" y="4561"/>
                    <a:pt x="1608" y="4501"/>
                  </a:cubicBezTo>
                  <a:cubicBezTo>
                    <a:pt x="1548" y="4442"/>
                    <a:pt x="1536" y="4371"/>
                    <a:pt x="1536" y="4299"/>
                  </a:cubicBezTo>
                  <a:cubicBezTo>
                    <a:pt x="1548" y="4168"/>
                    <a:pt x="1691" y="4049"/>
                    <a:pt x="1834" y="4049"/>
                  </a:cubicBezTo>
                  <a:close/>
                  <a:moveTo>
                    <a:pt x="6953" y="4049"/>
                  </a:moveTo>
                  <a:cubicBezTo>
                    <a:pt x="7025" y="4049"/>
                    <a:pt x="7108" y="4073"/>
                    <a:pt x="7168" y="4132"/>
                  </a:cubicBezTo>
                  <a:cubicBezTo>
                    <a:pt x="7204" y="4192"/>
                    <a:pt x="7227" y="4263"/>
                    <a:pt x="7227" y="4359"/>
                  </a:cubicBezTo>
                  <a:cubicBezTo>
                    <a:pt x="7204" y="4490"/>
                    <a:pt x="7073" y="4609"/>
                    <a:pt x="6930" y="4609"/>
                  </a:cubicBezTo>
                  <a:lnTo>
                    <a:pt x="6846" y="4609"/>
                  </a:lnTo>
                  <a:lnTo>
                    <a:pt x="6846" y="4597"/>
                  </a:lnTo>
                  <a:lnTo>
                    <a:pt x="6846" y="4049"/>
                  </a:lnTo>
                  <a:close/>
                  <a:moveTo>
                    <a:pt x="6525" y="3525"/>
                  </a:moveTo>
                  <a:lnTo>
                    <a:pt x="6513" y="4049"/>
                  </a:lnTo>
                  <a:lnTo>
                    <a:pt x="5644" y="4644"/>
                  </a:lnTo>
                  <a:cubicBezTo>
                    <a:pt x="5559" y="4703"/>
                    <a:pt x="5463" y="4727"/>
                    <a:pt x="5363" y="4727"/>
                  </a:cubicBezTo>
                  <a:cubicBezTo>
                    <a:pt x="5322" y="4727"/>
                    <a:pt x="5281" y="4723"/>
                    <a:pt x="5239" y="4716"/>
                  </a:cubicBezTo>
                  <a:cubicBezTo>
                    <a:pt x="5108" y="4668"/>
                    <a:pt x="4989" y="4561"/>
                    <a:pt x="4929" y="4442"/>
                  </a:cubicBezTo>
                  <a:cubicBezTo>
                    <a:pt x="4846" y="4228"/>
                    <a:pt x="4620" y="4085"/>
                    <a:pt x="4382" y="4085"/>
                  </a:cubicBezTo>
                  <a:cubicBezTo>
                    <a:pt x="4144" y="4085"/>
                    <a:pt x="3917" y="4228"/>
                    <a:pt x="3834" y="4442"/>
                  </a:cubicBezTo>
                  <a:cubicBezTo>
                    <a:pt x="3775" y="4585"/>
                    <a:pt x="3655" y="4680"/>
                    <a:pt x="3513" y="4716"/>
                  </a:cubicBezTo>
                  <a:cubicBezTo>
                    <a:pt x="3473" y="4730"/>
                    <a:pt x="3431" y="4737"/>
                    <a:pt x="3390" y="4737"/>
                  </a:cubicBezTo>
                  <a:cubicBezTo>
                    <a:pt x="3296" y="4737"/>
                    <a:pt x="3202" y="4702"/>
                    <a:pt x="3120" y="4644"/>
                  </a:cubicBezTo>
                  <a:lnTo>
                    <a:pt x="2251" y="4049"/>
                  </a:lnTo>
                  <a:lnTo>
                    <a:pt x="2251" y="3525"/>
                  </a:lnTo>
                  <a:close/>
                  <a:moveTo>
                    <a:pt x="4382" y="4406"/>
                  </a:moveTo>
                  <a:cubicBezTo>
                    <a:pt x="4501" y="4406"/>
                    <a:pt x="4584" y="4466"/>
                    <a:pt x="4632" y="4561"/>
                  </a:cubicBezTo>
                  <a:cubicBezTo>
                    <a:pt x="4715" y="4787"/>
                    <a:pt x="4918" y="4954"/>
                    <a:pt x="5156" y="5025"/>
                  </a:cubicBezTo>
                  <a:cubicBezTo>
                    <a:pt x="5227" y="5037"/>
                    <a:pt x="5299" y="5061"/>
                    <a:pt x="5382" y="5061"/>
                  </a:cubicBezTo>
                  <a:cubicBezTo>
                    <a:pt x="5537" y="5061"/>
                    <a:pt x="5703" y="5013"/>
                    <a:pt x="5834" y="4906"/>
                  </a:cubicBezTo>
                  <a:lnTo>
                    <a:pt x="6501" y="4442"/>
                  </a:lnTo>
                  <a:lnTo>
                    <a:pt x="6501" y="4597"/>
                  </a:lnTo>
                  <a:cubicBezTo>
                    <a:pt x="6501" y="5775"/>
                    <a:pt x="5549" y="6728"/>
                    <a:pt x="4382" y="6728"/>
                  </a:cubicBezTo>
                  <a:cubicBezTo>
                    <a:pt x="3203" y="6728"/>
                    <a:pt x="2251" y="5775"/>
                    <a:pt x="2251" y="4597"/>
                  </a:cubicBezTo>
                  <a:lnTo>
                    <a:pt x="2251" y="4442"/>
                  </a:lnTo>
                  <a:lnTo>
                    <a:pt x="2917" y="4906"/>
                  </a:lnTo>
                  <a:cubicBezTo>
                    <a:pt x="3070" y="5000"/>
                    <a:pt x="3235" y="5051"/>
                    <a:pt x="3403" y="5051"/>
                  </a:cubicBezTo>
                  <a:cubicBezTo>
                    <a:pt x="3471" y="5051"/>
                    <a:pt x="3539" y="5042"/>
                    <a:pt x="3608" y="5025"/>
                  </a:cubicBezTo>
                  <a:cubicBezTo>
                    <a:pt x="3846" y="4954"/>
                    <a:pt x="4036" y="4787"/>
                    <a:pt x="4120" y="4561"/>
                  </a:cubicBezTo>
                  <a:cubicBezTo>
                    <a:pt x="4167" y="4478"/>
                    <a:pt x="4263" y="4406"/>
                    <a:pt x="4382" y="4406"/>
                  </a:cubicBezTo>
                  <a:close/>
                  <a:moveTo>
                    <a:pt x="2977" y="7228"/>
                  </a:moveTo>
                  <a:lnTo>
                    <a:pt x="2977" y="7561"/>
                  </a:lnTo>
                  <a:cubicBezTo>
                    <a:pt x="2977" y="7704"/>
                    <a:pt x="2893" y="7835"/>
                    <a:pt x="2739" y="7895"/>
                  </a:cubicBezTo>
                  <a:lnTo>
                    <a:pt x="2358" y="7645"/>
                  </a:lnTo>
                  <a:cubicBezTo>
                    <a:pt x="2251" y="7573"/>
                    <a:pt x="2239" y="7466"/>
                    <a:pt x="2262" y="7395"/>
                  </a:cubicBezTo>
                  <a:cubicBezTo>
                    <a:pt x="2298" y="7323"/>
                    <a:pt x="2358" y="7228"/>
                    <a:pt x="2477" y="7228"/>
                  </a:cubicBezTo>
                  <a:close/>
                  <a:moveTo>
                    <a:pt x="6275" y="7228"/>
                  </a:moveTo>
                  <a:cubicBezTo>
                    <a:pt x="6382" y="7228"/>
                    <a:pt x="6465" y="7323"/>
                    <a:pt x="6477" y="7395"/>
                  </a:cubicBezTo>
                  <a:cubicBezTo>
                    <a:pt x="6513" y="7466"/>
                    <a:pt x="6489" y="7573"/>
                    <a:pt x="6394" y="7645"/>
                  </a:cubicBezTo>
                  <a:lnTo>
                    <a:pt x="6001" y="7895"/>
                  </a:lnTo>
                  <a:cubicBezTo>
                    <a:pt x="5882" y="7835"/>
                    <a:pt x="5775" y="7704"/>
                    <a:pt x="5775" y="7561"/>
                  </a:cubicBezTo>
                  <a:lnTo>
                    <a:pt x="5775" y="7228"/>
                  </a:lnTo>
                  <a:close/>
                  <a:moveTo>
                    <a:pt x="2977" y="6704"/>
                  </a:moveTo>
                  <a:lnTo>
                    <a:pt x="2977" y="6907"/>
                  </a:lnTo>
                  <a:lnTo>
                    <a:pt x="2489" y="6907"/>
                  </a:lnTo>
                  <a:cubicBezTo>
                    <a:pt x="2239" y="6907"/>
                    <a:pt x="2024" y="7049"/>
                    <a:pt x="1953" y="7288"/>
                  </a:cubicBezTo>
                  <a:cubicBezTo>
                    <a:pt x="1881" y="7526"/>
                    <a:pt x="1965" y="7764"/>
                    <a:pt x="2179" y="7919"/>
                  </a:cubicBezTo>
                  <a:lnTo>
                    <a:pt x="4167" y="9240"/>
                  </a:lnTo>
                  <a:cubicBezTo>
                    <a:pt x="4036" y="9300"/>
                    <a:pt x="3929" y="9419"/>
                    <a:pt x="3894" y="9550"/>
                  </a:cubicBezTo>
                  <a:lnTo>
                    <a:pt x="3501" y="9550"/>
                  </a:lnTo>
                  <a:cubicBezTo>
                    <a:pt x="2429" y="9550"/>
                    <a:pt x="1548" y="8669"/>
                    <a:pt x="1548" y="7597"/>
                  </a:cubicBezTo>
                  <a:cubicBezTo>
                    <a:pt x="1548" y="7109"/>
                    <a:pt x="1953" y="6704"/>
                    <a:pt x="2441" y="6704"/>
                  </a:cubicBezTo>
                  <a:close/>
                  <a:moveTo>
                    <a:pt x="6311" y="6728"/>
                  </a:moveTo>
                  <a:cubicBezTo>
                    <a:pt x="6811" y="6728"/>
                    <a:pt x="7204" y="7121"/>
                    <a:pt x="7204" y="7621"/>
                  </a:cubicBezTo>
                  <a:cubicBezTo>
                    <a:pt x="7227" y="8669"/>
                    <a:pt x="6346" y="9550"/>
                    <a:pt x="5263" y="9550"/>
                  </a:cubicBezTo>
                  <a:lnTo>
                    <a:pt x="4870" y="9550"/>
                  </a:lnTo>
                  <a:cubicBezTo>
                    <a:pt x="4822" y="9419"/>
                    <a:pt x="4727" y="9300"/>
                    <a:pt x="4584" y="9240"/>
                  </a:cubicBezTo>
                  <a:lnTo>
                    <a:pt x="5168" y="8847"/>
                  </a:lnTo>
                  <a:cubicBezTo>
                    <a:pt x="5239" y="8812"/>
                    <a:pt x="5263" y="8704"/>
                    <a:pt x="5215" y="8633"/>
                  </a:cubicBezTo>
                  <a:cubicBezTo>
                    <a:pt x="5186" y="8582"/>
                    <a:pt x="5134" y="8557"/>
                    <a:pt x="5082" y="8557"/>
                  </a:cubicBezTo>
                  <a:cubicBezTo>
                    <a:pt x="5049" y="8557"/>
                    <a:pt x="5016" y="8567"/>
                    <a:pt x="4989" y="8585"/>
                  </a:cubicBezTo>
                  <a:lnTo>
                    <a:pt x="4382" y="9002"/>
                  </a:lnTo>
                  <a:lnTo>
                    <a:pt x="3036" y="8109"/>
                  </a:lnTo>
                  <a:cubicBezTo>
                    <a:pt x="3203" y="7978"/>
                    <a:pt x="3310" y="7776"/>
                    <a:pt x="3310" y="7561"/>
                  </a:cubicBezTo>
                  <a:lnTo>
                    <a:pt x="3310" y="6811"/>
                  </a:lnTo>
                  <a:cubicBezTo>
                    <a:pt x="3632" y="6978"/>
                    <a:pt x="3989" y="7061"/>
                    <a:pt x="4382" y="7061"/>
                  </a:cubicBezTo>
                  <a:cubicBezTo>
                    <a:pt x="4763" y="7061"/>
                    <a:pt x="5120" y="6978"/>
                    <a:pt x="5453" y="6811"/>
                  </a:cubicBezTo>
                  <a:lnTo>
                    <a:pt x="5453" y="7561"/>
                  </a:lnTo>
                  <a:cubicBezTo>
                    <a:pt x="5453" y="7764"/>
                    <a:pt x="5560" y="7978"/>
                    <a:pt x="5715" y="8109"/>
                  </a:cubicBezTo>
                  <a:lnTo>
                    <a:pt x="5620" y="8181"/>
                  </a:lnTo>
                  <a:cubicBezTo>
                    <a:pt x="5537" y="8228"/>
                    <a:pt x="5525" y="8335"/>
                    <a:pt x="5572" y="8407"/>
                  </a:cubicBezTo>
                  <a:cubicBezTo>
                    <a:pt x="5596" y="8454"/>
                    <a:pt x="5656" y="8478"/>
                    <a:pt x="5703" y="8478"/>
                  </a:cubicBezTo>
                  <a:cubicBezTo>
                    <a:pt x="5739" y="8478"/>
                    <a:pt x="5763" y="8466"/>
                    <a:pt x="5799" y="8454"/>
                  </a:cubicBezTo>
                  <a:lnTo>
                    <a:pt x="6584" y="7930"/>
                  </a:lnTo>
                  <a:cubicBezTo>
                    <a:pt x="6787" y="7800"/>
                    <a:pt x="6882" y="7538"/>
                    <a:pt x="6811" y="7299"/>
                  </a:cubicBezTo>
                  <a:cubicBezTo>
                    <a:pt x="6727" y="7061"/>
                    <a:pt x="6525" y="6918"/>
                    <a:pt x="6275" y="6918"/>
                  </a:cubicBezTo>
                  <a:lnTo>
                    <a:pt x="5775" y="6918"/>
                  </a:lnTo>
                  <a:lnTo>
                    <a:pt x="5775" y="6728"/>
                  </a:lnTo>
                  <a:close/>
                  <a:moveTo>
                    <a:pt x="4382" y="9526"/>
                  </a:moveTo>
                  <a:cubicBezTo>
                    <a:pt x="4489" y="9538"/>
                    <a:pt x="4572" y="9609"/>
                    <a:pt x="4572" y="9716"/>
                  </a:cubicBezTo>
                  <a:cubicBezTo>
                    <a:pt x="4572" y="9824"/>
                    <a:pt x="4489" y="9907"/>
                    <a:pt x="4382" y="9907"/>
                  </a:cubicBezTo>
                  <a:cubicBezTo>
                    <a:pt x="4275" y="9907"/>
                    <a:pt x="4191" y="9824"/>
                    <a:pt x="4191" y="9716"/>
                  </a:cubicBezTo>
                  <a:cubicBezTo>
                    <a:pt x="4191" y="9609"/>
                    <a:pt x="4275" y="9526"/>
                    <a:pt x="4382" y="9526"/>
                  </a:cubicBezTo>
                  <a:close/>
                  <a:moveTo>
                    <a:pt x="4406" y="1"/>
                  </a:moveTo>
                  <a:cubicBezTo>
                    <a:pt x="3727" y="1"/>
                    <a:pt x="3060" y="251"/>
                    <a:pt x="2548" y="691"/>
                  </a:cubicBezTo>
                  <a:cubicBezTo>
                    <a:pt x="2072" y="1108"/>
                    <a:pt x="1750" y="1692"/>
                    <a:pt x="1643" y="2323"/>
                  </a:cubicBezTo>
                  <a:cubicBezTo>
                    <a:pt x="1512" y="2358"/>
                    <a:pt x="1417" y="2501"/>
                    <a:pt x="1417" y="2644"/>
                  </a:cubicBezTo>
                  <a:lnTo>
                    <a:pt x="1417" y="3906"/>
                  </a:lnTo>
                  <a:cubicBezTo>
                    <a:pt x="1334" y="4001"/>
                    <a:pt x="1250" y="4132"/>
                    <a:pt x="1238" y="4263"/>
                  </a:cubicBezTo>
                  <a:cubicBezTo>
                    <a:pt x="1227" y="4442"/>
                    <a:pt x="1286" y="4609"/>
                    <a:pt x="1393" y="4740"/>
                  </a:cubicBezTo>
                  <a:cubicBezTo>
                    <a:pt x="1512" y="4882"/>
                    <a:pt x="1667" y="4942"/>
                    <a:pt x="1834" y="4942"/>
                  </a:cubicBezTo>
                  <a:lnTo>
                    <a:pt x="1953" y="4942"/>
                  </a:lnTo>
                  <a:cubicBezTo>
                    <a:pt x="2024" y="5502"/>
                    <a:pt x="2298" y="5990"/>
                    <a:pt x="2703" y="6383"/>
                  </a:cubicBezTo>
                  <a:lnTo>
                    <a:pt x="2465" y="6383"/>
                  </a:lnTo>
                  <a:cubicBezTo>
                    <a:pt x="1786" y="6383"/>
                    <a:pt x="1238" y="6930"/>
                    <a:pt x="1238" y="7597"/>
                  </a:cubicBezTo>
                  <a:cubicBezTo>
                    <a:pt x="1238" y="7859"/>
                    <a:pt x="1286" y="8097"/>
                    <a:pt x="1358" y="8311"/>
                  </a:cubicBezTo>
                  <a:lnTo>
                    <a:pt x="881" y="8454"/>
                  </a:lnTo>
                  <a:cubicBezTo>
                    <a:pt x="357" y="8597"/>
                    <a:pt x="0" y="9085"/>
                    <a:pt x="0" y="9621"/>
                  </a:cubicBezTo>
                  <a:lnTo>
                    <a:pt x="0" y="11133"/>
                  </a:lnTo>
                  <a:cubicBezTo>
                    <a:pt x="0" y="11217"/>
                    <a:pt x="84" y="11288"/>
                    <a:pt x="167" y="11288"/>
                  </a:cubicBezTo>
                  <a:cubicBezTo>
                    <a:pt x="250" y="11288"/>
                    <a:pt x="334" y="11217"/>
                    <a:pt x="334" y="11133"/>
                  </a:cubicBezTo>
                  <a:lnTo>
                    <a:pt x="334" y="9621"/>
                  </a:lnTo>
                  <a:cubicBezTo>
                    <a:pt x="334" y="9490"/>
                    <a:pt x="357" y="9359"/>
                    <a:pt x="417" y="9252"/>
                  </a:cubicBezTo>
                  <a:lnTo>
                    <a:pt x="1227" y="9955"/>
                  </a:lnTo>
                  <a:cubicBezTo>
                    <a:pt x="1346" y="10050"/>
                    <a:pt x="1417" y="10205"/>
                    <a:pt x="1417" y="10371"/>
                  </a:cubicBezTo>
                  <a:lnTo>
                    <a:pt x="1417" y="11145"/>
                  </a:lnTo>
                  <a:cubicBezTo>
                    <a:pt x="1417" y="11228"/>
                    <a:pt x="1489" y="11312"/>
                    <a:pt x="1584" y="11312"/>
                  </a:cubicBezTo>
                  <a:cubicBezTo>
                    <a:pt x="1667" y="11312"/>
                    <a:pt x="1739" y="11228"/>
                    <a:pt x="1739" y="11145"/>
                  </a:cubicBezTo>
                  <a:lnTo>
                    <a:pt x="1739" y="10359"/>
                  </a:lnTo>
                  <a:cubicBezTo>
                    <a:pt x="1739" y="10097"/>
                    <a:pt x="1643" y="9859"/>
                    <a:pt x="1441" y="9681"/>
                  </a:cubicBezTo>
                  <a:lnTo>
                    <a:pt x="607" y="8966"/>
                  </a:lnTo>
                  <a:cubicBezTo>
                    <a:pt x="715" y="8883"/>
                    <a:pt x="834" y="8812"/>
                    <a:pt x="965" y="8764"/>
                  </a:cubicBezTo>
                  <a:lnTo>
                    <a:pt x="1477" y="8609"/>
                  </a:lnTo>
                  <a:cubicBezTo>
                    <a:pt x="1846" y="9359"/>
                    <a:pt x="2620" y="9883"/>
                    <a:pt x="3513" y="9883"/>
                  </a:cubicBezTo>
                  <a:lnTo>
                    <a:pt x="3905" y="9883"/>
                  </a:lnTo>
                  <a:cubicBezTo>
                    <a:pt x="3941" y="10026"/>
                    <a:pt x="4084" y="10145"/>
                    <a:pt x="4227" y="10205"/>
                  </a:cubicBezTo>
                  <a:lnTo>
                    <a:pt x="4227" y="11133"/>
                  </a:lnTo>
                  <a:cubicBezTo>
                    <a:pt x="4227" y="11217"/>
                    <a:pt x="4298" y="11288"/>
                    <a:pt x="4394" y="11288"/>
                  </a:cubicBezTo>
                  <a:cubicBezTo>
                    <a:pt x="4477" y="11288"/>
                    <a:pt x="4560" y="11217"/>
                    <a:pt x="4560" y="11133"/>
                  </a:cubicBezTo>
                  <a:lnTo>
                    <a:pt x="4560" y="10205"/>
                  </a:lnTo>
                  <a:cubicBezTo>
                    <a:pt x="4703" y="10157"/>
                    <a:pt x="4822" y="10026"/>
                    <a:pt x="4882" y="9883"/>
                  </a:cubicBezTo>
                  <a:lnTo>
                    <a:pt x="5275" y="9883"/>
                  </a:lnTo>
                  <a:cubicBezTo>
                    <a:pt x="6168" y="9883"/>
                    <a:pt x="6942" y="9359"/>
                    <a:pt x="7311" y="8609"/>
                  </a:cubicBezTo>
                  <a:lnTo>
                    <a:pt x="7811" y="8764"/>
                  </a:lnTo>
                  <a:cubicBezTo>
                    <a:pt x="7954" y="8812"/>
                    <a:pt x="8085" y="8883"/>
                    <a:pt x="8168" y="8966"/>
                  </a:cubicBezTo>
                  <a:lnTo>
                    <a:pt x="7346" y="9681"/>
                  </a:lnTo>
                  <a:cubicBezTo>
                    <a:pt x="7144" y="9847"/>
                    <a:pt x="7049" y="10086"/>
                    <a:pt x="7049" y="10359"/>
                  </a:cubicBezTo>
                  <a:lnTo>
                    <a:pt x="7049" y="11133"/>
                  </a:lnTo>
                  <a:cubicBezTo>
                    <a:pt x="7049" y="11217"/>
                    <a:pt x="7120" y="11288"/>
                    <a:pt x="7204" y="11288"/>
                  </a:cubicBezTo>
                  <a:cubicBezTo>
                    <a:pt x="7299" y="11288"/>
                    <a:pt x="7370" y="11217"/>
                    <a:pt x="7370" y="11133"/>
                  </a:cubicBezTo>
                  <a:lnTo>
                    <a:pt x="7370" y="10359"/>
                  </a:lnTo>
                  <a:cubicBezTo>
                    <a:pt x="7370" y="10193"/>
                    <a:pt x="7442" y="10038"/>
                    <a:pt x="7561" y="9943"/>
                  </a:cubicBezTo>
                  <a:lnTo>
                    <a:pt x="8370" y="9240"/>
                  </a:lnTo>
                  <a:cubicBezTo>
                    <a:pt x="8430" y="9359"/>
                    <a:pt x="8454" y="9478"/>
                    <a:pt x="8454" y="9609"/>
                  </a:cubicBezTo>
                  <a:lnTo>
                    <a:pt x="8454" y="11109"/>
                  </a:lnTo>
                  <a:cubicBezTo>
                    <a:pt x="8454" y="11205"/>
                    <a:pt x="8525" y="11276"/>
                    <a:pt x="8620" y="11276"/>
                  </a:cubicBezTo>
                  <a:cubicBezTo>
                    <a:pt x="8704" y="11276"/>
                    <a:pt x="8787" y="11205"/>
                    <a:pt x="8787" y="11109"/>
                  </a:cubicBezTo>
                  <a:lnTo>
                    <a:pt x="8787" y="9609"/>
                  </a:lnTo>
                  <a:cubicBezTo>
                    <a:pt x="8787" y="9085"/>
                    <a:pt x="8430" y="8597"/>
                    <a:pt x="7906" y="8454"/>
                  </a:cubicBezTo>
                  <a:lnTo>
                    <a:pt x="7430" y="8311"/>
                  </a:lnTo>
                  <a:cubicBezTo>
                    <a:pt x="7501" y="8097"/>
                    <a:pt x="7549" y="7859"/>
                    <a:pt x="7549" y="7597"/>
                  </a:cubicBezTo>
                  <a:cubicBezTo>
                    <a:pt x="7549" y="6930"/>
                    <a:pt x="7001" y="6383"/>
                    <a:pt x="6322" y="6383"/>
                  </a:cubicBezTo>
                  <a:lnTo>
                    <a:pt x="6084" y="6383"/>
                  </a:lnTo>
                  <a:cubicBezTo>
                    <a:pt x="6477" y="6014"/>
                    <a:pt x="6751" y="5502"/>
                    <a:pt x="6834" y="4942"/>
                  </a:cubicBezTo>
                  <a:lnTo>
                    <a:pt x="6942" y="4942"/>
                  </a:lnTo>
                  <a:cubicBezTo>
                    <a:pt x="7263" y="4942"/>
                    <a:pt x="7537" y="4704"/>
                    <a:pt x="7561" y="4382"/>
                  </a:cubicBezTo>
                  <a:cubicBezTo>
                    <a:pt x="7573" y="4204"/>
                    <a:pt x="7525" y="4049"/>
                    <a:pt x="7418" y="3906"/>
                  </a:cubicBezTo>
                  <a:lnTo>
                    <a:pt x="7406" y="3894"/>
                  </a:lnTo>
                  <a:lnTo>
                    <a:pt x="7406" y="2644"/>
                  </a:lnTo>
                  <a:cubicBezTo>
                    <a:pt x="7406" y="2501"/>
                    <a:pt x="7311" y="2382"/>
                    <a:pt x="7180" y="2323"/>
                  </a:cubicBezTo>
                  <a:cubicBezTo>
                    <a:pt x="7073" y="1692"/>
                    <a:pt x="6751" y="1132"/>
                    <a:pt x="6275" y="691"/>
                  </a:cubicBezTo>
                  <a:cubicBezTo>
                    <a:pt x="5751" y="239"/>
                    <a:pt x="5096" y="1"/>
                    <a:pt x="44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17" name="Google Shape;11028;p79">
              <a:extLst>
                <a:ext uri="{FF2B5EF4-FFF2-40B4-BE49-F238E27FC236}">
                  <a16:creationId xmlns:a16="http://schemas.microsoft.com/office/drawing/2014/main" id="{115B324C-12D9-DAEC-C181-F3CF5C03C626}"/>
                </a:ext>
              </a:extLst>
            </p:cNvPr>
            <p:cNvSpPr/>
            <p:nvPr/>
          </p:nvSpPr>
          <p:spPr>
            <a:xfrm>
              <a:off x="5452593" y="2092408"/>
              <a:ext cx="10581" cy="16252"/>
            </a:xfrm>
            <a:custGeom>
              <a:avLst/>
              <a:gdLst/>
              <a:ahLst/>
              <a:cxnLst/>
              <a:rect l="l" t="t" r="r" b="b"/>
              <a:pathLst>
                <a:path w="334" h="513" extrusionOk="0"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84" y="512"/>
                    <a:pt x="167" y="512"/>
                  </a:cubicBezTo>
                  <a:cubicBezTo>
                    <a:pt x="250" y="512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18" name="Google Shape;11029;p79">
              <a:extLst>
                <a:ext uri="{FF2B5EF4-FFF2-40B4-BE49-F238E27FC236}">
                  <a16:creationId xmlns:a16="http://schemas.microsoft.com/office/drawing/2014/main" id="{9935A66A-9D52-C239-768D-2FDC31EA004F}"/>
                </a:ext>
              </a:extLst>
            </p:cNvPr>
            <p:cNvSpPr/>
            <p:nvPr/>
          </p:nvSpPr>
          <p:spPr>
            <a:xfrm>
              <a:off x="5519723" y="2092408"/>
              <a:ext cx="10233" cy="16252"/>
            </a:xfrm>
            <a:custGeom>
              <a:avLst/>
              <a:gdLst/>
              <a:ahLst/>
              <a:cxnLst/>
              <a:rect l="l" t="t" r="r" b="b"/>
              <a:pathLst>
                <a:path w="323" h="513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12"/>
                    <a:pt x="167" y="512"/>
                  </a:cubicBezTo>
                  <a:cubicBezTo>
                    <a:pt x="251" y="512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19" name="Google Shape;11030;p79">
              <a:extLst>
                <a:ext uri="{FF2B5EF4-FFF2-40B4-BE49-F238E27FC236}">
                  <a16:creationId xmlns:a16="http://schemas.microsoft.com/office/drawing/2014/main" id="{54A027D7-1DCC-E4B2-F35D-D589269E7174}"/>
                </a:ext>
              </a:extLst>
            </p:cNvPr>
            <p:cNvSpPr/>
            <p:nvPr/>
          </p:nvSpPr>
          <p:spPr>
            <a:xfrm>
              <a:off x="5474833" y="2137298"/>
              <a:ext cx="32852" cy="10201"/>
            </a:xfrm>
            <a:custGeom>
              <a:avLst/>
              <a:gdLst/>
              <a:ahLst/>
              <a:cxnLst/>
              <a:rect l="l" t="t" r="r" b="b"/>
              <a:pathLst>
                <a:path w="1037" h="322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50"/>
                    <a:pt x="72" y="322"/>
                    <a:pt x="168" y="322"/>
                  </a:cubicBezTo>
                  <a:lnTo>
                    <a:pt x="882" y="322"/>
                  </a:lnTo>
                  <a:cubicBezTo>
                    <a:pt x="965" y="322"/>
                    <a:pt x="1037" y="250"/>
                    <a:pt x="1037" y="167"/>
                  </a:cubicBezTo>
                  <a:cubicBezTo>
                    <a:pt x="1037" y="72"/>
                    <a:pt x="965" y="0"/>
                    <a:pt x="8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620" name="Google Shape;11031;p79">
            <a:extLst>
              <a:ext uri="{FF2B5EF4-FFF2-40B4-BE49-F238E27FC236}">
                <a16:creationId xmlns:a16="http://schemas.microsoft.com/office/drawing/2014/main" id="{B5471179-35DB-A712-905C-3B8DB53D0250}"/>
              </a:ext>
            </a:extLst>
          </p:cNvPr>
          <p:cNvGrpSpPr/>
          <p:nvPr/>
        </p:nvGrpSpPr>
        <p:grpSpPr>
          <a:xfrm>
            <a:off x="9029651" y="2764002"/>
            <a:ext cx="558264" cy="716728"/>
            <a:chOff x="4897750" y="1968317"/>
            <a:chExt cx="279132" cy="358364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621" name="Google Shape;11032;p79">
              <a:extLst>
                <a:ext uri="{FF2B5EF4-FFF2-40B4-BE49-F238E27FC236}">
                  <a16:creationId xmlns:a16="http://schemas.microsoft.com/office/drawing/2014/main" id="{1F48BCD3-C37B-19B5-3CBA-B39DBA08839E}"/>
                </a:ext>
              </a:extLst>
            </p:cNvPr>
            <p:cNvSpPr/>
            <p:nvPr/>
          </p:nvSpPr>
          <p:spPr>
            <a:xfrm>
              <a:off x="4997700" y="2075427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2" y="512"/>
                    <a:pt x="167" y="512"/>
                  </a:cubicBezTo>
                  <a:cubicBezTo>
                    <a:pt x="250" y="512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22" name="Google Shape;11033;p79">
              <a:extLst>
                <a:ext uri="{FF2B5EF4-FFF2-40B4-BE49-F238E27FC236}">
                  <a16:creationId xmlns:a16="http://schemas.microsoft.com/office/drawing/2014/main" id="{FD859999-CDC8-5E6D-0640-39DF9C1441A2}"/>
                </a:ext>
              </a:extLst>
            </p:cNvPr>
            <p:cNvSpPr/>
            <p:nvPr/>
          </p:nvSpPr>
          <p:spPr>
            <a:xfrm>
              <a:off x="5064830" y="2075427"/>
              <a:ext cx="10233" cy="16252"/>
            </a:xfrm>
            <a:custGeom>
              <a:avLst/>
              <a:gdLst/>
              <a:ahLst/>
              <a:cxnLst/>
              <a:rect l="l" t="t" r="r" b="b"/>
              <a:pathLst>
                <a:path w="323" h="513" extrusionOk="0">
                  <a:moveTo>
                    <a:pt x="156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12"/>
                    <a:pt x="156" y="512"/>
                  </a:cubicBezTo>
                  <a:cubicBezTo>
                    <a:pt x="251" y="512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1" y="0"/>
                    <a:pt x="1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23" name="Google Shape;11034;p79">
              <a:extLst>
                <a:ext uri="{FF2B5EF4-FFF2-40B4-BE49-F238E27FC236}">
                  <a16:creationId xmlns:a16="http://schemas.microsoft.com/office/drawing/2014/main" id="{D4628022-279C-E00A-8D4B-331A235E9E58}"/>
                </a:ext>
              </a:extLst>
            </p:cNvPr>
            <p:cNvSpPr/>
            <p:nvPr/>
          </p:nvSpPr>
          <p:spPr>
            <a:xfrm>
              <a:off x="5013920" y="2115122"/>
              <a:ext cx="45302" cy="16157"/>
            </a:xfrm>
            <a:custGeom>
              <a:avLst/>
              <a:gdLst/>
              <a:ahLst/>
              <a:cxnLst/>
              <a:rect l="l" t="t" r="r" b="b"/>
              <a:pathLst>
                <a:path w="1430" h="510" extrusionOk="0">
                  <a:moveTo>
                    <a:pt x="183" y="1"/>
                  </a:moveTo>
                  <a:cubicBezTo>
                    <a:pt x="140" y="1"/>
                    <a:pt x="96" y="15"/>
                    <a:pt x="60" y="45"/>
                  </a:cubicBezTo>
                  <a:cubicBezTo>
                    <a:pt x="0" y="105"/>
                    <a:pt x="0" y="212"/>
                    <a:pt x="60" y="283"/>
                  </a:cubicBezTo>
                  <a:cubicBezTo>
                    <a:pt x="203" y="414"/>
                    <a:pt x="441" y="510"/>
                    <a:pt x="691" y="510"/>
                  </a:cubicBezTo>
                  <a:cubicBezTo>
                    <a:pt x="953" y="510"/>
                    <a:pt x="1203" y="414"/>
                    <a:pt x="1334" y="283"/>
                  </a:cubicBezTo>
                  <a:cubicBezTo>
                    <a:pt x="1429" y="212"/>
                    <a:pt x="1429" y="105"/>
                    <a:pt x="1370" y="45"/>
                  </a:cubicBezTo>
                  <a:cubicBezTo>
                    <a:pt x="1334" y="15"/>
                    <a:pt x="1292" y="1"/>
                    <a:pt x="1251" y="1"/>
                  </a:cubicBezTo>
                  <a:cubicBezTo>
                    <a:pt x="1209" y="1"/>
                    <a:pt x="1167" y="15"/>
                    <a:pt x="1132" y="45"/>
                  </a:cubicBezTo>
                  <a:cubicBezTo>
                    <a:pt x="1072" y="105"/>
                    <a:pt x="917" y="176"/>
                    <a:pt x="715" y="176"/>
                  </a:cubicBezTo>
                  <a:cubicBezTo>
                    <a:pt x="500" y="176"/>
                    <a:pt x="358" y="105"/>
                    <a:pt x="298" y="45"/>
                  </a:cubicBezTo>
                  <a:cubicBezTo>
                    <a:pt x="268" y="15"/>
                    <a:pt x="227" y="1"/>
                    <a:pt x="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24" name="Google Shape;11035;p79">
              <a:extLst>
                <a:ext uri="{FF2B5EF4-FFF2-40B4-BE49-F238E27FC236}">
                  <a16:creationId xmlns:a16="http://schemas.microsoft.com/office/drawing/2014/main" id="{E6EA8C19-02CF-FF58-24DA-64691E92FDF8}"/>
                </a:ext>
              </a:extLst>
            </p:cNvPr>
            <p:cNvSpPr/>
            <p:nvPr/>
          </p:nvSpPr>
          <p:spPr>
            <a:xfrm>
              <a:off x="4897750" y="1968317"/>
              <a:ext cx="279132" cy="358364"/>
            </a:xfrm>
            <a:custGeom>
              <a:avLst/>
              <a:gdLst/>
              <a:ahLst/>
              <a:cxnLst/>
              <a:rect l="l" t="t" r="r" b="b"/>
              <a:pathLst>
                <a:path w="8811" h="11312" extrusionOk="0">
                  <a:moveTo>
                    <a:pt x="6108" y="357"/>
                  </a:moveTo>
                  <a:cubicBezTo>
                    <a:pt x="6263" y="357"/>
                    <a:pt x="6418" y="476"/>
                    <a:pt x="6465" y="643"/>
                  </a:cubicBezTo>
                  <a:lnTo>
                    <a:pt x="6668" y="1441"/>
                  </a:lnTo>
                  <a:lnTo>
                    <a:pt x="6180" y="1441"/>
                  </a:lnTo>
                  <a:cubicBezTo>
                    <a:pt x="6084" y="1441"/>
                    <a:pt x="6013" y="1524"/>
                    <a:pt x="6013" y="1607"/>
                  </a:cubicBezTo>
                  <a:cubicBezTo>
                    <a:pt x="6013" y="1703"/>
                    <a:pt x="6084" y="1774"/>
                    <a:pt x="6180" y="1774"/>
                  </a:cubicBezTo>
                  <a:lnTo>
                    <a:pt x="6763" y="1774"/>
                  </a:lnTo>
                  <a:lnTo>
                    <a:pt x="6846" y="2143"/>
                  </a:lnTo>
                  <a:lnTo>
                    <a:pt x="1965" y="2143"/>
                  </a:lnTo>
                  <a:lnTo>
                    <a:pt x="2024" y="1774"/>
                  </a:lnTo>
                  <a:lnTo>
                    <a:pt x="5430" y="1774"/>
                  </a:lnTo>
                  <a:cubicBezTo>
                    <a:pt x="5525" y="1774"/>
                    <a:pt x="5596" y="1703"/>
                    <a:pt x="5596" y="1607"/>
                  </a:cubicBezTo>
                  <a:cubicBezTo>
                    <a:pt x="5596" y="1524"/>
                    <a:pt x="5525" y="1441"/>
                    <a:pt x="5430" y="1441"/>
                  </a:cubicBezTo>
                  <a:lnTo>
                    <a:pt x="2120" y="1441"/>
                  </a:lnTo>
                  <a:lnTo>
                    <a:pt x="2322" y="643"/>
                  </a:lnTo>
                  <a:cubicBezTo>
                    <a:pt x="2370" y="476"/>
                    <a:pt x="2513" y="357"/>
                    <a:pt x="2679" y="357"/>
                  </a:cubicBezTo>
                  <a:close/>
                  <a:moveTo>
                    <a:pt x="2262" y="2477"/>
                  </a:moveTo>
                  <a:lnTo>
                    <a:pt x="2262" y="3012"/>
                  </a:lnTo>
                  <a:cubicBezTo>
                    <a:pt x="2262" y="3120"/>
                    <a:pt x="2179" y="3203"/>
                    <a:pt x="2072" y="3203"/>
                  </a:cubicBezTo>
                  <a:lnTo>
                    <a:pt x="1881" y="3203"/>
                  </a:lnTo>
                  <a:lnTo>
                    <a:pt x="1881" y="2477"/>
                  </a:lnTo>
                  <a:close/>
                  <a:moveTo>
                    <a:pt x="6858" y="2477"/>
                  </a:moveTo>
                  <a:lnTo>
                    <a:pt x="6858" y="3203"/>
                  </a:lnTo>
                  <a:lnTo>
                    <a:pt x="6668" y="3203"/>
                  </a:lnTo>
                  <a:cubicBezTo>
                    <a:pt x="6561" y="3203"/>
                    <a:pt x="6477" y="3108"/>
                    <a:pt x="6477" y="3012"/>
                  </a:cubicBezTo>
                  <a:lnTo>
                    <a:pt x="6477" y="2477"/>
                  </a:lnTo>
                  <a:close/>
                  <a:moveTo>
                    <a:pt x="6144" y="2489"/>
                  </a:moveTo>
                  <a:lnTo>
                    <a:pt x="6144" y="3024"/>
                  </a:lnTo>
                  <a:cubicBezTo>
                    <a:pt x="6144" y="3310"/>
                    <a:pt x="6382" y="3548"/>
                    <a:pt x="6668" y="3548"/>
                  </a:cubicBezTo>
                  <a:lnTo>
                    <a:pt x="6942" y="3548"/>
                  </a:lnTo>
                  <a:cubicBezTo>
                    <a:pt x="7013" y="3548"/>
                    <a:pt x="7085" y="3572"/>
                    <a:pt x="7144" y="3632"/>
                  </a:cubicBezTo>
                  <a:cubicBezTo>
                    <a:pt x="7204" y="3691"/>
                    <a:pt x="7215" y="3774"/>
                    <a:pt x="7215" y="3846"/>
                  </a:cubicBezTo>
                  <a:cubicBezTo>
                    <a:pt x="7204" y="3977"/>
                    <a:pt x="7073" y="4096"/>
                    <a:pt x="6918" y="4096"/>
                  </a:cubicBezTo>
                  <a:lnTo>
                    <a:pt x="6846" y="4096"/>
                  </a:lnTo>
                  <a:lnTo>
                    <a:pt x="6846" y="4084"/>
                  </a:lnTo>
                  <a:cubicBezTo>
                    <a:pt x="6846" y="3989"/>
                    <a:pt x="6775" y="3917"/>
                    <a:pt x="6680" y="3917"/>
                  </a:cubicBezTo>
                  <a:cubicBezTo>
                    <a:pt x="6596" y="3917"/>
                    <a:pt x="6525" y="3989"/>
                    <a:pt x="6525" y="4084"/>
                  </a:cubicBezTo>
                  <a:cubicBezTo>
                    <a:pt x="6525" y="5263"/>
                    <a:pt x="5572" y="6215"/>
                    <a:pt x="4394" y="6215"/>
                  </a:cubicBezTo>
                  <a:cubicBezTo>
                    <a:pt x="3203" y="6215"/>
                    <a:pt x="2251" y="5263"/>
                    <a:pt x="2251" y="4084"/>
                  </a:cubicBezTo>
                  <a:cubicBezTo>
                    <a:pt x="2251" y="3989"/>
                    <a:pt x="2179" y="3917"/>
                    <a:pt x="2084" y="3917"/>
                  </a:cubicBezTo>
                  <a:cubicBezTo>
                    <a:pt x="2001" y="3917"/>
                    <a:pt x="1917" y="3989"/>
                    <a:pt x="1917" y="4084"/>
                  </a:cubicBezTo>
                  <a:lnTo>
                    <a:pt x="1917" y="4096"/>
                  </a:lnTo>
                  <a:lnTo>
                    <a:pt x="1822" y="4096"/>
                  </a:lnTo>
                  <a:cubicBezTo>
                    <a:pt x="1739" y="4096"/>
                    <a:pt x="1667" y="4072"/>
                    <a:pt x="1608" y="4013"/>
                  </a:cubicBezTo>
                  <a:cubicBezTo>
                    <a:pt x="1548" y="3953"/>
                    <a:pt x="1536" y="3870"/>
                    <a:pt x="1536" y="3798"/>
                  </a:cubicBezTo>
                  <a:cubicBezTo>
                    <a:pt x="1548" y="3667"/>
                    <a:pt x="1679" y="3548"/>
                    <a:pt x="1834" y="3548"/>
                  </a:cubicBezTo>
                  <a:lnTo>
                    <a:pt x="2072" y="3548"/>
                  </a:lnTo>
                  <a:cubicBezTo>
                    <a:pt x="2358" y="3548"/>
                    <a:pt x="2584" y="3310"/>
                    <a:pt x="2584" y="3024"/>
                  </a:cubicBezTo>
                  <a:lnTo>
                    <a:pt x="2584" y="2489"/>
                  </a:lnTo>
                  <a:close/>
                  <a:moveTo>
                    <a:pt x="2989" y="6894"/>
                  </a:moveTo>
                  <a:cubicBezTo>
                    <a:pt x="3013" y="6894"/>
                    <a:pt x="3024" y="6894"/>
                    <a:pt x="3036" y="6906"/>
                  </a:cubicBezTo>
                  <a:cubicBezTo>
                    <a:pt x="3227" y="7120"/>
                    <a:pt x="3513" y="7263"/>
                    <a:pt x="3858" y="7358"/>
                  </a:cubicBezTo>
                  <a:lnTo>
                    <a:pt x="3858" y="7370"/>
                  </a:lnTo>
                  <a:lnTo>
                    <a:pt x="3858" y="8120"/>
                  </a:lnTo>
                  <a:cubicBezTo>
                    <a:pt x="3334" y="8025"/>
                    <a:pt x="2858" y="7799"/>
                    <a:pt x="2536" y="7465"/>
                  </a:cubicBezTo>
                  <a:lnTo>
                    <a:pt x="2929" y="6918"/>
                  </a:lnTo>
                  <a:cubicBezTo>
                    <a:pt x="2953" y="6906"/>
                    <a:pt x="2965" y="6894"/>
                    <a:pt x="2989" y="6894"/>
                  </a:cubicBezTo>
                  <a:close/>
                  <a:moveTo>
                    <a:pt x="5763" y="6894"/>
                  </a:moveTo>
                  <a:cubicBezTo>
                    <a:pt x="5775" y="6894"/>
                    <a:pt x="5799" y="6906"/>
                    <a:pt x="5822" y="6918"/>
                  </a:cubicBezTo>
                  <a:lnTo>
                    <a:pt x="6227" y="7465"/>
                  </a:lnTo>
                  <a:cubicBezTo>
                    <a:pt x="5894" y="7799"/>
                    <a:pt x="5418" y="8025"/>
                    <a:pt x="4894" y="8120"/>
                  </a:cubicBezTo>
                  <a:lnTo>
                    <a:pt x="4894" y="7370"/>
                  </a:lnTo>
                  <a:lnTo>
                    <a:pt x="4894" y="7358"/>
                  </a:lnTo>
                  <a:cubicBezTo>
                    <a:pt x="5239" y="7263"/>
                    <a:pt x="5525" y="7120"/>
                    <a:pt x="5715" y="6906"/>
                  </a:cubicBezTo>
                  <a:cubicBezTo>
                    <a:pt x="5727" y="6894"/>
                    <a:pt x="5751" y="6894"/>
                    <a:pt x="5763" y="6894"/>
                  </a:cubicBezTo>
                  <a:close/>
                  <a:moveTo>
                    <a:pt x="5465" y="6299"/>
                  </a:moveTo>
                  <a:lnTo>
                    <a:pt x="5465" y="6727"/>
                  </a:lnTo>
                  <a:cubicBezTo>
                    <a:pt x="5310" y="6882"/>
                    <a:pt x="5096" y="6989"/>
                    <a:pt x="4834" y="7049"/>
                  </a:cubicBezTo>
                  <a:cubicBezTo>
                    <a:pt x="4668" y="7084"/>
                    <a:pt x="4572" y="7227"/>
                    <a:pt x="4572" y="7370"/>
                  </a:cubicBezTo>
                  <a:lnTo>
                    <a:pt x="4572" y="8144"/>
                  </a:lnTo>
                  <a:cubicBezTo>
                    <a:pt x="4513" y="8150"/>
                    <a:pt x="4450" y="8153"/>
                    <a:pt x="4388" y="8153"/>
                  </a:cubicBezTo>
                  <a:cubicBezTo>
                    <a:pt x="4325" y="8153"/>
                    <a:pt x="4263" y="8150"/>
                    <a:pt x="4203" y="8144"/>
                  </a:cubicBezTo>
                  <a:lnTo>
                    <a:pt x="4203" y="7370"/>
                  </a:lnTo>
                  <a:cubicBezTo>
                    <a:pt x="4203" y="7203"/>
                    <a:pt x="4096" y="7072"/>
                    <a:pt x="3941" y="7049"/>
                  </a:cubicBezTo>
                  <a:cubicBezTo>
                    <a:pt x="3691" y="6989"/>
                    <a:pt x="3465" y="6870"/>
                    <a:pt x="3322" y="6727"/>
                  </a:cubicBezTo>
                  <a:lnTo>
                    <a:pt x="3322" y="6299"/>
                  </a:lnTo>
                  <a:cubicBezTo>
                    <a:pt x="3644" y="6465"/>
                    <a:pt x="4001" y="6549"/>
                    <a:pt x="4394" y="6549"/>
                  </a:cubicBezTo>
                  <a:cubicBezTo>
                    <a:pt x="4775" y="6549"/>
                    <a:pt x="5132" y="6465"/>
                    <a:pt x="5465" y="6299"/>
                  </a:cubicBezTo>
                  <a:close/>
                  <a:moveTo>
                    <a:pt x="2691" y="0"/>
                  </a:moveTo>
                  <a:cubicBezTo>
                    <a:pt x="2382" y="0"/>
                    <a:pt x="2096" y="226"/>
                    <a:pt x="2024" y="524"/>
                  </a:cubicBezTo>
                  <a:lnTo>
                    <a:pt x="1596" y="2250"/>
                  </a:lnTo>
                  <a:lnTo>
                    <a:pt x="1596" y="2298"/>
                  </a:lnTo>
                  <a:lnTo>
                    <a:pt x="1596" y="3251"/>
                  </a:lnTo>
                  <a:cubicBezTo>
                    <a:pt x="1393" y="3334"/>
                    <a:pt x="1262" y="3512"/>
                    <a:pt x="1239" y="3727"/>
                  </a:cubicBezTo>
                  <a:cubicBezTo>
                    <a:pt x="1215" y="3905"/>
                    <a:pt x="1274" y="4072"/>
                    <a:pt x="1381" y="4203"/>
                  </a:cubicBezTo>
                  <a:cubicBezTo>
                    <a:pt x="1500" y="4334"/>
                    <a:pt x="1667" y="4394"/>
                    <a:pt x="1834" y="4394"/>
                  </a:cubicBezTo>
                  <a:lnTo>
                    <a:pt x="1953" y="4394"/>
                  </a:lnTo>
                  <a:cubicBezTo>
                    <a:pt x="2048" y="5096"/>
                    <a:pt x="2441" y="5691"/>
                    <a:pt x="2989" y="6072"/>
                  </a:cubicBezTo>
                  <a:lnTo>
                    <a:pt x="2989" y="6537"/>
                  </a:lnTo>
                  <a:cubicBezTo>
                    <a:pt x="2870" y="6537"/>
                    <a:pt x="2763" y="6596"/>
                    <a:pt x="2691" y="6703"/>
                  </a:cubicBezTo>
                  <a:lnTo>
                    <a:pt x="2215" y="7346"/>
                  </a:lnTo>
                  <a:lnTo>
                    <a:pt x="881" y="7739"/>
                  </a:lnTo>
                  <a:cubicBezTo>
                    <a:pt x="357" y="7894"/>
                    <a:pt x="0" y="8382"/>
                    <a:pt x="0" y="8918"/>
                  </a:cubicBezTo>
                  <a:lnTo>
                    <a:pt x="0" y="11132"/>
                  </a:lnTo>
                  <a:cubicBezTo>
                    <a:pt x="0" y="11228"/>
                    <a:pt x="72" y="11299"/>
                    <a:pt x="167" y="11299"/>
                  </a:cubicBezTo>
                  <a:cubicBezTo>
                    <a:pt x="250" y="11299"/>
                    <a:pt x="322" y="11228"/>
                    <a:pt x="322" y="11132"/>
                  </a:cubicBezTo>
                  <a:lnTo>
                    <a:pt x="322" y="8918"/>
                  </a:lnTo>
                  <a:cubicBezTo>
                    <a:pt x="322" y="8513"/>
                    <a:pt x="596" y="8180"/>
                    <a:pt x="965" y="8061"/>
                  </a:cubicBezTo>
                  <a:lnTo>
                    <a:pt x="2322" y="7656"/>
                  </a:lnTo>
                  <a:cubicBezTo>
                    <a:pt x="2501" y="7846"/>
                    <a:pt x="2727" y="8001"/>
                    <a:pt x="2977" y="8132"/>
                  </a:cubicBezTo>
                  <a:lnTo>
                    <a:pt x="2286" y="8132"/>
                  </a:lnTo>
                  <a:cubicBezTo>
                    <a:pt x="1810" y="8132"/>
                    <a:pt x="1417" y="8513"/>
                    <a:pt x="1417" y="9001"/>
                  </a:cubicBezTo>
                  <a:cubicBezTo>
                    <a:pt x="1417" y="9096"/>
                    <a:pt x="1489" y="9168"/>
                    <a:pt x="1572" y="9168"/>
                  </a:cubicBezTo>
                  <a:cubicBezTo>
                    <a:pt x="1667" y="9168"/>
                    <a:pt x="1739" y="9096"/>
                    <a:pt x="1739" y="9001"/>
                  </a:cubicBezTo>
                  <a:cubicBezTo>
                    <a:pt x="1739" y="8704"/>
                    <a:pt x="1977" y="8465"/>
                    <a:pt x="2274" y="8465"/>
                  </a:cubicBezTo>
                  <a:lnTo>
                    <a:pt x="4406" y="8465"/>
                  </a:lnTo>
                  <a:cubicBezTo>
                    <a:pt x="5239" y="8465"/>
                    <a:pt x="6001" y="8168"/>
                    <a:pt x="6489" y="7668"/>
                  </a:cubicBezTo>
                  <a:lnTo>
                    <a:pt x="7847" y="8073"/>
                  </a:lnTo>
                  <a:cubicBezTo>
                    <a:pt x="8216" y="8168"/>
                    <a:pt x="8478" y="8537"/>
                    <a:pt x="8478" y="8930"/>
                  </a:cubicBezTo>
                  <a:lnTo>
                    <a:pt x="8478" y="11144"/>
                  </a:lnTo>
                  <a:cubicBezTo>
                    <a:pt x="8478" y="11240"/>
                    <a:pt x="8561" y="11311"/>
                    <a:pt x="8644" y="11311"/>
                  </a:cubicBezTo>
                  <a:cubicBezTo>
                    <a:pt x="8739" y="11311"/>
                    <a:pt x="8811" y="11240"/>
                    <a:pt x="8811" y="11144"/>
                  </a:cubicBezTo>
                  <a:lnTo>
                    <a:pt x="8811" y="8930"/>
                  </a:lnTo>
                  <a:cubicBezTo>
                    <a:pt x="8787" y="8394"/>
                    <a:pt x="8430" y="7918"/>
                    <a:pt x="7906" y="7775"/>
                  </a:cubicBezTo>
                  <a:lnTo>
                    <a:pt x="6561" y="7370"/>
                  </a:lnTo>
                  <a:lnTo>
                    <a:pt x="6084" y="6727"/>
                  </a:lnTo>
                  <a:cubicBezTo>
                    <a:pt x="6013" y="6644"/>
                    <a:pt x="5906" y="6584"/>
                    <a:pt x="5787" y="6572"/>
                  </a:cubicBezTo>
                  <a:lnTo>
                    <a:pt x="5787" y="6108"/>
                  </a:lnTo>
                  <a:cubicBezTo>
                    <a:pt x="6346" y="5715"/>
                    <a:pt x="6727" y="5120"/>
                    <a:pt x="6834" y="4417"/>
                  </a:cubicBezTo>
                  <a:lnTo>
                    <a:pt x="6942" y="4417"/>
                  </a:lnTo>
                  <a:cubicBezTo>
                    <a:pt x="7263" y="4417"/>
                    <a:pt x="7537" y="4179"/>
                    <a:pt x="7561" y="3870"/>
                  </a:cubicBezTo>
                  <a:cubicBezTo>
                    <a:pt x="7573" y="3691"/>
                    <a:pt x="7513" y="3524"/>
                    <a:pt x="7418" y="3393"/>
                  </a:cubicBezTo>
                  <a:cubicBezTo>
                    <a:pt x="7346" y="3334"/>
                    <a:pt x="7299" y="3298"/>
                    <a:pt x="7215" y="3251"/>
                  </a:cubicBezTo>
                  <a:lnTo>
                    <a:pt x="7215" y="2298"/>
                  </a:lnTo>
                  <a:lnTo>
                    <a:pt x="7215" y="2250"/>
                  </a:lnTo>
                  <a:lnTo>
                    <a:pt x="6787" y="524"/>
                  </a:lnTo>
                  <a:cubicBezTo>
                    <a:pt x="6715" y="214"/>
                    <a:pt x="6430" y="0"/>
                    <a:pt x="61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25" name="Google Shape;11036;p79">
              <a:extLst>
                <a:ext uri="{FF2B5EF4-FFF2-40B4-BE49-F238E27FC236}">
                  <a16:creationId xmlns:a16="http://schemas.microsoft.com/office/drawing/2014/main" id="{79C33DAC-5A52-5A1B-D807-E29BD54AED0D}"/>
                </a:ext>
              </a:extLst>
            </p:cNvPr>
            <p:cNvSpPr/>
            <p:nvPr/>
          </p:nvSpPr>
          <p:spPr>
            <a:xfrm>
              <a:off x="4992030" y="2058827"/>
              <a:ext cx="21923" cy="10581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168" y="1"/>
                  </a:moveTo>
                  <a:cubicBezTo>
                    <a:pt x="72" y="1"/>
                    <a:pt x="1" y="84"/>
                    <a:pt x="1" y="167"/>
                  </a:cubicBezTo>
                  <a:cubicBezTo>
                    <a:pt x="1" y="263"/>
                    <a:pt x="72" y="334"/>
                    <a:pt x="168" y="334"/>
                  </a:cubicBezTo>
                  <a:lnTo>
                    <a:pt x="525" y="334"/>
                  </a:lnTo>
                  <a:cubicBezTo>
                    <a:pt x="608" y="334"/>
                    <a:pt x="691" y="263"/>
                    <a:pt x="691" y="167"/>
                  </a:cubicBezTo>
                  <a:cubicBezTo>
                    <a:pt x="691" y="60"/>
                    <a:pt x="608" y="1"/>
                    <a:pt x="5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26" name="Google Shape;11037;p79">
              <a:extLst>
                <a:ext uri="{FF2B5EF4-FFF2-40B4-BE49-F238E27FC236}">
                  <a16:creationId xmlns:a16="http://schemas.microsoft.com/office/drawing/2014/main" id="{9FD43F49-7C23-631B-21EF-815A10BCAFD7}"/>
                </a:ext>
              </a:extLst>
            </p:cNvPr>
            <p:cNvSpPr/>
            <p:nvPr/>
          </p:nvSpPr>
          <p:spPr>
            <a:xfrm>
              <a:off x="5059191" y="2058827"/>
              <a:ext cx="21511" cy="10581"/>
            </a:xfrm>
            <a:custGeom>
              <a:avLst/>
              <a:gdLst/>
              <a:ahLst/>
              <a:cxnLst/>
              <a:rect l="l" t="t" r="r" b="b"/>
              <a:pathLst>
                <a:path w="679" h="334" extrusionOk="0">
                  <a:moveTo>
                    <a:pt x="155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3"/>
                    <a:pt x="72" y="334"/>
                    <a:pt x="155" y="334"/>
                  </a:cubicBezTo>
                  <a:lnTo>
                    <a:pt x="512" y="334"/>
                  </a:lnTo>
                  <a:cubicBezTo>
                    <a:pt x="607" y="334"/>
                    <a:pt x="679" y="263"/>
                    <a:pt x="679" y="167"/>
                  </a:cubicBezTo>
                  <a:cubicBezTo>
                    <a:pt x="679" y="60"/>
                    <a:pt x="607" y="1"/>
                    <a:pt x="5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27" name="Google Shape;11038;p79">
              <a:extLst>
                <a:ext uri="{FF2B5EF4-FFF2-40B4-BE49-F238E27FC236}">
                  <a16:creationId xmlns:a16="http://schemas.microsoft.com/office/drawing/2014/main" id="{4ADFD28F-B157-DBFB-9D7C-64303DE596C6}"/>
                </a:ext>
              </a:extLst>
            </p:cNvPr>
            <p:cNvSpPr/>
            <p:nvPr/>
          </p:nvSpPr>
          <p:spPr>
            <a:xfrm>
              <a:off x="4941500" y="2271558"/>
              <a:ext cx="10581" cy="55123"/>
            </a:xfrm>
            <a:custGeom>
              <a:avLst/>
              <a:gdLst/>
              <a:ahLst/>
              <a:cxnLst/>
              <a:rect l="l" t="t" r="r" b="b"/>
              <a:pathLst>
                <a:path w="334" h="1740" extrusionOk="0">
                  <a:moveTo>
                    <a:pt x="167" y="1"/>
                  </a:moveTo>
                  <a:cubicBezTo>
                    <a:pt x="84" y="1"/>
                    <a:pt x="0" y="72"/>
                    <a:pt x="0" y="167"/>
                  </a:cubicBezTo>
                  <a:lnTo>
                    <a:pt x="0" y="1584"/>
                  </a:lnTo>
                  <a:cubicBezTo>
                    <a:pt x="0" y="1668"/>
                    <a:pt x="84" y="1739"/>
                    <a:pt x="167" y="1739"/>
                  </a:cubicBezTo>
                  <a:cubicBezTo>
                    <a:pt x="250" y="1739"/>
                    <a:pt x="334" y="1668"/>
                    <a:pt x="334" y="1584"/>
                  </a:cubicBezTo>
                  <a:lnTo>
                    <a:pt x="334" y="167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28" name="Google Shape;11039;p79">
              <a:extLst>
                <a:ext uri="{FF2B5EF4-FFF2-40B4-BE49-F238E27FC236}">
                  <a16:creationId xmlns:a16="http://schemas.microsoft.com/office/drawing/2014/main" id="{C616C845-19C4-DDA4-7C5F-727AB18BFBCA}"/>
                </a:ext>
              </a:extLst>
            </p:cNvPr>
            <p:cNvSpPr/>
            <p:nvPr/>
          </p:nvSpPr>
          <p:spPr>
            <a:xfrm>
              <a:off x="4963739" y="2254578"/>
              <a:ext cx="10993" cy="10613"/>
            </a:xfrm>
            <a:custGeom>
              <a:avLst/>
              <a:gdLst/>
              <a:ahLst/>
              <a:cxnLst/>
              <a:rect l="l" t="t" r="r" b="b"/>
              <a:pathLst>
                <a:path w="347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34"/>
                    <a:pt x="168" y="334"/>
                  </a:cubicBezTo>
                  <a:cubicBezTo>
                    <a:pt x="251" y="334"/>
                    <a:pt x="322" y="251"/>
                    <a:pt x="322" y="168"/>
                  </a:cubicBezTo>
                  <a:cubicBezTo>
                    <a:pt x="346" y="72"/>
                    <a:pt x="275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29" name="Google Shape;11040;p79">
              <a:extLst>
                <a:ext uri="{FF2B5EF4-FFF2-40B4-BE49-F238E27FC236}">
                  <a16:creationId xmlns:a16="http://schemas.microsoft.com/office/drawing/2014/main" id="{4EC7A603-69D2-987D-8789-0FED0CD7E9F6}"/>
                </a:ext>
              </a:extLst>
            </p:cNvPr>
            <p:cNvSpPr/>
            <p:nvPr/>
          </p:nvSpPr>
          <p:spPr>
            <a:xfrm>
              <a:off x="5098791" y="2254578"/>
              <a:ext cx="10201" cy="10613"/>
            </a:xfrm>
            <a:custGeom>
              <a:avLst/>
              <a:gdLst/>
              <a:ahLst/>
              <a:cxnLst/>
              <a:rect l="l" t="t" r="r" b="b"/>
              <a:pathLst>
                <a:path w="322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55" y="334"/>
                  </a:cubicBezTo>
                  <a:cubicBezTo>
                    <a:pt x="250" y="334"/>
                    <a:pt x="322" y="251"/>
                    <a:pt x="322" y="168"/>
                  </a:cubicBez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30" name="Google Shape;11041;p79">
              <a:extLst>
                <a:ext uri="{FF2B5EF4-FFF2-40B4-BE49-F238E27FC236}">
                  <a16:creationId xmlns:a16="http://schemas.microsoft.com/office/drawing/2014/main" id="{AC7C9E9D-6EA7-76BD-325F-542F0B702166}"/>
                </a:ext>
              </a:extLst>
            </p:cNvPr>
            <p:cNvSpPr/>
            <p:nvPr/>
          </p:nvSpPr>
          <p:spPr>
            <a:xfrm>
              <a:off x="5098791" y="2282868"/>
              <a:ext cx="10201" cy="10613"/>
            </a:xfrm>
            <a:custGeom>
              <a:avLst/>
              <a:gdLst/>
              <a:ahLst/>
              <a:cxnLst/>
              <a:rect l="l" t="t" r="r" b="b"/>
              <a:pathLst>
                <a:path w="322" h="335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55" y="334"/>
                  </a:cubicBezTo>
                  <a:cubicBezTo>
                    <a:pt x="250" y="334"/>
                    <a:pt x="322" y="251"/>
                    <a:pt x="322" y="168"/>
                  </a:cubicBez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31" name="Google Shape;11042;p79">
              <a:extLst>
                <a:ext uri="{FF2B5EF4-FFF2-40B4-BE49-F238E27FC236}">
                  <a16:creationId xmlns:a16="http://schemas.microsoft.com/office/drawing/2014/main" id="{D308D3EF-3FC9-1920-A6CE-A5FC5FCB35CB}"/>
                </a:ext>
              </a:extLst>
            </p:cNvPr>
            <p:cNvSpPr/>
            <p:nvPr/>
          </p:nvSpPr>
          <p:spPr>
            <a:xfrm>
              <a:off x="4963739" y="2282868"/>
              <a:ext cx="10993" cy="10613"/>
            </a:xfrm>
            <a:custGeom>
              <a:avLst/>
              <a:gdLst/>
              <a:ahLst/>
              <a:cxnLst/>
              <a:rect l="l" t="t" r="r" b="b"/>
              <a:pathLst>
                <a:path w="347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34"/>
                    <a:pt x="168" y="334"/>
                  </a:cubicBezTo>
                  <a:cubicBezTo>
                    <a:pt x="251" y="334"/>
                    <a:pt x="322" y="251"/>
                    <a:pt x="322" y="168"/>
                  </a:cubicBezTo>
                  <a:cubicBezTo>
                    <a:pt x="346" y="72"/>
                    <a:pt x="275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32" name="Google Shape;11043;p79">
              <a:extLst>
                <a:ext uri="{FF2B5EF4-FFF2-40B4-BE49-F238E27FC236}">
                  <a16:creationId xmlns:a16="http://schemas.microsoft.com/office/drawing/2014/main" id="{31635790-89EB-0DF6-5D81-1A0B6B19745B}"/>
                </a:ext>
              </a:extLst>
            </p:cNvPr>
            <p:cNvSpPr/>
            <p:nvPr/>
          </p:nvSpPr>
          <p:spPr>
            <a:xfrm>
              <a:off x="5098791" y="2310778"/>
              <a:ext cx="10201" cy="10233"/>
            </a:xfrm>
            <a:custGeom>
              <a:avLst/>
              <a:gdLst/>
              <a:ahLst/>
              <a:cxnLst/>
              <a:rect l="l" t="t" r="r" b="b"/>
              <a:pathLst>
                <a:path w="322" h="323" extrusionOk="0">
                  <a:moveTo>
                    <a:pt x="155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22"/>
                    <a:pt x="155" y="322"/>
                  </a:cubicBezTo>
                  <a:cubicBezTo>
                    <a:pt x="250" y="322"/>
                    <a:pt x="322" y="251"/>
                    <a:pt x="322" y="168"/>
                  </a:cubicBez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33" name="Google Shape;11044;p79">
              <a:extLst>
                <a:ext uri="{FF2B5EF4-FFF2-40B4-BE49-F238E27FC236}">
                  <a16:creationId xmlns:a16="http://schemas.microsoft.com/office/drawing/2014/main" id="{E1EFFD34-4C5B-6B6F-C238-D9EC3623D474}"/>
                </a:ext>
              </a:extLst>
            </p:cNvPr>
            <p:cNvSpPr/>
            <p:nvPr/>
          </p:nvSpPr>
          <p:spPr>
            <a:xfrm>
              <a:off x="4963739" y="2310778"/>
              <a:ext cx="10233" cy="10233"/>
            </a:xfrm>
            <a:custGeom>
              <a:avLst/>
              <a:gdLst/>
              <a:ahLst/>
              <a:cxnLst/>
              <a:rect l="l" t="t" r="r" b="b"/>
              <a:pathLst>
                <a:path w="323" h="323" extrusionOk="0">
                  <a:moveTo>
                    <a:pt x="168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22"/>
                    <a:pt x="168" y="322"/>
                  </a:cubicBezTo>
                  <a:cubicBezTo>
                    <a:pt x="251" y="322"/>
                    <a:pt x="322" y="251"/>
                    <a:pt x="322" y="168"/>
                  </a:cubicBezTo>
                  <a:cubicBezTo>
                    <a:pt x="322" y="72"/>
                    <a:pt x="275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sp>
        <p:nvSpPr>
          <p:cNvPr id="634" name="Google Shape;11045;p79">
            <a:extLst>
              <a:ext uri="{FF2B5EF4-FFF2-40B4-BE49-F238E27FC236}">
                <a16:creationId xmlns:a16="http://schemas.microsoft.com/office/drawing/2014/main" id="{069F16CB-EB2D-7B81-4ACD-F83894CFE6CA}"/>
              </a:ext>
            </a:extLst>
          </p:cNvPr>
          <p:cNvSpPr/>
          <p:nvPr/>
        </p:nvSpPr>
        <p:spPr>
          <a:xfrm>
            <a:off x="978875" y="1853457"/>
            <a:ext cx="650328" cy="695566"/>
          </a:xfrm>
          <a:custGeom>
            <a:avLst/>
            <a:gdLst/>
            <a:ahLst/>
            <a:cxnLst/>
            <a:rect l="l" t="t" r="r" b="b"/>
            <a:pathLst>
              <a:path w="10264" h="10978" extrusionOk="0">
                <a:moveTo>
                  <a:pt x="3096" y="310"/>
                </a:moveTo>
                <a:lnTo>
                  <a:pt x="3096" y="381"/>
                </a:lnTo>
                <a:lnTo>
                  <a:pt x="3096" y="3870"/>
                </a:lnTo>
                <a:cubicBezTo>
                  <a:pt x="3096" y="4787"/>
                  <a:pt x="3811" y="5549"/>
                  <a:pt x="4704" y="5644"/>
                </a:cubicBezTo>
                <a:lnTo>
                  <a:pt x="4704" y="6965"/>
                </a:lnTo>
                <a:lnTo>
                  <a:pt x="2656" y="6965"/>
                </a:lnTo>
                <a:lnTo>
                  <a:pt x="2656" y="310"/>
                </a:lnTo>
                <a:close/>
                <a:moveTo>
                  <a:pt x="7585" y="310"/>
                </a:moveTo>
                <a:lnTo>
                  <a:pt x="7585" y="6965"/>
                </a:lnTo>
                <a:lnTo>
                  <a:pt x="5549" y="6965"/>
                </a:lnTo>
                <a:lnTo>
                  <a:pt x="5549" y="5644"/>
                </a:lnTo>
                <a:cubicBezTo>
                  <a:pt x="6454" y="5549"/>
                  <a:pt x="7168" y="4787"/>
                  <a:pt x="7168" y="3870"/>
                </a:cubicBezTo>
                <a:lnTo>
                  <a:pt x="7168" y="381"/>
                </a:lnTo>
                <a:lnTo>
                  <a:pt x="7168" y="310"/>
                </a:lnTo>
                <a:close/>
                <a:moveTo>
                  <a:pt x="2370" y="310"/>
                </a:moveTo>
                <a:lnTo>
                  <a:pt x="2370" y="7132"/>
                </a:lnTo>
                <a:cubicBezTo>
                  <a:pt x="2370" y="7215"/>
                  <a:pt x="2453" y="7287"/>
                  <a:pt x="2537" y="7287"/>
                </a:cubicBezTo>
                <a:lnTo>
                  <a:pt x="4728" y="7287"/>
                </a:lnTo>
                <a:lnTo>
                  <a:pt x="4728" y="7823"/>
                </a:lnTo>
                <a:lnTo>
                  <a:pt x="334" y="7823"/>
                </a:lnTo>
                <a:lnTo>
                  <a:pt x="334" y="7287"/>
                </a:lnTo>
                <a:lnTo>
                  <a:pt x="1668" y="7287"/>
                </a:lnTo>
                <a:cubicBezTo>
                  <a:pt x="1751" y="7287"/>
                  <a:pt x="1822" y="7215"/>
                  <a:pt x="1822" y="7132"/>
                </a:cubicBezTo>
                <a:lnTo>
                  <a:pt x="1822" y="6692"/>
                </a:lnTo>
                <a:cubicBezTo>
                  <a:pt x="1822" y="6608"/>
                  <a:pt x="1751" y="6537"/>
                  <a:pt x="1668" y="6537"/>
                </a:cubicBezTo>
                <a:cubicBezTo>
                  <a:pt x="1572" y="6537"/>
                  <a:pt x="1501" y="6608"/>
                  <a:pt x="1501" y="6692"/>
                </a:cubicBezTo>
                <a:lnTo>
                  <a:pt x="1501" y="6965"/>
                </a:lnTo>
                <a:lnTo>
                  <a:pt x="322" y="6965"/>
                </a:lnTo>
                <a:lnTo>
                  <a:pt x="322" y="5501"/>
                </a:lnTo>
                <a:cubicBezTo>
                  <a:pt x="596" y="5477"/>
                  <a:pt x="846" y="5346"/>
                  <a:pt x="1049" y="5144"/>
                </a:cubicBezTo>
                <a:cubicBezTo>
                  <a:pt x="1287" y="4906"/>
                  <a:pt x="1430" y="4596"/>
                  <a:pt x="1430" y="4275"/>
                </a:cubicBezTo>
                <a:lnTo>
                  <a:pt x="1430" y="310"/>
                </a:lnTo>
                <a:lnTo>
                  <a:pt x="1513" y="310"/>
                </a:lnTo>
                <a:lnTo>
                  <a:pt x="1513" y="6061"/>
                </a:lnTo>
                <a:cubicBezTo>
                  <a:pt x="1513" y="6144"/>
                  <a:pt x="1584" y="6215"/>
                  <a:pt x="1680" y="6215"/>
                </a:cubicBezTo>
                <a:cubicBezTo>
                  <a:pt x="1763" y="6215"/>
                  <a:pt x="1846" y="6144"/>
                  <a:pt x="1846" y="6061"/>
                </a:cubicBezTo>
                <a:lnTo>
                  <a:pt x="1846" y="310"/>
                </a:lnTo>
                <a:close/>
                <a:moveTo>
                  <a:pt x="8430" y="310"/>
                </a:moveTo>
                <a:lnTo>
                  <a:pt x="8430" y="7132"/>
                </a:lnTo>
                <a:cubicBezTo>
                  <a:pt x="8430" y="7215"/>
                  <a:pt x="8502" y="7287"/>
                  <a:pt x="8597" y="7287"/>
                </a:cubicBezTo>
                <a:lnTo>
                  <a:pt x="9943" y="7287"/>
                </a:lnTo>
                <a:lnTo>
                  <a:pt x="9943" y="7823"/>
                </a:lnTo>
                <a:lnTo>
                  <a:pt x="5549" y="7823"/>
                </a:lnTo>
                <a:lnTo>
                  <a:pt x="5549" y="7287"/>
                </a:lnTo>
                <a:lnTo>
                  <a:pt x="7728" y="7287"/>
                </a:lnTo>
                <a:cubicBezTo>
                  <a:pt x="7823" y="7287"/>
                  <a:pt x="7895" y="7215"/>
                  <a:pt x="7895" y="7132"/>
                </a:cubicBezTo>
                <a:lnTo>
                  <a:pt x="7895" y="310"/>
                </a:lnTo>
                <a:close/>
                <a:moveTo>
                  <a:pt x="4716" y="8144"/>
                </a:moveTo>
                <a:lnTo>
                  <a:pt x="4716" y="8751"/>
                </a:lnTo>
                <a:lnTo>
                  <a:pt x="322" y="8751"/>
                </a:lnTo>
                <a:lnTo>
                  <a:pt x="322" y="8144"/>
                </a:lnTo>
                <a:close/>
                <a:moveTo>
                  <a:pt x="9943" y="8144"/>
                </a:moveTo>
                <a:lnTo>
                  <a:pt x="9943" y="8751"/>
                </a:lnTo>
                <a:lnTo>
                  <a:pt x="5549" y="8751"/>
                </a:lnTo>
                <a:lnTo>
                  <a:pt x="5549" y="8144"/>
                </a:lnTo>
                <a:close/>
                <a:moveTo>
                  <a:pt x="4716" y="9073"/>
                </a:moveTo>
                <a:lnTo>
                  <a:pt x="4716" y="9609"/>
                </a:lnTo>
                <a:lnTo>
                  <a:pt x="322" y="9609"/>
                </a:lnTo>
                <a:lnTo>
                  <a:pt x="322" y="9073"/>
                </a:lnTo>
                <a:close/>
                <a:moveTo>
                  <a:pt x="9943" y="9073"/>
                </a:moveTo>
                <a:lnTo>
                  <a:pt x="9943" y="9609"/>
                </a:lnTo>
                <a:lnTo>
                  <a:pt x="5549" y="9609"/>
                </a:lnTo>
                <a:lnTo>
                  <a:pt x="5549" y="9073"/>
                </a:lnTo>
                <a:close/>
                <a:moveTo>
                  <a:pt x="6823" y="619"/>
                </a:moveTo>
                <a:lnTo>
                  <a:pt x="6823" y="3834"/>
                </a:lnTo>
                <a:cubicBezTo>
                  <a:pt x="6847" y="4668"/>
                  <a:pt x="6192" y="5322"/>
                  <a:pt x="5394" y="5322"/>
                </a:cubicBezTo>
                <a:cubicBezTo>
                  <a:pt x="5311" y="5322"/>
                  <a:pt x="5240" y="5406"/>
                  <a:pt x="5240" y="5489"/>
                </a:cubicBezTo>
                <a:lnTo>
                  <a:pt x="5240" y="7132"/>
                </a:lnTo>
                <a:lnTo>
                  <a:pt x="5240" y="7977"/>
                </a:lnTo>
                <a:lnTo>
                  <a:pt x="5240" y="8918"/>
                </a:lnTo>
                <a:lnTo>
                  <a:pt x="5240" y="9763"/>
                </a:lnTo>
                <a:lnTo>
                  <a:pt x="5240" y="10644"/>
                </a:lnTo>
                <a:lnTo>
                  <a:pt x="5025" y="10644"/>
                </a:lnTo>
                <a:lnTo>
                  <a:pt x="5025" y="9752"/>
                </a:lnTo>
                <a:lnTo>
                  <a:pt x="5025" y="8894"/>
                </a:lnTo>
                <a:lnTo>
                  <a:pt x="5025" y="7966"/>
                </a:lnTo>
                <a:lnTo>
                  <a:pt x="5025" y="7108"/>
                </a:lnTo>
                <a:lnTo>
                  <a:pt x="5025" y="5465"/>
                </a:lnTo>
                <a:cubicBezTo>
                  <a:pt x="5025" y="5370"/>
                  <a:pt x="4954" y="5299"/>
                  <a:pt x="4859" y="5299"/>
                </a:cubicBezTo>
                <a:cubicBezTo>
                  <a:pt x="4061" y="5299"/>
                  <a:pt x="3406" y="4644"/>
                  <a:pt x="3406" y="3834"/>
                </a:cubicBezTo>
                <a:lnTo>
                  <a:pt x="3406" y="619"/>
                </a:lnTo>
                <a:cubicBezTo>
                  <a:pt x="3942" y="869"/>
                  <a:pt x="4525" y="1012"/>
                  <a:pt x="5120" y="1012"/>
                </a:cubicBezTo>
                <a:cubicBezTo>
                  <a:pt x="5716" y="1012"/>
                  <a:pt x="6287" y="881"/>
                  <a:pt x="6823" y="619"/>
                </a:cubicBezTo>
                <a:close/>
                <a:moveTo>
                  <a:pt x="4716" y="9930"/>
                </a:moveTo>
                <a:lnTo>
                  <a:pt x="4716" y="10656"/>
                </a:lnTo>
                <a:lnTo>
                  <a:pt x="322" y="10656"/>
                </a:lnTo>
                <a:lnTo>
                  <a:pt x="322" y="9930"/>
                </a:lnTo>
                <a:close/>
                <a:moveTo>
                  <a:pt x="1251" y="0"/>
                </a:moveTo>
                <a:cubicBezTo>
                  <a:pt x="1156" y="0"/>
                  <a:pt x="1084" y="72"/>
                  <a:pt x="1084" y="155"/>
                </a:cubicBezTo>
                <a:lnTo>
                  <a:pt x="1084" y="4287"/>
                </a:lnTo>
                <a:cubicBezTo>
                  <a:pt x="1084" y="4537"/>
                  <a:pt x="989" y="4763"/>
                  <a:pt x="810" y="4941"/>
                </a:cubicBezTo>
                <a:cubicBezTo>
                  <a:pt x="632" y="5120"/>
                  <a:pt x="418" y="5203"/>
                  <a:pt x="156" y="5203"/>
                </a:cubicBezTo>
                <a:cubicBezTo>
                  <a:pt x="72" y="5203"/>
                  <a:pt x="1" y="5275"/>
                  <a:pt x="1" y="5370"/>
                </a:cubicBezTo>
                <a:lnTo>
                  <a:pt x="1" y="7144"/>
                </a:lnTo>
                <a:lnTo>
                  <a:pt x="1" y="7989"/>
                </a:lnTo>
                <a:lnTo>
                  <a:pt x="1" y="8930"/>
                </a:lnTo>
                <a:lnTo>
                  <a:pt x="1" y="9775"/>
                </a:lnTo>
                <a:lnTo>
                  <a:pt x="1" y="10811"/>
                </a:lnTo>
                <a:cubicBezTo>
                  <a:pt x="1" y="10906"/>
                  <a:pt x="72" y="10978"/>
                  <a:pt x="156" y="10978"/>
                </a:cubicBezTo>
                <a:lnTo>
                  <a:pt x="8180" y="10978"/>
                </a:lnTo>
                <a:cubicBezTo>
                  <a:pt x="8276" y="10978"/>
                  <a:pt x="8347" y="10906"/>
                  <a:pt x="8347" y="10811"/>
                </a:cubicBezTo>
                <a:cubicBezTo>
                  <a:pt x="8347" y="10728"/>
                  <a:pt x="8276" y="10656"/>
                  <a:pt x="8180" y="10656"/>
                </a:cubicBezTo>
                <a:lnTo>
                  <a:pt x="5549" y="10656"/>
                </a:lnTo>
                <a:lnTo>
                  <a:pt x="5549" y="9918"/>
                </a:lnTo>
                <a:lnTo>
                  <a:pt x="9943" y="9918"/>
                </a:lnTo>
                <a:lnTo>
                  <a:pt x="9943" y="10656"/>
                </a:lnTo>
                <a:lnTo>
                  <a:pt x="8811" y="10656"/>
                </a:lnTo>
                <a:cubicBezTo>
                  <a:pt x="8716" y="10656"/>
                  <a:pt x="8645" y="10728"/>
                  <a:pt x="8645" y="10811"/>
                </a:cubicBezTo>
                <a:cubicBezTo>
                  <a:pt x="8645" y="10906"/>
                  <a:pt x="8716" y="10978"/>
                  <a:pt x="8811" y="10978"/>
                </a:cubicBezTo>
                <a:lnTo>
                  <a:pt x="10085" y="10978"/>
                </a:lnTo>
                <a:cubicBezTo>
                  <a:pt x="10181" y="10978"/>
                  <a:pt x="10252" y="10906"/>
                  <a:pt x="10252" y="10811"/>
                </a:cubicBezTo>
                <a:lnTo>
                  <a:pt x="10252" y="6644"/>
                </a:lnTo>
                <a:cubicBezTo>
                  <a:pt x="10252" y="6561"/>
                  <a:pt x="10181" y="6489"/>
                  <a:pt x="10085" y="6489"/>
                </a:cubicBezTo>
                <a:cubicBezTo>
                  <a:pt x="10002" y="6489"/>
                  <a:pt x="9919" y="6561"/>
                  <a:pt x="9919" y="6644"/>
                </a:cubicBezTo>
                <a:lnTo>
                  <a:pt x="9919" y="6977"/>
                </a:lnTo>
                <a:lnTo>
                  <a:pt x="8752" y="6977"/>
                </a:lnTo>
                <a:lnTo>
                  <a:pt x="8752" y="322"/>
                </a:lnTo>
                <a:lnTo>
                  <a:pt x="8835" y="322"/>
                </a:lnTo>
                <a:lnTo>
                  <a:pt x="8835" y="4287"/>
                </a:lnTo>
                <a:cubicBezTo>
                  <a:pt x="8835" y="4608"/>
                  <a:pt x="8966" y="4941"/>
                  <a:pt x="9204" y="5156"/>
                </a:cubicBezTo>
                <a:cubicBezTo>
                  <a:pt x="9407" y="5358"/>
                  <a:pt x="9657" y="5489"/>
                  <a:pt x="9943" y="5513"/>
                </a:cubicBezTo>
                <a:lnTo>
                  <a:pt x="9943" y="6013"/>
                </a:lnTo>
                <a:cubicBezTo>
                  <a:pt x="9943" y="6096"/>
                  <a:pt x="10014" y="6180"/>
                  <a:pt x="10097" y="6180"/>
                </a:cubicBezTo>
                <a:cubicBezTo>
                  <a:pt x="10193" y="6180"/>
                  <a:pt x="10264" y="6096"/>
                  <a:pt x="10264" y="6013"/>
                </a:cubicBezTo>
                <a:lnTo>
                  <a:pt x="10264" y="5370"/>
                </a:lnTo>
                <a:cubicBezTo>
                  <a:pt x="10264" y="5275"/>
                  <a:pt x="10193" y="5203"/>
                  <a:pt x="10097" y="5203"/>
                </a:cubicBezTo>
                <a:cubicBezTo>
                  <a:pt x="9847" y="5203"/>
                  <a:pt x="9621" y="5120"/>
                  <a:pt x="9442" y="4941"/>
                </a:cubicBezTo>
                <a:cubicBezTo>
                  <a:pt x="9264" y="4763"/>
                  <a:pt x="9181" y="4537"/>
                  <a:pt x="9181" y="4287"/>
                </a:cubicBezTo>
                <a:lnTo>
                  <a:pt x="9181" y="155"/>
                </a:lnTo>
                <a:cubicBezTo>
                  <a:pt x="9181" y="72"/>
                  <a:pt x="9109" y="0"/>
                  <a:pt x="9014" y="0"/>
                </a:cubicBezTo>
                <a:lnTo>
                  <a:pt x="7002" y="0"/>
                </a:lnTo>
                <a:cubicBezTo>
                  <a:pt x="6918" y="0"/>
                  <a:pt x="6847" y="72"/>
                  <a:pt x="6847" y="155"/>
                </a:cubicBezTo>
                <a:lnTo>
                  <a:pt x="6847" y="310"/>
                </a:lnTo>
                <a:cubicBezTo>
                  <a:pt x="6323" y="596"/>
                  <a:pt x="5728" y="738"/>
                  <a:pt x="5132" y="738"/>
                </a:cubicBezTo>
                <a:cubicBezTo>
                  <a:pt x="4537" y="738"/>
                  <a:pt x="3942" y="596"/>
                  <a:pt x="3418" y="310"/>
                </a:cubicBezTo>
                <a:lnTo>
                  <a:pt x="3418" y="155"/>
                </a:lnTo>
                <a:cubicBezTo>
                  <a:pt x="3418" y="72"/>
                  <a:pt x="3346" y="0"/>
                  <a:pt x="3251" y="0"/>
                </a:cubicBezTo>
                <a:close/>
              </a:path>
            </a:pathLst>
          </a:custGeo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endParaRPr sz="360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</a:endParaRPr>
          </a:p>
        </p:txBody>
      </p:sp>
      <p:grpSp>
        <p:nvGrpSpPr>
          <p:cNvPr id="635" name="Google Shape;11046;p79">
            <a:extLst>
              <a:ext uri="{FF2B5EF4-FFF2-40B4-BE49-F238E27FC236}">
                <a16:creationId xmlns:a16="http://schemas.microsoft.com/office/drawing/2014/main" id="{87157FA2-76E8-3BE5-358F-4FEF208E5D23}"/>
              </a:ext>
            </a:extLst>
          </p:cNvPr>
          <p:cNvGrpSpPr/>
          <p:nvPr/>
        </p:nvGrpSpPr>
        <p:grpSpPr>
          <a:xfrm>
            <a:off x="2769050" y="1853457"/>
            <a:ext cx="648806" cy="695566"/>
            <a:chOff x="1767449" y="1513044"/>
            <a:chExt cx="324403" cy="347783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636" name="Google Shape;11047;p79">
              <a:extLst>
                <a:ext uri="{FF2B5EF4-FFF2-40B4-BE49-F238E27FC236}">
                  <a16:creationId xmlns:a16="http://schemas.microsoft.com/office/drawing/2014/main" id="{80A29BA4-62FD-DA9A-48DF-1E3760F09319}"/>
                </a:ext>
              </a:extLst>
            </p:cNvPr>
            <p:cNvSpPr/>
            <p:nvPr/>
          </p:nvSpPr>
          <p:spPr>
            <a:xfrm>
              <a:off x="1850039" y="1513044"/>
              <a:ext cx="159604" cy="347783"/>
            </a:xfrm>
            <a:custGeom>
              <a:avLst/>
              <a:gdLst/>
              <a:ahLst/>
              <a:cxnLst/>
              <a:rect l="l" t="t" r="r" b="b"/>
              <a:pathLst>
                <a:path w="5038" h="10978" extrusionOk="0">
                  <a:moveTo>
                    <a:pt x="1918" y="1893"/>
                  </a:moveTo>
                  <a:cubicBezTo>
                    <a:pt x="2156" y="1893"/>
                    <a:pt x="2358" y="2084"/>
                    <a:pt x="2358" y="2322"/>
                  </a:cubicBezTo>
                  <a:lnTo>
                    <a:pt x="2358" y="3465"/>
                  </a:lnTo>
                  <a:lnTo>
                    <a:pt x="1501" y="3465"/>
                  </a:lnTo>
                  <a:lnTo>
                    <a:pt x="1501" y="2703"/>
                  </a:lnTo>
                  <a:lnTo>
                    <a:pt x="1501" y="2310"/>
                  </a:lnTo>
                  <a:cubicBezTo>
                    <a:pt x="1501" y="2191"/>
                    <a:pt x="1549" y="2084"/>
                    <a:pt x="1620" y="2012"/>
                  </a:cubicBezTo>
                  <a:cubicBezTo>
                    <a:pt x="1703" y="1929"/>
                    <a:pt x="1822" y="1893"/>
                    <a:pt x="1918" y="1893"/>
                  </a:cubicBezTo>
                  <a:close/>
                  <a:moveTo>
                    <a:pt x="751" y="322"/>
                  </a:moveTo>
                  <a:cubicBezTo>
                    <a:pt x="989" y="322"/>
                    <a:pt x="1180" y="524"/>
                    <a:pt x="1180" y="750"/>
                  </a:cubicBezTo>
                  <a:lnTo>
                    <a:pt x="1180" y="2322"/>
                  </a:lnTo>
                  <a:lnTo>
                    <a:pt x="1180" y="2715"/>
                  </a:lnTo>
                  <a:lnTo>
                    <a:pt x="1180" y="3465"/>
                  </a:lnTo>
                  <a:lnTo>
                    <a:pt x="715" y="3465"/>
                  </a:lnTo>
                  <a:cubicBezTo>
                    <a:pt x="572" y="3465"/>
                    <a:pt x="429" y="3513"/>
                    <a:pt x="310" y="3584"/>
                  </a:cubicBezTo>
                  <a:lnTo>
                    <a:pt x="310" y="738"/>
                  </a:lnTo>
                  <a:lnTo>
                    <a:pt x="334" y="738"/>
                  </a:lnTo>
                  <a:cubicBezTo>
                    <a:pt x="334" y="619"/>
                    <a:pt x="370" y="524"/>
                    <a:pt x="453" y="441"/>
                  </a:cubicBezTo>
                  <a:cubicBezTo>
                    <a:pt x="525" y="369"/>
                    <a:pt x="644" y="322"/>
                    <a:pt x="751" y="322"/>
                  </a:cubicBezTo>
                  <a:close/>
                  <a:moveTo>
                    <a:pt x="4335" y="1870"/>
                  </a:moveTo>
                  <a:cubicBezTo>
                    <a:pt x="4537" y="1870"/>
                    <a:pt x="4716" y="2036"/>
                    <a:pt x="4716" y="2262"/>
                  </a:cubicBezTo>
                  <a:lnTo>
                    <a:pt x="4716" y="3275"/>
                  </a:lnTo>
                  <a:cubicBezTo>
                    <a:pt x="4704" y="3477"/>
                    <a:pt x="4537" y="3656"/>
                    <a:pt x="4335" y="3656"/>
                  </a:cubicBezTo>
                  <a:lnTo>
                    <a:pt x="4239" y="3656"/>
                  </a:lnTo>
                  <a:cubicBezTo>
                    <a:pt x="4037" y="3656"/>
                    <a:pt x="3858" y="3501"/>
                    <a:pt x="3858" y="3275"/>
                  </a:cubicBezTo>
                  <a:lnTo>
                    <a:pt x="3858" y="2286"/>
                  </a:lnTo>
                  <a:lnTo>
                    <a:pt x="3858" y="2262"/>
                  </a:lnTo>
                  <a:cubicBezTo>
                    <a:pt x="3858" y="2048"/>
                    <a:pt x="4013" y="1870"/>
                    <a:pt x="4239" y="1870"/>
                  </a:cubicBezTo>
                  <a:close/>
                  <a:moveTo>
                    <a:pt x="3108" y="1870"/>
                  </a:moveTo>
                  <a:cubicBezTo>
                    <a:pt x="3335" y="1870"/>
                    <a:pt x="3525" y="2048"/>
                    <a:pt x="3525" y="2286"/>
                  </a:cubicBezTo>
                  <a:lnTo>
                    <a:pt x="3525" y="3275"/>
                  </a:lnTo>
                  <a:lnTo>
                    <a:pt x="3525" y="3501"/>
                  </a:lnTo>
                  <a:cubicBezTo>
                    <a:pt x="3525" y="3715"/>
                    <a:pt x="3346" y="3917"/>
                    <a:pt x="3108" y="3917"/>
                  </a:cubicBezTo>
                  <a:lnTo>
                    <a:pt x="3037" y="3917"/>
                  </a:lnTo>
                  <a:lnTo>
                    <a:pt x="3037" y="3620"/>
                  </a:lnTo>
                  <a:cubicBezTo>
                    <a:pt x="3037" y="3525"/>
                    <a:pt x="2965" y="3453"/>
                    <a:pt x="2870" y="3453"/>
                  </a:cubicBezTo>
                  <a:lnTo>
                    <a:pt x="2668" y="3453"/>
                  </a:lnTo>
                  <a:lnTo>
                    <a:pt x="2668" y="2310"/>
                  </a:lnTo>
                  <a:lnTo>
                    <a:pt x="2668" y="2286"/>
                  </a:lnTo>
                  <a:cubicBezTo>
                    <a:pt x="2668" y="2072"/>
                    <a:pt x="2846" y="1870"/>
                    <a:pt x="3085" y="1870"/>
                  </a:cubicBezTo>
                  <a:close/>
                  <a:moveTo>
                    <a:pt x="2727" y="3763"/>
                  </a:moveTo>
                  <a:lnTo>
                    <a:pt x="2727" y="4632"/>
                  </a:lnTo>
                  <a:cubicBezTo>
                    <a:pt x="2727" y="4846"/>
                    <a:pt x="2549" y="5025"/>
                    <a:pt x="2323" y="5025"/>
                  </a:cubicBezTo>
                  <a:lnTo>
                    <a:pt x="727" y="5025"/>
                  </a:lnTo>
                  <a:cubicBezTo>
                    <a:pt x="513" y="5025"/>
                    <a:pt x="334" y="4846"/>
                    <a:pt x="334" y="4632"/>
                  </a:cubicBezTo>
                  <a:lnTo>
                    <a:pt x="334" y="4167"/>
                  </a:lnTo>
                  <a:cubicBezTo>
                    <a:pt x="334" y="3941"/>
                    <a:pt x="513" y="3763"/>
                    <a:pt x="727" y="3763"/>
                  </a:cubicBezTo>
                  <a:close/>
                  <a:moveTo>
                    <a:pt x="763" y="0"/>
                  </a:moveTo>
                  <a:cubicBezTo>
                    <a:pt x="572" y="0"/>
                    <a:pt x="370" y="72"/>
                    <a:pt x="227" y="227"/>
                  </a:cubicBezTo>
                  <a:cubicBezTo>
                    <a:pt x="72" y="369"/>
                    <a:pt x="1" y="548"/>
                    <a:pt x="1" y="762"/>
                  </a:cubicBezTo>
                  <a:lnTo>
                    <a:pt x="1" y="6751"/>
                  </a:lnTo>
                  <a:cubicBezTo>
                    <a:pt x="1" y="6846"/>
                    <a:pt x="72" y="6918"/>
                    <a:pt x="167" y="6918"/>
                  </a:cubicBezTo>
                  <a:cubicBezTo>
                    <a:pt x="251" y="6918"/>
                    <a:pt x="334" y="6846"/>
                    <a:pt x="334" y="6751"/>
                  </a:cubicBezTo>
                  <a:lnTo>
                    <a:pt x="334" y="5239"/>
                  </a:lnTo>
                  <a:cubicBezTo>
                    <a:pt x="453" y="5310"/>
                    <a:pt x="584" y="5358"/>
                    <a:pt x="727" y="5358"/>
                  </a:cubicBezTo>
                  <a:lnTo>
                    <a:pt x="2323" y="5358"/>
                  </a:lnTo>
                  <a:cubicBezTo>
                    <a:pt x="2727" y="5358"/>
                    <a:pt x="3037" y="5025"/>
                    <a:pt x="3037" y="4644"/>
                  </a:cubicBezTo>
                  <a:lnTo>
                    <a:pt x="3037" y="4239"/>
                  </a:lnTo>
                  <a:lnTo>
                    <a:pt x="3108" y="4239"/>
                  </a:lnTo>
                  <a:cubicBezTo>
                    <a:pt x="3394" y="4239"/>
                    <a:pt x="3644" y="4072"/>
                    <a:pt x="3763" y="3822"/>
                  </a:cubicBezTo>
                  <a:cubicBezTo>
                    <a:pt x="3882" y="3929"/>
                    <a:pt x="4049" y="3989"/>
                    <a:pt x="4216" y="3989"/>
                  </a:cubicBezTo>
                  <a:lnTo>
                    <a:pt x="4299" y="3989"/>
                  </a:lnTo>
                  <a:cubicBezTo>
                    <a:pt x="4442" y="3989"/>
                    <a:pt x="4573" y="3941"/>
                    <a:pt x="4692" y="3870"/>
                  </a:cubicBezTo>
                  <a:lnTo>
                    <a:pt x="4692" y="8335"/>
                  </a:lnTo>
                  <a:lnTo>
                    <a:pt x="2989" y="8335"/>
                  </a:lnTo>
                  <a:cubicBezTo>
                    <a:pt x="2906" y="8335"/>
                    <a:pt x="2834" y="8406"/>
                    <a:pt x="2834" y="8501"/>
                  </a:cubicBezTo>
                  <a:cubicBezTo>
                    <a:pt x="2834" y="8585"/>
                    <a:pt x="2906" y="8656"/>
                    <a:pt x="2989" y="8656"/>
                  </a:cubicBezTo>
                  <a:lnTo>
                    <a:pt x="4692" y="8656"/>
                  </a:lnTo>
                  <a:lnTo>
                    <a:pt x="4692" y="9299"/>
                  </a:lnTo>
                  <a:lnTo>
                    <a:pt x="334" y="9299"/>
                  </a:lnTo>
                  <a:lnTo>
                    <a:pt x="334" y="8656"/>
                  </a:lnTo>
                  <a:lnTo>
                    <a:pt x="2311" y="8656"/>
                  </a:lnTo>
                  <a:cubicBezTo>
                    <a:pt x="2394" y="8656"/>
                    <a:pt x="2477" y="8585"/>
                    <a:pt x="2477" y="8501"/>
                  </a:cubicBezTo>
                  <a:cubicBezTo>
                    <a:pt x="2477" y="8406"/>
                    <a:pt x="2394" y="8335"/>
                    <a:pt x="2311" y="8335"/>
                  </a:cubicBezTo>
                  <a:lnTo>
                    <a:pt x="346" y="8335"/>
                  </a:lnTo>
                  <a:lnTo>
                    <a:pt x="346" y="7382"/>
                  </a:lnTo>
                  <a:cubicBezTo>
                    <a:pt x="346" y="7287"/>
                    <a:pt x="275" y="7215"/>
                    <a:pt x="179" y="7215"/>
                  </a:cubicBezTo>
                  <a:cubicBezTo>
                    <a:pt x="96" y="7215"/>
                    <a:pt x="13" y="7287"/>
                    <a:pt x="13" y="7382"/>
                  </a:cubicBezTo>
                  <a:lnTo>
                    <a:pt x="13" y="9454"/>
                  </a:lnTo>
                  <a:cubicBezTo>
                    <a:pt x="13" y="9537"/>
                    <a:pt x="96" y="9609"/>
                    <a:pt x="179" y="9609"/>
                  </a:cubicBezTo>
                  <a:lnTo>
                    <a:pt x="1299" y="9609"/>
                  </a:lnTo>
                  <a:lnTo>
                    <a:pt x="1299" y="10823"/>
                  </a:lnTo>
                  <a:cubicBezTo>
                    <a:pt x="1299" y="10906"/>
                    <a:pt x="1370" y="10978"/>
                    <a:pt x="1465" y="10978"/>
                  </a:cubicBezTo>
                  <a:lnTo>
                    <a:pt x="2203" y="10978"/>
                  </a:lnTo>
                  <a:cubicBezTo>
                    <a:pt x="2299" y="10978"/>
                    <a:pt x="2370" y="10906"/>
                    <a:pt x="2370" y="10823"/>
                  </a:cubicBezTo>
                  <a:cubicBezTo>
                    <a:pt x="2370" y="10728"/>
                    <a:pt x="2299" y="10656"/>
                    <a:pt x="2203" y="10656"/>
                  </a:cubicBezTo>
                  <a:lnTo>
                    <a:pt x="1608" y="10656"/>
                  </a:lnTo>
                  <a:lnTo>
                    <a:pt x="1608" y="9597"/>
                  </a:lnTo>
                  <a:lnTo>
                    <a:pt x="3442" y="9597"/>
                  </a:lnTo>
                  <a:lnTo>
                    <a:pt x="3442" y="10656"/>
                  </a:lnTo>
                  <a:lnTo>
                    <a:pt x="2834" y="10656"/>
                  </a:lnTo>
                  <a:cubicBezTo>
                    <a:pt x="2739" y="10656"/>
                    <a:pt x="2668" y="10728"/>
                    <a:pt x="2668" y="10823"/>
                  </a:cubicBezTo>
                  <a:cubicBezTo>
                    <a:pt x="2668" y="10906"/>
                    <a:pt x="2739" y="10978"/>
                    <a:pt x="2834" y="10978"/>
                  </a:cubicBezTo>
                  <a:lnTo>
                    <a:pt x="3585" y="10978"/>
                  </a:lnTo>
                  <a:cubicBezTo>
                    <a:pt x="3680" y="10978"/>
                    <a:pt x="3751" y="10906"/>
                    <a:pt x="3751" y="10823"/>
                  </a:cubicBezTo>
                  <a:lnTo>
                    <a:pt x="3751" y="9609"/>
                  </a:lnTo>
                  <a:lnTo>
                    <a:pt x="4870" y="9609"/>
                  </a:lnTo>
                  <a:cubicBezTo>
                    <a:pt x="4954" y="9609"/>
                    <a:pt x="5037" y="9537"/>
                    <a:pt x="5037" y="9454"/>
                  </a:cubicBezTo>
                  <a:lnTo>
                    <a:pt x="5037" y="2703"/>
                  </a:lnTo>
                  <a:lnTo>
                    <a:pt x="5037" y="2262"/>
                  </a:lnTo>
                  <a:cubicBezTo>
                    <a:pt x="5037" y="1870"/>
                    <a:pt x="4716" y="1560"/>
                    <a:pt x="4335" y="1560"/>
                  </a:cubicBezTo>
                  <a:lnTo>
                    <a:pt x="4239" y="1560"/>
                  </a:lnTo>
                  <a:cubicBezTo>
                    <a:pt x="4025" y="1560"/>
                    <a:pt x="3823" y="1667"/>
                    <a:pt x="3692" y="1834"/>
                  </a:cubicBezTo>
                  <a:cubicBezTo>
                    <a:pt x="3561" y="1667"/>
                    <a:pt x="3346" y="1560"/>
                    <a:pt x="3132" y="1560"/>
                  </a:cubicBezTo>
                  <a:lnTo>
                    <a:pt x="3096" y="1560"/>
                  </a:lnTo>
                  <a:cubicBezTo>
                    <a:pt x="2858" y="1560"/>
                    <a:pt x="2656" y="1667"/>
                    <a:pt x="2513" y="1846"/>
                  </a:cubicBezTo>
                  <a:cubicBezTo>
                    <a:pt x="2382" y="1679"/>
                    <a:pt x="2180" y="1560"/>
                    <a:pt x="1942" y="1560"/>
                  </a:cubicBezTo>
                  <a:cubicBezTo>
                    <a:pt x="1787" y="1560"/>
                    <a:pt x="1644" y="1608"/>
                    <a:pt x="1501" y="1691"/>
                  </a:cubicBezTo>
                  <a:lnTo>
                    <a:pt x="1501" y="738"/>
                  </a:lnTo>
                  <a:cubicBezTo>
                    <a:pt x="1501" y="322"/>
                    <a:pt x="1168" y="0"/>
                    <a:pt x="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37" name="Google Shape;11048;p79">
              <a:extLst>
                <a:ext uri="{FF2B5EF4-FFF2-40B4-BE49-F238E27FC236}">
                  <a16:creationId xmlns:a16="http://schemas.microsoft.com/office/drawing/2014/main" id="{E09EE7D5-6C73-2453-8D1B-87FB27E5C8E4}"/>
                </a:ext>
              </a:extLst>
            </p:cNvPr>
            <p:cNvSpPr/>
            <p:nvPr/>
          </p:nvSpPr>
          <p:spPr>
            <a:xfrm>
              <a:off x="1887009" y="1702332"/>
              <a:ext cx="53222" cy="48375"/>
            </a:xfrm>
            <a:custGeom>
              <a:avLst/>
              <a:gdLst/>
              <a:ahLst/>
              <a:cxnLst/>
              <a:rect l="l" t="t" r="r" b="b"/>
              <a:pathLst>
                <a:path w="1680" h="1527" extrusionOk="0">
                  <a:moveTo>
                    <a:pt x="1084" y="562"/>
                  </a:moveTo>
                  <a:lnTo>
                    <a:pt x="1013" y="979"/>
                  </a:lnTo>
                  <a:lnTo>
                    <a:pt x="608" y="979"/>
                  </a:lnTo>
                  <a:lnTo>
                    <a:pt x="679" y="562"/>
                  </a:lnTo>
                  <a:close/>
                  <a:moveTo>
                    <a:pt x="572" y="1"/>
                  </a:moveTo>
                  <a:cubicBezTo>
                    <a:pt x="487" y="1"/>
                    <a:pt x="415" y="57"/>
                    <a:pt x="394" y="133"/>
                  </a:cubicBezTo>
                  <a:lnTo>
                    <a:pt x="382" y="228"/>
                  </a:lnTo>
                  <a:lnTo>
                    <a:pt x="310" y="228"/>
                  </a:lnTo>
                  <a:cubicBezTo>
                    <a:pt x="215" y="228"/>
                    <a:pt x="143" y="300"/>
                    <a:pt x="143" y="395"/>
                  </a:cubicBezTo>
                  <a:cubicBezTo>
                    <a:pt x="143" y="478"/>
                    <a:pt x="215" y="562"/>
                    <a:pt x="310" y="562"/>
                  </a:cubicBezTo>
                  <a:lnTo>
                    <a:pt x="322" y="562"/>
                  </a:lnTo>
                  <a:lnTo>
                    <a:pt x="251" y="979"/>
                  </a:lnTo>
                  <a:lnTo>
                    <a:pt x="155" y="979"/>
                  </a:lnTo>
                  <a:cubicBezTo>
                    <a:pt x="72" y="979"/>
                    <a:pt x="1" y="1050"/>
                    <a:pt x="1" y="1133"/>
                  </a:cubicBezTo>
                  <a:cubicBezTo>
                    <a:pt x="1" y="1229"/>
                    <a:pt x="72" y="1300"/>
                    <a:pt x="155" y="1300"/>
                  </a:cubicBezTo>
                  <a:lnTo>
                    <a:pt x="191" y="1300"/>
                  </a:lnTo>
                  <a:lnTo>
                    <a:pt x="191" y="1336"/>
                  </a:lnTo>
                  <a:cubicBezTo>
                    <a:pt x="167" y="1419"/>
                    <a:pt x="239" y="1514"/>
                    <a:pt x="322" y="1526"/>
                  </a:cubicBezTo>
                  <a:lnTo>
                    <a:pt x="346" y="1526"/>
                  </a:lnTo>
                  <a:cubicBezTo>
                    <a:pt x="429" y="1526"/>
                    <a:pt x="501" y="1467"/>
                    <a:pt x="513" y="1395"/>
                  </a:cubicBezTo>
                  <a:lnTo>
                    <a:pt x="536" y="1300"/>
                  </a:lnTo>
                  <a:lnTo>
                    <a:pt x="929" y="1300"/>
                  </a:lnTo>
                  <a:lnTo>
                    <a:pt x="929" y="1336"/>
                  </a:lnTo>
                  <a:cubicBezTo>
                    <a:pt x="917" y="1419"/>
                    <a:pt x="977" y="1514"/>
                    <a:pt x="1060" y="1526"/>
                  </a:cubicBezTo>
                  <a:lnTo>
                    <a:pt x="1096" y="1526"/>
                  </a:lnTo>
                  <a:cubicBezTo>
                    <a:pt x="1167" y="1526"/>
                    <a:pt x="1239" y="1467"/>
                    <a:pt x="1263" y="1395"/>
                  </a:cubicBezTo>
                  <a:lnTo>
                    <a:pt x="1275" y="1300"/>
                  </a:lnTo>
                  <a:lnTo>
                    <a:pt x="1370" y="1300"/>
                  </a:lnTo>
                  <a:cubicBezTo>
                    <a:pt x="1453" y="1300"/>
                    <a:pt x="1525" y="1229"/>
                    <a:pt x="1525" y="1133"/>
                  </a:cubicBezTo>
                  <a:cubicBezTo>
                    <a:pt x="1525" y="1050"/>
                    <a:pt x="1453" y="979"/>
                    <a:pt x="1370" y="979"/>
                  </a:cubicBezTo>
                  <a:lnTo>
                    <a:pt x="1334" y="979"/>
                  </a:lnTo>
                  <a:lnTo>
                    <a:pt x="1406" y="562"/>
                  </a:lnTo>
                  <a:lnTo>
                    <a:pt x="1513" y="562"/>
                  </a:lnTo>
                  <a:cubicBezTo>
                    <a:pt x="1608" y="562"/>
                    <a:pt x="1679" y="478"/>
                    <a:pt x="1679" y="395"/>
                  </a:cubicBezTo>
                  <a:cubicBezTo>
                    <a:pt x="1679" y="300"/>
                    <a:pt x="1608" y="228"/>
                    <a:pt x="1513" y="228"/>
                  </a:cubicBezTo>
                  <a:lnTo>
                    <a:pt x="1465" y="228"/>
                  </a:lnTo>
                  <a:lnTo>
                    <a:pt x="1465" y="205"/>
                  </a:lnTo>
                  <a:cubicBezTo>
                    <a:pt x="1489" y="109"/>
                    <a:pt x="1429" y="26"/>
                    <a:pt x="1334" y="2"/>
                  </a:cubicBezTo>
                  <a:cubicBezTo>
                    <a:pt x="1327" y="1"/>
                    <a:pt x="1320" y="1"/>
                    <a:pt x="1312" y="1"/>
                  </a:cubicBezTo>
                  <a:cubicBezTo>
                    <a:pt x="1235" y="1"/>
                    <a:pt x="1154" y="57"/>
                    <a:pt x="1144" y="133"/>
                  </a:cubicBezTo>
                  <a:lnTo>
                    <a:pt x="1132" y="228"/>
                  </a:lnTo>
                  <a:lnTo>
                    <a:pt x="727" y="228"/>
                  </a:lnTo>
                  <a:lnTo>
                    <a:pt x="727" y="205"/>
                  </a:lnTo>
                  <a:cubicBezTo>
                    <a:pt x="739" y="109"/>
                    <a:pt x="679" y="26"/>
                    <a:pt x="596" y="2"/>
                  </a:cubicBezTo>
                  <a:cubicBezTo>
                    <a:pt x="588" y="1"/>
                    <a:pt x="580" y="1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38" name="Google Shape;11049;p79">
              <a:extLst>
                <a:ext uri="{FF2B5EF4-FFF2-40B4-BE49-F238E27FC236}">
                  <a16:creationId xmlns:a16="http://schemas.microsoft.com/office/drawing/2014/main" id="{5E4400B7-AD7A-711E-2B18-25D1F2F1A83A}"/>
                </a:ext>
              </a:extLst>
            </p:cNvPr>
            <p:cNvSpPr/>
            <p:nvPr/>
          </p:nvSpPr>
          <p:spPr>
            <a:xfrm>
              <a:off x="1943970" y="1686745"/>
              <a:ext cx="28702" cy="63962"/>
            </a:xfrm>
            <a:custGeom>
              <a:avLst/>
              <a:gdLst/>
              <a:ahLst/>
              <a:cxnLst/>
              <a:rect l="l" t="t" r="r" b="b"/>
              <a:pathLst>
                <a:path w="906" h="2019" extrusionOk="0">
                  <a:moveTo>
                    <a:pt x="457" y="0"/>
                  </a:moveTo>
                  <a:cubicBezTo>
                    <a:pt x="429" y="0"/>
                    <a:pt x="399" y="6"/>
                    <a:pt x="370" y="18"/>
                  </a:cubicBezTo>
                  <a:lnTo>
                    <a:pt x="108" y="173"/>
                  </a:lnTo>
                  <a:cubicBezTo>
                    <a:pt x="24" y="220"/>
                    <a:pt x="0" y="304"/>
                    <a:pt x="48" y="399"/>
                  </a:cubicBezTo>
                  <a:cubicBezTo>
                    <a:pt x="73" y="448"/>
                    <a:pt x="126" y="475"/>
                    <a:pt x="184" y="475"/>
                  </a:cubicBezTo>
                  <a:cubicBezTo>
                    <a:pt x="210" y="475"/>
                    <a:pt x="237" y="470"/>
                    <a:pt x="262" y="459"/>
                  </a:cubicBezTo>
                  <a:lnTo>
                    <a:pt x="298" y="435"/>
                  </a:lnTo>
                  <a:lnTo>
                    <a:pt x="298" y="1685"/>
                  </a:lnTo>
                  <a:lnTo>
                    <a:pt x="191" y="1685"/>
                  </a:lnTo>
                  <a:cubicBezTo>
                    <a:pt x="108" y="1685"/>
                    <a:pt x="24" y="1768"/>
                    <a:pt x="24" y="1852"/>
                  </a:cubicBezTo>
                  <a:cubicBezTo>
                    <a:pt x="24" y="1947"/>
                    <a:pt x="108" y="2018"/>
                    <a:pt x="191" y="2018"/>
                  </a:cubicBezTo>
                  <a:lnTo>
                    <a:pt x="739" y="2018"/>
                  </a:lnTo>
                  <a:cubicBezTo>
                    <a:pt x="834" y="2018"/>
                    <a:pt x="905" y="1947"/>
                    <a:pt x="905" y="1852"/>
                  </a:cubicBezTo>
                  <a:cubicBezTo>
                    <a:pt x="905" y="1768"/>
                    <a:pt x="822" y="1673"/>
                    <a:pt x="727" y="1673"/>
                  </a:cubicBezTo>
                  <a:lnTo>
                    <a:pt x="608" y="1673"/>
                  </a:lnTo>
                  <a:lnTo>
                    <a:pt x="608" y="161"/>
                  </a:lnTo>
                  <a:cubicBezTo>
                    <a:pt x="608" y="101"/>
                    <a:pt x="584" y="54"/>
                    <a:pt x="536" y="18"/>
                  </a:cubicBezTo>
                  <a:cubicBezTo>
                    <a:pt x="512" y="6"/>
                    <a:pt x="486" y="0"/>
                    <a:pt x="4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39" name="Google Shape;11050;p79">
              <a:extLst>
                <a:ext uri="{FF2B5EF4-FFF2-40B4-BE49-F238E27FC236}">
                  <a16:creationId xmlns:a16="http://schemas.microsoft.com/office/drawing/2014/main" id="{57E96926-1066-2216-7EF0-63EB2F424959}"/>
                </a:ext>
              </a:extLst>
            </p:cNvPr>
            <p:cNvSpPr/>
            <p:nvPr/>
          </p:nvSpPr>
          <p:spPr>
            <a:xfrm>
              <a:off x="2029221" y="1707306"/>
              <a:ext cx="62631" cy="10201"/>
            </a:xfrm>
            <a:custGeom>
              <a:avLst/>
              <a:gdLst/>
              <a:ahLst/>
              <a:cxnLst/>
              <a:rect l="l" t="t" r="r" b="b"/>
              <a:pathLst>
                <a:path w="1977" h="322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21"/>
                    <a:pt x="167" y="321"/>
                  </a:cubicBezTo>
                  <a:lnTo>
                    <a:pt x="1822" y="321"/>
                  </a:lnTo>
                  <a:cubicBezTo>
                    <a:pt x="1905" y="321"/>
                    <a:pt x="1977" y="250"/>
                    <a:pt x="1977" y="167"/>
                  </a:cubicBezTo>
                  <a:cubicBezTo>
                    <a:pt x="1977" y="60"/>
                    <a:pt x="1905" y="0"/>
                    <a:pt x="1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40" name="Google Shape;11051;p79">
              <a:extLst>
                <a:ext uri="{FF2B5EF4-FFF2-40B4-BE49-F238E27FC236}">
                  <a16:creationId xmlns:a16="http://schemas.microsoft.com/office/drawing/2014/main" id="{6467F39D-071A-6808-9E06-1D3463E7824E}"/>
                </a:ext>
              </a:extLst>
            </p:cNvPr>
            <p:cNvSpPr/>
            <p:nvPr/>
          </p:nvSpPr>
          <p:spPr>
            <a:xfrm>
              <a:off x="2029221" y="1758311"/>
              <a:ext cx="47552" cy="46696"/>
            </a:xfrm>
            <a:custGeom>
              <a:avLst/>
              <a:gdLst/>
              <a:ahLst/>
              <a:cxnLst/>
              <a:rect l="l" t="t" r="r" b="b"/>
              <a:pathLst>
                <a:path w="1501" h="1474" extrusionOk="0">
                  <a:moveTo>
                    <a:pt x="173" y="0"/>
                  </a:moveTo>
                  <a:cubicBezTo>
                    <a:pt x="131" y="0"/>
                    <a:pt x="90" y="15"/>
                    <a:pt x="60" y="45"/>
                  </a:cubicBezTo>
                  <a:cubicBezTo>
                    <a:pt x="0" y="105"/>
                    <a:pt x="0" y="200"/>
                    <a:pt x="60" y="259"/>
                  </a:cubicBezTo>
                  <a:lnTo>
                    <a:pt x="1227" y="1426"/>
                  </a:lnTo>
                  <a:cubicBezTo>
                    <a:pt x="1250" y="1450"/>
                    <a:pt x="1298" y="1474"/>
                    <a:pt x="1346" y="1474"/>
                  </a:cubicBezTo>
                  <a:cubicBezTo>
                    <a:pt x="1381" y="1474"/>
                    <a:pt x="1429" y="1450"/>
                    <a:pt x="1465" y="1426"/>
                  </a:cubicBezTo>
                  <a:cubicBezTo>
                    <a:pt x="1500" y="1378"/>
                    <a:pt x="1500" y="1271"/>
                    <a:pt x="1441" y="1200"/>
                  </a:cubicBezTo>
                  <a:lnTo>
                    <a:pt x="286" y="45"/>
                  </a:lnTo>
                  <a:cubicBezTo>
                    <a:pt x="256" y="15"/>
                    <a:pt x="215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41" name="Google Shape;11052;p79">
              <a:extLst>
                <a:ext uri="{FF2B5EF4-FFF2-40B4-BE49-F238E27FC236}">
                  <a16:creationId xmlns:a16="http://schemas.microsoft.com/office/drawing/2014/main" id="{0A3C2CFC-9F31-88F1-BBC4-976A53FCAE57}"/>
                </a:ext>
              </a:extLst>
            </p:cNvPr>
            <p:cNvSpPr/>
            <p:nvPr/>
          </p:nvSpPr>
          <p:spPr>
            <a:xfrm>
              <a:off x="2029221" y="1615339"/>
              <a:ext cx="47552" cy="46728"/>
            </a:xfrm>
            <a:custGeom>
              <a:avLst/>
              <a:gdLst/>
              <a:ahLst/>
              <a:cxnLst/>
              <a:rect l="l" t="t" r="r" b="b"/>
              <a:pathLst>
                <a:path w="1501" h="1475" extrusionOk="0">
                  <a:moveTo>
                    <a:pt x="1334" y="1"/>
                  </a:moveTo>
                  <a:cubicBezTo>
                    <a:pt x="1295" y="1"/>
                    <a:pt x="1256" y="16"/>
                    <a:pt x="1227" y="46"/>
                  </a:cubicBezTo>
                  <a:lnTo>
                    <a:pt x="60" y="1200"/>
                  </a:lnTo>
                  <a:cubicBezTo>
                    <a:pt x="0" y="1260"/>
                    <a:pt x="0" y="1367"/>
                    <a:pt x="60" y="1427"/>
                  </a:cubicBezTo>
                  <a:cubicBezTo>
                    <a:pt x="96" y="1462"/>
                    <a:pt x="131" y="1474"/>
                    <a:pt x="179" y="1474"/>
                  </a:cubicBezTo>
                  <a:cubicBezTo>
                    <a:pt x="226" y="1474"/>
                    <a:pt x="274" y="1462"/>
                    <a:pt x="298" y="1427"/>
                  </a:cubicBezTo>
                  <a:lnTo>
                    <a:pt x="1465" y="272"/>
                  </a:lnTo>
                  <a:cubicBezTo>
                    <a:pt x="1500" y="212"/>
                    <a:pt x="1500" y="105"/>
                    <a:pt x="1441" y="46"/>
                  </a:cubicBezTo>
                  <a:cubicBezTo>
                    <a:pt x="1411" y="16"/>
                    <a:pt x="1372" y="1"/>
                    <a:pt x="13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42" name="Google Shape;11053;p79">
              <a:extLst>
                <a:ext uri="{FF2B5EF4-FFF2-40B4-BE49-F238E27FC236}">
                  <a16:creationId xmlns:a16="http://schemas.microsoft.com/office/drawing/2014/main" id="{8A068290-1D67-1B8C-3DDF-4061C482A213}"/>
                </a:ext>
              </a:extLst>
            </p:cNvPr>
            <p:cNvSpPr/>
            <p:nvPr/>
          </p:nvSpPr>
          <p:spPr>
            <a:xfrm>
              <a:off x="1767449" y="1703504"/>
              <a:ext cx="63012" cy="10233"/>
            </a:xfrm>
            <a:custGeom>
              <a:avLst/>
              <a:gdLst/>
              <a:ahLst/>
              <a:cxnLst/>
              <a:rect l="l" t="t" r="r" b="b"/>
              <a:pathLst>
                <a:path w="1989" h="323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1822" y="322"/>
                  </a:lnTo>
                  <a:cubicBezTo>
                    <a:pt x="1905" y="322"/>
                    <a:pt x="1989" y="251"/>
                    <a:pt x="1989" y="168"/>
                  </a:cubicBezTo>
                  <a:cubicBezTo>
                    <a:pt x="1989" y="72"/>
                    <a:pt x="1905" y="1"/>
                    <a:pt x="18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43" name="Google Shape;11054;p79">
              <a:extLst>
                <a:ext uri="{FF2B5EF4-FFF2-40B4-BE49-F238E27FC236}">
                  <a16:creationId xmlns:a16="http://schemas.microsoft.com/office/drawing/2014/main" id="{A9A7409E-1E52-CF28-C128-FF90E4A96BFB}"/>
                </a:ext>
              </a:extLst>
            </p:cNvPr>
            <p:cNvSpPr/>
            <p:nvPr/>
          </p:nvSpPr>
          <p:spPr>
            <a:xfrm>
              <a:off x="1783289" y="1615719"/>
              <a:ext cx="47552" cy="46728"/>
            </a:xfrm>
            <a:custGeom>
              <a:avLst/>
              <a:gdLst/>
              <a:ahLst/>
              <a:cxnLst/>
              <a:rect l="l" t="t" r="r" b="b"/>
              <a:pathLst>
                <a:path w="1501" h="1475" extrusionOk="0">
                  <a:moveTo>
                    <a:pt x="167" y="1"/>
                  </a:moveTo>
                  <a:cubicBezTo>
                    <a:pt x="128" y="1"/>
                    <a:pt x="90" y="16"/>
                    <a:pt x="60" y="45"/>
                  </a:cubicBezTo>
                  <a:cubicBezTo>
                    <a:pt x="0" y="105"/>
                    <a:pt x="0" y="212"/>
                    <a:pt x="60" y="272"/>
                  </a:cubicBezTo>
                  <a:lnTo>
                    <a:pt x="1215" y="1427"/>
                  </a:lnTo>
                  <a:cubicBezTo>
                    <a:pt x="1251" y="1462"/>
                    <a:pt x="1286" y="1474"/>
                    <a:pt x="1334" y="1474"/>
                  </a:cubicBezTo>
                  <a:cubicBezTo>
                    <a:pt x="1382" y="1474"/>
                    <a:pt x="1429" y="1462"/>
                    <a:pt x="1453" y="1427"/>
                  </a:cubicBezTo>
                  <a:cubicBezTo>
                    <a:pt x="1501" y="1367"/>
                    <a:pt x="1501" y="1272"/>
                    <a:pt x="1441" y="1212"/>
                  </a:cubicBezTo>
                  <a:lnTo>
                    <a:pt x="274" y="45"/>
                  </a:lnTo>
                  <a:cubicBezTo>
                    <a:pt x="244" y="16"/>
                    <a:pt x="206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44" name="Google Shape;11055;p79">
              <a:extLst>
                <a:ext uri="{FF2B5EF4-FFF2-40B4-BE49-F238E27FC236}">
                  <a16:creationId xmlns:a16="http://schemas.microsoft.com/office/drawing/2014/main" id="{D19F7D4F-A763-1E8D-60DA-3D4B74309748}"/>
                </a:ext>
              </a:extLst>
            </p:cNvPr>
            <p:cNvSpPr/>
            <p:nvPr/>
          </p:nvSpPr>
          <p:spPr>
            <a:xfrm>
              <a:off x="1783289" y="1758311"/>
              <a:ext cx="47552" cy="46696"/>
            </a:xfrm>
            <a:custGeom>
              <a:avLst/>
              <a:gdLst/>
              <a:ahLst/>
              <a:cxnLst/>
              <a:rect l="l" t="t" r="r" b="b"/>
              <a:pathLst>
                <a:path w="1501" h="1474" extrusionOk="0">
                  <a:moveTo>
                    <a:pt x="1328" y="0"/>
                  </a:moveTo>
                  <a:cubicBezTo>
                    <a:pt x="1286" y="0"/>
                    <a:pt x="1245" y="15"/>
                    <a:pt x="1215" y="45"/>
                  </a:cubicBezTo>
                  <a:lnTo>
                    <a:pt x="60" y="1200"/>
                  </a:lnTo>
                  <a:cubicBezTo>
                    <a:pt x="0" y="1259"/>
                    <a:pt x="0" y="1367"/>
                    <a:pt x="60" y="1426"/>
                  </a:cubicBezTo>
                  <a:cubicBezTo>
                    <a:pt x="84" y="1450"/>
                    <a:pt x="131" y="1474"/>
                    <a:pt x="179" y="1474"/>
                  </a:cubicBezTo>
                  <a:cubicBezTo>
                    <a:pt x="215" y="1474"/>
                    <a:pt x="262" y="1450"/>
                    <a:pt x="298" y="1426"/>
                  </a:cubicBezTo>
                  <a:lnTo>
                    <a:pt x="1453" y="259"/>
                  </a:lnTo>
                  <a:cubicBezTo>
                    <a:pt x="1501" y="200"/>
                    <a:pt x="1501" y="105"/>
                    <a:pt x="1441" y="45"/>
                  </a:cubicBezTo>
                  <a:cubicBezTo>
                    <a:pt x="1411" y="15"/>
                    <a:pt x="1370" y="0"/>
                    <a:pt x="13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645" name="Google Shape;11056;p79">
            <a:extLst>
              <a:ext uri="{FF2B5EF4-FFF2-40B4-BE49-F238E27FC236}">
                <a16:creationId xmlns:a16="http://schemas.microsoft.com/office/drawing/2014/main" id="{7D7F33E3-1F9A-0F68-C1E2-C6040C1FEB8B}"/>
              </a:ext>
            </a:extLst>
          </p:cNvPr>
          <p:cNvGrpSpPr/>
          <p:nvPr/>
        </p:nvGrpSpPr>
        <p:grpSpPr>
          <a:xfrm>
            <a:off x="7248538" y="1852822"/>
            <a:ext cx="641266" cy="696200"/>
            <a:chOff x="4007193" y="1512727"/>
            <a:chExt cx="320633" cy="348100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646" name="Google Shape;11057;p79">
              <a:extLst>
                <a:ext uri="{FF2B5EF4-FFF2-40B4-BE49-F238E27FC236}">
                  <a16:creationId xmlns:a16="http://schemas.microsoft.com/office/drawing/2014/main" id="{878F4DB0-1053-4434-0288-D138A1AD400C}"/>
                </a:ext>
              </a:extLst>
            </p:cNvPr>
            <p:cNvSpPr/>
            <p:nvPr/>
          </p:nvSpPr>
          <p:spPr>
            <a:xfrm>
              <a:off x="4177695" y="1512727"/>
              <a:ext cx="143732" cy="153109"/>
            </a:xfrm>
            <a:custGeom>
              <a:avLst/>
              <a:gdLst/>
              <a:ahLst/>
              <a:cxnLst/>
              <a:rect l="l" t="t" r="r" b="b"/>
              <a:pathLst>
                <a:path w="4537" h="4833" extrusionOk="0">
                  <a:moveTo>
                    <a:pt x="2359" y="1"/>
                  </a:moveTo>
                  <a:cubicBezTo>
                    <a:pt x="2213" y="1"/>
                    <a:pt x="2065" y="16"/>
                    <a:pt x="1917" y="46"/>
                  </a:cubicBezTo>
                  <a:cubicBezTo>
                    <a:pt x="1346" y="165"/>
                    <a:pt x="846" y="498"/>
                    <a:pt x="524" y="987"/>
                  </a:cubicBezTo>
                  <a:cubicBezTo>
                    <a:pt x="0" y="1761"/>
                    <a:pt x="36" y="2773"/>
                    <a:pt x="584" y="3523"/>
                  </a:cubicBezTo>
                  <a:lnTo>
                    <a:pt x="536" y="4666"/>
                  </a:lnTo>
                  <a:cubicBezTo>
                    <a:pt x="536" y="4725"/>
                    <a:pt x="572" y="4773"/>
                    <a:pt x="607" y="4797"/>
                  </a:cubicBezTo>
                  <a:cubicBezTo>
                    <a:pt x="643" y="4809"/>
                    <a:pt x="667" y="4832"/>
                    <a:pt x="703" y="4832"/>
                  </a:cubicBezTo>
                  <a:cubicBezTo>
                    <a:pt x="727" y="4832"/>
                    <a:pt x="750" y="4832"/>
                    <a:pt x="774" y="4809"/>
                  </a:cubicBezTo>
                  <a:lnTo>
                    <a:pt x="1822" y="4332"/>
                  </a:lnTo>
                  <a:cubicBezTo>
                    <a:pt x="2006" y="4381"/>
                    <a:pt x="2191" y="4404"/>
                    <a:pt x="2373" y="4404"/>
                  </a:cubicBezTo>
                  <a:cubicBezTo>
                    <a:pt x="3091" y="4404"/>
                    <a:pt x="3771" y="4044"/>
                    <a:pt x="4179" y="3427"/>
                  </a:cubicBezTo>
                  <a:cubicBezTo>
                    <a:pt x="4382" y="3142"/>
                    <a:pt x="4501" y="2832"/>
                    <a:pt x="4537" y="2487"/>
                  </a:cubicBezTo>
                  <a:cubicBezTo>
                    <a:pt x="4525" y="2392"/>
                    <a:pt x="4453" y="2320"/>
                    <a:pt x="4382" y="2296"/>
                  </a:cubicBezTo>
                  <a:cubicBezTo>
                    <a:pt x="4374" y="2295"/>
                    <a:pt x="4366" y="2295"/>
                    <a:pt x="4358" y="2295"/>
                  </a:cubicBezTo>
                  <a:cubicBezTo>
                    <a:pt x="4275" y="2295"/>
                    <a:pt x="4214" y="2352"/>
                    <a:pt x="4203" y="2439"/>
                  </a:cubicBezTo>
                  <a:cubicBezTo>
                    <a:pt x="4156" y="2713"/>
                    <a:pt x="4072" y="2987"/>
                    <a:pt x="3906" y="3237"/>
                  </a:cubicBezTo>
                  <a:cubicBezTo>
                    <a:pt x="3554" y="3774"/>
                    <a:pt x="2971" y="4074"/>
                    <a:pt x="2360" y="4074"/>
                  </a:cubicBezTo>
                  <a:cubicBezTo>
                    <a:pt x="2185" y="4074"/>
                    <a:pt x="2008" y="4049"/>
                    <a:pt x="1834" y="3999"/>
                  </a:cubicBezTo>
                  <a:cubicBezTo>
                    <a:pt x="1814" y="3994"/>
                    <a:pt x="1798" y="3991"/>
                    <a:pt x="1784" y="3991"/>
                  </a:cubicBezTo>
                  <a:cubicBezTo>
                    <a:pt x="1762" y="3991"/>
                    <a:pt x="1743" y="3997"/>
                    <a:pt x="1715" y="4011"/>
                  </a:cubicBezTo>
                  <a:lnTo>
                    <a:pt x="869" y="4416"/>
                  </a:lnTo>
                  <a:lnTo>
                    <a:pt x="905" y="3475"/>
                  </a:lnTo>
                  <a:cubicBezTo>
                    <a:pt x="905" y="3427"/>
                    <a:pt x="893" y="3404"/>
                    <a:pt x="881" y="3368"/>
                  </a:cubicBezTo>
                  <a:cubicBezTo>
                    <a:pt x="369" y="2737"/>
                    <a:pt x="346" y="1856"/>
                    <a:pt x="786" y="1165"/>
                  </a:cubicBezTo>
                  <a:cubicBezTo>
                    <a:pt x="1072" y="748"/>
                    <a:pt x="1489" y="475"/>
                    <a:pt x="1977" y="379"/>
                  </a:cubicBezTo>
                  <a:cubicBezTo>
                    <a:pt x="2104" y="352"/>
                    <a:pt x="2231" y="339"/>
                    <a:pt x="2357" y="339"/>
                  </a:cubicBezTo>
                  <a:cubicBezTo>
                    <a:pt x="2721" y="339"/>
                    <a:pt x="3071" y="452"/>
                    <a:pt x="3382" y="665"/>
                  </a:cubicBezTo>
                  <a:cubicBezTo>
                    <a:pt x="3798" y="939"/>
                    <a:pt x="4084" y="1380"/>
                    <a:pt x="4179" y="1868"/>
                  </a:cubicBezTo>
                  <a:cubicBezTo>
                    <a:pt x="4200" y="1949"/>
                    <a:pt x="4263" y="2004"/>
                    <a:pt x="4340" y="2004"/>
                  </a:cubicBezTo>
                  <a:cubicBezTo>
                    <a:pt x="4354" y="2004"/>
                    <a:pt x="4368" y="2002"/>
                    <a:pt x="4382" y="1999"/>
                  </a:cubicBezTo>
                  <a:cubicBezTo>
                    <a:pt x="4465" y="1987"/>
                    <a:pt x="4525" y="1903"/>
                    <a:pt x="4513" y="1808"/>
                  </a:cubicBezTo>
                  <a:cubicBezTo>
                    <a:pt x="4406" y="1225"/>
                    <a:pt x="4060" y="725"/>
                    <a:pt x="3572" y="379"/>
                  </a:cubicBezTo>
                  <a:cubicBezTo>
                    <a:pt x="3208" y="130"/>
                    <a:pt x="2790" y="1"/>
                    <a:pt x="23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47" name="Google Shape;11058;p79">
              <a:extLst>
                <a:ext uri="{FF2B5EF4-FFF2-40B4-BE49-F238E27FC236}">
                  <a16:creationId xmlns:a16="http://schemas.microsoft.com/office/drawing/2014/main" id="{FBA350B0-DA77-08B5-6B97-BA756779A119}"/>
                </a:ext>
              </a:extLst>
            </p:cNvPr>
            <p:cNvSpPr/>
            <p:nvPr/>
          </p:nvSpPr>
          <p:spPr>
            <a:xfrm>
              <a:off x="4214666" y="1543583"/>
              <a:ext cx="77711" cy="77363"/>
            </a:xfrm>
            <a:custGeom>
              <a:avLst/>
              <a:gdLst/>
              <a:ahLst/>
              <a:cxnLst/>
              <a:rect l="l" t="t" r="r" b="b"/>
              <a:pathLst>
                <a:path w="2453" h="2442" extrusionOk="0">
                  <a:moveTo>
                    <a:pt x="1072" y="346"/>
                  </a:moveTo>
                  <a:lnTo>
                    <a:pt x="1072" y="1239"/>
                  </a:lnTo>
                  <a:cubicBezTo>
                    <a:pt x="1072" y="1322"/>
                    <a:pt x="1143" y="1406"/>
                    <a:pt x="1238" y="1406"/>
                  </a:cubicBezTo>
                  <a:lnTo>
                    <a:pt x="2131" y="1406"/>
                  </a:lnTo>
                  <a:cubicBezTo>
                    <a:pt x="2048" y="1822"/>
                    <a:pt x="1679" y="2144"/>
                    <a:pt x="1238" y="2144"/>
                  </a:cubicBezTo>
                  <a:cubicBezTo>
                    <a:pt x="726" y="2144"/>
                    <a:pt x="322" y="1739"/>
                    <a:pt x="322" y="1239"/>
                  </a:cubicBezTo>
                  <a:cubicBezTo>
                    <a:pt x="322" y="787"/>
                    <a:pt x="655" y="417"/>
                    <a:pt x="1072" y="346"/>
                  </a:cubicBezTo>
                  <a:close/>
                  <a:moveTo>
                    <a:pt x="1215" y="1"/>
                  </a:moveTo>
                  <a:cubicBezTo>
                    <a:pt x="548" y="1"/>
                    <a:pt x="0" y="548"/>
                    <a:pt x="0" y="1215"/>
                  </a:cubicBezTo>
                  <a:cubicBezTo>
                    <a:pt x="0" y="1894"/>
                    <a:pt x="548" y="2441"/>
                    <a:pt x="1215" y="2441"/>
                  </a:cubicBezTo>
                  <a:cubicBezTo>
                    <a:pt x="1893" y="2441"/>
                    <a:pt x="2441" y="1894"/>
                    <a:pt x="2441" y="1215"/>
                  </a:cubicBezTo>
                  <a:cubicBezTo>
                    <a:pt x="2453" y="1144"/>
                    <a:pt x="2381" y="1072"/>
                    <a:pt x="2286" y="1072"/>
                  </a:cubicBezTo>
                  <a:lnTo>
                    <a:pt x="1381" y="1072"/>
                  </a:lnTo>
                  <a:lnTo>
                    <a:pt x="1381" y="167"/>
                  </a:lnTo>
                  <a:cubicBezTo>
                    <a:pt x="1381" y="72"/>
                    <a:pt x="1310" y="1"/>
                    <a:pt x="12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48" name="Google Shape;11059;p79">
              <a:extLst>
                <a:ext uri="{FF2B5EF4-FFF2-40B4-BE49-F238E27FC236}">
                  <a16:creationId xmlns:a16="http://schemas.microsoft.com/office/drawing/2014/main" id="{E28345C1-B439-8A52-9018-31DA500AD335}"/>
                </a:ext>
              </a:extLst>
            </p:cNvPr>
            <p:cNvSpPr/>
            <p:nvPr/>
          </p:nvSpPr>
          <p:spPr>
            <a:xfrm>
              <a:off x="4007193" y="1541334"/>
              <a:ext cx="320633" cy="319493"/>
            </a:xfrm>
            <a:custGeom>
              <a:avLst/>
              <a:gdLst/>
              <a:ahLst/>
              <a:cxnLst/>
              <a:rect l="l" t="t" r="r" b="b"/>
              <a:pathLst>
                <a:path w="10121" h="10085" extrusionOk="0">
                  <a:moveTo>
                    <a:pt x="3823" y="1239"/>
                  </a:moveTo>
                  <a:lnTo>
                    <a:pt x="4823" y="2227"/>
                  </a:lnTo>
                  <a:cubicBezTo>
                    <a:pt x="5418" y="2822"/>
                    <a:pt x="5525" y="3739"/>
                    <a:pt x="5085" y="4453"/>
                  </a:cubicBezTo>
                  <a:cubicBezTo>
                    <a:pt x="5049" y="4501"/>
                    <a:pt x="5061" y="4596"/>
                    <a:pt x="5120" y="4644"/>
                  </a:cubicBezTo>
                  <a:lnTo>
                    <a:pt x="5442" y="4965"/>
                  </a:lnTo>
                  <a:cubicBezTo>
                    <a:pt x="5478" y="5002"/>
                    <a:pt x="5524" y="5016"/>
                    <a:pt x="5567" y="5016"/>
                  </a:cubicBezTo>
                  <a:cubicBezTo>
                    <a:pt x="5594" y="5016"/>
                    <a:pt x="5621" y="5010"/>
                    <a:pt x="5644" y="5001"/>
                  </a:cubicBezTo>
                  <a:cubicBezTo>
                    <a:pt x="5939" y="4824"/>
                    <a:pt x="6267" y="4736"/>
                    <a:pt x="6591" y="4736"/>
                  </a:cubicBezTo>
                  <a:cubicBezTo>
                    <a:pt x="7053" y="4736"/>
                    <a:pt x="7509" y="4913"/>
                    <a:pt x="7859" y="5263"/>
                  </a:cubicBezTo>
                  <a:lnTo>
                    <a:pt x="8859" y="6263"/>
                  </a:lnTo>
                  <a:lnTo>
                    <a:pt x="6299" y="8823"/>
                  </a:lnTo>
                  <a:lnTo>
                    <a:pt x="5299" y="7823"/>
                  </a:lnTo>
                  <a:cubicBezTo>
                    <a:pt x="5073" y="7608"/>
                    <a:pt x="4906" y="7335"/>
                    <a:pt x="4835" y="7037"/>
                  </a:cubicBezTo>
                  <a:cubicBezTo>
                    <a:pt x="4704" y="6561"/>
                    <a:pt x="4775" y="6037"/>
                    <a:pt x="5025" y="5608"/>
                  </a:cubicBezTo>
                  <a:cubicBezTo>
                    <a:pt x="5073" y="5549"/>
                    <a:pt x="5061" y="5465"/>
                    <a:pt x="5001" y="5418"/>
                  </a:cubicBezTo>
                  <a:lnTo>
                    <a:pt x="4668" y="5084"/>
                  </a:lnTo>
                  <a:cubicBezTo>
                    <a:pt x="4634" y="5051"/>
                    <a:pt x="4597" y="5036"/>
                    <a:pt x="4560" y="5036"/>
                  </a:cubicBezTo>
                  <a:cubicBezTo>
                    <a:pt x="4532" y="5036"/>
                    <a:pt x="4503" y="5045"/>
                    <a:pt x="4477" y="5060"/>
                  </a:cubicBezTo>
                  <a:cubicBezTo>
                    <a:pt x="4186" y="5235"/>
                    <a:pt x="3864" y="5321"/>
                    <a:pt x="3543" y="5321"/>
                  </a:cubicBezTo>
                  <a:cubicBezTo>
                    <a:pt x="3077" y="5321"/>
                    <a:pt x="2616" y="5139"/>
                    <a:pt x="2263" y="4787"/>
                  </a:cubicBezTo>
                  <a:lnTo>
                    <a:pt x="1263" y="3798"/>
                  </a:lnTo>
                  <a:lnTo>
                    <a:pt x="3823" y="1239"/>
                  </a:lnTo>
                  <a:close/>
                  <a:moveTo>
                    <a:pt x="9371" y="6192"/>
                  </a:moveTo>
                  <a:lnTo>
                    <a:pt x="9716" y="6537"/>
                  </a:lnTo>
                  <a:lnTo>
                    <a:pt x="6561" y="9692"/>
                  </a:lnTo>
                  <a:lnTo>
                    <a:pt x="6216" y="9347"/>
                  </a:lnTo>
                  <a:lnTo>
                    <a:pt x="9192" y="6370"/>
                  </a:lnTo>
                  <a:lnTo>
                    <a:pt x="9371" y="6192"/>
                  </a:lnTo>
                  <a:close/>
                  <a:moveTo>
                    <a:pt x="3561" y="0"/>
                  </a:moveTo>
                  <a:cubicBezTo>
                    <a:pt x="3513" y="0"/>
                    <a:pt x="3465" y="12"/>
                    <a:pt x="3442" y="36"/>
                  </a:cubicBezTo>
                  <a:lnTo>
                    <a:pt x="2191" y="1286"/>
                  </a:lnTo>
                  <a:cubicBezTo>
                    <a:pt x="2132" y="1346"/>
                    <a:pt x="2132" y="1453"/>
                    <a:pt x="2191" y="1512"/>
                  </a:cubicBezTo>
                  <a:cubicBezTo>
                    <a:pt x="2221" y="1542"/>
                    <a:pt x="2260" y="1557"/>
                    <a:pt x="2299" y="1557"/>
                  </a:cubicBezTo>
                  <a:cubicBezTo>
                    <a:pt x="2337" y="1557"/>
                    <a:pt x="2376" y="1542"/>
                    <a:pt x="2406" y="1512"/>
                  </a:cubicBezTo>
                  <a:lnTo>
                    <a:pt x="3561" y="369"/>
                  </a:lnTo>
                  <a:lnTo>
                    <a:pt x="3894" y="715"/>
                  </a:lnTo>
                  <a:lnTo>
                    <a:pt x="3715" y="893"/>
                  </a:lnTo>
                  <a:lnTo>
                    <a:pt x="917" y="3691"/>
                  </a:lnTo>
                  <a:lnTo>
                    <a:pt x="739" y="3870"/>
                  </a:lnTo>
                  <a:lnTo>
                    <a:pt x="405" y="3525"/>
                  </a:lnTo>
                  <a:lnTo>
                    <a:pt x="1965" y="1965"/>
                  </a:lnTo>
                  <a:cubicBezTo>
                    <a:pt x="2025" y="1905"/>
                    <a:pt x="2025" y="1798"/>
                    <a:pt x="1965" y="1739"/>
                  </a:cubicBezTo>
                  <a:cubicBezTo>
                    <a:pt x="1935" y="1709"/>
                    <a:pt x="1894" y="1694"/>
                    <a:pt x="1852" y="1694"/>
                  </a:cubicBezTo>
                  <a:cubicBezTo>
                    <a:pt x="1810" y="1694"/>
                    <a:pt x="1769" y="1709"/>
                    <a:pt x="1739" y="1739"/>
                  </a:cubicBezTo>
                  <a:lnTo>
                    <a:pt x="60" y="3417"/>
                  </a:lnTo>
                  <a:cubicBezTo>
                    <a:pt x="1" y="3477"/>
                    <a:pt x="1" y="3584"/>
                    <a:pt x="60" y="3644"/>
                  </a:cubicBezTo>
                  <a:lnTo>
                    <a:pt x="620" y="4203"/>
                  </a:lnTo>
                  <a:cubicBezTo>
                    <a:pt x="655" y="4239"/>
                    <a:pt x="703" y="4251"/>
                    <a:pt x="739" y="4251"/>
                  </a:cubicBezTo>
                  <a:cubicBezTo>
                    <a:pt x="786" y="4251"/>
                    <a:pt x="834" y="4239"/>
                    <a:pt x="858" y="4203"/>
                  </a:cubicBezTo>
                  <a:lnTo>
                    <a:pt x="1036" y="4025"/>
                  </a:lnTo>
                  <a:lnTo>
                    <a:pt x="2037" y="5025"/>
                  </a:lnTo>
                  <a:cubicBezTo>
                    <a:pt x="2453" y="5441"/>
                    <a:pt x="3003" y="5657"/>
                    <a:pt x="3558" y="5657"/>
                  </a:cubicBezTo>
                  <a:cubicBezTo>
                    <a:pt x="3892" y="5657"/>
                    <a:pt x="4228" y="5579"/>
                    <a:pt x="4537" y="5418"/>
                  </a:cubicBezTo>
                  <a:lnTo>
                    <a:pt x="4692" y="5560"/>
                  </a:lnTo>
                  <a:cubicBezTo>
                    <a:pt x="4430" y="6037"/>
                    <a:pt x="4370" y="6608"/>
                    <a:pt x="4525" y="7144"/>
                  </a:cubicBezTo>
                  <a:cubicBezTo>
                    <a:pt x="4632" y="7501"/>
                    <a:pt x="4811" y="7811"/>
                    <a:pt x="5073" y="8085"/>
                  </a:cubicBezTo>
                  <a:lnTo>
                    <a:pt x="6073" y="9073"/>
                  </a:lnTo>
                  <a:lnTo>
                    <a:pt x="5894" y="9251"/>
                  </a:lnTo>
                  <a:cubicBezTo>
                    <a:pt x="5835" y="9311"/>
                    <a:pt x="5835" y="9418"/>
                    <a:pt x="5894" y="9478"/>
                  </a:cubicBezTo>
                  <a:lnTo>
                    <a:pt x="6454" y="10049"/>
                  </a:lnTo>
                  <a:cubicBezTo>
                    <a:pt x="6490" y="10073"/>
                    <a:pt x="6537" y="10085"/>
                    <a:pt x="6573" y="10085"/>
                  </a:cubicBezTo>
                  <a:cubicBezTo>
                    <a:pt x="6621" y="10085"/>
                    <a:pt x="6668" y="10073"/>
                    <a:pt x="6692" y="10049"/>
                  </a:cubicBezTo>
                  <a:lnTo>
                    <a:pt x="10073" y="6668"/>
                  </a:lnTo>
                  <a:cubicBezTo>
                    <a:pt x="10121" y="6596"/>
                    <a:pt x="10121" y="6489"/>
                    <a:pt x="10061" y="6430"/>
                  </a:cubicBezTo>
                  <a:lnTo>
                    <a:pt x="9490" y="5858"/>
                  </a:lnTo>
                  <a:cubicBezTo>
                    <a:pt x="9460" y="5828"/>
                    <a:pt x="9421" y="5813"/>
                    <a:pt x="9383" y="5813"/>
                  </a:cubicBezTo>
                  <a:cubicBezTo>
                    <a:pt x="9344" y="5813"/>
                    <a:pt x="9305" y="5828"/>
                    <a:pt x="9276" y="5858"/>
                  </a:cubicBezTo>
                  <a:lnTo>
                    <a:pt x="9097" y="6037"/>
                  </a:lnTo>
                  <a:lnTo>
                    <a:pt x="8097" y="5049"/>
                  </a:lnTo>
                  <a:cubicBezTo>
                    <a:pt x="7683" y="4627"/>
                    <a:pt x="7137" y="4413"/>
                    <a:pt x="6585" y="4413"/>
                  </a:cubicBezTo>
                  <a:cubicBezTo>
                    <a:pt x="6248" y="4413"/>
                    <a:pt x="5908" y="4493"/>
                    <a:pt x="5597" y="4656"/>
                  </a:cubicBezTo>
                  <a:lnTo>
                    <a:pt x="5442" y="4501"/>
                  </a:lnTo>
                  <a:cubicBezTo>
                    <a:pt x="5882" y="3691"/>
                    <a:pt x="5728" y="2679"/>
                    <a:pt x="5061" y="2001"/>
                  </a:cubicBezTo>
                  <a:lnTo>
                    <a:pt x="4061" y="1012"/>
                  </a:lnTo>
                  <a:lnTo>
                    <a:pt x="4239" y="834"/>
                  </a:lnTo>
                  <a:cubicBezTo>
                    <a:pt x="4299" y="774"/>
                    <a:pt x="4299" y="667"/>
                    <a:pt x="4239" y="607"/>
                  </a:cubicBezTo>
                  <a:lnTo>
                    <a:pt x="3680" y="36"/>
                  </a:lnTo>
                  <a:cubicBezTo>
                    <a:pt x="3644" y="12"/>
                    <a:pt x="3596" y="0"/>
                    <a:pt x="35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49" name="Google Shape;11060;p79">
              <a:extLst>
                <a:ext uri="{FF2B5EF4-FFF2-40B4-BE49-F238E27FC236}">
                  <a16:creationId xmlns:a16="http://schemas.microsoft.com/office/drawing/2014/main" id="{B42E8471-DFAF-A3DC-0622-7D0DA775484D}"/>
                </a:ext>
              </a:extLst>
            </p:cNvPr>
            <p:cNvSpPr/>
            <p:nvPr/>
          </p:nvSpPr>
          <p:spPr>
            <a:xfrm>
              <a:off x="4064914" y="1665805"/>
              <a:ext cx="101123" cy="40012"/>
            </a:xfrm>
            <a:custGeom>
              <a:avLst/>
              <a:gdLst/>
              <a:ahLst/>
              <a:cxnLst/>
              <a:rect l="l" t="t" r="r" b="b"/>
              <a:pathLst>
                <a:path w="3192" h="1263" extrusionOk="0">
                  <a:moveTo>
                    <a:pt x="2703" y="310"/>
                  </a:moveTo>
                  <a:lnTo>
                    <a:pt x="2608" y="417"/>
                  </a:lnTo>
                  <a:cubicBezTo>
                    <a:pt x="2346" y="739"/>
                    <a:pt x="2001" y="941"/>
                    <a:pt x="1631" y="941"/>
                  </a:cubicBezTo>
                  <a:cubicBezTo>
                    <a:pt x="1274" y="941"/>
                    <a:pt x="929" y="774"/>
                    <a:pt x="679" y="477"/>
                  </a:cubicBezTo>
                  <a:cubicBezTo>
                    <a:pt x="679" y="477"/>
                    <a:pt x="619" y="393"/>
                    <a:pt x="548" y="310"/>
                  </a:cubicBezTo>
                  <a:close/>
                  <a:moveTo>
                    <a:pt x="191" y="0"/>
                  </a:moveTo>
                  <a:cubicBezTo>
                    <a:pt x="131" y="0"/>
                    <a:pt x="72" y="24"/>
                    <a:pt x="36" y="84"/>
                  </a:cubicBezTo>
                  <a:cubicBezTo>
                    <a:pt x="0" y="143"/>
                    <a:pt x="24" y="203"/>
                    <a:pt x="48" y="250"/>
                  </a:cubicBezTo>
                  <a:cubicBezTo>
                    <a:pt x="155" y="369"/>
                    <a:pt x="393" y="667"/>
                    <a:pt x="393" y="679"/>
                  </a:cubicBezTo>
                  <a:cubicBezTo>
                    <a:pt x="703" y="1060"/>
                    <a:pt x="1143" y="1262"/>
                    <a:pt x="1584" y="1262"/>
                  </a:cubicBezTo>
                  <a:lnTo>
                    <a:pt x="1620" y="1262"/>
                  </a:lnTo>
                  <a:cubicBezTo>
                    <a:pt x="2072" y="1250"/>
                    <a:pt x="2524" y="1024"/>
                    <a:pt x="2846" y="619"/>
                  </a:cubicBezTo>
                  <a:lnTo>
                    <a:pt x="3132" y="262"/>
                  </a:lnTo>
                  <a:cubicBezTo>
                    <a:pt x="3191" y="203"/>
                    <a:pt x="3191" y="143"/>
                    <a:pt x="3167" y="84"/>
                  </a:cubicBezTo>
                  <a:cubicBezTo>
                    <a:pt x="3132" y="24"/>
                    <a:pt x="3072" y="0"/>
                    <a:pt x="30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50" name="Google Shape;11061;p79">
              <a:extLst>
                <a:ext uri="{FF2B5EF4-FFF2-40B4-BE49-F238E27FC236}">
                  <a16:creationId xmlns:a16="http://schemas.microsoft.com/office/drawing/2014/main" id="{AD70A569-4BA2-4D45-EA22-726B78032447}"/>
                </a:ext>
              </a:extLst>
            </p:cNvPr>
            <p:cNvSpPr/>
            <p:nvPr/>
          </p:nvSpPr>
          <p:spPr>
            <a:xfrm>
              <a:off x="4162235" y="1749155"/>
              <a:ext cx="101851" cy="60382"/>
            </a:xfrm>
            <a:custGeom>
              <a:avLst/>
              <a:gdLst/>
              <a:ahLst/>
              <a:cxnLst/>
              <a:rect l="l" t="t" r="r" b="b"/>
              <a:pathLst>
                <a:path w="3215" h="1906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536"/>
                    <a:pt x="238" y="786"/>
                    <a:pt x="286" y="834"/>
                  </a:cubicBezTo>
                  <a:lnTo>
                    <a:pt x="1310" y="1858"/>
                  </a:lnTo>
                  <a:cubicBezTo>
                    <a:pt x="1346" y="1894"/>
                    <a:pt x="1381" y="1906"/>
                    <a:pt x="1429" y="1906"/>
                  </a:cubicBezTo>
                  <a:cubicBezTo>
                    <a:pt x="1476" y="1906"/>
                    <a:pt x="1512" y="1894"/>
                    <a:pt x="1548" y="1858"/>
                  </a:cubicBezTo>
                  <a:lnTo>
                    <a:pt x="3143" y="274"/>
                  </a:lnTo>
                  <a:cubicBezTo>
                    <a:pt x="3203" y="239"/>
                    <a:pt x="3215" y="167"/>
                    <a:pt x="3191" y="108"/>
                  </a:cubicBezTo>
                  <a:cubicBezTo>
                    <a:pt x="3155" y="48"/>
                    <a:pt x="3096" y="1"/>
                    <a:pt x="3036" y="1"/>
                  </a:cubicBezTo>
                  <a:lnTo>
                    <a:pt x="1607" y="1"/>
                  </a:lnTo>
                  <a:cubicBezTo>
                    <a:pt x="1524" y="1"/>
                    <a:pt x="1441" y="72"/>
                    <a:pt x="1441" y="167"/>
                  </a:cubicBezTo>
                  <a:cubicBezTo>
                    <a:pt x="1441" y="251"/>
                    <a:pt x="1524" y="334"/>
                    <a:pt x="1607" y="334"/>
                  </a:cubicBezTo>
                  <a:lnTo>
                    <a:pt x="2631" y="334"/>
                  </a:lnTo>
                  <a:lnTo>
                    <a:pt x="1429" y="1537"/>
                  </a:lnTo>
                  <a:lnTo>
                    <a:pt x="500" y="608"/>
                  </a:lnTo>
                  <a:cubicBezTo>
                    <a:pt x="488" y="596"/>
                    <a:pt x="393" y="489"/>
                    <a:pt x="345" y="334"/>
                  </a:cubicBezTo>
                  <a:lnTo>
                    <a:pt x="965" y="334"/>
                  </a:lnTo>
                  <a:cubicBezTo>
                    <a:pt x="1060" y="334"/>
                    <a:pt x="1131" y="251"/>
                    <a:pt x="1131" y="167"/>
                  </a:cubicBezTo>
                  <a:cubicBezTo>
                    <a:pt x="1131" y="72"/>
                    <a:pt x="1060" y="1"/>
                    <a:pt x="9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651" name="Google Shape;11062;p79">
            <a:extLst>
              <a:ext uri="{FF2B5EF4-FFF2-40B4-BE49-F238E27FC236}">
                <a16:creationId xmlns:a16="http://schemas.microsoft.com/office/drawing/2014/main" id="{CE2C3980-156F-1578-F6A8-0FE427B33E92}"/>
              </a:ext>
            </a:extLst>
          </p:cNvPr>
          <p:cNvGrpSpPr/>
          <p:nvPr/>
        </p:nvGrpSpPr>
        <p:grpSpPr>
          <a:xfrm>
            <a:off x="6295002" y="1844862"/>
            <a:ext cx="736350" cy="689188"/>
            <a:chOff x="3530425" y="1508747"/>
            <a:chExt cx="368175" cy="344594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652" name="Google Shape;11063;p79">
              <a:extLst>
                <a:ext uri="{FF2B5EF4-FFF2-40B4-BE49-F238E27FC236}">
                  <a16:creationId xmlns:a16="http://schemas.microsoft.com/office/drawing/2014/main" id="{79808CA5-75E3-916F-900E-36CDA895498A}"/>
                </a:ext>
              </a:extLst>
            </p:cNvPr>
            <p:cNvSpPr/>
            <p:nvPr/>
          </p:nvSpPr>
          <p:spPr>
            <a:xfrm>
              <a:off x="3530425" y="1508747"/>
              <a:ext cx="316765" cy="344594"/>
            </a:xfrm>
            <a:custGeom>
              <a:avLst/>
              <a:gdLst/>
              <a:ahLst/>
              <a:cxnLst/>
              <a:rect l="l" t="t" r="r" b="b"/>
              <a:pathLst>
                <a:path w="7848" h="8538" extrusionOk="0">
                  <a:moveTo>
                    <a:pt x="6835" y="3406"/>
                  </a:moveTo>
                  <a:cubicBezTo>
                    <a:pt x="7252" y="3466"/>
                    <a:pt x="7561" y="3823"/>
                    <a:pt x="7561" y="4251"/>
                  </a:cubicBezTo>
                  <a:cubicBezTo>
                    <a:pt x="7573" y="4704"/>
                    <a:pt x="7264" y="5061"/>
                    <a:pt x="6835" y="5121"/>
                  </a:cubicBezTo>
                  <a:lnTo>
                    <a:pt x="6835" y="3406"/>
                  </a:lnTo>
                  <a:close/>
                  <a:moveTo>
                    <a:pt x="2144" y="3263"/>
                  </a:moveTo>
                  <a:lnTo>
                    <a:pt x="2144" y="5263"/>
                  </a:lnTo>
                  <a:lnTo>
                    <a:pt x="1263" y="5263"/>
                  </a:lnTo>
                  <a:lnTo>
                    <a:pt x="1263" y="3263"/>
                  </a:lnTo>
                  <a:close/>
                  <a:moveTo>
                    <a:pt x="1013" y="3275"/>
                  </a:moveTo>
                  <a:lnTo>
                    <a:pt x="1013" y="5287"/>
                  </a:lnTo>
                  <a:lnTo>
                    <a:pt x="715" y="5287"/>
                  </a:lnTo>
                  <a:cubicBezTo>
                    <a:pt x="477" y="5287"/>
                    <a:pt x="287" y="5085"/>
                    <a:pt x="287" y="4847"/>
                  </a:cubicBezTo>
                  <a:lnTo>
                    <a:pt x="287" y="3704"/>
                  </a:lnTo>
                  <a:cubicBezTo>
                    <a:pt x="287" y="3466"/>
                    <a:pt x="477" y="3275"/>
                    <a:pt x="715" y="3275"/>
                  </a:cubicBezTo>
                  <a:close/>
                  <a:moveTo>
                    <a:pt x="2287" y="6252"/>
                  </a:moveTo>
                  <a:lnTo>
                    <a:pt x="2287" y="6847"/>
                  </a:lnTo>
                  <a:lnTo>
                    <a:pt x="2037" y="6847"/>
                  </a:lnTo>
                  <a:lnTo>
                    <a:pt x="2204" y="6252"/>
                  </a:lnTo>
                  <a:close/>
                  <a:moveTo>
                    <a:pt x="2108" y="5549"/>
                  </a:moveTo>
                  <a:lnTo>
                    <a:pt x="1608" y="7407"/>
                  </a:lnTo>
                  <a:lnTo>
                    <a:pt x="1275" y="7407"/>
                  </a:lnTo>
                  <a:lnTo>
                    <a:pt x="1275" y="5549"/>
                  </a:lnTo>
                  <a:close/>
                  <a:moveTo>
                    <a:pt x="6561" y="263"/>
                  </a:moveTo>
                  <a:lnTo>
                    <a:pt x="6561" y="8276"/>
                  </a:lnTo>
                  <a:lnTo>
                    <a:pt x="5966" y="8276"/>
                  </a:lnTo>
                  <a:lnTo>
                    <a:pt x="5966" y="2632"/>
                  </a:lnTo>
                  <a:cubicBezTo>
                    <a:pt x="5966" y="2561"/>
                    <a:pt x="5906" y="2501"/>
                    <a:pt x="5835" y="2501"/>
                  </a:cubicBezTo>
                  <a:cubicBezTo>
                    <a:pt x="5764" y="2501"/>
                    <a:pt x="5704" y="2561"/>
                    <a:pt x="5704" y="2632"/>
                  </a:cubicBezTo>
                  <a:lnTo>
                    <a:pt x="5704" y="7395"/>
                  </a:lnTo>
                  <a:cubicBezTo>
                    <a:pt x="5537" y="7157"/>
                    <a:pt x="5264" y="6847"/>
                    <a:pt x="4942" y="6537"/>
                  </a:cubicBezTo>
                  <a:cubicBezTo>
                    <a:pt x="4573" y="6180"/>
                    <a:pt x="4180" y="5883"/>
                    <a:pt x="3775" y="5668"/>
                  </a:cubicBezTo>
                  <a:cubicBezTo>
                    <a:pt x="3323" y="5430"/>
                    <a:pt x="2858" y="5299"/>
                    <a:pt x="2394" y="5287"/>
                  </a:cubicBezTo>
                  <a:lnTo>
                    <a:pt x="2394" y="3263"/>
                  </a:lnTo>
                  <a:cubicBezTo>
                    <a:pt x="2858" y="3239"/>
                    <a:pt x="3335" y="3108"/>
                    <a:pt x="3775" y="2870"/>
                  </a:cubicBezTo>
                  <a:cubicBezTo>
                    <a:pt x="4180" y="2668"/>
                    <a:pt x="4573" y="2382"/>
                    <a:pt x="4942" y="2001"/>
                  </a:cubicBezTo>
                  <a:cubicBezTo>
                    <a:pt x="5264" y="1692"/>
                    <a:pt x="5525" y="1370"/>
                    <a:pt x="5704" y="1144"/>
                  </a:cubicBezTo>
                  <a:lnTo>
                    <a:pt x="5704" y="1989"/>
                  </a:lnTo>
                  <a:cubicBezTo>
                    <a:pt x="5704" y="2061"/>
                    <a:pt x="5764" y="2120"/>
                    <a:pt x="5835" y="2120"/>
                  </a:cubicBezTo>
                  <a:cubicBezTo>
                    <a:pt x="5906" y="2120"/>
                    <a:pt x="5966" y="2061"/>
                    <a:pt x="5966" y="1989"/>
                  </a:cubicBezTo>
                  <a:lnTo>
                    <a:pt x="5966" y="263"/>
                  </a:lnTo>
                  <a:close/>
                  <a:moveTo>
                    <a:pt x="5847" y="1"/>
                  </a:moveTo>
                  <a:cubicBezTo>
                    <a:pt x="5776" y="1"/>
                    <a:pt x="5716" y="60"/>
                    <a:pt x="5716" y="132"/>
                  </a:cubicBezTo>
                  <a:lnTo>
                    <a:pt x="5716" y="668"/>
                  </a:lnTo>
                  <a:cubicBezTo>
                    <a:pt x="5645" y="799"/>
                    <a:pt x="5299" y="1311"/>
                    <a:pt x="4763" y="1834"/>
                  </a:cubicBezTo>
                  <a:cubicBezTo>
                    <a:pt x="4216" y="2370"/>
                    <a:pt x="3335" y="3001"/>
                    <a:pt x="2275" y="3001"/>
                  </a:cubicBezTo>
                  <a:lnTo>
                    <a:pt x="703" y="3001"/>
                  </a:lnTo>
                  <a:cubicBezTo>
                    <a:pt x="311" y="3001"/>
                    <a:pt x="1" y="3323"/>
                    <a:pt x="1" y="3704"/>
                  </a:cubicBezTo>
                  <a:lnTo>
                    <a:pt x="1" y="4847"/>
                  </a:lnTo>
                  <a:cubicBezTo>
                    <a:pt x="1" y="5240"/>
                    <a:pt x="311" y="5549"/>
                    <a:pt x="703" y="5549"/>
                  </a:cubicBezTo>
                  <a:lnTo>
                    <a:pt x="1001" y="5549"/>
                  </a:lnTo>
                  <a:lnTo>
                    <a:pt x="1001" y="7561"/>
                  </a:lnTo>
                  <a:cubicBezTo>
                    <a:pt x="1001" y="7633"/>
                    <a:pt x="1061" y="7692"/>
                    <a:pt x="1132" y="7692"/>
                  </a:cubicBezTo>
                  <a:lnTo>
                    <a:pt x="1692" y="7692"/>
                  </a:lnTo>
                  <a:cubicBezTo>
                    <a:pt x="1751" y="7692"/>
                    <a:pt x="1811" y="7645"/>
                    <a:pt x="1823" y="7585"/>
                  </a:cubicBezTo>
                  <a:lnTo>
                    <a:pt x="1942" y="7109"/>
                  </a:lnTo>
                  <a:lnTo>
                    <a:pt x="2406" y="7109"/>
                  </a:lnTo>
                  <a:cubicBezTo>
                    <a:pt x="2477" y="7109"/>
                    <a:pt x="2537" y="7049"/>
                    <a:pt x="2537" y="6978"/>
                  </a:cubicBezTo>
                  <a:lnTo>
                    <a:pt x="2537" y="6121"/>
                  </a:lnTo>
                  <a:cubicBezTo>
                    <a:pt x="2537" y="6037"/>
                    <a:pt x="2477" y="5978"/>
                    <a:pt x="2406" y="5978"/>
                  </a:cubicBezTo>
                  <a:lnTo>
                    <a:pt x="2239" y="5978"/>
                  </a:lnTo>
                  <a:lnTo>
                    <a:pt x="2358" y="5537"/>
                  </a:lnTo>
                  <a:cubicBezTo>
                    <a:pt x="3370" y="5585"/>
                    <a:pt x="4228" y="6192"/>
                    <a:pt x="4740" y="6716"/>
                  </a:cubicBezTo>
                  <a:cubicBezTo>
                    <a:pt x="5264" y="7216"/>
                    <a:pt x="5609" y="7740"/>
                    <a:pt x="5692" y="7871"/>
                  </a:cubicBezTo>
                  <a:lnTo>
                    <a:pt x="5692" y="8407"/>
                  </a:lnTo>
                  <a:cubicBezTo>
                    <a:pt x="5692" y="8478"/>
                    <a:pt x="5752" y="8538"/>
                    <a:pt x="5835" y="8538"/>
                  </a:cubicBezTo>
                  <a:lnTo>
                    <a:pt x="6692" y="8538"/>
                  </a:lnTo>
                  <a:cubicBezTo>
                    <a:pt x="6764" y="8538"/>
                    <a:pt x="6823" y="8478"/>
                    <a:pt x="6823" y="8407"/>
                  </a:cubicBezTo>
                  <a:lnTo>
                    <a:pt x="6823" y="5406"/>
                  </a:lnTo>
                  <a:cubicBezTo>
                    <a:pt x="7395" y="5323"/>
                    <a:pt x="7823" y="4847"/>
                    <a:pt x="7823" y="4275"/>
                  </a:cubicBezTo>
                  <a:cubicBezTo>
                    <a:pt x="7847" y="3692"/>
                    <a:pt x="7407" y="3216"/>
                    <a:pt x="6835" y="3144"/>
                  </a:cubicBezTo>
                  <a:lnTo>
                    <a:pt x="6835" y="132"/>
                  </a:lnTo>
                  <a:cubicBezTo>
                    <a:pt x="6835" y="60"/>
                    <a:pt x="6776" y="1"/>
                    <a:pt x="66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53" name="Google Shape;11064;p79">
              <a:extLst>
                <a:ext uri="{FF2B5EF4-FFF2-40B4-BE49-F238E27FC236}">
                  <a16:creationId xmlns:a16="http://schemas.microsoft.com/office/drawing/2014/main" id="{F0F413CC-E852-9EEB-C627-619961D4A878}"/>
                </a:ext>
              </a:extLst>
            </p:cNvPr>
            <p:cNvSpPr/>
            <p:nvPr/>
          </p:nvSpPr>
          <p:spPr>
            <a:xfrm>
              <a:off x="3870185" y="1675515"/>
              <a:ext cx="28415" cy="11099"/>
            </a:xfrm>
            <a:custGeom>
              <a:avLst/>
              <a:gdLst/>
              <a:ahLst/>
              <a:cxnLst/>
              <a:rect l="l" t="t" r="r" b="b"/>
              <a:pathLst>
                <a:path w="704" h="275" extrusionOk="0">
                  <a:moveTo>
                    <a:pt x="144" y="0"/>
                  </a:moveTo>
                  <a:cubicBezTo>
                    <a:pt x="60" y="0"/>
                    <a:pt x="1" y="60"/>
                    <a:pt x="1" y="143"/>
                  </a:cubicBezTo>
                  <a:cubicBezTo>
                    <a:pt x="1" y="215"/>
                    <a:pt x="60" y="274"/>
                    <a:pt x="144" y="274"/>
                  </a:cubicBezTo>
                  <a:lnTo>
                    <a:pt x="572" y="274"/>
                  </a:lnTo>
                  <a:cubicBezTo>
                    <a:pt x="644" y="274"/>
                    <a:pt x="703" y="215"/>
                    <a:pt x="703" y="143"/>
                  </a:cubicBezTo>
                  <a:cubicBezTo>
                    <a:pt x="703" y="60"/>
                    <a:pt x="644" y="0"/>
                    <a:pt x="5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54" name="Google Shape;11065;p79">
              <a:extLst>
                <a:ext uri="{FF2B5EF4-FFF2-40B4-BE49-F238E27FC236}">
                  <a16:creationId xmlns:a16="http://schemas.microsoft.com/office/drawing/2014/main" id="{D537F941-FC70-3387-A756-AB3F4175FBA0}"/>
                </a:ext>
              </a:extLst>
            </p:cNvPr>
            <p:cNvSpPr/>
            <p:nvPr/>
          </p:nvSpPr>
          <p:spPr>
            <a:xfrm>
              <a:off x="3846170" y="1610293"/>
              <a:ext cx="25993" cy="22965"/>
            </a:xfrm>
            <a:custGeom>
              <a:avLst/>
              <a:gdLst/>
              <a:ahLst/>
              <a:cxnLst/>
              <a:rect l="l" t="t" r="r" b="b"/>
              <a:pathLst>
                <a:path w="644" h="569" extrusionOk="0">
                  <a:moveTo>
                    <a:pt x="489" y="0"/>
                  </a:moveTo>
                  <a:cubicBezTo>
                    <a:pt x="456" y="0"/>
                    <a:pt x="423" y="15"/>
                    <a:pt x="393" y="45"/>
                  </a:cubicBezTo>
                  <a:lnTo>
                    <a:pt x="96" y="342"/>
                  </a:lnTo>
                  <a:cubicBezTo>
                    <a:pt x="0" y="426"/>
                    <a:pt x="60" y="569"/>
                    <a:pt x="179" y="569"/>
                  </a:cubicBezTo>
                  <a:cubicBezTo>
                    <a:pt x="215" y="569"/>
                    <a:pt x="262" y="545"/>
                    <a:pt x="274" y="521"/>
                  </a:cubicBezTo>
                  <a:lnTo>
                    <a:pt x="572" y="223"/>
                  </a:lnTo>
                  <a:cubicBezTo>
                    <a:pt x="643" y="176"/>
                    <a:pt x="643" y="104"/>
                    <a:pt x="584" y="45"/>
                  </a:cubicBezTo>
                  <a:cubicBezTo>
                    <a:pt x="554" y="15"/>
                    <a:pt x="521" y="0"/>
                    <a:pt x="4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55" name="Google Shape;11066;p79">
              <a:extLst>
                <a:ext uri="{FF2B5EF4-FFF2-40B4-BE49-F238E27FC236}">
                  <a16:creationId xmlns:a16="http://schemas.microsoft.com/office/drawing/2014/main" id="{D18E5E35-6FF9-E2A5-F86B-1C34327D098C}"/>
                </a:ext>
              </a:extLst>
            </p:cNvPr>
            <p:cNvSpPr/>
            <p:nvPr/>
          </p:nvSpPr>
          <p:spPr>
            <a:xfrm>
              <a:off x="3847623" y="1728508"/>
              <a:ext cx="24540" cy="23086"/>
            </a:xfrm>
            <a:custGeom>
              <a:avLst/>
              <a:gdLst/>
              <a:ahLst/>
              <a:cxnLst/>
              <a:rect l="l" t="t" r="r" b="b"/>
              <a:pathLst>
                <a:path w="608" h="572" extrusionOk="0">
                  <a:moveTo>
                    <a:pt x="155" y="0"/>
                  </a:moveTo>
                  <a:cubicBezTo>
                    <a:pt x="122" y="0"/>
                    <a:pt x="89" y="15"/>
                    <a:pt x="60" y="45"/>
                  </a:cubicBezTo>
                  <a:cubicBezTo>
                    <a:pt x="0" y="104"/>
                    <a:pt x="0" y="176"/>
                    <a:pt x="60" y="235"/>
                  </a:cubicBezTo>
                  <a:lnTo>
                    <a:pt x="357" y="533"/>
                  </a:lnTo>
                  <a:cubicBezTo>
                    <a:pt x="384" y="560"/>
                    <a:pt x="416" y="572"/>
                    <a:pt x="447" y="572"/>
                  </a:cubicBezTo>
                  <a:cubicBezTo>
                    <a:pt x="485" y="572"/>
                    <a:pt x="522" y="554"/>
                    <a:pt x="548" y="521"/>
                  </a:cubicBezTo>
                  <a:cubicBezTo>
                    <a:pt x="607" y="473"/>
                    <a:pt x="607" y="390"/>
                    <a:pt x="548" y="342"/>
                  </a:cubicBezTo>
                  <a:lnTo>
                    <a:pt x="250" y="45"/>
                  </a:lnTo>
                  <a:cubicBezTo>
                    <a:pt x="220" y="15"/>
                    <a:pt x="188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656" name="Google Shape;11067;p79">
            <a:extLst>
              <a:ext uri="{FF2B5EF4-FFF2-40B4-BE49-F238E27FC236}">
                <a16:creationId xmlns:a16="http://schemas.microsoft.com/office/drawing/2014/main" id="{D3607D12-F0BE-0D68-BD5D-01C02912437A}"/>
              </a:ext>
            </a:extLst>
          </p:cNvPr>
          <p:cNvGrpSpPr/>
          <p:nvPr/>
        </p:nvGrpSpPr>
        <p:grpSpPr>
          <a:xfrm>
            <a:off x="5489347" y="1853837"/>
            <a:ext cx="579428" cy="695186"/>
            <a:chOff x="3127598" y="1513234"/>
            <a:chExt cx="289714" cy="347593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657" name="Google Shape;11068;p79">
              <a:extLst>
                <a:ext uri="{FF2B5EF4-FFF2-40B4-BE49-F238E27FC236}">
                  <a16:creationId xmlns:a16="http://schemas.microsoft.com/office/drawing/2014/main" id="{98229C19-DF72-4C01-2226-BF9DD00FF086}"/>
                </a:ext>
              </a:extLst>
            </p:cNvPr>
            <p:cNvSpPr/>
            <p:nvPr/>
          </p:nvSpPr>
          <p:spPr>
            <a:xfrm>
              <a:off x="3127598" y="1513234"/>
              <a:ext cx="289714" cy="347593"/>
            </a:xfrm>
            <a:custGeom>
              <a:avLst/>
              <a:gdLst/>
              <a:ahLst/>
              <a:cxnLst/>
              <a:rect l="l" t="t" r="r" b="b"/>
              <a:pathLst>
                <a:path w="9145" h="10972" extrusionOk="0">
                  <a:moveTo>
                    <a:pt x="1917" y="8995"/>
                  </a:moveTo>
                  <a:lnTo>
                    <a:pt x="1917" y="10412"/>
                  </a:lnTo>
                  <a:lnTo>
                    <a:pt x="1358" y="9841"/>
                  </a:lnTo>
                  <a:lnTo>
                    <a:pt x="548" y="8995"/>
                  </a:lnTo>
                  <a:close/>
                  <a:moveTo>
                    <a:pt x="6192" y="0"/>
                  </a:moveTo>
                  <a:cubicBezTo>
                    <a:pt x="5828" y="0"/>
                    <a:pt x="5465" y="137"/>
                    <a:pt x="5191" y="411"/>
                  </a:cubicBezTo>
                  <a:lnTo>
                    <a:pt x="5156" y="435"/>
                  </a:lnTo>
                  <a:cubicBezTo>
                    <a:pt x="5096" y="494"/>
                    <a:pt x="5096" y="602"/>
                    <a:pt x="5168" y="661"/>
                  </a:cubicBezTo>
                  <a:cubicBezTo>
                    <a:pt x="5196" y="689"/>
                    <a:pt x="5235" y="704"/>
                    <a:pt x="5275" y="704"/>
                  </a:cubicBezTo>
                  <a:cubicBezTo>
                    <a:pt x="5319" y="704"/>
                    <a:pt x="5363" y="686"/>
                    <a:pt x="5394" y="649"/>
                  </a:cubicBezTo>
                  <a:lnTo>
                    <a:pt x="5430" y="613"/>
                  </a:lnTo>
                  <a:cubicBezTo>
                    <a:pt x="5644" y="399"/>
                    <a:pt x="5927" y="292"/>
                    <a:pt x="6209" y="292"/>
                  </a:cubicBezTo>
                  <a:cubicBezTo>
                    <a:pt x="6492" y="292"/>
                    <a:pt x="6775" y="399"/>
                    <a:pt x="6989" y="613"/>
                  </a:cubicBezTo>
                  <a:cubicBezTo>
                    <a:pt x="7418" y="1042"/>
                    <a:pt x="7418" y="1745"/>
                    <a:pt x="6989" y="2185"/>
                  </a:cubicBezTo>
                  <a:cubicBezTo>
                    <a:pt x="6775" y="2399"/>
                    <a:pt x="6492" y="2507"/>
                    <a:pt x="6209" y="2507"/>
                  </a:cubicBezTo>
                  <a:cubicBezTo>
                    <a:pt x="5927" y="2507"/>
                    <a:pt x="5644" y="2399"/>
                    <a:pt x="5430" y="2185"/>
                  </a:cubicBezTo>
                  <a:cubicBezTo>
                    <a:pt x="5168" y="1923"/>
                    <a:pt x="5049" y="1554"/>
                    <a:pt x="5132" y="1209"/>
                  </a:cubicBezTo>
                  <a:cubicBezTo>
                    <a:pt x="5144" y="1125"/>
                    <a:pt x="5084" y="1030"/>
                    <a:pt x="4989" y="1018"/>
                  </a:cubicBezTo>
                  <a:cubicBezTo>
                    <a:pt x="4982" y="1017"/>
                    <a:pt x="4975" y="1017"/>
                    <a:pt x="4967" y="1017"/>
                  </a:cubicBezTo>
                  <a:cubicBezTo>
                    <a:pt x="4890" y="1017"/>
                    <a:pt x="4809" y="1073"/>
                    <a:pt x="4798" y="1149"/>
                  </a:cubicBezTo>
                  <a:cubicBezTo>
                    <a:pt x="4751" y="1387"/>
                    <a:pt x="4775" y="1614"/>
                    <a:pt x="4846" y="1840"/>
                  </a:cubicBezTo>
                  <a:lnTo>
                    <a:pt x="3132" y="1840"/>
                  </a:lnTo>
                  <a:cubicBezTo>
                    <a:pt x="3048" y="1840"/>
                    <a:pt x="2965" y="1911"/>
                    <a:pt x="2965" y="2006"/>
                  </a:cubicBezTo>
                  <a:cubicBezTo>
                    <a:pt x="2965" y="2090"/>
                    <a:pt x="3048" y="2161"/>
                    <a:pt x="3132" y="2161"/>
                  </a:cubicBezTo>
                  <a:lnTo>
                    <a:pt x="4989" y="2161"/>
                  </a:lnTo>
                  <a:lnTo>
                    <a:pt x="5084" y="2304"/>
                  </a:lnTo>
                  <a:lnTo>
                    <a:pt x="4310" y="3078"/>
                  </a:lnTo>
                  <a:cubicBezTo>
                    <a:pt x="4251" y="3126"/>
                    <a:pt x="4251" y="3233"/>
                    <a:pt x="4310" y="3292"/>
                  </a:cubicBezTo>
                  <a:cubicBezTo>
                    <a:pt x="4334" y="3328"/>
                    <a:pt x="4382" y="3340"/>
                    <a:pt x="4429" y="3340"/>
                  </a:cubicBezTo>
                  <a:cubicBezTo>
                    <a:pt x="4477" y="3340"/>
                    <a:pt x="4513" y="3328"/>
                    <a:pt x="4548" y="3292"/>
                  </a:cubicBezTo>
                  <a:lnTo>
                    <a:pt x="5322" y="2518"/>
                  </a:lnTo>
                  <a:cubicBezTo>
                    <a:pt x="5572" y="2733"/>
                    <a:pt x="5882" y="2840"/>
                    <a:pt x="6203" y="2840"/>
                  </a:cubicBezTo>
                  <a:cubicBezTo>
                    <a:pt x="6561" y="2840"/>
                    <a:pt x="6930" y="2697"/>
                    <a:pt x="7215" y="2423"/>
                  </a:cubicBezTo>
                  <a:cubicBezTo>
                    <a:pt x="7287" y="2340"/>
                    <a:pt x="7358" y="2256"/>
                    <a:pt x="7418" y="2161"/>
                  </a:cubicBezTo>
                  <a:lnTo>
                    <a:pt x="8835" y="2161"/>
                  </a:lnTo>
                  <a:lnTo>
                    <a:pt x="8835" y="10662"/>
                  </a:lnTo>
                  <a:lnTo>
                    <a:pt x="2239" y="10662"/>
                  </a:lnTo>
                  <a:lnTo>
                    <a:pt x="2239" y="8864"/>
                  </a:lnTo>
                  <a:cubicBezTo>
                    <a:pt x="2239" y="8769"/>
                    <a:pt x="2167" y="8698"/>
                    <a:pt x="2072" y="8698"/>
                  </a:cubicBezTo>
                  <a:lnTo>
                    <a:pt x="334" y="8698"/>
                  </a:lnTo>
                  <a:lnTo>
                    <a:pt x="334" y="2161"/>
                  </a:lnTo>
                  <a:lnTo>
                    <a:pt x="2489" y="2161"/>
                  </a:lnTo>
                  <a:cubicBezTo>
                    <a:pt x="2584" y="2161"/>
                    <a:pt x="2655" y="2090"/>
                    <a:pt x="2655" y="2006"/>
                  </a:cubicBezTo>
                  <a:cubicBezTo>
                    <a:pt x="2655" y="1911"/>
                    <a:pt x="2584" y="1840"/>
                    <a:pt x="2489" y="1840"/>
                  </a:cubicBezTo>
                  <a:lnTo>
                    <a:pt x="167" y="1840"/>
                  </a:lnTo>
                  <a:cubicBezTo>
                    <a:pt x="84" y="1840"/>
                    <a:pt x="0" y="1911"/>
                    <a:pt x="0" y="2006"/>
                  </a:cubicBezTo>
                  <a:lnTo>
                    <a:pt x="0" y="8853"/>
                  </a:lnTo>
                  <a:cubicBezTo>
                    <a:pt x="0" y="8888"/>
                    <a:pt x="24" y="8936"/>
                    <a:pt x="48" y="8972"/>
                  </a:cubicBezTo>
                  <a:lnTo>
                    <a:pt x="1060" y="10007"/>
                  </a:lnTo>
                  <a:lnTo>
                    <a:pt x="1953" y="10936"/>
                  </a:lnTo>
                  <a:cubicBezTo>
                    <a:pt x="1989" y="10960"/>
                    <a:pt x="2024" y="10972"/>
                    <a:pt x="2072" y="10972"/>
                  </a:cubicBezTo>
                  <a:lnTo>
                    <a:pt x="8978" y="10972"/>
                  </a:lnTo>
                  <a:cubicBezTo>
                    <a:pt x="9073" y="10972"/>
                    <a:pt x="9144" y="10900"/>
                    <a:pt x="9144" y="10817"/>
                  </a:cubicBezTo>
                  <a:lnTo>
                    <a:pt x="9144" y="2006"/>
                  </a:lnTo>
                  <a:cubicBezTo>
                    <a:pt x="9132" y="1911"/>
                    <a:pt x="9073" y="1840"/>
                    <a:pt x="8978" y="1840"/>
                  </a:cubicBezTo>
                  <a:lnTo>
                    <a:pt x="7549" y="1840"/>
                  </a:lnTo>
                  <a:cubicBezTo>
                    <a:pt x="7704" y="1352"/>
                    <a:pt x="7585" y="792"/>
                    <a:pt x="7192" y="411"/>
                  </a:cubicBezTo>
                  <a:cubicBezTo>
                    <a:pt x="6918" y="137"/>
                    <a:pt x="6555" y="0"/>
                    <a:pt x="61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58" name="Google Shape;11069;p79">
              <a:extLst>
                <a:ext uri="{FF2B5EF4-FFF2-40B4-BE49-F238E27FC236}">
                  <a16:creationId xmlns:a16="http://schemas.microsoft.com/office/drawing/2014/main" id="{BB8D1151-7A06-4C81-C537-AD6C4401AAB9}"/>
                </a:ext>
              </a:extLst>
            </p:cNvPr>
            <p:cNvSpPr/>
            <p:nvPr/>
          </p:nvSpPr>
          <p:spPr>
            <a:xfrm>
              <a:off x="3254698" y="1788375"/>
              <a:ext cx="121493" cy="10233"/>
            </a:xfrm>
            <a:custGeom>
              <a:avLst/>
              <a:gdLst/>
              <a:ahLst/>
              <a:cxnLst/>
              <a:rect l="l" t="t" r="r" b="b"/>
              <a:pathLst>
                <a:path w="3835" h="323" extrusionOk="0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22"/>
                    <a:pt x="167" y="322"/>
                  </a:cubicBezTo>
                  <a:lnTo>
                    <a:pt x="3680" y="322"/>
                  </a:lnTo>
                  <a:cubicBezTo>
                    <a:pt x="3763" y="322"/>
                    <a:pt x="3834" y="251"/>
                    <a:pt x="3834" y="168"/>
                  </a:cubicBezTo>
                  <a:cubicBezTo>
                    <a:pt x="3834" y="72"/>
                    <a:pt x="3763" y="1"/>
                    <a:pt x="36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59" name="Google Shape;11070;p79">
              <a:extLst>
                <a:ext uri="{FF2B5EF4-FFF2-40B4-BE49-F238E27FC236}">
                  <a16:creationId xmlns:a16="http://schemas.microsoft.com/office/drawing/2014/main" id="{B49D6D99-5A76-B443-6893-1A04EC91C656}"/>
                </a:ext>
              </a:extLst>
            </p:cNvPr>
            <p:cNvSpPr/>
            <p:nvPr/>
          </p:nvSpPr>
          <p:spPr>
            <a:xfrm>
              <a:off x="3185668" y="1638275"/>
              <a:ext cx="172783" cy="29051"/>
            </a:xfrm>
            <a:custGeom>
              <a:avLst/>
              <a:gdLst/>
              <a:ahLst/>
              <a:cxnLst/>
              <a:rect l="l" t="t" r="r" b="b"/>
              <a:pathLst>
                <a:path w="5454" h="917" extrusionOk="0">
                  <a:moveTo>
                    <a:pt x="168" y="0"/>
                  </a:moveTo>
                  <a:cubicBezTo>
                    <a:pt x="72" y="0"/>
                    <a:pt x="1" y="84"/>
                    <a:pt x="1" y="167"/>
                  </a:cubicBezTo>
                  <a:lnTo>
                    <a:pt x="1" y="750"/>
                  </a:lnTo>
                  <a:cubicBezTo>
                    <a:pt x="1" y="834"/>
                    <a:pt x="72" y="917"/>
                    <a:pt x="168" y="917"/>
                  </a:cubicBezTo>
                  <a:lnTo>
                    <a:pt x="5275" y="917"/>
                  </a:lnTo>
                  <a:cubicBezTo>
                    <a:pt x="5359" y="917"/>
                    <a:pt x="5430" y="834"/>
                    <a:pt x="5430" y="750"/>
                  </a:cubicBezTo>
                  <a:lnTo>
                    <a:pt x="5430" y="167"/>
                  </a:lnTo>
                  <a:cubicBezTo>
                    <a:pt x="5454" y="84"/>
                    <a:pt x="5382" y="0"/>
                    <a:pt x="5287" y="0"/>
                  </a:cubicBezTo>
                  <a:lnTo>
                    <a:pt x="4228" y="0"/>
                  </a:lnTo>
                  <a:cubicBezTo>
                    <a:pt x="4144" y="0"/>
                    <a:pt x="4073" y="84"/>
                    <a:pt x="4073" y="167"/>
                  </a:cubicBezTo>
                  <a:cubicBezTo>
                    <a:pt x="4073" y="262"/>
                    <a:pt x="4144" y="334"/>
                    <a:pt x="4228" y="334"/>
                  </a:cubicBezTo>
                  <a:lnTo>
                    <a:pt x="5121" y="334"/>
                  </a:lnTo>
                  <a:lnTo>
                    <a:pt x="5121" y="584"/>
                  </a:lnTo>
                  <a:lnTo>
                    <a:pt x="334" y="584"/>
                  </a:lnTo>
                  <a:lnTo>
                    <a:pt x="334" y="334"/>
                  </a:lnTo>
                  <a:lnTo>
                    <a:pt x="3597" y="334"/>
                  </a:lnTo>
                  <a:cubicBezTo>
                    <a:pt x="3680" y="334"/>
                    <a:pt x="3751" y="262"/>
                    <a:pt x="3751" y="167"/>
                  </a:cubicBezTo>
                  <a:cubicBezTo>
                    <a:pt x="3751" y="84"/>
                    <a:pt x="3680" y="0"/>
                    <a:pt x="35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60" name="Google Shape;11071;p79">
              <a:extLst>
                <a:ext uri="{FF2B5EF4-FFF2-40B4-BE49-F238E27FC236}">
                  <a16:creationId xmlns:a16="http://schemas.microsoft.com/office/drawing/2014/main" id="{73856204-61F2-3C50-276B-5165F7BE8F6C}"/>
                </a:ext>
              </a:extLst>
            </p:cNvPr>
            <p:cNvSpPr/>
            <p:nvPr/>
          </p:nvSpPr>
          <p:spPr>
            <a:xfrm>
              <a:off x="3186428" y="1681645"/>
              <a:ext cx="172022" cy="10581"/>
            </a:xfrm>
            <a:custGeom>
              <a:avLst/>
              <a:gdLst/>
              <a:ahLst/>
              <a:cxnLst/>
              <a:rect l="l" t="t" r="r" b="b"/>
              <a:pathLst>
                <a:path w="5430" h="334" extrusionOk="0">
                  <a:moveTo>
                    <a:pt x="155" y="0"/>
                  </a:moveTo>
                  <a:cubicBezTo>
                    <a:pt x="72" y="0"/>
                    <a:pt x="1" y="84"/>
                    <a:pt x="1" y="167"/>
                  </a:cubicBezTo>
                  <a:cubicBezTo>
                    <a:pt x="1" y="262"/>
                    <a:pt x="72" y="334"/>
                    <a:pt x="155" y="334"/>
                  </a:cubicBezTo>
                  <a:lnTo>
                    <a:pt x="5263" y="334"/>
                  </a:lnTo>
                  <a:cubicBezTo>
                    <a:pt x="5358" y="334"/>
                    <a:pt x="5430" y="262"/>
                    <a:pt x="5430" y="167"/>
                  </a:cubicBezTo>
                  <a:cubicBezTo>
                    <a:pt x="5430" y="84"/>
                    <a:pt x="5358" y="0"/>
                    <a:pt x="5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61" name="Google Shape;11072;p79">
              <a:extLst>
                <a:ext uri="{FF2B5EF4-FFF2-40B4-BE49-F238E27FC236}">
                  <a16:creationId xmlns:a16="http://schemas.microsoft.com/office/drawing/2014/main" id="{E18CBA80-99E3-B34C-F1EB-25156F0FEBF3}"/>
                </a:ext>
              </a:extLst>
            </p:cNvPr>
            <p:cNvSpPr/>
            <p:nvPr/>
          </p:nvSpPr>
          <p:spPr>
            <a:xfrm>
              <a:off x="3186428" y="1707306"/>
              <a:ext cx="172022" cy="10201"/>
            </a:xfrm>
            <a:custGeom>
              <a:avLst/>
              <a:gdLst/>
              <a:ahLst/>
              <a:cxnLst/>
              <a:rect l="l" t="t" r="r" b="b"/>
              <a:pathLst>
                <a:path w="5430" h="322" extrusionOk="0">
                  <a:moveTo>
                    <a:pt x="155" y="0"/>
                  </a:moveTo>
                  <a:cubicBezTo>
                    <a:pt x="72" y="0"/>
                    <a:pt x="1" y="71"/>
                    <a:pt x="1" y="167"/>
                  </a:cubicBezTo>
                  <a:cubicBezTo>
                    <a:pt x="1" y="250"/>
                    <a:pt x="72" y="321"/>
                    <a:pt x="155" y="321"/>
                  </a:cubicBezTo>
                  <a:lnTo>
                    <a:pt x="5263" y="321"/>
                  </a:lnTo>
                  <a:cubicBezTo>
                    <a:pt x="5358" y="321"/>
                    <a:pt x="5430" y="250"/>
                    <a:pt x="5430" y="167"/>
                  </a:cubicBezTo>
                  <a:cubicBezTo>
                    <a:pt x="5430" y="71"/>
                    <a:pt x="5358" y="0"/>
                    <a:pt x="5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662" name="Google Shape;11073;p79">
            <a:extLst>
              <a:ext uri="{FF2B5EF4-FFF2-40B4-BE49-F238E27FC236}">
                <a16:creationId xmlns:a16="http://schemas.microsoft.com/office/drawing/2014/main" id="{DC5EDCC7-DCDC-E96E-2911-44DFE2C40F47}"/>
              </a:ext>
            </a:extLst>
          </p:cNvPr>
          <p:cNvGrpSpPr/>
          <p:nvPr/>
        </p:nvGrpSpPr>
        <p:grpSpPr>
          <a:xfrm>
            <a:off x="4559919" y="1853457"/>
            <a:ext cx="645828" cy="697086"/>
            <a:chOff x="2662884" y="1513044"/>
            <a:chExt cx="322914" cy="348543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663" name="Google Shape;11074;p79">
              <a:extLst>
                <a:ext uri="{FF2B5EF4-FFF2-40B4-BE49-F238E27FC236}">
                  <a16:creationId xmlns:a16="http://schemas.microsoft.com/office/drawing/2014/main" id="{FCEEA9FB-5035-F25D-A553-27A8DC5FEDCA}"/>
                </a:ext>
              </a:extLst>
            </p:cNvPr>
            <p:cNvSpPr/>
            <p:nvPr/>
          </p:nvSpPr>
          <p:spPr>
            <a:xfrm>
              <a:off x="2662884" y="1513044"/>
              <a:ext cx="260663" cy="348543"/>
            </a:xfrm>
            <a:custGeom>
              <a:avLst/>
              <a:gdLst/>
              <a:ahLst/>
              <a:cxnLst/>
              <a:rect l="l" t="t" r="r" b="b"/>
              <a:pathLst>
                <a:path w="8228" h="11002" extrusionOk="0">
                  <a:moveTo>
                    <a:pt x="5692" y="0"/>
                  </a:moveTo>
                  <a:cubicBezTo>
                    <a:pt x="5597" y="0"/>
                    <a:pt x="5525" y="72"/>
                    <a:pt x="5525" y="167"/>
                  </a:cubicBezTo>
                  <a:cubicBezTo>
                    <a:pt x="5525" y="250"/>
                    <a:pt x="5597" y="322"/>
                    <a:pt x="5692" y="322"/>
                  </a:cubicBezTo>
                  <a:lnTo>
                    <a:pt x="7907" y="322"/>
                  </a:lnTo>
                  <a:lnTo>
                    <a:pt x="7907" y="10668"/>
                  </a:lnTo>
                  <a:lnTo>
                    <a:pt x="334" y="10668"/>
                  </a:lnTo>
                  <a:lnTo>
                    <a:pt x="334" y="9406"/>
                  </a:lnTo>
                  <a:cubicBezTo>
                    <a:pt x="334" y="9311"/>
                    <a:pt x="251" y="9240"/>
                    <a:pt x="167" y="9240"/>
                  </a:cubicBezTo>
                  <a:cubicBezTo>
                    <a:pt x="72" y="9240"/>
                    <a:pt x="1" y="9311"/>
                    <a:pt x="1" y="9406"/>
                  </a:cubicBezTo>
                  <a:lnTo>
                    <a:pt x="1" y="10835"/>
                  </a:lnTo>
                  <a:cubicBezTo>
                    <a:pt x="1" y="10918"/>
                    <a:pt x="72" y="11002"/>
                    <a:pt x="167" y="11002"/>
                  </a:cubicBezTo>
                  <a:lnTo>
                    <a:pt x="8049" y="11002"/>
                  </a:lnTo>
                  <a:cubicBezTo>
                    <a:pt x="8145" y="11002"/>
                    <a:pt x="8216" y="10918"/>
                    <a:pt x="8216" y="10835"/>
                  </a:cubicBezTo>
                  <a:lnTo>
                    <a:pt x="8216" y="179"/>
                  </a:lnTo>
                  <a:cubicBezTo>
                    <a:pt x="8228" y="60"/>
                    <a:pt x="8157" y="0"/>
                    <a:pt x="8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64" name="Google Shape;11075;p79">
              <a:extLst>
                <a:ext uri="{FF2B5EF4-FFF2-40B4-BE49-F238E27FC236}">
                  <a16:creationId xmlns:a16="http://schemas.microsoft.com/office/drawing/2014/main" id="{977ABFB4-B386-0791-54D9-332C85277298}"/>
                </a:ext>
              </a:extLst>
            </p:cNvPr>
            <p:cNvSpPr/>
            <p:nvPr/>
          </p:nvSpPr>
          <p:spPr>
            <a:xfrm>
              <a:off x="2663264" y="1513044"/>
              <a:ext cx="165243" cy="282554"/>
            </a:xfrm>
            <a:custGeom>
              <a:avLst/>
              <a:gdLst/>
              <a:ahLst/>
              <a:cxnLst/>
              <a:rect l="l" t="t" r="r" b="b"/>
              <a:pathLst>
                <a:path w="5216" h="8919" extrusionOk="0">
                  <a:moveTo>
                    <a:pt x="2358" y="548"/>
                  </a:moveTo>
                  <a:lnTo>
                    <a:pt x="2358" y="2346"/>
                  </a:lnTo>
                  <a:lnTo>
                    <a:pt x="560" y="2346"/>
                  </a:lnTo>
                  <a:lnTo>
                    <a:pt x="2358" y="548"/>
                  </a:lnTo>
                  <a:close/>
                  <a:moveTo>
                    <a:pt x="2537" y="0"/>
                  </a:moveTo>
                  <a:cubicBezTo>
                    <a:pt x="2418" y="0"/>
                    <a:pt x="2299" y="167"/>
                    <a:pt x="2227" y="238"/>
                  </a:cubicBezTo>
                  <a:lnTo>
                    <a:pt x="108" y="2346"/>
                  </a:lnTo>
                  <a:cubicBezTo>
                    <a:pt x="60" y="2393"/>
                    <a:pt x="1" y="2441"/>
                    <a:pt x="1" y="2513"/>
                  </a:cubicBezTo>
                  <a:lnTo>
                    <a:pt x="1" y="8751"/>
                  </a:lnTo>
                  <a:cubicBezTo>
                    <a:pt x="1" y="8835"/>
                    <a:pt x="72" y="8918"/>
                    <a:pt x="167" y="8918"/>
                  </a:cubicBezTo>
                  <a:cubicBezTo>
                    <a:pt x="263" y="8918"/>
                    <a:pt x="334" y="8835"/>
                    <a:pt x="334" y="8751"/>
                  </a:cubicBezTo>
                  <a:lnTo>
                    <a:pt x="334" y="2667"/>
                  </a:lnTo>
                  <a:lnTo>
                    <a:pt x="2525" y="2667"/>
                  </a:lnTo>
                  <a:cubicBezTo>
                    <a:pt x="2608" y="2667"/>
                    <a:pt x="2680" y="2584"/>
                    <a:pt x="2680" y="2501"/>
                  </a:cubicBezTo>
                  <a:lnTo>
                    <a:pt x="2680" y="310"/>
                  </a:lnTo>
                  <a:lnTo>
                    <a:pt x="5049" y="310"/>
                  </a:lnTo>
                  <a:cubicBezTo>
                    <a:pt x="5144" y="310"/>
                    <a:pt x="5216" y="238"/>
                    <a:pt x="5216" y="143"/>
                  </a:cubicBezTo>
                  <a:cubicBezTo>
                    <a:pt x="5216" y="60"/>
                    <a:pt x="5132" y="0"/>
                    <a:pt x="50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65" name="Google Shape;11076;p79">
              <a:extLst>
                <a:ext uri="{FF2B5EF4-FFF2-40B4-BE49-F238E27FC236}">
                  <a16:creationId xmlns:a16="http://schemas.microsoft.com/office/drawing/2014/main" id="{4D9163BD-7F66-93E7-3FDC-AE72FFA2BCF2}"/>
                </a:ext>
              </a:extLst>
            </p:cNvPr>
            <p:cNvSpPr/>
            <p:nvPr/>
          </p:nvSpPr>
          <p:spPr>
            <a:xfrm>
              <a:off x="2717596" y="174763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84"/>
                    <a:pt x="0" y="168"/>
                  </a:cubicBezTo>
                  <a:cubicBezTo>
                    <a:pt x="0" y="263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3"/>
                    <a:pt x="4810" y="168"/>
                  </a:cubicBezTo>
                  <a:cubicBezTo>
                    <a:pt x="4798" y="84"/>
                    <a:pt x="4739" y="1"/>
                    <a:pt x="4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66" name="Google Shape;11077;p79">
              <a:extLst>
                <a:ext uri="{FF2B5EF4-FFF2-40B4-BE49-F238E27FC236}">
                  <a16:creationId xmlns:a16="http://schemas.microsoft.com/office/drawing/2014/main" id="{2CC6CB22-36B0-7A99-3BF8-6B07D162D3A2}"/>
                </a:ext>
              </a:extLst>
            </p:cNvPr>
            <p:cNvSpPr/>
            <p:nvPr/>
          </p:nvSpPr>
          <p:spPr>
            <a:xfrm>
              <a:off x="2788876" y="1809886"/>
              <a:ext cx="81132" cy="10581"/>
            </a:xfrm>
            <a:custGeom>
              <a:avLst/>
              <a:gdLst/>
              <a:ahLst/>
              <a:cxnLst/>
              <a:rect l="l" t="t" r="r" b="b"/>
              <a:pathLst>
                <a:path w="2561" h="334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2394" y="334"/>
                  </a:lnTo>
                  <a:cubicBezTo>
                    <a:pt x="2489" y="334"/>
                    <a:pt x="2560" y="262"/>
                    <a:pt x="2560" y="167"/>
                  </a:cubicBezTo>
                  <a:cubicBezTo>
                    <a:pt x="2560" y="84"/>
                    <a:pt x="2489" y="1"/>
                    <a:pt x="2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67" name="Google Shape;11078;p79">
              <a:extLst>
                <a:ext uri="{FF2B5EF4-FFF2-40B4-BE49-F238E27FC236}">
                  <a16:creationId xmlns:a16="http://schemas.microsoft.com/office/drawing/2014/main" id="{1BA27185-B061-2407-37EA-57EB00FB38D9}"/>
                </a:ext>
              </a:extLst>
            </p:cNvPr>
            <p:cNvSpPr/>
            <p:nvPr/>
          </p:nvSpPr>
          <p:spPr>
            <a:xfrm>
              <a:off x="2717596" y="1722385"/>
              <a:ext cx="152412" cy="10201"/>
            </a:xfrm>
            <a:custGeom>
              <a:avLst/>
              <a:gdLst/>
              <a:ahLst/>
              <a:cxnLst/>
              <a:rect l="l" t="t" r="r" b="b"/>
              <a:pathLst>
                <a:path w="4811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4644" y="322"/>
                  </a:lnTo>
                  <a:cubicBezTo>
                    <a:pt x="4739" y="322"/>
                    <a:pt x="4810" y="250"/>
                    <a:pt x="4810" y="167"/>
                  </a:cubicBezTo>
                  <a:cubicBezTo>
                    <a:pt x="4798" y="60"/>
                    <a:pt x="4739" y="0"/>
                    <a:pt x="46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68" name="Google Shape;11079;p79">
              <a:extLst>
                <a:ext uri="{FF2B5EF4-FFF2-40B4-BE49-F238E27FC236}">
                  <a16:creationId xmlns:a16="http://schemas.microsoft.com/office/drawing/2014/main" id="{E9879547-0496-4422-2A00-6E2A25489100}"/>
                </a:ext>
              </a:extLst>
            </p:cNvPr>
            <p:cNvSpPr/>
            <p:nvPr/>
          </p:nvSpPr>
          <p:spPr>
            <a:xfrm>
              <a:off x="2717596" y="1696344"/>
              <a:ext cx="152412" cy="10613"/>
            </a:xfrm>
            <a:custGeom>
              <a:avLst/>
              <a:gdLst/>
              <a:ahLst/>
              <a:cxnLst/>
              <a:rect l="l" t="t" r="r" b="b"/>
              <a:pathLst>
                <a:path w="4811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51"/>
                    <a:pt x="4810" y="167"/>
                  </a:cubicBezTo>
                  <a:cubicBezTo>
                    <a:pt x="4798" y="72"/>
                    <a:pt x="4739" y="1"/>
                    <a:pt x="46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69" name="Google Shape;11080;p79">
              <a:extLst>
                <a:ext uri="{FF2B5EF4-FFF2-40B4-BE49-F238E27FC236}">
                  <a16:creationId xmlns:a16="http://schemas.microsoft.com/office/drawing/2014/main" id="{50DFB239-B8F5-DD4A-56F7-B79A3BD6A7D3}"/>
                </a:ext>
              </a:extLst>
            </p:cNvPr>
            <p:cNvSpPr/>
            <p:nvPr/>
          </p:nvSpPr>
          <p:spPr>
            <a:xfrm>
              <a:off x="2717596" y="1670335"/>
              <a:ext cx="152412" cy="10581"/>
            </a:xfrm>
            <a:custGeom>
              <a:avLst/>
              <a:gdLst/>
              <a:ahLst/>
              <a:cxnLst/>
              <a:rect l="l" t="t" r="r" b="b"/>
              <a:pathLst>
                <a:path w="4811" h="334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4644" y="334"/>
                  </a:lnTo>
                  <a:cubicBezTo>
                    <a:pt x="4739" y="334"/>
                    <a:pt x="4810" y="262"/>
                    <a:pt x="4810" y="167"/>
                  </a:cubicBezTo>
                  <a:cubicBezTo>
                    <a:pt x="4810" y="84"/>
                    <a:pt x="4739" y="0"/>
                    <a:pt x="46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70" name="Google Shape;11081;p79">
              <a:extLst>
                <a:ext uri="{FF2B5EF4-FFF2-40B4-BE49-F238E27FC236}">
                  <a16:creationId xmlns:a16="http://schemas.microsoft.com/office/drawing/2014/main" id="{8E47BCBC-58D8-A654-FBC8-6DDC28E8574A}"/>
                </a:ext>
              </a:extLst>
            </p:cNvPr>
            <p:cNvSpPr/>
            <p:nvPr/>
          </p:nvSpPr>
          <p:spPr>
            <a:xfrm>
              <a:off x="2778326" y="1594145"/>
              <a:ext cx="31332" cy="61111"/>
            </a:xfrm>
            <a:custGeom>
              <a:avLst/>
              <a:gdLst/>
              <a:ahLst/>
              <a:cxnLst/>
              <a:rect l="l" t="t" r="r" b="b"/>
              <a:pathLst>
                <a:path w="989" h="1929" extrusionOk="0">
                  <a:moveTo>
                    <a:pt x="179" y="0"/>
                  </a:moveTo>
                  <a:cubicBezTo>
                    <a:pt x="95" y="0"/>
                    <a:pt x="12" y="72"/>
                    <a:pt x="12" y="167"/>
                  </a:cubicBezTo>
                  <a:cubicBezTo>
                    <a:pt x="12" y="250"/>
                    <a:pt x="95" y="322"/>
                    <a:pt x="179" y="322"/>
                  </a:cubicBezTo>
                  <a:lnTo>
                    <a:pt x="333" y="322"/>
                  </a:lnTo>
                  <a:lnTo>
                    <a:pt x="333" y="1607"/>
                  </a:lnTo>
                  <a:lnTo>
                    <a:pt x="167" y="1607"/>
                  </a:lnTo>
                  <a:cubicBezTo>
                    <a:pt x="72" y="1607"/>
                    <a:pt x="0" y="1679"/>
                    <a:pt x="0" y="1774"/>
                  </a:cubicBezTo>
                  <a:cubicBezTo>
                    <a:pt x="0" y="1858"/>
                    <a:pt x="72" y="1929"/>
                    <a:pt x="167" y="1929"/>
                  </a:cubicBezTo>
                  <a:lnTo>
                    <a:pt x="822" y="1929"/>
                  </a:lnTo>
                  <a:cubicBezTo>
                    <a:pt x="905" y="1929"/>
                    <a:pt x="988" y="1858"/>
                    <a:pt x="988" y="1774"/>
                  </a:cubicBezTo>
                  <a:cubicBezTo>
                    <a:pt x="976" y="1679"/>
                    <a:pt x="893" y="1607"/>
                    <a:pt x="810" y="1607"/>
                  </a:cubicBezTo>
                  <a:lnTo>
                    <a:pt x="643" y="1607"/>
                  </a:lnTo>
                  <a:lnTo>
                    <a:pt x="643" y="167"/>
                  </a:lnTo>
                  <a:cubicBezTo>
                    <a:pt x="643" y="72"/>
                    <a:pt x="572" y="0"/>
                    <a:pt x="4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71" name="Google Shape;11082;p79">
              <a:extLst>
                <a:ext uri="{FF2B5EF4-FFF2-40B4-BE49-F238E27FC236}">
                  <a16:creationId xmlns:a16="http://schemas.microsoft.com/office/drawing/2014/main" id="{EC0F151D-82D5-AEA3-ED0B-8D2AC2EAA683}"/>
                </a:ext>
              </a:extLst>
            </p:cNvPr>
            <p:cNvSpPr/>
            <p:nvPr/>
          </p:nvSpPr>
          <p:spPr>
            <a:xfrm>
              <a:off x="2782476" y="1575263"/>
              <a:ext cx="16220" cy="15872"/>
            </a:xfrm>
            <a:custGeom>
              <a:avLst/>
              <a:gdLst/>
              <a:ahLst/>
              <a:cxnLst/>
              <a:rect l="l" t="t" r="r" b="b"/>
              <a:pathLst>
                <a:path w="512" h="501" extrusionOk="0">
                  <a:moveTo>
                    <a:pt x="262" y="1"/>
                  </a:moveTo>
                  <a:cubicBezTo>
                    <a:pt x="131" y="1"/>
                    <a:pt x="0" y="120"/>
                    <a:pt x="0" y="251"/>
                  </a:cubicBezTo>
                  <a:cubicBezTo>
                    <a:pt x="0" y="382"/>
                    <a:pt x="119" y="501"/>
                    <a:pt x="262" y="501"/>
                  </a:cubicBezTo>
                  <a:cubicBezTo>
                    <a:pt x="393" y="501"/>
                    <a:pt x="512" y="382"/>
                    <a:pt x="512" y="251"/>
                  </a:cubicBezTo>
                  <a:cubicBezTo>
                    <a:pt x="512" y="120"/>
                    <a:pt x="393" y="1"/>
                    <a:pt x="2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72" name="Google Shape;11083;p79">
              <a:extLst>
                <a:ext uri="{FF2B5EF4-FFF2-40B4-BE49-F238E27FC236}">
                  <a16:creationId xmlns:a16="http://schemas.microsoft.com/office/drawing/2014/main" id="{67096989-8229-239A-D56F-9D20E1EF4C0C}"/>
                </a:ext>
              </a:extLst>
            </p:cNvPr>
            <p:cNvSpPr/>
            <p:nvPr/>
          </p:nvSpPr>
          <p:spPr>
            <a:xfrm>
              <a:off x="2943537" y="1513044"/>
              <a:ext cx="42261" cy="347783"/>
            </a:xfrm>
            <a:custGeom>
              <a:avLst/>
              <a:gdLst/>
              <a:ahLst/>
              <a:cxnLst/>
              <a:rect l="l" t="t" r="r" b="b"/>
              <a:pathLst>
                <a:path w="1334" h="10978" extrusionOk="0">
                  <a:moveTo>
                    <a:pt x="667" y="310"/>
                  </a:moveTo>
                  <a:cubicBezTo>
                    <a:pt x="857" y="310"/>
                    <a:pt x="1012" y="477"/>
                    <a:pt x="1012" y="655"/>
                  </a:cubicBezTo>
                  <a:lnTo>
                    <a:pt x="1012" y="1477"/>
                  </a:lnTo>
                  <a:lnTo>
                    <a:pt x="321" y="1477"/>
                  </a:lnTo>
                  <a:lnTo>
                    <a:pt x="321" y="655"/>
                  </a:lnTo>
                  <a:cubicBezTo>
                    <a:pt x="321" y="465"/>
                    <a:pt x="488" y="310"/>
                    <a:pt x="667" y="310"/>
                  </a:cubicBezTo>
                  <a:close/>
                  <a:moveTo>
                    <a:pt x="1024" y="1798"/>
                  </a:moveTo>
                  <a:lnTo>
                    <a:pt x="1024" y="2453"/>
                  </a:lnTo>
                  <a:lnTo>
                    <a:pt x="321" y="2453"/>
                  </a:lnTo>
                  <a:lnTo>
                    <a:pt x="321" y="1798"/>
                  </a:lnTo>
                  <a:close/>
                  <a:moveTo>
                    <a:pt x="964" y="9597"/>
                  </a:moveTo>
                  <a:lnTo>
                    <a:pt x="833" y="10525"/>
                  </a:lnTo>
                  <a:cubicBezTo>
                    <a:pt x="810" y="10597"/>
                    <a:pt x="750" y="10656"/>
                    <a:pt x="679" y="10656"/>
                  </a:cubicBezTo>
                  <a:cubicBezTo>
                    <a:pt x="607" y="10656"/>
                    <a:pt x="536" y="10597"/>
                    <a:pt x="536" y="10525"/>
                  </a:cubicBezTo>
                  <a:lnTo>
                    <a:pt x="417" y="9597"/>
                  </a:lnTo>
                  <a:close/>
                  <a:moveTo>
                    <a:pt x="667" y="0"/>
                  </a:moveTo>
                  <a:cubicBezTo>
                    <a:pt x="298" y="0"/>
                    <a:pt x="0" y="298"/>
                    <a:pt x="0" y="667"/>
                  </a:cubicBezTo>
                  <a:lnTo>
                    <a:pt x="0" y="1631"/>
                  </a:lnTo>
                  <a:lnTo>
                    <a:pt x="0" y="2822"/>
                  </a:lnTo>
                  <a:lnTo>
                    <a:pt x="0" y="4810"/>
                  </a:lnTo>
                  <a:cubicBezTo>
                    <a:pt x="0" y="4894"/>
                    <a:pt x="71" y="4965"/>
                    <a:pt x="167" y="4965"/>
                  </a:cubicBezTo>
                  <a:cubicBezTo>
                    <a:pt x="250" y="4965"/>
                    <a:pt x="321" y="4894"/>
                    <a:pt x="321" y="4810"/>
                  </a:cubicBezTo>
                  <a:lnTo>
                    <a:pt x="321" y="2763"/>
                  </a:lnTo>
                  <a:lnTo>
                    <a:pt x="1024" y="2763"/>
                  </a:lnTo>
                  <a:lnTo>
                    <a:pt x="1024" y="9275"/>
                  </a:lnTo>
                  <a:lnTo>
                    <a:pt x="321" y="9275"/>
                  </a:lnTo>
                  <a:lnTo>
                    <a:pt x="321" y="5430"/>
                  </a:lnTo>
                  <a:cubicBezTo>
                    <a:pt x="321" y="5346"/>
                    <a:pt x="250" y="5263"/>
                    <a:pt x="167" y="5263"/>
                  </a:cubicBezTo>
                  <a:cubicBezTo>
                    <a:pt x="71" y="5263"/>
                    <a:pt x="0" y="5346"/>
                    <a:pt x="0" y="5430"/>
                  </a:cubicBezTo>
                  <a:lnTo>
                    <a:pt x="0" y="9430"/>
                  </a:lnTo>
                  <a:cubicBezTo>
                    <a:pt x="0" y="9490"/>
                    <a:pt x="24" y="9537"/>
                    <a:pt x="60" y="9561"/>
                  </a:cubicBezTo>
                  <a:lnTo>
                    <a:pt x="191" y="10561"/>
                  </a:lnTo>
                  <a:cubicBezTo>
                    <a:pt x="226" y="10799"/>
                    <a:pt x="429" y="10978"/>
                    <a:pt x="667" y="10978"/>
                  </a:cubicBezTo>
                  <a:cubicBezTo>
                    <a:pt x="905" y="10978"/>
                    <a:pt x="1119" y="10799"/>
                    <a:pt x="1143" y="10561"/>
                  </a:cubicBezTo>
                  <a:lnTo>
                    <a:pt x="1274" y="9561"/>
                  </a:lnTo>
                  <a:cubicBezTo>
                    <a:pt x="1322" y="9537"/>
                    <a:pt x="1334" y="9490"/>
                    <a:pt x="1334" y="9430"/>
                  </a:cubicBezTo>
                  <a:lnTo>
                    <a:pt x="1334" y="2822"/>
                  </a:lnTo>
                  <a:lnTo>
                    <a:pt x="1334" y="1631"/>
                  </a:lnTo>
                  <a:lnTo>
                    <a:pt x="1334" y="667"/>
                  </a:lnTo>
                  <a:cubicBezTo>
                    <a:pt x="1334" y="298"/>
                    <a:pt x="1036" y="0"/>
                    <a:pt x="6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673" name="Google Shape;11084;p79">
            <a:extLst>
              <a:ext uri="{FF2B5EF4-FFF2-40B4-BE49-F238E27FC236}">
                <a16:creationId xmlns:a16="http://schemas.microsoft.com/office/drawing/2014/main" id="{142575B3-21D8-5D74-6162-2DA4514A235E}"/>
              </a:ext>
            </a:extLst>
          </p:cNvPr>
          <p:cNvGrpSpPr/>
          <p:nvPr/>
        </p:nvGrpSpPr>
        <p:grpSpPr>
          <a:xfrm>
            <a:off x="3699173" y="1852886"/>
            <a:ext cx="599068" cy="696136"/>
            <a:chOff x="2232511" y="1512759"/>
            <a:chExt cx="299534" cy="348068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674" name="Google Shape;11085;p79">
              <a:extLst>
                <a:ext uri="{FF2B5EF4-FFF2-40B4-BE49-F238E27FC236}">
                  <a16:creationId xmlns:a16="http://schemas.microsoft.com/office/drawing/2014/main" id="{08262EBE-4730-C17A-9F06-7899AE77980F}"/>
                </a:ext>
              </a:extLst>
            </p:cNvPr>
            <p:cNvSpPr/>
            <p:nvPr/>
          </p:nvSpPr>
          <p:spPr>
            <a:xfrm>
              <a:off x="2278162" y="1715226"/>
              <a:ext cx="95452" cy="10581"/>
            </a:xfrm>
            <a:custGeom>
              <a:avLst/>
              <a:gdLst/>
              <a:ahLst/>
              <a:cxnLst/>
              <a:rect l="l" t="t" r="r" b="b"/>
              <a:pathLst>
                <a:path w="3013" h="334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67" y="333"/>
                  </a:cubicBezTo>
                  <a:lnTo>
                    <a:pt x="2846" y="333"/>
                  </a:lnTo>
                  <a:cubicBezTo>
                    <a:pt x="2929" y="333"/>
                    <a:pt x="3013" y="250"/>
                    <a:pt x="3013" y="167"/>
                  </a:cubicBezTo>
                  <a:cubicBezTo>
                    <a:pt x="3013" y="71"/>
                    <a:pt x="2929" y="0"/>
                    <a:pt x="2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75" name="Google Shape;11086;p79">
              <a:extLst>
                <a:ext uri="{FF2B5EF4-FFF2-40B4-BE49-F238E27FC236}">
                  <a16:creationId xmlns:a16="http://schemas.microsoft.com/office/drawing/2014/main" id="{90674765-8E62-120B-C121-6BA0E895630A}"/>
                </a:ext>
              </a:extLst>
            </p:cNvPr>
            <p:cNvSpPr/>
            <p:nvPr/>
          </p:nvSpPr>
          <p:spPr>
            <a:xfrm>
              <a:off x="2278162" y="1734455"/>
              <a:ext cx="95452" cy="10581"/>
            </a:xfrm>
            <a:custGeom>
              <a:avLst/>
              <a:gdLst/>
              <a:ahLst/>
              <a:cxnLst/>
              <a:rect l="l" t="t" r="r" b="b"/>
              <a:pathLst>
                <a:path w="3013" h="334" extrusionOk="0">
                  <a:moveTo>
                    <a:pt x="167" y="0"/>
                  </a:moveTo>
                  <a:cubicBezTo>
                    <a:pt x="72" y="0"/>
                    <a:pt x="0" y="84"/>
                    <a:pt x="0" y="167"/>
                  </a:cubicBezTo>
                  <a:cubicBezTo>
                    <a:pt x="0" y="262"/>
                    <a:pt x="72" y="334"/>
                    <a:pt x="167" y="334"/>
                  </a:cubicBezTo>
                  <a:lnTo>
                    <a:pt x="2846" y="334"/>
                  </a:lnTo>
                  <a:cubicBezTo>
                    <a:pt x="2929" y="334"/>
                    <a:pt x="3013" y="262"/>
                    <a:pt x="3013" y="167"/>
                  </a:cubicBezTo>
                  <a:cubicBezTo>
                    <a:pt x="3013" y="84"/>
                    <a:pt x="2929" y="0"/>
                    <a:pt x="2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76" name="Google Shape;11087;p79">
              <a:extLst>
                <a:ext uri="{FF2B5EF4-FFF2-40B4-BE49-F238E27FC236}">
                  <a16:creationId xmlns:a16="http://schemas.microsoft.com/office/drawing/2014/main" id="{44AF07C3-A1B8-756F-587F-B77B9B646BB0}"/>
                </a:ext>
              </a:extLst>
            </p:cNvPr>
            <p:cNvSpPr/>
            <p:nvPr/>
          </p:nvSpPr>
          <p:spPr>
            <a:xfrm>
              <a:off x="2278162" y="1754446"/>
              <a:ext cx="95452" cy="10201"/>
            </a:xfrm>
            <a:custGeom>
              <a:avLst/>
              <a:gdLst/>
              <a:ahLst/>
              <a:cxnLst/>
              <a:rect l="l" t="t" r="r" b="b"/>
              <a:pathLst>
                <a:path w="3013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2846" y="322"/>
                  </a:lnTo>
                  <a:cubicBezTo>
                    <a:pt x="2929" y="322"/>
                    <a:pt x="3013" y="250"/>
                    <a:pt x="3013" y="167"/>
                  </a:cubicBezTo>
                  <a:cubicBezTo>
                    <a:pt x="3013" y="72"/>
                    <a:pt x="2929" y="0"/>
                    <a:pt x="2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77" name="Google Shape;11088;p79">
              <a:extLst>
                <a:ext uri="{FF2B5EF4-FFF2-40B4-BE49-F238E27FC236}">
                  <a16:creationId xmlns:a16="http://schemas.microsoft.com/office/drawing/2014/main" id="{69DFA64A-8318-B980-2272-060F1238BCA6}"/>
                </a:ext>
              </a:extLst>
            </p:cNvPr>
            <p:cNvSpPr/>
            <p:nvPr/>
          </p:nvSpPr>
          <p:spPr>
            <a:xfrm>
              <a:off x="2278162" y="1773675"/>
              <a:ext cx="95452" cy="10581"/>
            </a:xfrm>
            <a:custGeom>
              <a:avLst/>
              <a:gdLst/>
              <a:ahLst/>
              <a:cxnLst/>
              <a:rect l="l" t="t" r="r" b="b"/>
              <a:pathLst>
                <a:path w="3013" h="334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2846" y="334"/>
                  </a:lnTo>
                  <a:cubicBezTo>
                    <a:pt x="2929" y="334"/>
                    <a:pt x="3013" y="251"/>
                    <a:pt x="3013" y="167"/>
                  </a:cubicBezTo>
                  <a:cubicBezTo>
                    <a:pt x="3013" y="72"/>
                    <a:pt x="2929" y="1"/>
                    <a:pt x="28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78" name="Google Shape;11089;p79">
              <a:extLst>
                <a:ext uri="{FF2B5EF4-FFF2-40B4-BE49-F238E27FC236}">
                  <a16:creationId xmlns:a16="http://schemas.microsoft.com/office/drawing/2014/main" id="{DD752EA1-ED3E-D17A-DFAF-2448CFAB78C1}"/>
                </a:ext>
              </a:extLst>
            </p:cNvPr>
            <p:cNvSpPr/>
            <p:nvPr/>
          </p:nvSpPr>
          <p:spPr>
            <a:xfrm>
              <a:off x="2232511" y="1512759"/>
              <a:ext cx="299534" cy="348068"/>
            </a:xfrm>
            <a:custGeom>
              <a:avLst/>
              <a:gdLst/>
              <a:ahLst/>
              <a:cxnLst/>
              <a:rect l="l" t="t" r="r" b="b"/>
              <a:pathLst>
                <a:path w="9455" h="10987" extrusionOk="0">
                  <a:moveTo>
                    <a:pt x="2965" y="1700"/>
                  </a:moveTo>
                  <a:cubicBezTo>
                    <a:pt x="3275" y="1700"/>
                    <a:pt x="3537" y="1950"/>
                    <a:pt x="3561" y="2271"/>
                  </a:cubicBezTo>
                  <a:cubicBezTo>
                    <a:pt x="3561" y="2355"/>
                    <a:pt x="3632" y="2414"/>
                    <a:pt x="3715" y="2414"/>
                  </a:cubicBezTo>
                  <a:lnTo>
                    <a:pt x="4275" y="2414"/>
                  </a:lnTo>
                  <a:lnTo>
                    <a:pt x="4275" y="3367"/>
                  </a:lnTo>
                  <a:lnTo>
                    <a:pt x="3977" y="3367"/>
                  </a:lnTo>
                  <a:cubicBezTo>
                    <a:pt x="3882" y="3367"/>
                    <a:pt x="3811" y="3438"/>
                    <a:pt x="3811" y="3534"/>
                  </a:cubicBezTo>
                  <a:cubicBezTo>
                    <a:pt x="3811" y="3629"/>
                    <a:pt x="3882" y="3700"/>
                    <a:pt x="3977" y="3700"/>
                  </a:cubicBezTo>
                  <a:lnTo>
                    <a:pt x="4418" y="3700"/>
                  </a:lnTo>
                  <a:cubicBezTo>
                    <a:pt x="4513" y="3700"/>
                    <a:pt x="4585" y="3629"/>
                    <a:pt x="4585" y="3534"/>
                  </a:cubicBezTo>
                  <a:lnTo>
                    <a:pt x="4585" y="3403"/>
                  </a:lnTo>
                  <a:lnTo>
                    <a:pt x="5073" y="3403"/>
                  </a:lnTo>
                  <a:lnTo>
                    <a:pt x="5073" y="9891"/>
                  </a:lnTo>
                  <a:lnTo>
                    <a:pt x="834" y="9891"/>
                  </a:lnTo>
                  <a:lnTo>
                    <a:pt x="834" y="3403"/>
                  </a:lnTo>
                  <a:lnTo>
                    <a:pt x="1322" y="3403"/>
                  </a:lnTo>
                  <a:lnTo>
                    <a:pt x="1322" y="3534"/>
                  </a:lnTo>
                  <a:cubicBezTo>
                    <a:pt x="1322" y="3629"/>
                    <a:pt x="1394" y="3700"/>
                    <a:pt x="1489" y="3700"/>
                  </a:cubicBezTo>
                  <a:lnTo>
                    <a:pt x="3346" y="3700"/>
                  </a:lnTo>
                  <a:cubicBezTo>
                    <a:pt x="3442" y="3700"/>
                    <a:pt x="3513" y="3629"/>
                    <a:pt x="3513" y="3534"/>
                  </a:cubicBezTo>
                  <a:cubicBezTo>
                    <a:pt x="3513" y="3438"/>
                    <a:pt x="3442" y="3367"/>
                    <a:pt x="3346" y="3367"/>
                  </a:cubicBezTo>
                  <a:lnTo>
                    <a:pt x="1656" y="3367"/>
                  </a:lnTo>
                  <a:lnTo>
                    <a:pt x="1656" y="2414"/>
                  </a:lnTo>
                  <a:lnTo>
                    <a:pt x="2203" y="2414"/>
                  </a:lnTo>
                  <a:cubicBezTo>
                    <a:pt x="2287" y="2414"/>
                    <a:pt x="2346" y="2355"/>
                    <a:pt x="2370" y="2271"/>
                  </a:cubicBezTo>
                  <a:cubicBezTo>
                    <a:pt x="2382" y="1950"/>
                    <a:pt x="2644" y="1700"/>
                    <a:pt x="2965" y="1700"/>
                  </a:cubicBezTo>
                  <a:close/>
                  <a:moveTo>
                    <a:pt x="7091" y="1"/>
                  </a:moveTo>
                  <a:cubicBezTo>
                    <a:pt x="6970" y="1"/>
                    <a:pt x="6849" y="12"/>
                    <a:pt x="6728" y="33"/>
                  </a:cubicBezTo>
                  <a:cubicBezTo>
                    <a:pt x="6192" y="140"/>
                    <a:pt x="5728" y="450"/>
                    <a:pt x="5418" y="914"/>
                  </a:cubicBezTo>
                  <a:cubicBezTo>
                    <a:pt x="5085" y="1402"/>
                    <a:pt x="5001" y="1986"/>
                    <a:pt x="5120" y="2522"/>
                  </a:cubicBezTo>
                  <a:lnTo>
                    <a:pt x="4585" y="2522"/>
                  </a:lnTo>
                  <a:lnTo>
                    <a:pt x="4585" y="2248"/>
                  </a:lnTo>
                  <a:cubicBezTo>
                    <a:pt x="4585" y="2164"/>
                    <a:pt x="4501" y="2093"/>
                    <a:pt x="4418" y="2093"/>
                  </a:cubicBezTo>
                  <a:lnTo>
                    <a:pt x="3846" y="2093"/>
                  </a:lnTo>
                  <a:cubicBezTo>
                    <a:pt x="3763" y="1676"/>
                    <a:pt x="3394" y="1379"/>
                    <a:pt x="2953" y="1379"/>
                  </a:cubicBezTo>
                  <a:cubicBezTo>
                    <a:pt x="2525" y="1379"/>
                    <a:pt x="2156" y="1676"/>
                    <a:pt x="2061" y="2093"/>
                  </a:cubicBezTo>
                  <a:lnTo>
                    <a:pt x="1501" y="2093"/>
                  </a:lnTo>
                  <a:cubicBezTo>
                    <a:pt x="1406" y="2093"/>
                    <a:pt x="1334" y="2164"/>
                    <a:pt x="1334" y="2248"/>
                  </a:cubicBezTo>
                  <a:lnTo>
                    <a:pt x="1334" y="2522"/>
                  </a:lnTo>
                  <a:lnTo>
                    <a:pt x="156" y="2522"/>
                  </a:lnTo>
                  <a:cubicBezTo>
                    <a:pt x="72" y="2522"/>
                    <a:pt x="1" y="2593"/>
                    <a:pt x="1" y="2688"/>
                  </a:cubicBezTo>
                  <a:lnTo>
                    <a:pt x="1" y="10832"/>
                  </a:lnTo>
                  <a:cubicBezTo>
                    <a:pt x="1" y="10915"/>
                    <a:pt x="72" y="10987"/>
                    <a:pt x="156" y="10987"/>
                  </a:cubicBezTo>
                  <a:lnTo>
                    <a:pt x="3370" y="10987"/>
                  </a:lnTo>
                  <a:cubicBezTo>
                    <a:pt x="3465" y="10987"/>
                    <a:pt x="3537" y="10915"/>
                    <a:pt x="3537" y="10832"/>
                  </a:cubicBezTo>
                  <a:cubicBezTo>
                    <a:pt x="3537" y="10737"/>
                    <a:pt x="3465" y="10665"/>
                    <a:pt x="3370" y="10665"/>
                  </a:cubicBezTo>
                  <a:lnTo>
                    <a:pt x="322" y="10665"/>
                  </a:lnTo>
                  <a:lnTo>
                    <a:pt x="322" y="2843"/>
                  </a:lnTo>
                  <a:lnTo>
                    <a:pt x="1334" y="2843"/>
                  </a:lnTo>
                  <a:lnTo>
                    <a:pt x="1334" y="3069"/>
                  </a:lnTo>
                  <a:lnTo>
                    <a:pt x="679" y="3069"/>
                  </a:lnTo>
                  <a:cubicBezTo>
                    <a:pt x="596" y="3069"/>
                    <a:pt x="513" y="3141"/>
                    <a:pt x="513" y="3236"/>
                  </a:cubicBezTo>
                  <a:lnTo>
                    <a:pt x="513" y="10058"/>
                  </a:lnTo>
                  <a:cubicBezTo>
                    <a:pt x="513" y="10142"/>
                    <a:pt x="596" y="10213"/>
                    <a:pt x="679" y="10213"/>
                  </a:cubicBezTo>
                  <a:lnTo>
                    <a:pt x="5228" y="10213"/>
                  </a:lnTo>
                  <a:cubicBezTo>
                    <a:pt x="5311" y="10213"/>
                    <a:pt x="5382" y="10142"/>
                    <a:pt x="5382" y="10058"/>
                  </a:cubicBezTo>
                  <a:lnTo>
                    <a:pt x="5382" y="3236"/>
                  </a:lnTo>
                  <a:cubicBezTo>
                    <a:pt x="5382" y="3141"/>
                    <a:pt x="5311" y="3069"/>
                    <a:pt x="5228" y="3069"/>
                  </a:cubicBezTo>
                  <a:lnTo>
                    <a:pt x="4585" y="3069"/>
                  </a:lnTo>
                  <a:lnTo>
                    <a:pt x="4585" y="2843"/>
                  </a:lnTo>
                  <a:lnTo>
                    <a:pt x="5228" y="2843"/>
                  </a:lnTo>
                  <a:cubicBezTo>
                    <a:pt x="5287" y="2998"/>
                    <a:pt x="5370" y="3141"/>
                    <a:pt x="5478" y="3284"/>
                  </a:cubicBezTo>
                  <a:lnTo>
                    <a:pt x="5430" y="4331"/>
                  </a:lnTo>
                  <a:cubicBezTo>
                    <a:pt x="5430" y="4391"/>
                    <a:pt x="5466" y="4438"/>
                    <a:pt x="5501" y="4474"/>
                  </a:cubicBezTo>
                  <a:cubicBezTo>
                    <a:pt x="5537" y="4486"/>
                    <a:pt x="5561" y="4498"/>
                    <a:pt x="5597" y="4498"/>
                  </a:cubicBezTo>
                  <a:lnTo>
                    <a:pt x="5609" y="4498"/>
                  </a:lnTo>
                  <a:lnTo>
                    <a:pt x="5609" y="10665"/>
                  </a:lnTo>
                  <a:lnTo>
                    <a:pt x="3989" y="10665"/>
                  </a:lnTo>
                  <a:cubicBezTo>
                    <a:pt x="3894" y="10665"/>
                    <a:pt x="3823" y="10737"/>
                    <a:pt x="3823" y="10820"/>
                  </a:cubicBezTo>
                  <a:cubicBezTo>
                    <a:pt x="3823" y="10915"/>
                    <a:pt x="3894" y="10987"/>
                    <a:pt x="3989" y="10987"/>
                  </a:cubicBezTo>
                  <a:lnTo>
                    <a:pt x="5775" y="10987"/>
                  </a:lnTo>
                  <a:cubicBezTo>
                    <a:pt x="5859" y="10987"/>
                    <a:pt x="5942" y="10915"/>
                    <a:pt x="5942" y="10820"/>
                  </a:cubicBezTo>
                  <a:lnTo>
                    <a:pt x="5942" y="4367"/>
                  </a:lnTo>
                  <a:lnTo>
                    <a:pt x="6621" y="4046"/>
                  </a:lnTo>
                  <a:cubicBezTo>
                    <a:pt x="6796" y="4092"/>
                    <a:pt x="6971" y="4109"/>
                    <a:pt x="7152" y="4109"/>
                  </a:cubicBezTo>
                  <a:cubicBezTo>
                    <a:pt x="7205" y="4109"/>
                    <a:pt x="7258" y="4108"/>
                    <a:pt x="7311" y="4105"/>
                  </a:cubicBezTo>
                  <a:cubicBezTo>
                    <a:pt x="7395" y="4081"/>
                    <a:pt x="7454" y="4010"/>
                    <a:pt x="7454" y="3926"/>
                  </a:cubicBezTo>
                  <a:cubicBezTo>
                    <a:pt x="7454" y="3831"/>
                    <a:pt x="7371" y="3772"/>
                    <a:pt x="7275" y="3772"/>
                  </a:cubicBezTo>
                  <a:cubicBezTo>
                    <a:pt x="7230" y="3774"/>
                    <a:pt x="7184" y="3776"/>
                    <a:pt x="7137" y="3776"/>
                  </a:cubicBezTo>
                  <a:cubicBezTo>
                    <a:pt x="6977" y="3776"/>
                    <a:pt x="6813" y="3758"/>
                    <a:pt x="6656" y="3712"/>
                  </a:cubicBezTo>
                  <a:cubicBezTo>
                    <a:pt x="6637" y="3707"/>
                    <a:pt x="6619" y="3704"/>
                    <a:pt x="6602" y="3704"/>
                  </a:cubicBezTo>
                  <a:cubicBezTo>
                    <a:pt x="6579" y="3704"/>
                    <a:pt x="6558" y="3710"/>
                    <a:pt x="6537" y="3724"/>
                  </a:cubicBezTo>
                  <a:lnTo>
                    <a:pt x="5763" y="4081"/>
                  </a:lnTo>
                  <a:lnTo>
                    <a:pt x="5799" y="3236"/>
                  </a:lnTo>
                  <a:cubicBezTo>
                    <a:pt x="5799" y="3188"/>
                    <a:pt x="5787" y="3164"/>
                    <a:pt x="5775" y="3129"/>
                  </a:cubicBezTo>
                  <a:cubicBezTo>
                    <a:pt x="5656" y="2986"/>
                    <a:pt x="5561" y="2819"/>
                    <a:pt x="5501" y="2652"/>
                  </a:cubicBezTo>
                  <a:cubicBezTo>
                    <a:pt x="5501" y="2641"/>
                    <a:pt x="5501" y="2641"/>
                    <a:pt x="5490" y="2629"/>
                  </a:cubicBezTo>
                  <a:cubicBezTo>
                    <a:pt x="5311" y="2117"/>
                    <a:pt x="5382" y="1557"/>
                    <a:pt x="5680" y="1093"/>
                  </a:cubicBezTo>
                  <a:cubicBezTo>
                    <a:pt x="5942" y="712"/>
                    <a:pt x="6323" y="450"/>
                    <a:pt x="6787" y="366"/>
                  </a:cubicBezTo>
                  <a:cubicBezTo>
                    <a:pt x="6900" y="342"/>
                    <a:pt x="7015" y="330"/>
                    <a:pt x="7129" y="330"/>
                  </a:cubicBezTo>
                  <a:cubicBezTo>
                    <a:pt x="7461" y="330"/>
                    <a:pt x="7793" y="431"/>
                    <a:pt x="8085" y="617"/>
                  </a:cubicBezTo>
                  <a:cubicBezTo>
                    <a:pt x="8871" y="1152"/>
                    <a:pt x="9097" y="2224"/>
                    <a:pt x="8561" y="3010"/>
                  </a:cubicBezTo>
                  <a:cubicBezTo>
                    <a:pt x="8383" y="3284"/>
                    <a:pt x="8145" y="3486"/>
                    <a:pt x="7847" y="3629"/>
                  </a:cubicBezTo>
                  <a:cubicBezTo>
                    <a:pt x="7764" y="3665"/>
                    <a:pt x="7728" y="3760"/>
                    <a:pt x="7764" y="3831"/>
                  </a:cubicBezTo>
                  <a:cubicBezTo>
                    <a:pt x="7798" y="3883"/>
                    <a:pt x="7857" y="3922"/>
                    <a:pt x="7914" y="3922"/>
                  </a:cubicBezTo>
                  <a:cubicBezTo>
                    <a:pt x="7936" y="3922"/>
                    <a:pt x="7958" y="3916"/>
                    <a:pt x="7978" y="3903"/>
                  </a:cubicBezTo>
                  <a:cubicBezTo>
                    <a:pt x="8323" y="3748"/>
                    <a:pt x="8597" y="3510"/>
                    <a:pt x="8811" y="3188"/>
                  </a:cubicBezTo>
                  <a:cubicBezTo>
                    <a:pt x="9454" y="2260"/>
                    <a:pt x="9192" y="974"/>
                    <a:pt x="8264" y="355"/>
                  </a:cubicBezTo>
                  <a:cubicBezTo>
                    <a:pt x="7904" y="124"/>
                    <a:pt x="7503" y="1"/>
                    <a:pt x="70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79" name="Google Shape;11090;p79">
              <a:extLst>
                <a:ext uri="{FF2B5EF4-FFF2-40B4-BE49-F238E27FC236}">
                  <a16:creationId xmlns:a16="http://schemas.microsoft.com/office/drawing/2014/main" id="{3E95D5F0-D6F9-28D6-6716-138E69A067E8}"/>
                </a:ext>
              </a:extLst>
            </p:cNvPr>
            <p:cNvSpPr/>
            <p:nvPr/>
          </p:nvSpPr>
          <p:spPr>
            <a:xfrm>
              <a:off x="2422623" y="1574883"/>
              <a:ext cx="10201" cy="11373"/>
            </a:xfrm>
            <a:custGeom>
              <a:avLst/>
              <a:gdLst/>
              <a:ahLst/>
              <a:cxnLst/>
              <a:rect l="l" t="t" r="r" b="b"/>
              <a:pathLst>
                <a:path w="322" h="359" extrusionOk="0">
                  <a:moveTo>
                    <a:pt x="155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191"/>
                  </a:lnTo>
                  <a:cubicBezTo>
                    <a:pt x="0" y="275"/>
                    <a:pt x="72" y="358"/>
                    <a:pt x="155" y="358"/>
                  </a:cubicBezTo>
                  <a:cubicBezTo>
                    <a:pt x="251" y="358"/>
                    <a:pt x="322" y="275"/>
                    <a:pt x="322" y="191"/>
                  </a:cubicBezTo>
                  <a:lnTo>
                    <a:pt x="322" y="156"/>
                  </a:lnTo>
                  <a:cubicBezTo>
                    <a:pt x="322" y="72"/>
                    <a:pt x="251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80" name="Google Shape;11091;p79">
              <a:extLst>
                <a:ext uri="{FF2B5EF4-FFF2-40B4-BE49-F238E27FC236}">
                  <a16:creationId xmlns:a16="http://schemas.microsoft.com/office/drawing/2014/main" id="{4FFF5BCD-F6AC-B83D-2A03-43642B313214}"/>
                </a:ext>
              </a:extLst>
            </p:cNvPr>
            <p:cNvSpPr/>
            <p:nvPr/>
          </p:nvSpPr>
          <p:spPr>
            <a:xfrm>
              <a:off x="2442613" y="1574883"/>
              <a:ext cx="10581" cy="11373"/>
            </a:xfrm>
            <a:custGeom>
              <a:avLst/>
              <a:gdLst/>
              <a:ahLst/>
              <a:cxnLst/>
              <a:rect l="l" t="t" r="r" b="b"/>
              <a:pathLst>
                <a:path w="334" h="359" extrusionOk="0">
                  <a:moveTo>
                    <a:pt x="167" y="1"/>
                  </a:moveTo>
                  <a:cubicBezTo>
                    <a:pt x="84" y="1"/>
                    <a:pt x="1" y="72"/>
                    <a:pt x="1" y="156"/>
                  </a:cubicBezTo>
                  <a:lnTo>
                    <a:pt x="1" y="191"/>
                  </a:lnTo>
                  <a:cubicBezTo>
                    <a:pt x="1" y="275"/>
                    <a:pt x="84" y="358"/>
                    <a:pt x="167" y="358"/>
                  </a:cubicBezTo>
                  <a:cubicBezTo>
                    <a:pt x="262" y="358"/>
                    <a:pt x="334" y="275"/>
                    <a:pt x="334" y="191"/>
                  </a:cubicBezTo>
                  <a:lnTo>
                    <a:pt x="334" y="156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81" name="Google Shape;11092;p79">
              <a:extLst>
                <a:ext uri="{FF2B5EF4-FFF2-40B4-BE49-F238E27FC236}">
                  <a16:creationId xmlns:a16="http://schemas.microsoft.com/office/drawing/2014/main" id="{6104C141-A96E-0C51-9F5C-A698AB27C81F}"/>
                </a:ext>
              </a:extLst>
            </p:cNvPr>
            <p:cNvSpPr/>
            <p:nvPr/>
          </p:nvSpPr>
          <p:spPr>
            <a:xfrm>
              <a:off x="2462983" y="1574883"/>
              <a:ext cx="10581" cy="11373"/>
            </a:xfrm>
            <a:custGeom>
              <a:avLst/>
              <a:gdLst/>
              <a:ahLst/>
              <a:cxnLst/>
              <a:rect l="l" t="t" r="r" b="b"/>
              <a:pathLst>
                <a:path w="334" h="359" extrusionOk="0">
                  <a:moveTo>
                    <a:pt x="167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191"/>
                  </a:lnTo>
                  <a:cubicBezTo>
                    <a:pt x="0" y="275"/>
                    <a:pt x="72" y="358"/>
                    <a:pt x="167" y="358"/>
                  </a:cubicBezTo>
                  <a:cubicBezTo>
                    <a:pt x="250" y="358"/>
                    <a:pt x="334" y="275"/>
                    <a:pt x="334" y="191"/>
                  </a:cubicBezTo>
                  <a:lnTo>
                    <a:pt x="334" y="156"/>
                  </a:lnTo>
                  <a:cubicBezTo>
                    <a:pt x="310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82" name="Google Shape;11093;p79">
              <a:extLst>
                <a:ext uri="{FF2B5EF4-FFF2-40B4-BE49-F238E27FC236}">
                  <a16:creationId xmlns:a16="http://schemas.microsoft.com/office/drawing/2014/main" id="{10C87174-3C92-0342-D250-90DA18818FA6}"/>
                </a:ext>
              </a:extLst>
            </p:cNvPr>
            <p:cNvSpPr/>
            <p:nvPr/>
          </p:nvSpPr>
          <p:spPr>
            <a:xfrm>
              <a:off x="2482974" y="1574883"/>
              <a:ext cx="10201" cy="11373"/>
            </a:xfrm>
            <a:custGeom>
              <a:avLst/>
              <a:gdLst/>
              <a:ahLst/>
              <a:cxnLst/>
              <a:rect l="l" t="t" r="r" b="b"/>
              <a:pathLst>
                <a:path w="322" h="359" extrusionOk="0">
                  <a:moveTo>
                    <a:pt x="155" y="1"/>
                  </a:moveTo>
                  <a:cubicBezTo>
                    <a:pt x="72" y="1"/>
                    <a:pt x="0" y="72"/>
                    <a:pt x="0" y="156"/>
                  </a:cubicBezTo>
                  <a:lnTo>
                    <a:pt x="0" y="191"/>
                  </a:lnTo>
                  <a:cubicBezTo>
                    <a:pt x="0" y="275"/>
                    <a:pt x="72" y="358"/>
                    <a:pt x="155" y="358"/>
                  </a:cubicBezTo>
                  <a:cubicBezTo>
                    <a:pt x="251" y="358"/>
                    <a:pt x="322" y="275"/>
                    <a:pt x="322" y="191"/>
                  </a:cubicBezTo>
                  <a:lnTo>
                    <a:pt x="322" y="156"/>
                  </a:lnTo>
                  <a:cubicBezTo>
                    <a:pt x="322" y="72"/>
                    <a:pt x="251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83" name="Google Shape;11094;p79">
              <a:extLst>
                <a:ext uri="{FF2B5EF4-FFF2-40B4-BE49-F238E27FC236}">
                  <a16:creationId xmlns:a16="http://schemas.microsoft.com/office/drawing/2014/main" id="{86382C61-BD69-3CCC-A4F9-6B0A0CC33F55}"/>
                </a:ext>
              </a:extLst>
            </p:cNvPr>
            <p:cNvSpPr/>
            <p:nvPr/>
          </p:nvSpPr>
          <p:spPr>
            <a:xfrm>
              <a:off x="2312852" y="1654495"/>
              <a:ext cx="26073" cy="49041"/>
            </a:xfrm>
            <a:custGeom>
              <a:avLst/>
              <a:gdLst/>
              <a:ahLst/>
              <a:cxnLst/>
              <a:rect l="l" t="t" r="r" b="b"/>
              <a:pathLst>
                <a:path w="823" h="1548" extrusionOk="0">
                  <a:moveTo>
                    <a:pt x="179" y="0"/>
                  </a:moveTo>
                  <a:cubicBezTo>
                    <a:pt x="96" y="0"/>
                    <a:pt x="25" y="72"/>
                    <a:pt x="25" y="167"/>
                  </a:cubicBezTo>
                  <a:cubicBezTo>
                    <a:pt x="25" y="250"/>
                    <a:pt x="96" y="322"/>
                    <a:pt x="179" y="322"/>
                  </a:cubicBezTo>
                  <a:lnTo>
                    <a:pt x="263" y="322"/>
                  </a:lnTo>
                  <a:lnTo>
                    <a:pt x="263" y="1215"/>
                  </a:lnTo>
                  <a:lnTo>
                    <a:pt x="167" y="1215"/>
                  </a:lnTo>
                  <a:cubicBezTo>
                    <a:pt x="84" y="1215"/>
                    <a:pt x="1" y="1298"/>
                    <a:pt x="1" y="1381"/>
                  </a:cubicBezTo>
                  <a:cubicBezTo>
                    <a:pt x="1" y="1477"/>
                    <a:pt x="84" y="1548"/>
                    <a:pt x="167" y="1548"/>
                  </a:cubicBezTo>
                  <a:lnTo>
                    <a:pt x="656" y="1548"/>
                  </a:lnTo>
                  <a:cubicBezTo>
                    <a:pt x="751" y="1548"/>
                    <a:pt x="822" y="1477"/>
                    <a:pt x="822" y="1381"/>
                  </a:cubicBezTo>
                  <a:cubicBezTo>
                    <a:pt x="822" y="1274"/>
                    <a:pt x="751" y="1203"/>
                    <a:pt x="668" y="1203"/>
                  </a:cubicBezTo>
                  <a:lnTo>
                    <a:pt x="572" y="1203"/>
                  </a:lnTo>
                  <a:lnTo>
                    <a:pt x="572" y="167"/>
                  </a:lnTo>
                  <a:cubicBezTo>
                    <a:pt x="572" y="72"/>
                    <a:pt x="501" y="0"/>
                    <a:pt x="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84" name="Google Shape;11095;p79">
              <a:extLst>
                <a:ext uri="{FF2B5EF4-FFF2-40B4-BE49-F238E27FC236}">
                  <a16:creationId xmlns:a16="http://schemas.microsoft.com/office/drawing/2014/main" id="{BE5C4887-EB8A-EE5C-82F3-71A98C5B837E}"/>
                </a:ext>
              </a:extLst>
            </p:cNvPr>
            <p:cNvSpPr/>
            <p:nvPr/>
          </p:nvSpPr>
          <p:spPr>
            <a:xfrm>
              <a:off x="2316242" y="1637135"/>
              <a:ext cx="14383" cy="13971"/>
            </a:xfrm>
            <a:custGeom>
              <a:avLst/>
              <a:gdLst/>
              <a:ahLst/>
              <a:cxnLst/>
              <a:rect l="l" t="t" r="r" b="b"/>
              <a:pathLst>
                <a:path w="454" h="441" extrusionOk="0">
                  <a:moveTo>
                    <a:pt x="227" y="0"/>
                  </a:moveTo>
                  <a:cubicBezTo>
                    <a:pt x="96" y="0"/>
                    <a:pt x="1" y="96"/>
                    <a:pt x="1" y="215"/>
                  </a:cubicBezTo>
                  <a:cubicBezTo>
                    <a:pt x="1" y="334"/>
                    <a:pt x="108" y="441"/>
                    <a:pt x="227" y="441"/>
                  </a:cubicBezTo>
                  <a:cubicBezTo>
                    <a:pt x="358" y="441"/>
                    <a:pt x="453" y="334"/>
                    <a:pt x="453" y="215"/>
                  </a:cubicBezTo>
                  <a:cubicBezTo>
                    <a:pt x="453" y="96"/>
                    <a:pt x="358" y="0"/>
                    <a:pt x="2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685" name="Google Shape;11096;p79">
            <a:extLst>
              <a:ext uri="{FF2B5EF4-FFF2-40B4-BE49-F238E27FC236}">
                <a16:creationId xmlns:a16="http://schemas.microsoft.com/office/drawing/2014/main" id="{DC1922E2-578D-3A81-F584-AA0401E62B0A}"/>
              </a:ext>
            </a:extLst>
          </p:cNvPr>
          <p:cNvGrpSpPr/>
          <p:nvPr/>
        </p:nvGrpSpPr>
        <p:grpSpPr>
          <a:xfrm>
            <a:off x="1896963" y="1854091"/>
            <a:ext cx="603568" cy="697214"/>
            <a:chOff x="1331406" y="1513361"/>
            <a:chExt cx="301784" cy="348607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686" name="Google Shape;11097;p79">
              <a:extLst>
                <a:ext uri="{FF2B5EF4-FFF2-40B4-BE49-F238E27FC236}">
                  <a16:creationId xmlns:a16="http://schemas.microsoft.com/office/drawing/2014/main" id="{66CBA24E-A8B3-A8E6-F833-AC26CCFD09A5}"/>
                </a:ext>
              </a:extLst>
            </p:cNvPr>
            <p:cNvSpPr/>
            <p:nvPr/>
          </p:nvSpPr>
          <p:spPr>
            <a:xfrm>
              <a:off x="1473237" y="1513361"/>
              <a:ext cx="159952" cy="169076"/>
            </a:xfrm>
            <a:custGeom>
              <a:avLst/>
              <a:gdLst/>
              <a:ahLst/>
              <a:cxnLst/>
              <a:rect l="l" t="t" r="r" b="b"/>
              <a:pathLst>
                <a:path w="5049" h="5337" extrusionOk="0">
                  <a:moveTo>
                    <a:pt x="2623" y="0"/>
                  </a:moveTo>
                  <a:cubicBezTo>
                    <a:pt x="2460" y="0"/>
                    <a:pt x="2295" y="17"/>
                    <a:pt x="2132" y="50"/>
                  </a:cubicBezTo>
                  <a:cubicBezTo>
                    <a:pt x="1489" y="169"/>
                    <a:pt x="941" y="538"/>
                    <a:pt x="584" y="1074"/>
                  </a:cubicBezTo>
                  <a:cubicBezTo>
                    <a:pt x="0" y="1943"/>
                    <a:pt x="36" y="3050"/>
                    <a:pt x="655" y="3884"/>
                  </a:cubicBezTo>
                  <a:lnTo>
                    <a:pt x="596" y="5170"/>
                  </a:lnTo>
                  <a:cubicBezTo>
                    <a:pt x="596" y="5229"/>
                    <a:pt x="631" y="5277"/>
                    <a:pt x="679" y="5300"/>
                  </a:cubicBezTo>
                  <a:cubicBezTo>
                    <a:pt x="703" y="5312"/>
                    <a:pt x="739" y="5336"/>
                    <a:pt x="762" y="5336"/>
                  </a:cubicBezTo>
                  <a:cubicBezTo>
                    <a:pt x="798" y="5336"/>
                    <a:pt x="810" y="5336"/>
                    <a:pt x="834" y="5312"/>
                  </a:cubicBezTo>
                  <a:lnTo>
                    <a:pt x="2001" y="4777"/>
                  </a:lnTo>
                  <a:cubicBezTo>
                    <a:pt x="2203" y="4836"/>
                    <a:pt x="2417" y="4860"/>
                    <a:pt x="2608" y="4860"/>
                  </a:cubicBezTo>
                  <a:cubicBezTo>
                    <a:pt x="3394" y="4860"/>
                    <a:pt x="4156" y="4467"/>
                    <a:pt x="4620" y="3765"/>
                  </a:cubicBezTo>
                  <a:cubicBezTo>
                    <a:pt x="4870" y="3395"/>
                    <a:pt x="5001" y="2967"/>
                    <a:pt x="5025" y="2514"/>
                  </a:cubicBezTo>
                  <a:cubicBezTo>
                    <a:pt x="5049" y="2431"/>
                    <a:pt x="4989" y="2360"/>
                    <a:pt x="4906" y="2360"/>
                  </a:cubicBezTo>
                  <a:cubicBezTo>
                    <a:pt x="4811" y="2360"/>
                    <a:pt x="4739" y="2431"/>
                    <a:pt x="4739" y="2503"/>
                  </a:cubicBezTo>
                  <a:cubicBezTo>
                    <a:pt x="4715" y="2895"/>
                    <a:pt x="4608" y="3265"/>
                    <a:pt x="4382" y="3586"/>
                  </a:cubicBezTo>
                  <a:cubicBezTo>
                    <a:pt x="3981" y="4183"/>
                    <a:pt x="3325" y="4524"/>
                    <a:pt x="2630" y="4524"/>
                  </a:cubicBezTo>
                  <a:cubicBezTo>
                    <a:pt x="2438" y="4524"/>
                    <a:pt x="2242" y="4498"/>
                    <a:pt x="2048" y="4443"/>
                  </a:cubicBezTo>
                  <a:cubicBezTo>
                    <a:pt x="2027" y="4433"/>
                    <a:pt x="2008" y="4427"/>
                    <a:pt x="1990" y="4427"/>
                  </a:cubicBezTo>
                  <a:cubicBezTo>
                    <a:pt x="1969" y="4427"/>
                    <a:pt x="1949" y="4435"/>
                    <a:pt x="1929" y="4455"/>
                  </a:cubicBezTo>
                  <a:lnTo>
                    <a:pt x="953" y="4919"/>
                  </a:lnTo>
                  <a:lnTo>
                    <a:pt x="1001" y="3848"/>
                  </a:lnTo>
                  <a:cubicBezTo>
                    <a:pt x="1001" y="3800"/>
                    <a:pt x="989" y="3765"/>
                    <a:pt x="977" y="3741"/>
                  </a:cubicBezTo>
                  <a:cubicBezTo>
                    <a:pt x="405" y="3026"/>
                    <a:pt x="358" y="2026"/>
                    <a:pt x="870" y="1252"/>
                  </a:cubicBezTo>
                  <a:cubicBezTo>
                    <a:pt x="1179" y="788"/>
                    <a:pt x="1655" y="467"/>
                    <a:pt x="2203" y="359"/>
                  </a:cubicBezTo>
                  <a:cubicBezTo>
                    <a:pt x="2344" y="332"/>
                    <a:pt x="2485" y="319"/>
                    <a:pt x="2624" y="319"/>
                  </a:cubicBezTo>
                  <a:cubicBezTo>
                    <a:pt x="3038" y="319"/>
                    <a:pt x="3439" y="437"/>
                    <a:pt x="3787" y="669"/>
                  </a:cubicBezTo>
                  <a:cubicBezTo>
                    <a:pt x="4227" y="967"/>
                    <a:pt x="4525" y="1419"/>
                    <a:pt x="4668" y="1919"/>
                  </a:cubicBezTo>
                  <a:cubicBezTo>
                    <a:pt x="4678" y="1998"/>
                    <a:pt x="4736" y="2044"/>
                    <a:pt x="4811" y="2044"/>
                  </a:cubicBezTo>
                  <a:cubicBezTo>
                    <a:pt x="4826" y="2044"/>
                    <a:pt x="4842" y="2042"/>
                    <a:pt x="4858" y="2038"/>
                  </a:cubicBezTo>
                  <a:cubicBezTo>
                    <a:pt x="4942" y="2026"/>
                    <a:pt x="4989" y="1943"/>
                    <a:pt x="4977" y="1848"/>
                  </a:cubicBezTo>
                  <a:cubicBezTo>
                    <a:pt x="4822" y="1252"/>
                    <a:pt x="4465" y="752"/>
                    <a:pt x="3965" y="407"/>
                  </a:cubicBezTo>
                  <a:cubicBezTo>
                    <a:pt x="3566" y="141"/>
                    <a:pt x="3100" y="0"/>
                    <a:pt x="26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87" name="Google Shape;11098;p79">
              <a:extLst>
                <a:ext uri="{FF2B5EF4-FFF2-40B4-BE49-F238E27FC236}">
                  <a16:creationId xmlns:a16="http://schemas.microsoft.com/office/drawing/2014/main" id="{A0B9995E-8771-7E17-8965-E10C6078FC69}"/>
                </a:ext>
              </a:extLst>
            </p:cNvPr>
            <p:cNvSpPr/>
            <p:nvPr/>
          </p:nvSpPr>
          <p:spPr>
            <a:xfrm>
              <a:off x="1331406" y="1579033"/>
              <a:ext cx="152412" cy="282934"/>
            </a:xfrm>
            <a:custGeom>
              <a:avLst/>
              <a:gdLst/>
              <a:ahLst/>
              <a:cxnLst/>
              <a:rect l="l" t="t" r="r" b="b"/>
              <a:pathLst>
                <a:path w="4811" h="8931" extrusionOk="0">
                  <a:moveTo>
                    <a:pt x="1132" y="310"/>
                  </a:moveTo>
                  <a:cubicBezTo>
                    <a:pt x="1203" y="310"/>
                    <a:pt x="1263" y="346"/>
                    <a:pt x="1310" y="382"/>
                  </a:cubicBezTo>
                  <a:cubicBezTo>
                    <a:pt x="1358" y="430"/>
                    <a:pt x="1382" y="501"/>
                    <a:pt x="1382" y="560"/>
                  </a:cubicBezTo>
                  <a:lnTo>
                    <a:pt x="1382" y="2073"/>
                  </a:lnTo>
                  <a:lnTo>
                    <a:pt x="858" y="2073"/>
                  </a:lnTo>
                  <a:lnTo>
                    <a:pt x="858" y="560"/>
                  </a:lnTo>
                  <a:cubicBezTo>
                    <a:pt x="870" y="430"/>
                    <a:pt x="977" y="310"/>
                    <a:pt x="1132" y="310"/>
                  </a:cubicBezTo>
                  <a:close/>
                  <a:moveTo>
                    <a:pt x="3644" y="310"/>
                  </a:moveTo>
                  <a:cubicBezTo>
                    <a:pt x="3727" y="310"/>
                    <a:pt x="3787" y="346"/>
                    <a:pt x="3823" y="382"/>
                  </a:cubicBezTo>
                  <a:cubicBezTo>
                    <a:pt x="3870" y="430"/>
                    <a:pt x="3906" y="501"/>
                    <a:pt x="3906" y="560"/>
                  </a:cubicBezTo>
                  <a:lnTo>
                    <a:pt x="3906" y="2073"/>
                  </a:lnTo>
                  <a:lnTo>
                    <a:pt x="3382" y="2073"/>
                  </a:lnTo>
                  <a:lnTo>
                    <a:pt x="3382" y="560"/>
                  </a:lnTo>
                  <a:cubicBezTo>
                    <a:pt x="3394" y="430"/>
                    <a:pt x="3513" y="310"/>
                    <a:pt x="3644" y="310"/>
                  </a:cubicBezTo>
                  <a:close/>
                  <a:moveTo>
                    <a:pt x="4454" y="2406"/>
                  </a:moveTo>
                  <a:lnTo>
                    <a:pt x="4454" y="2918"/>
                  </a:lnTo>
                  <a:lnTo>
                    <a:pt x="310" y="2918"/>
                  </a:lnTo>
                  <a:lnTo>
                    <a:pt x="310" y="2406"/>
                  </a:lnTo>
                  <a:close/>
                  <a:moveTo>
                    <a:pt x="2989" y="5513"/>
                  </a:moveTo>
                  <a:lnTo>
                    <a:pt x="2989" y="5978"/>
                  </a:lnTo>
                  <a:lnTo>
                    <a:pt x="1787" y="5978"/>
                  </a:lnTo>
                  <a:lnTo>
                    <a:pt x="1787" y="5513"/>
                  </a:lnTo>
                  <a:close/>
                  <a:moveTo>
                    <a:pt x="2846" y="6299"/>
                  </a:moveTo>
                  <a:lnTo>
                    <a:pt x="2846" y="6752"/>
                  </a:lnTo>
                  <a:lnTo>
                    <a:pt x="1930" y="6752"/>
                  </a:lnTo>
                  <a:lnTo>
                    <a:pt x="1930" y="6299"/>
                  </a:lnTo>
                  <a:close/>
                  <a:moveTo>
                    <a:pt x="1132" y="1"/>
                  </a:moveTo>
                  <a:cubicBezTo>
                    <a:pt x="798" y="1"/>
                    <a:pt x="548" y="263"/>
                    <a:pt x="548" y="572"/>
                  </a:cubicBezTo>
                  <a:lnTo>
                    <a:pt x="548" y="2084"/>
                  </a:lnTo>
                  <a:lnTo>
                    <a:pt x="167" y="2084"/>
                  </a:lnTo>
                  <a:cubicBezTo>
                    <a:pt x="72" y="2084"/>
                    <a:pt x="1" y="2156"/>
                    <a:pt x="1" y="2239"/>
                  </a:cubicBezTo>
                  <a:lnTo>
                    <a:pt x="1" y="3061"/>
                  </a:lnTo>
                  <a:cubicBezTo>
                    <a:pt x="1" y="3156"/>
                    <a:pt x="72" y="3227"/>
                    <a:pt x="167" y="3227"/>
                  </a:cubicBezTo>
                  <a:lnTo>
                    <a:pt x="203" y="3227"/>
                  </a:lnTo>
                  <a:lnTo>
                    <a:pt x="203" y="3823"/>
                  </a:lnTo>
                  <a:cubicBezTo>
                    <a:pt x="203" y="3847"/>
                    <a:pt x="227" y="3894"/>
                    <a:pt x="239" y="3930"/>
                  </a:cubicBezTo>
                  <a:lnTo>
                    <a:pt x="727" y="4537"/>
                  </a:lnTo>
                  <a:cubicBezTo>
                    <a:pt x="760" y="4576"/>
                    <a:pt x="807" y="4594"/>
                    <a:pt x="853" y="4594"/>
                  </a:cubicBezTo>
                  <a:cubicBezTo>
                    <a:pt x="890" y="4594"/>
                    <a:pt x="926" y="4582"/>
                    <a:pt x="953" y="4561"/>
                  </a:cubicBezTo>
                  <a:cubicBezTo>
                    <a:pt x="1025" y="4501"/>
                    <a:pt x="1025" y="4406"/>
                    <a:pt x="977" y="4347"/>
                  </a:cubicBezTo>
                  <a:lnTo>
                    <a:pt x="525" y="3775"/>
                  </a:lnTo>
                  <a:lnTo>
                    <a:pt x="525" y="3239"/>
                  </a:lnTo>
                  <a:lnTo>
                    <a:pt x="4239" y="3239"/>
                  </a:lnTo>
                  <a:lnTo>
                    <a:pt x="4239" y="3775"/>
                  </a:lnTo>
                  <a:lnTo>
                    <a:pt x="3084" y="5216"/>
                  </a:lnTo>
                  <a:lnTo>
                    <a:pt x="1691" y="5216"/>
                  </a:lnTo>
                  <a:lnTo>
                    <a:pt x="1429" y="4882"/>
                  </a:lnTo>
                  <a:cubicBezTo>
                    <a:pt x="1418" y="4847"/>
                    <a:pt x="1394" y="4835"/>
                    <a:pt x="1382" y="4823"/>
                  </a:cubicBezTo>
                  <a:cubicBezTo>
                    <a:pt x="1351" y="4797"/>
                    <a:pt x="1313" y="4785"/>
                    <a:pt x="1277" y="4785"/>
                  </a:cubicBezTo>
                  <a:cubicBezTo>
                    <a:pt x="1229" y="4785"/>
                    <a:pt x="1183" y="4806"/>
                    <a:pt x="1156" y="4847"/>
                  </a:cubicBezTo>
                  <a:cubicBezTo>
                    <a:pt x="1120" y="4906"/>
                    <a:pt x="1120" y="4978"/>
                    <a:pt x="1156" y="5037"/>
                  </a:cubicBezTo>
                  <a:lnTo>
                    <a:pt x="1489" y="5442"/>
                  </a:lnTo>
                  <a:lnTo>
                    <a:pt x="1489" y="6156"/>
                  </a:lnTo>
                  <a:cubicBezTo>
                    <a:pt x="1489" y="6252"/>
                    <a:pt x="1560" y="6311"/>
                    <a:pt x="1632" y="6323"/>
                  </a:cubicBezTo>
                  <a:lnTo>
                    <a:pt x="1632" y="6942"/>
                  </a:lnTo>
                  <a:cubicBezTo>
                    <a:pt x="1632" y="7037"/>
                    <a:pt x="1715" y="7109"/>
                    <a:pt x="1799" y="7109"/>
                  </a:cubicBezTo>
                  <a:lnTo>
                    <a:pt x="1834" y="7109"/>
                  </a:lnTo>
                  <a:lnTo>
                    <a:pt x="1834" y="8764"/>
                  </a:lnTo>
                  <a:cubicBezTo>
                    <a:pt x="1834" y="8859"/>
                    <a:pt x="1906" y="8931"/>
                    <a:pt x="1989" y="8931"/>
                  </a:cubicBezTo>
                  <a:lnTo>
                    <a:pt x="2846" y="8931"/>
                  </a:lnTo>
                  <a:cubicBezTo>
                    <a:pt x="2930" y="8931"/>
                    <a:pt x="3001" y="8859"/>
                    <a:pt x="3001" y="8764"/>
                  </a:cubicBezTo>
                  <a:lnTo>
                    <a:pt x="3001" y="8145"/>
                  </a:lnTo>
                  <a:cubicBezTo>
                    <a:pt x="3001" y="8050"/>
                    <a:pt x="2930" y="7978"/>
                    <a:pt x="2846" y="7978"/>
                  </a:cubicBezTo>
                  <a:cubicBezTo>
                    <a:pt x="2751" y="7978"/>
                    <a:pt x="2680" y="8050"/>
                    <a:pt x="2680" y="8145"/>
                  </a:cubicBezTo>
                  <a:lnTo>
                    <a:pt x="2680" y="8597"/>
                  </a:lnTo>
                  <a:lnTo>
                    <a:pt x="2156" y="8597"/>
                  </a:lnTo>
                  <a:lnTo>
                    <a:pt x="2156" y="7109"/>
                  </a:lnTo>
                  <a:lnTo>
                    <a:pt x="2680" y="7109"/>
                  </a:lnTo>
                  <a:lnTo>
                    <a:pt x="2680" y="7502"/>
                  </a:lnTo>
                  <a:cubicBezTo>
                    <a:pt x="2680" y="7585"/>
                    <a:pt x="2751" y="7669"/>
                    <a:pt x="2846" y="7669"/>
                  </a:cubicBezTo>
                  <a:cubicBezTo>
                    <a:pt x="2930" y="7669"/>
                    <a:pt x="3001" y="7585"/>
                    <a:pt x="3001" y="7502"/>
                  </a:cubicBezTo>
                  <a:lnTo>
                    <a:pt x="3001" y="7109"/>
                  </a:lnTo>
                  <a:lnTo>
                    <a:pt x="3037" y="7109"/>
                  </a:lnTo>
                  <a:cubicBezTo>
                    <a:pt x="3120" y="7109"/>
                    <a:pt x="3203" y="7037"/>
                    <a:pt x="3203" y="6954"/>
                  </a:cubicBezTo>
                  <a:lnTo>
                    <a:pt x="3203" y="6323"/>
                  </a:lnTo>
                  <a:cubicBezTo>
                    <a:pt x="3287" y="6323"/>
                    <a:pt x="3346" y="6252"/>
                    <a:pt x="3346" y="6156"/>
                  </a:cubicBezTo>
                  <a:lnTo>
                    <a:pt x="3346" y="5442"/>
                  </a:lnTo>
                  <a:lnTo>
                    <a:pt x="4573" y="3942"/>
                  </a:lnTo>
                  <a:cubicBezTo>
                    <a:pt x="4597" y="3906"/>
                    <a:pt x="4597" y="3882"/>
                    <a:pt x="4597" y="3835"/>
                  </a:cubicBezTo>
                  <a:lnTo>
                    <a:pt x="4597" y="3239"/>
                  </a:lnTo>
                  <a:lnTo>
                    <a:pt x="4644" y="3239"/>
                  </a:lnTo>
                  <a:cubicBezTo>
                    <a:pt x="4727" y="3239"/>
                    <a:pt x="4811" y="3168"/>
                    <a:pt x="4811" y="3073"/>
                  </a:cubicBezTo>
                  <a:lnTo>
                    <a:pt x="4811" y="2263"/>
                  </a:lnTo>
                  <a:cubicBezTo>
                    <a:pt x="4775" y="2156"/>
                    <a:pt x="4704" y="2084"/>
                    <a:pt x="4620" y="2084"/>
                  </a:cubicBezTo>
                  <a:lnTo>
                    <a:pt x="4227" y="2084"/>
                  </a:lnTo>
                  <a:lnTo>
                    <a:pt x="4227" y="584"/>
                  </a:lnTo>
                  <a:cubicBezTo>
                    <a:pt x="4227" y="430"/>
                    <a:pt x="4168" y="287"/>
                    <a:pt x="4061" y="156"/>
                  </a:cubicBezTo>
                  <a:cubicBezTo>
                    <a:pt x="3954" y="60"/>
                    <a:pt x="3811" y="1"/>
                    <a:pt x="3644" y="1"/>
                  </a:cubicBezTo>
                  <a:cubicBezTo>
                    <a:pt x="3323" y="1"/>
                    <a:pt x="3061" y="263"/>
                    <a:pt x="3061" y="572"/>
                  </a:cubicBezTo>
                  <a:lnTo>
                    <a:pt x="3061" y="2084"/>
                  </a:lnTo>
                  <a:lnTo>
                    <a:pt x="1715" y="2084"/>
                  </a:lnTo>
                  <a:lnTo>
                    <a:pt x="1715" y="572"/>
                  </a:lnTo>
                  <a:cubicBezTo>
                    <a:pt x="1715" y="430"/>
                    <a:pt x="1656" y="275"/>
                    <a:pt x="1549" y="156"/>
                  </a:cubicBezTo>
                  <a:cubicBezTo>
                    <a:pt x="1441" y="60"/>
                    <a:pt x="1298" y="1"/>
                    <a:pt x="11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88" name="Google Shape;11099;p79">
              <a:extLst>
                <a:ext uri="{FF2B5EF4-FFF2-40B4-BE49-F238E27FC236}">
                  <a16:creationId xmlns:a16="http://schemas.microsoft.com/office/drawing/2014/main" id="{2C3A4819-16F3-2733-84F6-B774D79398B2}"/>
                </a:ext>
              </a:extLst>
            </p:cNvPr>
            <p:cNvSpPr/>
            <p:nvPr/>
          </p:nvSpPr>
          <p:spPr>
            <a:xfrm>
              <a:off x="1373667" y="1686935"/>
              <a:ext cx="66401" cy="10581"/>
            </a:xfrm>
            <a:custGeom>
              <a:avLst/>
              <a:gdLst/>
              <a:ahLst/>
              <a:cxnLst/>
              <a:rect l="l" t="t" r="r" b="b"/>
              <a:pathLst>
                <a:path w="2096" h="334" extrusionOk="0"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cubicBezTo>
                    <a:pt x="0" y="250"/>
                    <a:pt x="84" y="333"/>
                    <a:pt x="167" y="333"/>
                  </a:cubicBezTo>
                  <a:lnTo>
                    <a:pt x="1929" y="333"/>
                  </a:lnTo>
                  <a:cubicBezTo>
                    <a:pt x="2012" y="333"/>
                    <a:pt x="2096" y="250"/>
                    <a:pt x="2096" y="167"/>
                  </a:cubicBezTo>
                  <a:cubicBezTo>
                    <a:pt x="2096" y="72"/>
                    <a:pt x="2012" y="0"/>
                    <a:pt x="19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89" name="Google Shape;11100;p79">
              <a:extLst>
                <a:ext uri="{FF2B5EF4-FFF2-40B4-BE49-F238E27FC236}">
                  <a16:creationId xmlns:a16="http://schemas.microsoft.com/office/drawing/2014/main" id="{328AE84A-E3E9-8192-D35F-40E68975C560}"/>
                </a:ext>
              </a:extLst>
            </p:cNvPr>
            <p:cNvSpPr/>
            <p:nvPr/>
          </p:nvSpPr>
          <p:spPr>
            <a:xfrm>
              <a:off x="1518508" y="1536044"/>
              <a:ext cx="72452" cy="112812"/>
            </a:xfrm>
            <a:custGeom>
              <a:avLst/>
              <a:gdLst/>
              <a:ahLst/>
              <a:cxnLst/>
              <a:rect l="l" t="t" r="r" b="b"/>
              <a:pathLst>
                <a:path w="2287" h="3561" extrusionOk="0">
                  <a:moveTo>
                    <a:pt x="1596" y="334"/>
                  </a:moveTo>
                  <a:lnTo>
                    <a:pt x="1024" y="1084"/>
                  </a:lnTo>
                  <a:cubicBezTo>
                    <a:pt x="1000" y="1132"/>
                    <a:pt x="988" y="1203"/>
                    <a:pt x="1012" y="1251"/>
                  </a:cubicBezTo>
                  <a:cubicBezTo>
                    <a:pt x="1048" y="1310"/>
                    <a:pt x="1107" y="1346"/>
                    <a:pt x="1167" y="1346"/>
                  </a:cubicBezTo>
                  <a:lnTo>
                    <a:pt x="1774" y="1346"/>
                  </a:lnTo>
                  <a:lnTo>
                    <a:pt x="893" y="2370"/>
                  </a:lnTo>
                  <a:lnTo>
                    <a:pt x="1167" y="1775"/>
                  </a:lnTo>
                  <a:cubicBezTo>
                    <a:pt x="1191" y="1727"/>
                    <a:pt x="1179" y="1667"/>
                    <a:pt x="1155" y="1620"/>
                  </a:cubicBezTo>
                  <a:cubicBezTo>
                    <a:pt x="1119" y="1584"/>
                    <a:pt x="1072" y="1548"/>
                    <a:pt x="1012" y="1548"/>
                  </a:cubicBezTo>
                  <a:lnTo>
                    <a:pt x="453" y="1548"/>
                  </a:lnTo>
                  <a:lnTo>
                    <a:pt x="1155" y="334"/>
                  </a:lnTo>
                  <a:close/>
                  <a:moveTo>
                    <a:pt x="1048" y="1"/>
                  </a:moveTo>
                  <a:cubicBezTo>
                    <a:pt x="988" y="1"/>
                    <a:pt x="941" y="24"/>
                    <a:pt x="917" y="72"/>
                  </a:cubicBezTo>
                  <a:lnTo>
                    <a:pt x="36" y="1620"/>
                  </a:lnTo>
                  <a:cubicBezTo>
                    <a:pt x="0" y="1667"/>
                    <a:pt x="0" y="1727"/>
                    <a:pt x="36" y="1787"/>
                  </a:cubicBezTo>
                  <a:cubicBezTo>
                    <a:pt x="60" y="1834"/>
                    <a:pt x="107" y="1858"/>
                    <a:pt x="167" y="1858"/>
                  </a:cubicBezTo>
                  <a:lnTo>
                    <a:pt x="762" y="1858"/>
                  </a:lnTo>
                  <a:lnTo>
                    <a:pt x="95" y="3322"/>
                  </a:lnTo>
                  <a:cubicBezTo>
                    <a:pt x="60" y="3394"/>
                    <a:pt x="95" y="3477"/>
                    <a:pt x="155" y="3525"/>
                  </a:cubicBezTo>
                  <a:cubicBezTo>
                    <a:pt x="179" y="3537"/>
                    <a:pt x="215" y="3561"/>
                    <a:pt x="238" y="3561"/>
                  </a:cubicBezTo>
                  <a:cubicBezTo>
                    <a:pt x="286" y="3561"/>
                    <a:pt x="334" y="3537"/>
                    <a:pt x="357" y="3501"/>
                  </a:cubicBezTo>
                  <a:lnTo>
                    <a:pt x="2203" y="1275"/>
                  </a:lnTo>
                  <a:cubicBezTo>
                    <a:pt x="2262" y="1227"/>
                    <a:pt x="2286" y="1167"/>
                    <a:pt x="2250" y="1108"/>
                  </a:cubicBezTo>
                  <a:cubicBezTo>
                    <a:pt x="2227" y="1048"/>
                    <a:pt x="2167" y="1013"/>
                    <a:pt x="2108" y="1013"/>
                  </a:cubicBezTo>
                  <a:lnTo>
                    <a:pt x="1477" y="1013"/>
                  </a:lnTo>
                  <a:lnTo>
                    <a:pt x="2048" y="251"/>
                  </a:lnTo>
                  <a:cubicBezTo>
                    <a:pt x="2072" y="203"/>
                    <a:pt x="2084" y="132"/>
                    <a:pt x="2060" y="84"/>
                  </a:cubicBezTo>
                  <a:cubicBezTo>
                    <a:pt x="2024" y="24"/>
                    <a:pt x="1965" y="1"/>
                    <a:pt x="19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690" name="Google Shape;11101;p79">
            <a:extLst>
              <a:ext uri="{FF2B5EF4-FFF2-40B4-BE49-F238E27FC236}">
                <a16:creationId xmlns:a16="http://schemas.microsoft.com/office/drawing/2014/main" id="{E48D4936-17E2-77B5-32C2-4BE76F1F6EF2}"/>
              </a:ext>
            </a:extLst>
          </p:cNvPr>
          <p:cNvGrpSpPr/>
          <p:nvPr/>
        </p:nvGrpSpPr>
        <p:grpSpPr>
          <a:xfrm>
            <a:off x="13522699" y="1827797"/>
            <a:ext cx="564348" cy="711470"/>
            <a:chOff x="7144274" y="1500214"/>
            <a:chExt cx="282174" cy="355735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691" name="Google Shape;11102;p79">
              <a:extLst>
                <a:ext uri="{FF2B5EF4-FFF2-40B4-BE49-F238E27FC236}">
                  <a16:creationId xmlns:a16="http://schemas.microsoft.com/office/drawing/2014/main" id="{F53D9CBD-88EF-0491-5D1C-1CB393A63C77}"/>
                </a:ext>
              </a:extLst>
            </p:cNvPr>
            <p:cNvSpPr/>
            <p:nvPr/>
          </p:nvSpPr>
          <p:spPr>
            <a:xfrm>
              <a:off x="7245745" y="1613375"/>
              <a:ext cx="10613" cy="16252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7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12"/>
                    <a:pt x="167" y="512"/>
                  </a:cubicBezTo>
                  <a:cubicBezTo>
                    <a:pt x="251" y="512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92" name="Google Shape;11103;p79">
              <a:extLst>
                <a:ext uri="{FF2B5EF4-FFF2-40B4-BE49-F238E27FC236}">
                  <a16:creationId xmlns:a16="http://schemas.microsoft.com/office/drawing/2014/main" id="{C15C489F-A22A-DF08-CA08-C0BEFC6E51C9}"/>
                </a:ext>
              </a:extLst>
            </p:cNvPr>
            <p:cNvSpPr/>
            <p:nvPr/>
          </p:nvSpPr>
          <p:spPr>
            <a:xfrm>
              <a:off x="7313635" y="1613375"/>
              <a:ext cx="10613" cy="16252"/>
            </a:xfrm>
            <a:custGeom>
              <a:avLst/>
              <a:gdLst/>
              <a:ahLst/>
              <a:cxnLst/>
              <a:rect l="l" t="t" r="r" b="b"/>
              <a:pathLst>
                <a:path w="335" h="513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12"/>
                    <a:pt x="168" y="512"/>
                  </a:cubicBezTo>
                  <a:cubicBezTo>
                    <a:pt x="251" y="512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93" name="Google Shape;11104;p79">
              <a:extLst>
                <a:ext uri="{FF2B5EF4-FFF2-40B4-BE49-F238E27FC236}">
                  <a16:creationId xmlns:a16="http://schemas.microsoft.com/office/drawing/2014/main" id="{7676D9E2-563A-0936-3E9C-7D1911B29895}"/>
                </a:ext>
              </a:extLst>
            </p:cNvPr>
            <p:cNvSpPr/>
            <p:nvPr/>
          </p:nvSpPr>
          <p:spPr>
            <a:xfrm>
              <a:off x="7262345" y="1653070"/>
              <a:ext cx="45302" cy="16157"/>
            </a:xfrm>
            <a:custGeom>
              <a:avLst/>
              <a:gdLst/>
              <a:ahLst/>
              <a:cxnLst/>
              <a:rect l="l" t="t" r="r" b="b"/>
              <a:pathLst>
                <a:path w="1430" h="510" extrusionOk="0">
                  <a:moveTo>
                    <a:pt x="184" y="0"/>
                  </a:moveTo>
                  <a:cubicBezTo>
                    <a:pt x="140" y="0"/>
                    <a:pt x="96" y="15"/>
                    <a:pt x="60" y="45"/>
                  </a:cubicBezTo>
                  <a:cubicBezTo>
                    <a:pt x="1" y="105"/>
                    <a:pt x="1" y="212"/>
                    <a:pt x="60" y="283"/>
                  </a:cubicBezTo>
                  <a:cubicBezTo>
                    <a:pt x="203" y="426"/>
                    <a:pt x="441" y="509"/>
                    <a:pt x="715" y="509"/>
                  </a:cubicBezTo>
                  <a:cubicBezTo>
                    <a:pt x="977" y="509"/>
                    <a:pt x="1215" y="414"/>
                    <a:pt x="1370" y="283"/>
                  </a:cubicBezTo>
                  <a:cubicBezTo>
                    <a:pt x="1429" y="212"/>
                    <a:pt x="1429" y="105"/>
                    <a:pt x="1370" y="45"/>
                  </a:cubicBezTo>
                  <a:cubicBezTo>
                    <a:pt x="1340" y="15"/>
                    <a:pt x="1298" y="0"/>
                    <a:pt x="1255" y="0"/>
                  </a:cubicBezTo>
                  <a:cubicBezTo>
                    <a:pt x="1212" y="0"/>
                    <a:pt x="1167" y="15"/>
                    <a:pt x="1132" y="45"/>
                  </a:cubicBezTo>
                  <a:cubicBezTo>
                    <a:pt x="1072" y="105"/>
                    <a:pt x="917" y="176"/>
                    <a:pt x="715" y="176"/>
                  </a:cubicBezTo>
                  <a:cubicBezTo>
                    <a:pt x="501" y="176"/>
                    <a:pt x="358" y="105"/>
                    <a:pt x="298" y="45"/>
                  </a:cubicBezTo>
                  <a:cubicBezTo>
                    <a:pt x="268" y="15"/>
                    <a:pt x="227" y="0"/>
                    <a:pt x="1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94" name="Google Shape;11105;p79">
              <a:extLst>
                <a:ext uri="{FF2B5EF4-FFF2-40B4-BE49-F238E27FC236}">
                  <a16:creationId xmlns:a16="http://schemas.microsoft.com/office/drawing/2014/main" id="{638B87A8-FF91-6128-C468-D3E5161729D0}"/>
                </a:ext>
              </a:extLst>
            </p:cNvPr>
            <p:cNvSpPr/>
            <p:nvPr/>
          </p:nvSpPr>
          <p:spPr>
            <a:xfrm>
              <a:off x="7144274" y="1500214"/>
              <a:ext cx="282174" cy="355735"/>
            </a:xfrm>
            <a:custGeom>
              <a:avLst/>
              <a:gdLst/>
              <a:ahLst/>
              <a:cxnLst/>
              <a:rect l="l" t="t" r="r" b="b"/>
              <a:pathLst>
                <a:path w="8907" h="11229" extrusionOk="0">
                  <a:moveTo>
                    <a:pt x="7299" y="334"/>
                  </a:moveTo>
                  <a:cubicBezTo>
                    <a:pt x="7228" y="1048"/>
                    <a:pt x="6597" y="1608"/>
                    <a:pt x="5871" y="1608"/>
                  </a:cubicBezTo>
                  <a:lnTo>
                    <a:pt x="2656" y="1608"/>
                  </a:lnTo>
                  <a:cubicBezTo>
                    <a:pt x="2561" y="1608"/>
                    <a:pt x="2489" y="1679"/>
                    <a:pt x="2489" y="1775"/>
                  </a:cubicBezTo>
                  <a:cubicBezTo>
                    <a:pt x="2489" y="1858"/>
                    <a:pt x="2561" y="1941"/>
                    <a:pt x="2656" y="1941"/>
                  </a:cubicBezTo>
                  <a:lnTo>
                    <a:pt x="5871" y="1941"/>
                  </a:lnTo>
                  <a:cubicBezTo>
                    <a:pt x="6192" y="1941"/>
                    <a:pt x="6514" y="1846"/>
                    <a:pt x="6776" y="1679"/>
                  </a:cubicBezTo>
                  <a:lnTo>
                    <a:pt x="6776" y="3560"/>
                  </a:lnTo>
                  <a:cubicBezTo>
                    <a:pt x="6776" y="3644"/>
                    <a:pt x="6847" y="3727"/>
                    <a:pt x="6942" y="3727"/>
                  </a:cubicBezTo>
                  <a:lnTo>
                    <a:pt x="7026" y="3727"/>
                  </a:lnTo>
                  <a:cubicBezTo>
                    <a:pt x="7109" y="3727"/>
                    <a:pt x="7180" y="3751"/>
                    <a:pt x="7240" y="3810"/>
                  </a:cubicBezTo>
                  <a:cubicBezTo>
                    <a:pt x="7299" y="3870"/>
                    <a:pt x="7311" y="3941"/>
                    <a:pt x="7311" y="4037"/>
                  </a:cubicBezTo>
                  <a:cubicBezTo>
                    <a:pt x="7299" y="4180"/>
                    <a:pt x="7168" y="4287"/>
                    <a:pt x="7002" y="4287"/>
                  </a:cubicBezTo>
                  <a:lnTo>
                    <a:pt x="6930" y="4287"/>
                  </a:lnTo>
                  <a:lnTo>
                    <a:pt x="6930" y="4275"/>
                  </a:lnTo>
                  <a:cubicBezTo>
                    <a:pt x="6930" y="4180"/>
                    <a:pt x="6847" y="4108"/>
                    <a:pt x="6764" y="4108"/>
                  </a:cubicBezTo>
                  <a:cubicBezTo>
                    <a:pt x="6668" y="4108"/>
                    <a:pt x="6597" y="4180"/>
                    <a:pt x="6597" y="4275"/>
                  </a:cubicBezTo>
                  <a:cubicBezTo>
                    <a:pt x="6597" y="5465"/>
                    <a:pt x="5633" y="6430"/>
                    <a:pt x="4442" y="6430"/>
                  </a:cubicBezTo>
                  <a:cubicBezTo>
                    <a:pt x="3251" y="6430"/>
                    <a:pt x="2287" y="5465"/>
                    <a:pt x="2287" y="4275"/>
                  </a:cubicBezTo>
                  <a:cubicBezTo>
                    <a:pt x="2287" y="4180"/>
                    <a:pt x="2204" y="4108"/>
                    <a:pt x="2120" y="4108"/>
                  </a:cubicBezTo>
                  <a:cubicBezTo>
                    <a:pt x="2025" y="4108"/>
                    <a:pt x="1954" y="4180"/>
                    <a:pt x="1954" y="4275"/>
                  </a:cubicBezTo>
                  <a:lnTo>
                    <a:pt x="1954" y="4287"/>
                  </a:lnTo>
                  <a:lnTo>
                    <a:pt x="1846" y="4287"/>
                  </a:lnTo>
                  <a:cubicBezTo>
                    <a:pt x="1775" y="4287"/>
                    <a:pt x="1704" y="4263"/>
                    <a:pt x="1644" y="4203"/>
                  </a:cubicBezTo>
                  <a:cubicBezTo>
                    <a:pt x="1584" y="4144"/>
                    <a:pt x="1573" y="4061"/>
                    <a:pt x="1573" y="3977"/>
                  </a:cubicBezTo>
                  <a:cubicBezTo>
                    <a:pt x="1584" y="3822"/>
                    <a:pt x="1715" y="3727"/>
                    <a:pt x="1882" y="3727"/>
                  </a:cubicBezTo>
                  <a:lnTo>
                    <a:pt x="1942" y="3727"/>
                  </a:lnTo>
                  <a:cubicBezTo>
                    <a:pt x="2025" y="3727"/>
                    <a:pt x="2108" y="3644"/>
                    <a:pt x="2108" y="3560"/>
                  </a:cubicBezTo>
                  <a:lnTo>
                    <a:pt x="2108" y="1775"/>
                  </a:lnTo>
                  <a:cubicBezTo>
                    <a:pt x="2108" y="989"/>
                    <a:pt x="2739" y="334"/>
                    <a:pt x="3549" y="334"/>
                  </a:cubicBezTo>
                  <a:close/>
                  <a:moveTo>
                    <a:pt x="3025" y="6763"/>
                  </a:moveTo>
                  <a:lnTo>
                    <a:pt x="3025" y="7085"/>
                  </a:lnTo>
                  <a:cubicBezTo>
                    <a:pt x="3025" y="7239"/>
                    <a:pt x="2918" y="7382"/>
                    <a:pt x="2787" y="7430"/>
                  </a:cubicBezTo>
                  <a:lnTo>
                    <a:pt x="2406" y="7180"/>
                  </a:lnTo>
                  <a:cubicBezTo>
                    <a:pt x="2299" y="7097"/>
                    <a:pt x="2287" y="7001"/>
                    <a:pt x="2311" y="6918"/>
                  </a:cubicBezTo>
                  <a:cubicBezTo>
                    <a:pt x="2346" y="6847"/>
                    <a:pt x="2406" y="6763"/>
                    <a:pt x="2537" y="6763"/>
                  </a:cubicBezTo>
                  <a:close/>
                  <a:moveTo>
                    <a:pt x="6359" y="6763"/>
                  </a:moveTo>
                  <a:cubicBezTo>
                    <a:pt x="6478" y="6763"/>
                    <a:pt x="6549" y="6847"/>
                    <a:pt x="6585" y="6918"/>
                  </a:cubicBezTo>
                  <a:cubicBezTo>
                    <a:pt x="6609" y="7001"/>
                    <a:pt x="6597" y="7120"/>
                    <a:pt x="6490" y="7180"/>
                  </a:cubicBezTo>
                  <a:lnTo>
                    <a:pt x="6109" y="7430"/>
                  </a:lnTo>
                  <a:cubicBezTo>
                    <a:pt x="5954" y="7382"/>
                    <a:pt x="5859" y="7239"/>
                    <a:pt x="5859" y="7085"/>
                  </a:cubicBezTo>
                  <a:lnTo>
                    <a:pt x="5859" y="6763"/>
                  </a:lnTo>
                  <a:close/>
                  <a:moveTo>
                    <a:pt x="6371" y="6216"/>
                  </a:moveTo>
                  <a:cubicBezTo>
                    <a:pt x="6883" y="6216"/>
                    <a:pt x="7276" y="6620"/>
                    <a:pt x="7276" y="7132"/>
                  </a:cubicBezTo>
                  <a:cubicBezTo>
                    <a:pt x="7311" y="8156"/>
                    <a:pt x="6514" y="9025"/>
                    <a:pt x="5502" y="9097"/>
                  </a:cubicBezTo>
                  <a:lnTo>
                    <a:pt x="5502" y="8918"/>
                  </a:lnTo>
                  <a:cubicBezTo>
                    <a:pt x="5502" y="8823"/>
                    <a:pt x="5418" y="8752"/>
                    <a:pt x="5335" y="8752"/>
                  </a:cubicBezTo>
                  <a:cubicBezTo>
                    <a:pt x="5240" y="8752"/>
                    <a:pt x="5168" y="8823"/>
                    <a:pt x="5168" y="8918"/>
                  </a:cubicBezTo>
                  <a:lnTo>
                    <a:pt x="5168" y="9109"/>
                  </a:lnTo>
                  <a:lnTo>
                    <a:pt x="3716" y="9109"/>
                  </a:lnTo>
                  <a:lnTo>
                    <a:pt x="3716" y="8918"/>
                  </a:lnTo>
                  <a:cubicBezTo>
                    <a:pt x="3716" y="8823"/>
                    <a:pt x="3632" y="8752"/>
                    <a:pt x="3549" y="8752"/>
                  </a:cubicBezTo>
                  <a:cubicBezTo>
                    <a:pt x="3454" y="8752"/>
                    <a:pt x="3382" y="8823"/>
                    <a:pt x="3382" y="8918"/>
                  </a:cubicBezTo>
                  <a:lnTo>
                    <a:pt x="3382" y="9097"/>
                  </a:lnTo>
                  <a:cubicBezTo>
                    <a:pt x="2370" y="9002"/>
                    <a:pt x="1573" y="8156"/>
                    <a:pt x="1573" y="7132"/>
                  </a:cubicBezTo>
                  <a:cubicBezTo>
                    <a:pt x="1573" y="6620"/>
                    <a:pt x="1965" y="6227"/>
                    <a:pt x="2477" y="6227"/>
                  </a:cubicBezTo>
                  <a:lnTo>
                    <a:pt x="2906" y="6227"/>
                  </a:lnTo>
                  <a:cubicBezTo>
                    <a:pt x="2954" y="6251"/>
                    <a:pt x="3001" y="6287"/>
                    <a:pt x="3025" y="6311"/>
                  </a:cubicBezTo>
                  <a:lnTo>
                    <a:pt x="3025" y="6430"/>
                  </a:lnTo>
                  <a:lnTo>
                    <a:pt x="2525" y="6430"/>
                  </a:lnTo>
                  <a:cubicBezTo>
                    <a:pt x="2263" y="6430"/>
                    <a:pt x="2061" y="6585"/>
                    <a:pt x="1989" y="6835"/>
                  </a:cubicBezTo>
                  <a:cubicBezTo>
                    <a:pt x="1906" y="7085"/>
                    <a:pt x="2001" y="7323"/>
                    <a:pt x="2204" y="7454"/>
                  </a:cubicBezTo>
                  <a:lnTo>
                    <a:pt x="4037" y="8680"/>
                  </a:lnTo>
                  <a:cubicBezTo>
                    <a:pt x="4156" y="8752"/>
                    <a:pt x="4287" y="8799"/>
                    <a:pt x="4430" y="8799"/>
                  </a:cubicBezTo>
                  <a:cubicBezTo>
                    <a:pt x="4561" y="8799"/>
                    <a:pt x="4692" y="8752"/>
                    <a:pt x="4811" y="8680"/>
                  </a:cubicBezTo>
                  <a:lnTo>
                    <a:pt x="5228" y="8394"/>
                  </a:lnTo>
                  <a:cubicBezTo>
                    <a:pt x="5299" y="8347"/>
                    <a:pt x="5323" y="8252"/>
                    <a:pt x="5275" y="8168"/>
                  </a:cubicBezTo>
                  <a:cubicBezTo>
                    <a:pt x="5247" y="8125"/>
                    <a:pt x="5197" y="8104"/>
                    <a:pt x="5146" y="8104"/>
                  </a:cubicBezTo>
                  <a:cubicBezTo>
                    <a:pt x="5112" y="8104"/>
                    <a:pt x="5078" y="8113"/>
                    <a:pt x="5049" y="8132"/>
                  </a:cubicBezTo>
                  <a:lnTo>
                    <a:pt x="4632" y="8406"/>
                  </a:lnTo>
                  <a:cubicBezTo>
                    <a:pt x="4573" y="8454"/>
                    <a:pt x="4501" y="8478"/>
                    <a:pt x="4429" y="8478"/>
                  </a:cubicBezTo>
                  <a:cubicBezTo>
                    <a:pt x="4356" y="8478"/>
                    <a:pt x="4281" y="8454"/>
                    <a:pt x="4216" y="8406"/>
                  </a:cubicBezTo>
                  <a:lnTo>
                    <a:pt x="3073" y="7656"/>
                  </a:lnTo>
                  <a:cubicBezTo>
                    <a:pt x="3239" y="7513"/>
                    <a:pt x="3335" y="7323"/>
                    <a:pt x="3335" y="7097"/>
                  </a:cubicBezTo>
                  <a:lnTo>
                    <a:pt x="3335" y="6525"/>
                  </a:lnTo>
                  <a:cubicBezTo>
                    <a:pt x="3668" y="6680"/>
                    <a:pt x="4037" y="6775"/>
                    <a:pt x="4430" y="6775"/>
                  </a:cubicBezTo>
                  <a:cubicBezTo>
                    <a:pt x="4811" y="6775"/>
                    <a:pt x="5180" y="6680"/>
                    <a:pt x="5514" y="6525"/>
                  </a:cubicBezTo>
                  <a:lnTo>
                    <a:pt x="5514" y="7097"/>
                  </a:lnTo>
                  <a:cubicBezTo>
                    <a:pt x="5514" y="7323"/>
                    <a:pt x="5621" y="7513"/>
                    <a:pt x="5775" y="7656"/>
                  </a:cubicBezTo>
                  <a:lnTo>
                    <a:pt x="5668" y="7728"/>
                  </a:lnTo>
                  <a:cubicBezTo>
                    <a:pt x="5597" y="7775"/>
                    <a:pt x="5585" y="7871"/>
                    <a:pt x="5633" y="7954"/>
                  </a:cubicBezTo>
                  <a:cubicBezTo>
                    <a:pt x="5656" y="7990"/>
                    <a:pt x="5716" y="8025"/>
                    <a:pt x="5764" y="8025"/>
                  </a:cubicBezTo>
                  <a:cubicBezTo>
                    <a:pt x="5799" y="8025"/>
                    <a:pt x="5823" y="8001"/>
                    <a:pt x="5847" y="7990"/>
                  </a:cubicBezTo>
                  <a:lnTo>
                    <a:pt x="6645" y="7454"/>
                  </a:lnTo>
                  <a:cubicBezTo>
                    <a:pt x="6847" y="7323"/>
                    <a:pt x="6942" y="7073"/>
                    <a:pt x="6859" y="6835"/>
                  </a:cubicBezTo>
                  <a:cubicBezTo>
                    <a:pt x="6787" y="6597"/>
                    <a:pt x="6585" y="6430"/>
                    <a:pt x="6323" y="6430"/>
                  </a:cubicBezTo>
                  <a:lnTo>
                    <a:pt x="5823" y="6430"/>
                  </a:lnTo>
                  <a:lnTo>
                    <a:pt x="5823" y="6311"/>
                  </a:lnTo>
                  <a:cubicBezTo>
                    <a:pt x="5871" y="6287"/>
                    <a:pt x="5906" y="6251"/>
                    <a:pt x="5942" y="6216"/>
                  </a:cubicBezTo>
                  <a:close/>
                  <a:moveTo>
                    <a:pt x="3561" y="0"/>
                  </a:moveTo>
                  <a:cubicBezTo>
                    <a:pt x="2585" y="0"/>
                    <a:pt x="1787" y="786"/>
                    <a:pt x="1787" y="1775"/>
                  </a:cubicBezTo>
                  <a:lnTo>
                    <a:pt x="1787" y="3394"/>
                  </a:lnTo>
                  <a:cubicBezTo>
                    <a:pt x="1513" y="3441"/>
                    <a:pt x="1287" y="3668"/>
                    <a:pt x="1251" y="3930"/>
                  </a:cubicBezTo>
                  <a:cubicBezTo>
                    <a:pt x="1239" y="4108"/>
                    <a:pt x="1299" y="4275"/>
                    <a:pt x="1406" y="4406"/>
                  </a:cubicBezTo>
                  <a:cubicBezTo>
                    <a:pt x="1525" y="4537"/>
                    <a:pt x="1692" y="4608"/>
                    <a:pt x="1846" y="4608"/>
                  </a:cubicBezTo>
                  <a:lnTo>
                    <a:pt x="1989" y="4608"/>
                  </a:lnTo>
                  <a:cubicBezTo>
                    <a:pt x="2061" y="5108"/>
                    <a:pt x="2251" y="5537"/>
                    <a:pt x="2561" y="5894"/>
                  </a:cubicBezTo>
                  <a:lnTo>
                    <a:pt x="2489" y="5894"/>
                  </a:lnTo>
                  <a:cubicBezTo>
                    <a:pt x="1811" y="5894"/>
                    <a:pt x="1251" y="6442"/>
                    <a:pt x="1251" y="7132"/>
                  </a:cubicBezTo>
                  <a:cubicBezTo>
                    <a:pt x="1251" y="7382"/>
                    <a:pt x="1299" y="7620"/>
                    <a:pt x="1370" y="7859"/>
                  </a:cubicBezTo>
                  <a:lnTo>
                    <a:pt x="894" y="7990"/>
                  </a:lnTo>
                  <a:cubicBezTo>
                    <a:pt x="382" y="8144"/>
                    <a:pt x="1" y="8633"/>
                    <a:pt x="1" y="9180"/>
                  </a:cubicBezTo>
                  <a:lnTo>
                    <a:pt x="1" y="11061"/>
                  </a:lnTo>
                  <a:cubicBezTo>
                    <a:pt x="1" y="11145"/>
                    <a:pt x="84" y="11228"/>
                    <a:pt x="168" y="11228"/>
                  </a:cubicBezTo>
                  <a:cubicBezTo>
                    <a:pt x="263" y="11228"/>
                    <a:pt x="334" y="11145"/>
                    <a:pt x="334" y="11061"/>
                  </a:cubicBezTo>
                  <a:lnTo>
                    <a:pt x="334" y="9180"/>
                  </a:lnTo>
                  <a:cubicBezTo>
                    <a:pt x="334" y="8775"/>
                    <a:pt x="596" y="8418"/>
                    <a:pt x="989" y="8323"/>
                  </a:cubicBezTo>
                  <a:lnTo>
                    <a:pt x="1489" y="8168"/>
                  </a:lnTo>
                  <a:cubicBezTo>
                    <a:pt x="1846" y="8883"/>
                    <a:pt x="2561" y="9371"/>
                    <a:pt x="3394" y="9430"/>
                  </a:cubicBezTo>
                  <a:lnTo>
                    <a:pt x="3394" y="11061"/>
                  </a:lnTo>
                  <a:cubicBezTo>
                    <a:pt x="3394" y="11145"/>
                    <a:pt x="3478" y="11216"/>
                    <a:pt x="3561" y="11216"/>
                  </a:cubicBezTo>
                  <a:cubicBezTo>
                    <a:pt x="3656" y="11216"/>
                    <a:pt x="3728" y="11145"/>
                    <a:pt x="3728" y="11061"/>
                  </a:cubicBezTo>
                  <a:lnTo>
                    <a:pt x="3728" y="9430"/>
                  </a:lnTo>
                  <a:lnTo>
                    <a:pt x="5180" y="9430"/>
                  </a:lnTo>
                  <a:lnTo>
                    <a:pt x="5180" y="11061"/>
                  </a:lnTo>
                  <a:cubicBezTo>
                    <a:pt x="5180" y="11145"/>
                    <a:pt x="5263" y="11216"/>
                    <a:pt x="5347" y="11216"/>
                  </a:cubicBezTo>
                  <a:cubicBezTo>
                    <a:pt x="5430" y="11216"/>
                    <a:pt x="5514" y="11145"/>
                    <a:pt x="5514" y="11061"/>
                  </a:cubicBezTo>
                  <a:lnTo>
                    <a:pt x="5514" y="9430"/>
                  </a:lnTo>
                  <a:cubicBezTo>
                    <a:pt x="6347" y="9371"/>
                    <a:pt x="7061" y="8871"/>
                    <a:pt x="7419" y="8168"/>
                  </a:cubicBezTo>
                  <a:lnTo>
                    <a:pt x="7919" y="8323"/>
                  </a:lnTo>
                  <a:cubicBezTo>
                    <a:pt x="8311" y="8442"/>
                    <a:pt x="8573" y="8799"/>
                    <a:pt x="8573" y="9180"/>
                  </a:cubicBezTo>
                  <a:lnTo>
                    <a:pt x="8573" y="11061"/>
                  </a:lnTo>
                  <a:cubicBezTo>
                    <a:pt x="8573" y="11145"/>
                    <a:pt x="8657" y="11228"/>
                    <a:pt x="8740" y="11228"/>
                  </a:cubicBezTo>
                  <a:cubicBezTo>
                    <a:pt x="8823" y="11228"/>
                    <a:pt x="8907" y="11145"/>
                    <a:pt x="8907" y="11061"/>
                  </a:cubicBezTo>
                  <a:lnTo>
                    <a:pt x="8907" y="9180"/>
                  </a:lnTo>
                  <a:cubicBezTo>
                    <a:pt x="8895" y="8633"/>
                    <a:pt x="8514" y="8144"/>
                    <a:pt x="8002" y="7990"/>
                  </a:cubicBezTo>
                  <a:lnTo>
                    <a:pt x="7526" y="7859"/>
                  </a:lnTo>
                  <a:cubicBezTo>
                    <a:pt x="7597" y="7632"/>
                    <a:pt x="7645" y="7382"/>
                    <a:pt x="7645" y="7132"/>
                  </a:cubicBezTo>
                  <a:cubicBezTo>
                    <a:pt x="7645" y="6442"/>
                    <a:pt x="7085" y="5894"/>
                    <a:pt x="6406" y="5894"/>
                  </a:cubicBezTo>
                  <a:lnTo>
                    <a:pt x="6311" y="5894"/>
                  </a:lnTo>
                  <a:cubicBezTo>
                    <a:pt x="6609" y="5537"/>
                    <a:pt x="6823" y="5108"/>
                    <a:pt x="6895" y="4620"/>
                  </a:cubicBezTo>
                  <a:lnTo>
                    <a:pt x="7002" y="4620"/>
                  </a:lnTo>
                  <a:cubicBezTo>
                    <a:pt x="7323" y="4620"/>
                    <a:pt x="7597" y="4382"/>
                    <a:pt x="7645" y="4061"/>
                  </a:cubicBezTo>
                  <a:cubicBezTo>
                    <a:pt x="7657" y="3882"/>
                    <a:pt x="7597" y="3727"/>
                    <a:pt x="7490" y="3584"/>
                  </a:cubicBezTo>
                  <a:cubicBezTo>
                    <a:pt x="7383" y="3489"/>
                    <a:pt x="7252" y="3406"/>
                    <a:pt x="7121" y="3394"/>
                  </a:cubicBezTo>
                  <a:lnTo>
                    <a:pt x="7121" y="1429"/>
                  </a:lnTo>
                  <a:cubicBezTo>
                    <a:pt x="7442" y="1108"/>
                    <a:pt x="7657" y="655"/>
                    <a:pt x="7657" y="167"/>
                  </a:cubicBezTo>
                  <a:cubicBezTo>
                    <a:pt x="7657" y="72"/>
                    <a:pt x="7585" y="0"/>
                    <a:pt x="74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95" name="Google Shape;11106;p79">
              <a:extLst>
                <a:ext uri="{FF2B5EF4-FFF2-40B4-BE49-F238E27FC236}">
                  <a16:creationId xmlns:a16="http://schemas.microsoft.com/office/drawing/2014/main" id="{A1B120EF-0012-E5B2-BFED-6EBDB36961DD}"/>
                </a:ext>
              </a:extLst>
            </p:cNvPr>
            <p:cNvSpPr/>
            <p:nvPr/>
          </p:nvSpPr>
          <p:spPr>
            <a:xfrm>
              <a:off x="7239726" y="1594081"/>
              <a:ext cx="22651" cy="12165"/>
            </a:xfrm>
            <a:custGeom>
              <a:avLst/>
              <a:gdLst/>
              <a:ahLst/>
              <a:cxnLst/>
              <a:rect l="l" t="t" r="r" b="b"/>
              <a:pathLst>
                <a:path w="715" h="384" extrusionOk="0">
                  <a:moveTo>
                    <a:pt x="524" y="1"/>
                  </a:moveTo>
                  <a:cubicBezTo>
                    <a:pt x="517" y="1"/>
                    <a:pt x="508" y="1"/>
                    <a:pt x="500" y="2"/>
                  </a:cubicBezTo>
                  <a:lnTo>
                    <a:pt x="143" y="62"/>
                  </a:lnTo>
                  <a:cubicBezTo>
                    <a:pt x="60" y="74"/>
                    <a:pt x="0" y="169"/>
                    <a:pt x="12" y="252"/>
                  </a:cubicBezTo>
                  <a:cubicBezTo>
                    <a:pt x="24" y="324"/>
                    <a:pt x="95" y="383"/>
                    <a:pt x="179" y="383"/>
                  </a:cubicBezTo>
                  <a:lnTo>
                    <a:pt x="203" y="383"/>
                  </a:lnTo>
                  <a:lnTo>
                    <a:pt x="560" y="324"/>
                  </a:lnTo>
                  <a:cubicBezTo>
                    <a:pt x="655" y="312"/>
                    <a:pt x="715" y="228"/>
                    <a:pt x="703" y="133"/>
                  </a:cubicBezTo>
                  <a:cubicBezTo>
                    <a:pt x="681" y="57"/>
                    <a:pt x="609" y="1"/>
                    <a:pt x="5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96" name="Google Shape;11107;p79">
              <a:extLst>
                <a:ext uri="{FF2B5EF4-FFF2-40B4-BE49-F238E27FC236}">
                  <a16:creationId xmlns:a16="http://schemas.microsoft.com/office/drawing/2014/main" id="{5BD0FFC7-D612-26CF-E029-8F153EDB8DE7}"/>
                </a:ext>
              </a:extLst>
            </p:cNvPr>
            <p:cNvSpPr/>
            <p:nvPr/>
          </p:nvSpPr>
          <p:spPr>
            <a:xfrm>
              <a:off x="7307616" y="1594462"/>
              <a:ext cx="22651" cy="12514"/>
            </a:xfrm>
            <a:custGeom>
              <a:avLst/>
              <a:gdLst/>
              <a:ahLst/>
              <a:cxnLst/>
              <a:rect l="l" t="t" r="r" b="b"/>
              <a:pathLst>
                <a:path w="715" h="395" extrusionOk="0">
                  <a:moveTo>
                    <a:pt x="181" y="1"/>
                  </a:moveTo>
                  <a:cubicBezTo>
                    <a:pt x="104" y="1"/>
                    <a:pt x="23" y="57"/>
                    <a:pt x="12" y="133"/>
                  </a:cubicBezTo>
                  <a:cubicBezTo>
                    <a:pt x="0" y="228"/>
                    <a:pt x="60" y="312"/>
                    <a:pt x="143" y="335"/>
                  </a:cubicBezTo>
                  <a:lnTo>
                    <a:pt x="500" y="395"/>
                  </a:lnTo>
                  <a:lnTo>
                    <a:pt x="536" y="395"/>
                  </a:lnTo>
                  <a:cubicBezTo>
                    <a:pt x="608" y="395"/>
                    <a:pt x="679" y="335"/>
                    <a:pt x="703" y="252"/>
                  </a:cubicBezTo>
                  <a:cubicBezTo>
                    <a:pt x="715" y="169"/>
                    <a:pt x="655" y="73"/>
                    <a:pt x="560" y="62"/>
                  </a:cubicBezTo>
                  <a:lnTo>
                    <a:pt x="203" y="2"/>
                  </a:lnTo>
                  <a:cubicBezTo>
                    <a:pt x="196" y="1"/>
                    <a:pt x="188" y="1"/>
                    <a:pt x="1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697" name="Google Shape;11108;p79">
            <a:extLst>
              <a:ext uri="{FF2B5EF4-FFF2-40B4-BE49-F238E27FC236}">
                <a16:creationId xmlns:a16="http://schemas.microsoft.com/office/drawing/2014/main" id="{AE4D25CE-67C5-A9BF-7211-501B2CCCE196}"/>
              </a:ext>
            </a:extLst>
          </p:cNvPr>
          <p:cNvGrpSpPr/>
          <p:nvPr/>
        </p:nvGrpSpPr>
        <p:grpSpPr>
          <a:xfrm>
            <a:off x="12604675" y="1827796"/>
            <a:ext cx="579364" cy="709188"/>
            <a:chOff x="6685262" y="1500214"/>
            <a:chExt cx="289682" cy="354594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698" name="Google Shape;11109;p79">
              <a:extLst>
                <a:ext uri="{FF2B5EF4-FFF2-40B4-BE49-F238E27FC236}">
                  <a16:creationId xmlns:a16="http://schemas.microsoft.com/office/drawing/2014/main" id="{48B116FF-3ABE-B97B-8BED-0EC98B989CA0}"/>
                </a:ext>
              </a:extLst>
            </p:cNvPr>
            <p:cNvSpPr/>
            <p:nvPr/>
          </p:nvSpPr>
          <p:spPr>
            <a:xfrm>
              <a:off x="6685262" y="1500214"/>
              <a:ext cx="289682" cy="354594"/>
            </a:xfrm>
            <a:custGeom>
              <a:avLst/>
              <a:gdLst/>
              <a:ahLst/>
              <a:cxnLst/>
              <a:rect l="l" t="t" r="r" b="b"/>
              <a:pathLst>
                <a:path w="9144" h="11193" extrusionOk="0">
                  <a:moveTo>
                    <a:pt x="7037" y="3310"/>
                  </a:moveTo>
                  <a:lnTo>
                    <a:pt x="7037" y="3322"/>
                  </a:lnTo>
                  <a:lnTo>
                    <a:pt x="7037" y="3691"/>
                  </a:lnTo>
                  <a:lnTo>
                    <a:pt x="6846" y="3691"/>
                  </a:lnTo>
                  <a:cubicBezTo>
                    <a:pt x="6739" y="3691"/>
                    <a:pt x="6656" y="3608"/>
                    <a:pt x="6656" y="3501"/>
                  </a:cubicBezTo>
                  <a:lnTo>
                    <a:pt x="6656" y="3310"/>
                  </a:lnTo>
                  <a:close/>
                  <a:moveTo>
                    <a:pt x="2465" y="3322"/>
                  </a:moveTo>
                  <a:lnTo>
                    <a:pt x="2465" y="3513"/>
                  </a:lnTo>
                  <a:cubicBezTo>
                    <a:pt x="2465" y="3620"/>
                    <a:pt x="2381" y="3703"/>
                    <a:pt x="2274" y="3703"/>
                  </a:cubicBezTo>
                  <a:lnTo>
                    <a:pt x="2096" y="3703"/>
                  </a:lnTo>
                  <a:lnTo>
                    <a:pt x="2096" y="3691"/>
                  </a:lnTo>
                  <a:lnTo>
                    <a:pt x="2096" y="3322"/>
                  </a:lnTo>
                  <a:close/>
                  <a:moveTo>
                    <a:pt x="4596" y="370"/>
                  </a:moveTo>
                  <a:lnTo>
                    <a:pt x="8453" y="2989"/>
                  </a:lnTo>
                  <a:lnTo>
                    <a:pt x="3691" y="2989"/>
                  </a:lnTo>
                  <a:cubicBezTo>
                    <a:pt x="3596" y="2989"/>
                    <a:pt x="3524" y="3072"/>
                    <a:pt x="3524" y="3156"/>
                  </a:cubicBezTo>
                  <a:cubicBezTo>
                    <a:pt x="3524" y="3251"/>
                    <a:pt x="3596" y="3322"/>
                    <a:pt x="3691" y="3322"/>
                  </a:cubicBezTo>
                  <a:lnTo>
                    <a:pt x="6334" y="3322"/>
                  </a:lnTo>
                  <a:lnTo>
                    <a:pt x="6334" y="3513"/>
                  </a:lnTo>
                  <a:cubicBezTo>
                    <a:pt x="6334" y="3799"/>
                    <a:pt x="6572" y="4037"/>
                    <a:pt x="6858" y="4037"/>
                  </a:cubicBezTo>
                  <a:lnTo>
                    <a:pt x="7120" y="4037"/>
                  </a:lnTo>
                  <a:cubicBezTo>
                    <a:pt x="7203" y="4037"/>
                    <a:pt x="7275" y="4061"/>
                    <a:pt x="7334" y="4120"/>
                  </a:cubicBezTo>
                  <a:cubicBezTo>
                    <a:pt x="7394" y="4180"/>
                    <a:pt x="7406" y="4263"/>
                    <a:pt x="7406" y="4334"/>
                  </a:cubicBezTo>
                  <a:cubicBezTo>
                    <a:pt x="7394" y="4465"/>
                    <a:pt x="7263" y="4584"/>
                    <a:pt x="7108" y="4584"/>
                  </a:cubicBezTo>
                  <a:lnTo>
                    <a:pt x="7037" y="4584"/>
                  </a:lnTo>
                  <a:lnTo>
                    <a:pt x="7037" y="4572"/>
                  </a:lnTo>
                  <a:cubicBezTo>
                    <a:pt x="7037" y="4477"/>
                    <a:pt x="6965" y="4406"/>
                    <a:pt x="6870" y="4406"/>
                  </a:cubicBezTo>
                  <a:cubicBezTo>
                    <a:pt x="6787" y="4406"/>
                    <a:pt x="6715" y="4477"/>
                    <a:pt x="6715" y="4572"/>
                  </a:cubicBezTo>
                  <a:cubicBezTo>
                    <a:pt x="6715" y="5692"/>
                    <a:pt x="5846" y="6597"/>
                    <a:pt x="4763" y="6680"/>
                  </a:cubicBezTo>
                  <a:lnTo>
                    <a:pt x="4763" y="6501"/>
                  </a:lnTo>
                  <a:cubicBezTo>
                    <a:pt x="4763" y="6418"/>
                    <a:pt x="4691" y="6347"/>
                    <a:pt x="4596" y="6347"/>
                  </a:cubicBezTo>
                  <a:cubicBezTo>
                    <a:pt x="4512" y="6347"/>
                    <a:pt x="4429" y="6418"/>
                    <a:pt x="4429" y="6501"/>
                  </a:cubicBezTo>
                  <a:lnTo>
                    <a:pt x="4429" y="6680"/>
                  </a:lnTo>
                  <a:cubicBezTo>
                    <a:pt x="3346" y="6597"/>
                    <a:pt x="2488" y="5692"/>
                    <a:pt x="2488" y="4572"/>
                  </a:cubicBezTo>
                  <a:cubicBezTo>
                    <a:pt x="2488" y="4477"/>
                    <a:pt x="2405" y="4406"/>
                    <a:pt x="2322" y="4406"/>
                  </a:cubicBezTo>
                  <a:cubicBezTo>
                    <a:pt x="2226" y="4406"/>
                    <a:pt x="2155" y="4477"/>
                    <a:pt x="2155" y="4572"/>
                  </a:cubicBezTo>
                  <a:lnTo>
                    <a:pt x="2155" y="4584"/>
                  </a:lnTo>
                  <a:lnTo>
                    <a:pt x="2048" y="4584"/>
                  </a:lnTo>
                  <a:cubicBezTo>
                    <a:pt x="1976" y="4584"/>
                    <a:pt x="1905" y="4561"/>
                    <a:pt x="1845" y="4501"/>
                  </a:cubicBezTo>
                  <a:cubicBezTo>
                    <a:pt x="1786" y="4442"/>
                    <a:pt x="1774" y="4358"/>
                    <a:pt x="1774" y="4287"/>
                  </a:cubicBezTo>
                  <a:cubicBezTo>
                    <a:pt x="1786" y="4156"/>
                    <a:pt x="1917" y="4037"/>
                    <a:pt x="2072" y="4037"/>
                  </a:cubicBezTo>
                  <a:lnTo>
                    <a:pt x="2310" y="4037"/>
                  </a:lnTo>
                  <a:cubicBezTo>
                    <a:pt x="2584" y="4037"/>
                    <a:pt x="2822" y="3799"/>
                    <a:pt x="2822" y="3513"/>
                  </a:cubicBezTo>
                  <a:lnTo>
                    <a:pt x="2822" y="3322"/>
                  </a:lnTo>
                  <a:lnTo>
                    <a:pt x="3024" y="3322"/>
                  </a:lnTo>
                  <a:cubicBezTo>
                    <a:pt x="3108" y="3322"/>
                    <a:pt x="3179" y="3251"/>
                    <a:pt x="3179" y="3156"/>
                  </a:cubicBezTo>
                  <a:cubicBezTo>
                    <a:pt x="3179" y="3072"/>
                    <a:pt x="3108" y="2989"/>
                    <a:pt x="3024" y="2989"/>
                  </a:cubicBezTo>
                  <a:lnTo>
                    <a:pt x="738" y="2989"/>
                  </a:lnTo>
                  <a:lnTo>
                    <a:pt x="4596" y="370"/>
                  </a:lnTo>
                  <a:close/>
                  <a:moveTo>
                    <a:pt x="5632" y="6763"/>
                  </a:moveTo>
                  <a:lnTo>
                    <a:pt x="5632" y="7144"/>
                  </a:lnTo>
                  <a:cubicBezTo>
                    <a:pt x="5644" y="7430"/>
                    <a:pt x="5798" y="7668"/>
                    <a:pt x="6060" y="7787"/>
                  </a:cubicBezTo>
                  <a:cubicBezTo>
                    <a:pt x="5977" y="7978"/>
                    <a:pt x="5858" y="8156"/>
                    <a:pt x="5715" y="8311"/>
                  </a:cubicBezTo>
                  <a:cubicBezTo>
                    <a:pt x="5655" y="8371"/>
                    <a:pt x="5655" y="8466"/>
                    <a:pt x="5715" y="8549"/>
                  </a:cubicBezTo>
                  <a:cubicBezTo>
                    <a:pt x="5739" y="8573"/>
                    <a:pt x="5786" y="8585"/>
                    <a:pt x="5834" y="8585"/>
                  </a:cubicBezTo>
                  <a:cubicBezTo>
                    <a:pt x="5882" y="8585"/>
                    <a:pt x="5917" y="8573"/>
                    <a:pt x="5953" y="8549"/>
                  </a:cubicBezTo>
                  <a:cubicBezTo>
                    <a:pt x="6132" y="8347"/>
                    <a:pt x="6275" y="8132"/>
                    <a:pt x="6370" y="7894"/>
                  </a:cubicBezTo>
                  <a:lnTo>
                    <a:pt x="6727" y="7990"/>
                  </a:lnTo>
                  <a:cubicBezTo>
                    <a:pt x="6572" y="8394"/>
                    <a:pt x="6310" y="8763"/>
                    <a:pt x="5953" y="9037"/>
                  </a:cubicBezTo>
                  <a:cubicBezTo>
                    <a:pt x="5548" y="9335"/>
                    <a:pt x="5072" y="9502"/>
                    <a:pt x="4572" y="9502"/>
                  </a:cubicBezTo>
                  <a:cubicBezTo>
                    <a:pt x="4072" y="9502"/>
                    <a:pt x="3596" y="9335"/>
                    <a:pt x="3203" y="9049"/>
                  </a:cubicBezTo>
                  <a:cubicBezTo>
                    <a:pt x="2846" y="8787"/>
                    <a:pt x="2572" y="8406"/>
                    <a:pt x="2405" y="8013"/>
                  </a:cubicBezTo>
                  <a:lnTo>
                    <a:pt x="2762" y="7906"/>
                  </a:lnTo>
                  <a:cubicBezTo>
                    <a:pt x="2905" y="8252"/>
                    <a:pt x="3119" y="8549"/>
                    <a:pt x="3405" y="8752"/>
                  </a:cubicBezTo>
                  <a:cubicBezTo>
                    <a:pt x="3739" y="9002"/>
                    <a:pt x="4131" y="9144"/>
                    <a:pt x="4548" y="9144"/>
                  </a:cubicBezTo>
                  <a:cubicBezTo>
                    <a:pt x="4822" y="9144"/>
                    <a:pt x="5072" y="9085"/>
                    <a:pt x="5322" y="8978"/>
                  </a:cubicBezTo>
                  <a:cubicBezTo>
                    <a:pt x="5417" y="8942"/>
                    <a:pt x="5441" y="8847"/>
                    <a:pt x="5417" y="8752"/>
                  </a:cubicBezTo>
                  <a:cubicBezTo>
                    <a:pt x="5391" y="8690"/>
                    <a:pt x="5332" y="8654"/>
                    <a:pt x="5265" y="8654"/>
                  </a:cubicBezTo>
                  <a:cubicBezTo>
                    <a:pt x="5241" y="8654"/>
                    <a:pt x="5216" y="8659"/>
                    <a:pt x="5191" y="8668"/>
                  </a:cubicBezTo>
                  <a:cubicBezTo>
                    <a:pt x="4989" y="8752"/>
                    <a:pt x="4774" y="8799"/>
                    <a:pt x="4548" y="8799"/>
                  </a:cubicBezTo>
                  <a:cubicBezTo>
                    <a:pt x="3893" y="8799"/>
                    <a:pt x="3322" y="8394"/>
                    <a:pt x="3084" y="7799"/>
                  </a:cubicBezTo>
                  <a:cubicBezTo>
                    <a:pt x="3334" y="7692"/>
                    <a:pt x="3500" y="7442"/>
                    <a:pt x="3500" y="7180"/>
                  </a:cubicBezTo>
                  <a:lnTo>
                    <a:pt x="3500" y="6787"/>
                  </a:lnTo>
                  <a:cubicBezTo>
                    <a:pt x="3774" y="6918"/>
                    <a:pt x="4072" y="7013"/>
                    <a:pt x="4405" y="7025"/>
                  </a:cubicBezTo>
                  <a:lnTo>
                    <a:pt x="4405" y="7573"/>
                  </a:lnTo>
                  <a:cubicBezTo>
                    <a:pt x="4405" y="7668"/>
                    <a:pt x="4477" y="7740"/>
                    <a:pt x="4560" y="7740"/>
                  </a:cubicBezTo>
                  <a:cubicBezTo>
                    <a:pt x="4655" y="7740"/>
                    <a:pt x="4727" y="7668"/>
                    <a:pt x="4727" y="7573"/>
                  </a:cubicBezTo>
                  <a:lnTo>
                    <a:pt x="4727" y="7001"/>
                  </a:lnTo>
                  <a:cubicBezTo>
                    <a:pt x="5060" y="6978"/>
                    <a:pt x="5358" y="6894"/>
                    <a:pt x="5632" y="6763"/>
                  </a:cubicBezTo>
                  <a:close/>
                  <a:moveTo>
                    <a:pt x="4562" y="0"/>
                  </a:moveTo>
                  <a:cubicBezTo>
                    <a:pt x="4530" y="0"/>
                    <a:pt x="4501" y="12"/>
                    <a:pt x="4477" y="36"/>
                  </a:cubicBezTo>
                  <a:lnTo>
                    <a:pt x="83" y="3025"/>
                  </a:lnTo>
                  <a:cubicBezTo>
                    <a:pt x="24" y="3072"/>
                    <a:pt x="0" y="3144"/>
                    <a:pt x="24" y="3203"/>
                  </a:cubicBezTo>
                  <a:cubicBezTo>
                    <a:pt x="60" y="3263"/>
                    <a:pt x="119" y="3322"/>
                    <a:pt x="191" y="3322"/>
                  </a:cubicBezTo>
                  <a:lnTo>
                    <a:pt x="1786" y="3322"/>
                  </a:lnTo>
                  <a:lnTo>
                    <a:pt x="1786" y="3751"/>
                  </a:lnTo>
                  <a:cubicBezTo>
                    <a:pt x="1584" y="3846"/>
                    <a:pt x="1453" y="4025"/>
                    <a:pt x="1441" y="4227"/>
                  </a:cubicBezTo>
                  <a:cubicBezTo>
                    <a:pt x="1429" y="4394"/>
                    <a:pt x="1488" y="4572"/>
                    <a:pt x="1584" y="4692"/>
                  </a:cubicBezTo>
                  <a:cubicBezTo>
                    <a:pt x="1703" y="4811"/>
                    <a:pt x="1869" y="4882"/>
                    <a:pt x="2036" y="4882"/>
                  </a:cubicBezTo>
                  <a:lnTo>
                    <a:pt x="2155" y="4882"/>
                  </a:lnTo>
                  <a:cubicBezTo>
                    <a:pt x="2238" y="5573"/>
                    <a:pt x="2631" y="6180"/>
                    <a:pt x="3179" y="6549"/>
                  </a:cubicBezTo>
                  <a:lnTo>
                    <a:pt x="3179" y="7132"/>
                  </a:lnTo>
                  <a:cubicBezTo>
                    <a:pt x="3179" y="7299"/>
                    <a:pt x="3072" y="7430"/>
                    <a:pt x="2929" y="7478"/>
                  </a:cubicBezTo>
                  <a:lnTo>
                    <a:pt x="1203" y="7978"/>
                  </a:lnTo>
                  <a:cubicBezTo>
                    <a:pt x="607" y="8156"/>
                    <a:pt x="202" y="8704"/>
                    <a:pt x="202" y="9323"/>
                  </a:cubicBezTo>
                  <a:lnTo>
                    <a:pt x="202" y="11026"/>
                  </a:lnTo>
                  <a:cubicBezTo>
                    <a:pt x="202" y="11121"/>
                    <a:pt x="274" y="11192"/>
                    <a:pt x="369" y="11192"/>
                  </a:cubicBezTo>
                  <a:cubicBezTo>
                    <a:pt x="452" y="11192"/>
                    <a:pt x="536" y="11121"/>
                    <a:pt x="536" y="11026"/>
                  </a:cubicBezTo>
                  <a:lnTo>
                    <a:pt x="536" y="9323"/>
                  </a:lnTo>
                  <a:cubicBezTo>
                    <a:pt x="536" y="8847"/>
                    <a:pt x="845" y="8430"/>
                    <a:pt x="1286" y="8287"/>
                  </a:cubicBezTo>
                  <a:lnTo>
                    <a:pt x="2107" y="8049"/>
                  </a:lnTo>
                  <a:cubicBezTo>
                    <a:pt x="2286" y="8549"/>
                    <a:pt x="2596" y="8966"/>
                    <a:pt x="3012" y="9275"/>
                  </a:cubicBezTo>
                  <a:cubicBezTo>
                    <a:pt x="3429" y="9585"/>
                    <a:pt x="3905" y="9752"/>
                    <a:pt x="4417" y="9776"/>
                  </a:cubicBezTo>
                  <a:lnTo>
                    <a:pt x="4417" y="11026"/>
                  </a:lnTo>
                  <a:cubicBezTo>
                    <a:pt x="4417" y="11121"/>
                    <a:pt x="4489" y="11192"/>
                    <a:pt x="4584" y="11192"/>
                  </a:cubicBezTo>
                  <a:cubicBezTo>
                    <a:pt x="4667" y="11192"/>
                    <a:pt x="4739" y="11121"/>
                    <a:pt x="4739" y="11026"/>
                  </a:cubicBezTo>
                  <a:lnTo>
                    <a:pt x="4739" y="9776"/>
                  </a:lnTo>
                  <a:cubicBezTo>
                    <a:pt x="5263" y="9752"/>
                    <a:pt x="5739" y="9573"/>
                    <a:pt x="6156" y="9252"/>
                  </a:cubicBezTo>
                  <a:cubicBezTo>
                    <a:pt x="6560" y="8942"/>
                    <a:pt x="6870" y="8525"/>
                    <a:pt x="7049" y="8049"/>
                  </a:cubicBezTo>
                  <a:lnTo>
                    <a:pt x="7870" y="8287"/>
                  </a:lnTo>
                  <a:cubicBezTo>
                    <a:pt x="8311" y="8418"/>
                    <a:pt x="8632" y="8835"/>
                    <a:pt x="8632" y="9311"/>
                  </a:cubicBezTo>
                  <a:lnTo>
                    <a:pt x="8632" y="11026"/>
                  </a:lnTo>
                  <a:cubicBezTo>
                    <a:pt x="8632" y="11121"/>
                    <a:pt x="8703" y="11192"/>
                    <a:pt x="8787" y="11192"/>
                  </a:cubicBezTo>
                  <a:cubicBezTo>
                    <a:pt x="8882" y="11192"/>
                    <a:pt x="8954" y="11121"/>
                    <a:pt x="8954" y="11026"/>
                  </a:cubicBezTo>
                  <a:lnTo>
                    <a:pt x="8954" y="9311"/>
                  </a:lnTo>
                  <a:cubicBezTo>
                    <a:pt x="8954" y="8704"/>
                    <a:pt x="8537" y="8156"/>
                    <a:pt x="7953" y="7978"/>
                  </a:cubicBezTo>
                  <a:lnTo>
                    <a:pt x="6227" y="7466"/>
                  </a:lnTo>
                  <a:cubicBezTo>
                    <a:pt x="6084" y="7430"/>
                    <a:pt x="5977" y="7275"/>
                    <a:pt x="5977" y="7132"/>
                  </a:cubicBezTo>
                  <a:lnTo>
                    <a:pt x="5977" y="6549"/>
                  </a:lnTo>
                  <a:cubicBezTo>
                    <a:pt x="6525" y="6156"/>
                    <a:pt x="6918" y="5561"/>
                    <a:pt x="7001" y="4882"/>
                  </a:cubicBezTo>
                  <a:lnTo>
                    <a:pt x="7108" y="4882"/>
                  </a:lnTo>
                  <a:cubicBezTo>
                    <a:pt x="7441" y="4882"/>
                    <a:pt x="7703" y="4644"/>
                    <a:pt x="7739" y="4346"/>
                  </a:cubicBezTo>
                  <a:cubicBezTo>
                    <a:pt x="7751" y="4180"/>
                    <a:pt x="7691" y="4001"/>
                    <a:pt x="7584" y="3882"/>
                  </a:cubicBezTo>
                  <a:cubicBezTo>
                    <a:pt x="7525" y="3822"/>
                    <a:pt x="7465" y="3775"/>
                    <a:pt x="7394" y="3739"/>
                  </a:cubicBezTo>
                  <a:lnTo>
                    <a:pt x="7394" y="3299"/>
                  </a:lnTo>
                  <a:lnTo>
                    <a:pt x="8989" y="3299"/>
                  </a:lnTo>
                  <a:cubicBezTo>
                    <a:pt x="9061" y="3299"/>
                    <a:pt x="9120" y="3263"/>
                    <a:pt x="9144" y="3179"/>
                  </a:cubicBezTo>
                  <a:cubicBezTo>
                    <a:pt x="9132" y="3132"/>
                    <a:pt x="9108" y="3048"/>
                    <a:pt x="9049" y="3025"/>
                  </a:cubicBezTo>
                  <a:lnTo>
                    <a:pt x="4655" y="36"/>
                  </a:lnTo>
                  <a:cubicBezTo>
                    <a:pt x="4626" y="12"/>
                    <a:pt x="4593" y="0"/>
                    <a:pt x="45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699" name="Google Shape;11110;p79">
              <a:extLst>
                <a:ext uri="{FF2B5EF4-FFF2-40B4-BE49-F238E27FC236}">
                  <a16:creationId xmlns:a16="http://schemas.microsoft.com/office/drawing/2014/main" id="{C9F4BB0E-F97D-4F7B-B6DC-1B9D73D2C856}"/>
                </a:ext>
              </a:extLst>
            </p:cNvPr>
            <p:cNvSpPr/>
            <p:nvPr/>
          </p:nvSpPr>
          <p:spPr>
            <a:xfrm>
              <a:off x="6792372" y="1655984"/>
              <a:ext cx="76222" cy="38143"/>
            </a:xfrm>
            <a:custGeom>
              <a:avLst/>
              <a:gdLst/>
              <a:ahLst/>
              <a:cxnLst/>
              <a:rect l="l" t="t" r="r" b="b"/>
              <a:pathLst>
                <a:path w="2406" h="1204" extrusionOk="0">
                  <a:moveTo>
                    <a:pt x="989" y="334"/>
                  </a:moveTo>
                  <a:cubicBezTo>
                    <a:pt x="917" y="441"/>
                    <a:pt x="798" y="537"/>
                    <a:pt x="667" y="537"/>
                  </a:cubicBezTo>
                  <a:lnTo>
                    <a:pt x="334" y="537"/>
                  </a:lnTo>
                  <a:cubicBezTo>
                    <a:pt x="393" y="417"/>
                    <a:pt x="512" y="334"/>
                    <a:pt x="667" y="334"/>
                  </a:cubicBezTo>
                  <a:close/>
                  <a:moveTo>
                    <a:pt x="1727" y="334"/>
                  </a:moveTo>
                  <a:cubicBezTo>
                    <a:pt x="1858" y="334"/>
                    <a:pt x="1989" y="417"/>
                    <a:pt x="2048" y="537"/>
                  </a:cubicBezTo>
                  <a:lnTo>
                    <a:pt x="1727" y="537"/>
                  </a:lnTo>
                  <a:cubicBezTo>
                    <a:pt x="1584" y="537"/>
                    <a:pt x="1453" y="453"/>
                    <a:pt x="1393" y="334"/>
                  </a:cubicBezTo>
                  <a:close/>
                  <a:moveTo>
                    <a:pt x="679" y="1"/>
                  </a:moveTo>
                  <a:cubicBezTo>
                    <a:pt x="298" y="1"/>
                    <a:pt x="0" y="310"/>
                    <a:pt x="0" y="679"/>
                  </a:cubicBezTo>
                  <a:lnTo>
                    <a:pt x="0" y="1037"/>
                  </a:lnTo>
                  <a:cubicBezTo>
                    <a:pt x="0" y="1132"/>
                    <a:pt x="72" y="1203"/>
                    <a:pt x="155" y="1203"/>
                  </a:cubicBezTo>
                  <a:cubicBezTo>
                    <a:pt x="250" y="1203"/>
                    <a:pt x="322" y="1132"/>
                    <a:pt x="322" y="1037"/>
                  </a:cubicBezTo>
                  <a:lnTo>
                    <a:pt x="322" y="846"/>
                  </a:lnTo>
                  <a:lnTo>
                    <a:pt x="679" y="846"/>
                  </a:lnTo>
                  <a:cubicBezTo>
                    <a:pt x="893" y="846"/>
                    <a:pt x="1084" y="751"/>
                    <a:pt x="1203" y="608"/>
                  </a:cubicBezTo>
                  <a:cubicBezTo>
                    <a:pt x="1334" y="751"/>
                    <a:pt x="1512" y="846"/>
                    <a:pt x="1727" y="846"/>
                  </a:cubicBezTo>
                  <a:lnTo>
                    <a:pt x="2084" y="846"/>
                  </a:lnTo>
                  <a:lnTo>
                    <a:pt x="2084" y="1037"/>
                  </a:lnTo>
                  <a:cubicBezTo>
                    <a:pt x="2084" y="1132"/>
                    <a:pt x="2155" y="1203"/>
                    <a:pt x="2239" y="1203"/>
                  </a:cubicBezTo>
                  <a:cubicBezTo>
                    <a:pt x="2334" y="1203"/>
                    <a:pt x="2405" y="1132"/>
                    <a:pt x="2405" y="1037"/>
                  </a:cubicBezTo>
                  <a:lnTo>
                    <a:pt x="2405" y="679"/>
                  </a:lnTo>
                  <a:cubicBezTo>
                    <a:pt x="2405" y="310"/>
                    <a:pt x="2096" y="1"/>
                    <a:pt x="1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00" name="Google Shape;11111;p79">
              <a:extLst>
                <a:ext uri="{FF2B5EF4-FFF2-40B4-BE49-F238E27FC236}">
                  <a16:creationId xmlns:a16="http://schemas.microsoft.com/office/drawing/2014/main" id="{7AB9BB0F-370C-EA08-508E-5121BABF5A1F}"/>
                </a:ext>
              </a:extLst>
            </p:cNvPr>
            <p:cNvSpPr/>
            <p:nvPr/>
          </p:nvSpPr>
          <p:spPr>
            <a:xfrm>
              <a:off x="6785593" y="1622815"/>
              <a:ext cx="21891" cy="10581"/>
            </a:xfrm>
            <a:custGeom>
              <a:avLst/>
              <a:gdLst/>
              <a:ahLst/>
              <a:cxnLst/>
              <a:rect l="l" t="t" r="r" b="b"/>
              <a:pathLst>
                <a:path w="691" h="334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67" y="333"/>
                  </a:cubicBezTo>
                  <a:lnTo>
                    <a:pt x="524" y="333"/>
                  </a:lnTo>
                  <a:cubicBezTo>
                    <a:pt x="607" y="333"/>
                    <a:pt x="679" y="250"/>
                    <a:pt x="679" y="167"/>
                  </a:cubicBezTo>
                  <a:cubicBezTo>
                    <a:pt x="691" y="71"/>
                    <a:pt x="607" y="0"/>
                    <a:pt x="52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01" name="Google Shape;11112;p79">
              <a:extLst>
                <a:ext uri="{FF2B5EF4-FFF2-40B4-BE49-F238E27FC236}">
                  <a16:creationId xmlns:a16="http://schemas.microsoft.com/office/drawing/2014/main" id="{9FAF4C2D-1D4E-BB38-E473-7F155111D6FD}"/>
                </a:ext>
              </a:extLst>
            </p:cNvPr>
            <p:cNvSpPr/>
            <p:nvPr/>
          </p:nvSpPr>
          <p:spPr>
            <a:xfrm>
              <a:off x="6852723" y="1622815"/>
              <a:ext cx="21542" cy="10581"/>
            </a:xfrm>
            <a:custGeom>
              <a:avLst/>
              <a:gdLst/>
              <a:ahLst/>
              <a:cxnLst/>
              <a:rect l="l" t="t" r="r" b="b"/>
              <a:pathLst>
                <a:path w="680" h="334" extrusionOk="0">
                  <a:moveTo>
                    <a:pt x="155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50"/>
                    <a:pt x="72" y="333"/>
                    <a:pt x="155" y="333"/>
                  </a:cubicBezTo>
                  <a:lnTo>
                    <a:pt x="512" y="333"/>
                  </a:lnTo>
                  <a:cubicBezTo>
                    <a:pt x="608" y="333"/>
                    <a:pt x="679" y="250"/>
                    <a:pt x="679" y="167"/>
                  </a:cubicBezTo>
                  <a:cubicBezTo>
                    <a:pt x="679" y="71"/>
                    <a:pt x="608" y="0"/>
                    <a:pt x="5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702" name="Google Shape;11113;p79">
            <a:extLst>
              <a:ext uri="{FF2B5EF4-FFF2-40B4-BE49-F238E27FC236}">
                <a16:creationId xmlns:a16="http://schemas.microsoft.com/office/drawing/2014/main" id="{CB859D34-B4B7-88B4-6A7B-A67960147647}"/>
              </a:ext>
            </a:extLst>
          </p:cNvPr>
          <p:cNvGrpSpPr/>
          <p:nvPr/>
        </p:nvGrpSpPr>
        <p:grpSpPr>
          <a:xfrm>
            <a:off x="11636027" y="1828557"/>
            <a:ext cx="644308" cy="710710"/>
            <a:chOff x="6200938" y="1500594"/>
            <a:chExt cx="322154" cy="355355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703" name="Google Shape;11114;p79">
              <a:extLst>
                <a:ext uri="{FF2B5EF4-FFF2-40B4-BE49-F238E27FC236}">
                  <a16:creationId xmlns:a16="http://schemas.microsoft.com/office/drawing/2014/main" id="{216F3F33-2F45-2667-7AE1-5D7BF2F2E50C}"/>
                </a:ext>
              </a:extLst>
            </p:cNvPr>
            <p:cNvSpPr/>
            <p:nvPr/>
          </p:nvSpPr>
          <p:spPr>
            <a:xfrm>
              <a:off x="6325789" y="1605835"/>
              <a:ext cx="10581" cy="16252"/>
            </a:xfrm>
            <a:custGeom>
              <a:avLst/>
              <a:gdLst/>
              <a:ahLst/>
              <a:cxnLst/>
              <a:rect l="l" t="t" r="r" b="b"/>
              <a:pathLst>
                <a:path w="334" h="513" extrusionOk="0">
                  <a:moveTo>
                    <a:pt x="167" y="0"/>
                  </a:moveTo>
                  <a:cubicBezTo>
                    <a:pt x="84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84" y="512"/>
                    <a:pt x="167" y="512"/>
                  </a:cubicBezTo>
                  <a:cubicBezTo>
                    <a:pt x="262" y="512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04" name="Google Shape;11115;p79">
              <a:extLst>
                <a:ext uri="{FF2B5EF4-FFF2-40B4-BE49-F238E27FC236}">
                  <a16:creationId xmlns:a16="http://schemas.microsoft.com/office/drawing/2014/main" id="{9D4B51CC-D6BC-7A66-E9D0-5CF790043458}"/>
                </a:ext>
              </a:extLst>
            </p:cNvPr>
            <p:cNvSpPr/>
            <p:nvPr/>
          </p:nvSpPr>
          <p:spPr>
            <a:xfrm>
              <a:off x="6387280" y="1605835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2" y="512"/>
                    <a:pt x="167" y="512"/>
                  </a:cubicBezTo>
                  <a:cubicBezTo>
                    <a:pt x="250" y="512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0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05" name="Google Shape;11116;p79">
              <a:extLst>
                <a:ext uri="{FF2B5EF4-FFF2-40B4-BE49-F238E27FC236}">
                  <a16:creationId xmlns:a16="http://schemas.microsoft.com/office/drawing/2014/main" id="{1BB18B65-F1CF-E258-2912-ECC1D3E2F4E6}"/>
                </a:ext>
              </a:extLst>
            </p:cNvPr>
            <p:cNvSpPr/>
            <p:nvPr/>
          </p:nvSpPr>
          <p:spPr>
            <a:xfrm>
              <a:off x="6345779" y="1650725"/>
              <a:ext cx="32472" cy="10201"/>
            </a:xfrm>
            <a:custGeom>
              <a:avLst/>
              <a:gdLst/>
              <a:ahLst/>
              <a:cxnLst/>
              <a:rect l="l" t="t" r="r" b="b"/>
              <a:pathLst>
                <a:path w="1025" h="322" extrusionOk="0">
                  <a:moveTo>
                    <a:pt x="167" y="0"/>
                  </a:moveTo>
                  <a:cubicBezTo>
                    <a:pt x="72" y="0"/>
                    <a:pt x="0" y="72"/>
                    <a:pt x="0" y="167"/>
                  </a:cubicBezTo>
                  <a:cubicBezTo>
                    <a:pt x="0" y="250"/>
                    <a:pt x="72" y="322"/>
                    <a:pt x="167" y="322"/>
                  </a:cubicBezTo>
                  <a:lnTo>
                    <a:pt x="858" y="322"/>
                  </a:lnTo>
                  <a:cubicBezTo>
                    <a:pt x="953" y="322"/>
                    <a:pt x="1024" y="250"/>
                    <a:pt x="1024" y="167"/>
                  </a:cubicBezTo>
                  <a:cubicBezTo>
                    <a:pt x="1024" y="72"/>
                    <a:pt x="953" y="0"/>
                    <a:pt x="8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06" name="Google Shape;11117;p79">
              <a:extLst>
                <a:ext uri="{FF2B5EF4-FFF2-40B4-BE49-F238E27FC236}">
                  <a16:creationId xmlns:a16="http://schemas.microsoft.com/office/drawing/2014/main" id="{A31C5760-7CB0-83DA-A085-44516C541DF8}"/>
                </a:ext>
              </a:extLst>
            </p:cNvPr>
            <p:cNvSpPr/>
            <p:nvPr/>
          </p:nvSpPr>
          <p:spPr>
            <a:xfrm>
              <a:off x="6200938" y="1500594"/>
              <a:ext cx="322154" cy="355355"/>
            </a:xfrm>
            <a:custGeom>
              <a:avLst/>
              <a:gdLst/>
              <a:ahLst/>
              <a:cxnLst/>
              <a:rect l="l" t="t" r="r" b="b"/>
              <a:pathLst>
                <a:path w="10169" h="11217" extrusionOk="0">
                  <a:moveTo>
                    <a:pt x="5072" y="322"/>
                  </a:moveTo>
                  <a:cubicBezTo>
                    <a:pt x="5251" y="322"/>
                    <a:pt x="5442" y="334"/>
                    <a:pt x="5608" y="381"/>
                  </a:cubicBezTo>
                  <a:lnTo>
                    <a:pt x="5608" y="1727"/>
                  </a:lnTo>
                  <a:cubicBezTo>
                    <a:pt x="5608" y="1822"/>
                    <a:pt x="5680" y="1893"/>
                    <a:pt x="5775" y="1893"/>
                  </a:cubicBezTo>
                  <a:cubicBezTo>
                    <a:pt x="5858" y="1893"/>
                    <a:pt x="5942" y="1822"/>
                    <a:pt x="5942" y="1727"/>
                  </a:cubicBezTo>
                  <a:lnTo>
                    <a:pt x="5942" y="465"/>
                  </a:lnTo>
                  <a:cubicBezTo>
                    <a:pt x="6835" y="798"/>
                    <a:pt x="7466" y="1632"/>
                    <a:pt x="7525" y="2608"/>
                  </a:cubicBezTo>
                  <a:lnTo>
                    <a:pt x="5942" y="2608"/>
                  </a:lnTo>
                  <a:lnTo>
                    <a:pt x="5942" y="2417"/>
                  </a:lnTo>
                  <a:cubicBezTo>
                    <a:pt x="5942" y="2322"/>
                    <a:pt x="5858" y="2251"/>
                    <a:pt x="5775" y="2251"/>
                  </a:cubicBezTo>
                  <a:cubicBezTo>
                    <a:pt x="5680" y="2251"/>
                    <a:pt x="5608" y="2322"/>
                    <a:pt x="5608" y="2417"/>
                  </a:cubicBezTo>
                  <a:lnTo>
                    <a:pt x="5608" y="2608"/>
                  </a:lnTo>
                  <a:lnTo>
                    <a:pt x="4537" y="2608"/>
                  </a:lnTo>
                  <a:lnTo>
                    <a:pt x="4537" y="381"/>
                  </a:lnTo>
                  <a:cubicBezTo>
                    <a:pt x="4715" y="334"/>
                    <a:pt x="4894" y="322"/>
                    <a:pt x="5072" y="322"/>
                  </a:cubicBezTo>
                  <a:close/>
                  <a:moveTo>
                    <a:pt x="4215" y="477"/>
                  </a:moveTo>
                  <a:lnTo>
                    <a:pt x="4215" y="2620"/>
                  </a:lnTo>
                  <a:lnTo>
                    <a:pt x="2620" y="2620"/>
                  </a:lnTo>
                  <a:cubicBezTo>
                    <a:pt x="2679" y="1643"/>
                    <a:pt x="3322" y="810"/>
                    <a:pt x="4215" y="477"/>
                  </a:cubicBezTo>
                  <a:close/>
                  <a:moveTo>
                    <a:pt x="7204" y="2941"/>
                  </a:moveTo>
                  <a:lnTo>
                    <a:pt x="7204" y="4013"/>
                  </a:lnTo>
                  <a:cubicBezTo>
                    <a:pt x="7204" y="4072"/>
                    <a:pt x="7204" y="4132"/>
                    <a:pt x="7192" y="4203"/>
                  </a:cubicBezTo>
                  <a:lnTo>
                    <a:pt x="2965" y="4203"/>
                  </a:lnTo>
                  <a:cubicBezTo>
                    <a:pt x="2965" y="4144"/>
                    <a:pt x="2953" y="4084"/>
                    <a:pt x="2953" y="4013"/>
                  </a:cubicBezTo>
                  <a:lnTo>
                    <a:pt x="2953" y="3656"/>
                  </a:lnTo>
                  <a:cubicBezTo>
                    <a:pt x="2953" y="3560"/>
                    <a:pt x="2870" y="3489"/>
                    <a:pt x="2786" y="3489"/>
                  </a:cubicBezTo>
                  <a:cubicBezTo>
                    <a:pt x="2691" y="3489"/>
                    <a:pt x="2620" y="3560"/>
                    <a:pt x="2620" y="3656"/>
                  </a:cubicBezTo>
                  <a:lnTo>
                    <a:pt x="2620" y="4013"/>
                  </a:lnTo>
                  <a:lnTo>
                    <a:pt x="2620" y="4203"/>
                  </a:lnTo>
                  <a:lnTo>
                    <a:pt x="2441" y="4203"/>
                  </a:lnTo>
                  <a:cubicBezTo>
                    <a:pt x="2334" y="4203"/>
                    <a:pt x="2251" y="4108"/>
                    <a:pt x="2251" y="4013"/>
                  </a:cubicBezTo>
                  <a:lnTo>
                    <a:pt x="2251" y="3132"/>
                  </a:lnTo>
                  <a:cubicBezTo>
                    <a:pt x="2251" y="3025"/>
                    <a:pt x="2334" y="2941"/>
                    <a:pt x="2441" y="2941"/>
                  </a:cubicBezTo>
                  <a:lnTo>
                    <a:pt x="2632" y="2941"/>
                  </a:lnTo>
                  <a:lnTo>
                    <a:pt x="2632" y="2953"/>
                  </a:lnTo>
                  <a:cubicBezTo>
                    <a:pt x="2632" y="3036"/>
                    <a:pt x="2715" y="3120"/>
                    <a:pt x="2798" y="3120"/>
                  </a:cubicBezTo>
                  <a:cubicBezTo>
                    <a:pt x="2882" y="3120"/>
                    <a:pt x="2965" y="3036"/>
                    <a:pt x="2965" y="2953"/>
                  </a:cubicBezTo>
                  <a:lnTo>
                    <a:pt x="2965" y="2941"/>
                  </a:lnTo>
                  <a:close/>
                  <a:moveTo>
                    <a:pt x="7692" y="2953"/>
                  </a:moveTo>
                  <a:cubicBezTo>
                    <a:pt x="7811" y="2953"/>
                    <a:pt x="7894" y="3036"/>
                    <a:pt x="7894" y="3144"/>
                  </a:cubicBezTo>
                  <a:lnTo>
                    <a:pt x="7894" y="4025"/>
                  </a:lnTo>
                  <a:cubicBezTo>
                    <a:pt x="7894" y="4120"/>
                    <a:pt x="7799" y="4215"/>
                    <a:pt x="7692" y="4215"/>
                  </a:cubicBezTo>
                  <a:lnTo>
                    <a:pt x="7501" y="4215"/>
                  </a:lnTo>
                  <a:lnTo>
                    <a:pt x="7501" y="4025"/>
                  </a:lnTo>
                  <a:lnTo>
                    <a:pt x="7501" y="2953"/>
                  </a:lnTo>
                  <a:close/>
                  <a:moveTo>
                    <a:pt x="7513" y="4513"/>
                  </a:moveTo>
                  <a:lnTo>
                    <a:pt x="7418" y="5096"/>
                  </a:lnTo>
                  <a:cubicBezTo>
                    <a:pt x="7394" y="5180"/>
                    <a:pt x="7323" y="5239"/>
                    <a:pt x="7239" y="5239"/>
                  </a:cubicBezTo>
                  <a:lnTo>
                    <a:pt x="7192" y="5239"/>
                  </a:lnTo>
                  <a:cubicBezTo>
                    <a:pt x="7323" y="5025"/>
                    <a:pt x="7418" y="4763"/>
                    <a:pt x="7478" y="4513"/>
                  </a:cubicBezTo>
                  <a:close/>
                  <a:moveTo>
                    <a:pt x="3691" y="4525"/>
                  </a:moveTo>
                  <a:lnTo>
                    <a:pt x="3822" y="5263"/>
                  </a:lnTo>
                  <a:lnTo>
                    <a:pt x="3346" y="5263"/>
                  </a:lnTo>
                  <a:cubicBezTo>
                    <a:pt x="3203" y="5037"/>
                    <a:pt x="3084" y="4799"/>
                    <a:pt x="3013" y="4525"/>
                  </a:cubicBezTo>
                  <a:close/>
                  <a:moveTo>
                    <a:pt x="6108" y="4525"/>
                  </a:moveTo>
                  <a:lnTo>
                    <a:pt x="5965" y="5263"/>
                  </a:lnTo>
                  <a:lnTo>
                    <a:pt x="4168" y="5263"/>
                  </a:lnTo>
                  <a:lnTo>
                    <a:pt x="4037" y="4525"/>
                  </a:lnTo>
                  <a:close/>
                  <a:moveTo>
                    <a:pt x="7144" y="4525"/>
                  </a:moveTo>
                  <a:cubicBezTo>
                    <a:pt x="7073" y="4787"/>
                    <a:pt x="6966" y="5025"/>
                    <a:pt x="6823" y="5227"/>
                  </a:cubicBezTo>
                  <a:cubicBezTo>
                    <a:pt x="6823" y="5239"/>
                    <a:pt x="6799" y="5239"/>
                    <a:pt x="6799" y="5263"/>
                  </a:cubicBezTo>
                  <a:lnTo>
                    <a:pt x="6323" y="5263"/>
                  </a:lnTo>
                  <a:lnTo>
                    <a:pt x="6465" y="4525"/>
                  </a:lnTo>
                  <a:close/>
                  <a:moveTo>
                    <a:pt x="2691" y="4549"/>
                  </a:moveTo>
                  <a:cubicBezTo>
                    <a:pt x="2751" y="4799"/>
                    <a:pt x="2846" y="5049"/>
                    <a:pt x="2977" y="5275"/>
                  </a:cubicBezTo>
                  <a:lnTo>
                    <a:pt x="2917" y="5275"/>
                  </a:lnTo>
                  <a:lnTo>
                    <a:pt x="2917" y="5263"/>
                  </a:lnTo>
                  <a:cubicBezTo>
                    <a:pt x="2834" y="5263"/>
                    <a:pt x="2751" y="5203"/>
                    <a:pt x="2739" y="5108"/>
                  </a:cubicBezTo>
                  <a:lnTo>
                    <a:pt x="2655" y="4549"/>
                  </a:lnTo>
                  <a:close/>
                  <a:moveTo>
                    <a:pt x="3906" y="5584"/>
                  </a:moveTo>
                  <a:lnTo>
                    <a:pt x="3941" y="5811"/>
                  </a:lnTo>
                  <a:cubicBezTo>
                    <a:pt x="3846" y="5751"/>
                    <a:pt x="3739" y="5680"/>
                    <a:pt x="3644" y="5584"/>
                  </a:cubicBezTo>
                  <a:close/>
                  <a:moveTo>
                    <a:pt x="6501" y="5584"/>
                  </a:moveTo>
                  <a:cubicBezTo>
                    <a:pt x="6418" y="5680"/>
                    <a:pt x="6311" y="5739"/>
                    <a:pt x="6204" y="5811"/>
                  </a:cubicBezTo>
                  <a:lnTo>
                    <a:pt x="6251" y="5584"/>
                  </a:lnTo>
                  <a:close/>
                  <a:moveTo>
                    <a:pt x="5906" y="5584"/>
                  </a:moveTo>
                  <a:lnTo>
                    <a:pt x="5870" y="5834"/>
                  </a:lnTo>
                  <a:cubicBezTo>
                    <a:pt x="5834" y="6013"/>
                    <a:pt x="5692" y="6132"/>
                    <a:pt x="5513" y="6132"/>
                  </a:cubicBezTo>
                  <a:lnTo>
                    <a:pt x="4632" y="6132"/>
                  </a:lnTo>
                  <a:cubicBezTo>
                    <a:pt x="4453" y="6132"/>
                    <a:pt x="4299" y="6013"/>
                    <a:pt x="4275" y="5834"/>
                  </a:cubicBezTo>
                  <a:lnTo>
                    <a:pt x="4227" y="5584"/>
                  </a:lnTo>
                  <a:close/>
                  <a:moveTo>
                    <a:pt x="6132" y="6204"/>
                  </a:moveTo>
                  <a:lnTo>
                    <a:pt x="6132" y="6775"/>
                  </a:lnTo>
                  <a:cubicBezTo>
                    <a:pt x="6132" y="7073"/>
                    <a:pt x="6346" y="7358"/>
                    <a:pt x="6620" y="7442"/>
                  </a:cubicBezTo>
                  <a:lnTo>
                    <a:pt x="6704" y="7466"/>
                  </a:lnTo>
                  <a:cubicBezTo>
                    <a:pt x="6406" y="7859"/>
                    <a:pt x="5870" y="8442"/>
                    <a:pt x="5072" y="8751"/>
                  </a:cubicBezTo>
                  <a:cubicBezTo>
                    <a:pt x="4287" y="8442"/>
                    <a:pt x="3751" y="7859"/>
                    <a:pt x="3441" y="7466"/>
                  </a:cubicBezTo>
                  <a:lnTo>
                    <a:pt x="3513" y="7442"/>
                  </a:lnTo>
                  <a:cubicBezTo>
                    <a:pt x="3810" y="7358"/>
                    <a:pt x="4001" y="7085"/>
                    <a:pt x="4001" y="6775"/>
                  </a:cubicBezTo>
                  <a:lnTo>
                    <a:pt x="4001" y="6204"/>
                  </a:lnTo>
                  <a:cubicBezTo>
                    <a:pt x="4049" y="6239"/>
                    <a:pt x="4108" y="6251"/>
                    <a:pt x="4168" y="6287"/>
                  </a:cubicBezTo>
                  <a:lnTo>
                    <a:pt x="4179" y="6287"/>
                  </a:lnTo>
                  <a:cubicBezTo>
                    <a:pt x="4299" y="6382"/>
                    <a:pt x="4465" y="6454"/>
                    <a:pt x="4632" y="6454"/>
                  </a:cubicBezTo>
                  <a:lnTo>
                    <a:pt x="5513" y="6454"/>
                  </a:lnTo>
                  <a:cubicBezTo>
                    <a:pt x="5668" y="6454"/>
                    <a:pt x="5834" y="6394"/>
                    <a:pt x="5954" y="6287"/>
                  </a:cubicBezTo>
                  <a:cubicBezTo>
                    <a:pt x="6013" y="6251"/>
                    <a:pt x="6073" y="6239"/>
                    <a:pt x="6132" y="6204"/>
                  </a:cubicBezTo>
                  <a:close/>
                  <a:moveTo>
                    <a:pt x="8942" y="6632"/>
                  </a:moveTo>
                  <a:cubicBezTo>
                    <a:pt x="9442" y="6632"/>
                    <a:pt x="9835" y="7025"/>
                    <a:pt x="9835" y="7525"/>
                  </a:cubicBezTo>
                  <a:lnTo>
                    <a:pt x="9835" y="8751"/>
                  </a:lnTo>
                  <a:lnTo>
                    <a:pt x="9823" y="8751"/>
                  </a:lnTo>
                  <a:cubicBezTo>
                    <a:pt x="9823" y="9049"/>
                    <a:pt x="9585" y="9287"/>
                    <a:pt x="9287" y="9287"/>
                  </a:cubicBezTo>
                  <a:lnTo>
                    <a:pt x="8049" y="9287"/>
                  </a:lnTo>
                  <a:lnTo>
                    <a:pt x="8049" y="7061"/>
                  </a:lnTo>
                  <a:cubicBezTo>
                    <a:pt x="8109" y="7025"/>
                    <a:pt x="8168" y="7001"/>
                    <a:pt x="8216" y="6954"/>
                  </a:cubicBezTo>
                  <a:lnTo>
                    <a:pt x="8454" y="6775"/>
                  </a:lnTo>
                  <a:cubicBezTo>
                    <a:pt x="8573" y="6692"/>
                    <a:pt x="8716" y="6632"/>
                    <a:pt x="8882" y="6632"/>
                  </a:cubicBezTo>
                  <a:close/>
                  <a:moveTo>
                    <a:pt x="5072" y="0"/>
                  </a:moveTo>
                  <a:cubicBezTo>
                    <a:pt x="3572" y="0"/>
                    <a:pt x="2358" y="1179"/>
                    <a:pt x="2274" y="2667"/>
                  </a:cubicBezTo>
                  <a:cubicBezTo>
                    <a:pt x="2072" y="2739"/>
                    <a:pt x="1917" y="2929"/>
                    <a:pt x="1917" y="3156"/>
                  </a:cubicBezTo>
                  <a:lnTo>
                    <a:pt x="1917" y="4037"/>
                  </a:lnTo>
                  <a:cubicBezTo>
                    <a:pt x="1917" y="4275"/>
                    <a:pt x="2084" y="4465"/>
                    <a:pt x="2298" y="4525"/>
                  </a:cubicBezTo>
                  <a:lnTo>
                    <a:pt x="2394" y="5168"/>
                  </a:lnTo>
                  <a:cubicBezTo>
                    <a:pt x="2441" y="5418"/>
                    <a:pt x="2655" y="5596"/>
                    <a:pt x="2906" y="5596"/>
                  </a:cubicBezTo>
                  <a:lnTo>
                    <a:pt x="3191" y="5596"/>
                  </a:lnTo>
                  <a:cubicBezTo>
                    <a:pt x="3334" y="5763"/>
                    <a:pt x="3489" y="5906"/>
                    <a:pt x="3679" y="6049"/>
                  </a:cubicBezTo>
                  <a:lnTo>
                    <a:pt x="3679" y="6799"/>
                  </a:lnTo>
                  <a:cubicBezTo>
                    <a:pt x="3679" y="6966"/>
                    <a:pt x="3572" y="7097"/>
                    <a:pt x="3429" y="7144"/>
                  </a:cubicBezTo>
                  <a:lnTo>
                    <a:pt x="3263" y="7192"/>
                  </a:lnTo>
                  <a:cubicBezTo>
                    <a:pt x="3203" y="7097"/>
                    <a:pt x="3167" y="7049"/>
                    <a:pt x="3167" y="7025"/>
                  </a:cubicBezTo>
                  <a:cubicBezTo>
                    <a:pt x="3108" y="6906"/>
                    <a:pt x="2989" y="6846"/>
                    <a:pt x="2870" y="6846"/>
                  </a:cubicBezTo>
                  <a:lnTo>
                    <a:pt x="2572" y="6846"/>
                  </a:lnTo>
                  <a:cubicBezTo>
                    <a:pt x="2429" y="6846"/>
                    <a:pt x="2263" y="6799"/>
                    <a:pt x="2144" y="6704"/>
                  </a:cubicBezTo>
                  <a:lnTo>
                    <a:pt x="1905" y="6525"/>
                  </a:lnTo>
                  <a:cubicBezTo>
                    <a:pt x="1727" y="6394"/>
                    <a:pt x="1501" y="6311"/>
                    <a:pt x="1286" y="6311"/>
                  </a:cubicBezTo>
                  <a:lnTo>
                    <a:pt x="1227" y="6311"/>
                  </a:lnTo>
                  <a:cubicBezTo>
                    <a:pt x="548" y="6311"/>
                    <a:pt x="0" y="6870"/>
                    <a:pt x="0" y="7537"/>
                  </a:cubicBezTo>
                  <a:lnTo>
                    <a:pt x="0" y="8775"/>
                  </a:lnTo>
                  <a:cubicBezTo>
                    <a:pt x="0" y="9192"/>
                    <a:pt x="298" y="9549"/>
                    <a:pt x="703" y="9621"/>
                  </a:cubicBezTo>
                  <a:lnTo>
                    <a:pt x="703" y="11049"/>
                  </a:lnTo>
                  <a:cubicBezTo>
                    <a:pt x="703" y="11133"/>
                    <a:pt x="774" y="11216"/>
                    <a:pt x="870" y="11216"/>
                  </a:cubicBezTo>
                  <a:cubicBezTo>
                    <a:pt x="953" y="11216"/>
                    <a:pt x="1024" y="11133"/>
                    <a:pt x="1024" y="11049"/>
                  </a:cubicBezTo>
                  <a:lnTo>
                    <a:pt x="1024" y="9633"/>
                  </a:lnTo>
                  <a:lnTo>
                    <a:pt x="2096" y="9633"/>
                  </a:lnTo>
                  <a:lnTo>
                    <a:pt x="2096" y="11049"/>
                  </a:lnTo>
                  <a:cubicBezTo>
                    <a:pt x="2096" y="11133"/>
                    <a:pt x="2179" y="11216"/>
                    <a:pt x="2263" y="11216"/>
                  </a:cubicBezTo>
                  <a:cubicBezTo>
                    <a:pt x="2358" y="11216"/>
                    <a:pt x="2429" y="11133"/>
                    <a:pt x="2429" y="11049"/>
                  </a:cubicBezTo>
                  <a:lnTo>
                    <a:pt x="2429" y="9109"/>
                  </a:lnTo>
                  <a:cubicBezTo>
                    <a:pt x="2429" y="9025"/>
                    <a:pt x="2358" y="8954"/>
                    <a:pt x="2263" y="8954"/>
                  </a:cubicBezTo>
                  <a:cubicBezTo>
                    <a:pt x="2179" y="8954"/>
                    <a:pt x="2096" y="9025"/>
                    <a:pt x="2096" y="9109"/>
                  </a:cubicBezTo>
                  <a:lnTo>
                    <a:pt x="2096" y="9311"/>
                  </a:lnTo>
                  <a:lnTo>
                    <a:pt x="870" y="9311"/>
                  </a:lnTo>
                  <a:cubicBezTo>
                    <a:pt x="572" y="9311"/>
                    <a:pt x="334" y="9073"/>
                    <a:pt x="334" y="8775"/>
                  </a:cubicBezTo>
                  <a:lnTo>
                    <a:pt x="334" y="7537"/>
                  </a:lnTo>
                  <a:cubicBezTo>
                    <a:pt x="334" y="7049"/>
                    <a:pt x="727" y="6644"/>
                    <a:pt x="1227" y="6644"/>
                  </a:cubicBezTo>
                  <a:lnTo>
                    <a:pt x="1286" y="6644"/>
                  </a:lnTo>
                  <a:cubicBezTo>
                    <a:pt x="1429" y="6644"/>
                    <a:pt x="1596" y="6692"/>
                    <a:pt x="1715" y="6787"/>
                  </a:cubicBezTo>
                  <a:lnTo>
                    <a:pt x="1953" y="6966"/>
                  </a:lnTo>
                  <a:cubicBezTo>
                    <a:pt x="2013" y="7013"/>
                    <a:pt x="2060" y="7049"/>
                    <a:pt x="2120" y="7073"/>
                  </a:cubicBezTo>
                  <a:lnTo>
                    <a:pt x="2120" y="8418"/>
                  </a:lnTo>
                  <a:cubicBezTo>
                    <a:pt x="2120" y="8501"/>
                    <a:pt x="2191" y="8573"/>
                    <a:pt x="2274" y="8573"/>
                  </a:cubicBezTo>
                  <a:cubicBezTo>
                    <a:pt x="2370" y="8573"/>
                    <a:pt x="2441" y="8501"/>
                    <a:pt x="2441" y="8418"/>
                  </a:cubicBezTo>
                  <a:lnTo>
                    <a:pt x="2441" y="7168"/>
                  </a:lnTo>
                  <a:cubicBezTo>
                    <a:pt x="2489" y="7168"/>
                    <a:pt x="2536" y="7180"/>
                    <a:pt x="2572" y="7180"/>
                  </a:cubicBezTo>
                  <a:lnTo>
                    <a:pt x="2894" y="7180"/>
                  </a:lnTo>
                  <a:cubicBezTo>
                    <a:pt x="2917" y="7239"/>
                    <a:pt x="3608" y="8549"/>
                    <a:pt x="5037" y="9097"/>
                  </a:cubicBezTo>
                  <a:cubicBezTo>
                    <a:pt x="5055" y="9103"/>
                    <a:pt x="5072" y="9106"/>
                    <a:pt x="5092" y="9106"/>
                  </a:cubicBezTo>
                  <a:cubicBezTo>
                    <a:pt x="5111" y="9106"/>
                    <a:pt x="5132" y="9103"/>
                    <a:pt x="5156" y="9097"/>
                  </a:cubicBezTo>
                  <a:cubicBezTo>
                    <a:pt x="6596" y="8561"/>
                    <a:pt x="7275" y="7239"/>
                    <a:pt x="7299" y="7180"/>
                  </a:cubicBezTo>
                  <a:lnTo>
                    <a:pt x="7608" y="7180"/>
                  </a:lnTo>
                  <a:cubicBezTo>
                    <a:pt x="7656" y="7180"/>
                    <a:pt x="7692" y="7180"/>
                    <a:pt x="7739" y="7168"/>
                  </a:cubicBezTo>
                  <a:lnTo>
                    <a:pt x="7739" y="11049"/>
                  </a:lnTo>
                  <a:cubicBezTo>
                    <a:pt x="7739" y="11133"/>
                    <a:pt x="7811" y="11216"/>
                    <a:pt x="7906" y="11216"/>
                  </a:cubicBezTo>
                  <a:cubicBezTo>
                    <a:pt x="7989" y="11216"/>
                    <a:pt x="8073" y="11133"/>
                    <a:pt x="8073" y="11049"/>
                  </a:cubicBezTo>
                  <a:lnTo>
                    <a:pt x="8073" y="9633"/>
                  </a:lnTo>
                  <a:lnTo>
                    <a:pt x="9144" y="9633"/>
                  </a:lnTo>
                  <a:lnTo>
                    <a:pt x="9144" y="11049"/>
                  </a:lnTo>
                  <a:cubicBezTo>
                    <a:pt x="9144" y="11133"/>
                    <a:pt x="9216" y="11216"/>
                    <a:pt x="9299" y="11216"/>
                  </a:cubicBezTo>
                  <a:cubicBezTo>
                    <a:pt x="9394" y="11216"/>
                    <a:pt x="9466" y="11133"/>
                    <a:pt x="9466" y="11049"/>
                  </a:cubicBezTo>
                  <a:lnTo>
                    <a:pt x="9466" y="9621"/>
                  </a:lnTo>
                  <a:cubicBezTo>
                    <a:pt x="9871" y="9549"/>
                    <a:pt x="10168" y="9192"/>
                    <a:pt x="10168" y="8775"/>
                  </a:cubicBezTo>
                  <a:lnTo>
                    <a:pt x="10168" y="7537"/>
                  </a:lnTo>
                  <a:cubicBezTo>
                    <a:pt x="10156" y="6846"/>
                    <a:pt x="9621" y="6311"/>
                    <a:pt x="8930" y="6311"/>
                  </a:cubicBezTo>
                  <a:lnTo>
                    <a:pt x="8871" y="6311"/>
                  </a:lnTo>
                  <a:cubicBezTo>
                    <a:pt x="8644" y="6311"/>
                    <a:pt x="8418" y="6394"/>
                    <a:pt x="8240" y="6525"/>
                  </a:cubicBezTo>
                  <a:lnTo>
                    <a:pt x="8013" y="6704"/>
                  </a:lnTo>
                  <a:cubicBezTo>
                    <a:pt x="7894" y="6787"/>
                    <a:pt x="7739" y="6846"/>
                    <a:pt x="7573" y="6846"/>
                  </a:cubicBezTo>
                  <a:lnTo>
                    <a:pt x="7275" y="6846"/>
                  </a:lnTo>
                  <a:cubicBezTo>
                    <a:pt x="7144" y="6846"/>
                    <a:pt x="7037" y="6930"/>
                    <a:pt x="6977" y="7025"/>
                  </a:cubicBezTo>
                  <a:cubicBezTo>
                    <a:pt x="6977" y="7049"/>
                    <a:pt x="6954" y="7097"/>
                    <a:pt x="6894" y="7192"/>
                  </a:cubicBezTo>
                  <a:lnTo>
                    <a:pt x="6727" y="7144"/>
                  </a:lnTo>
                  <a:cubicBezTo>
                    <a:pt x="6585" y="7097"/>
                    <a:pt x="6477" y="6954"/>
                    <a:pt x="6477" y="6799"/>
                  </a:cubicBezTo>
                  <a:lnTo>
                    <a:pt x="6477" y="6049"/>
                  </a:lnTo>
                  <a:cubicBezTo>
                    <a:pt x="6656" y="5930"/>
                    <a:pt x="6823" y="5775"/>
                    <a:pt x="6966" y="5596"/>
                  </a:cubicBezTo>
                  <a:lnTo>
                    <a:pt x="7251" y="5596"/>
                  </a:lnTo>
                  <a:cubicBezTo>
                    <a:pt x="7501" y="5596"/>
                    <a:pt x="7716" y="5418"/>
                    <a:pt x="7751" y="5168"/>
                  </a:cubicBezTo>
                  <a:lnTo>
                    <a:pt x="7859" y="4525"/>
                  </a:lnTo>
                  <a:cubicBezTo>
                    <a:pt x="8073" y="4465"/>
                    <a:pt x="8228" y="4263"/>
                    <a:pt x="8228" y="4037"/>
                  </a:cubicBezTo>
                  <a:lnTo>
                    <a:pt x="8228" y="3156"/>
                  </a:lnTo>
                  <a:cubicBezTo>
                    <a:pt x="8228" y="2929"/>
                    <a:pt x="8085" y="2739"/>
                    <a:pt x="7870" y="2667"/>
                  </a:cubicBezTo>
                  <a:cubicBezTo>
                    <a:pt x="7799" y="1191"/>
                    <a:pt x="6585" y="0"/>
                    <a:pt x="5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07" name="Google Shape;11118;p79">
              <a:extLst>
                <a:ext uri="{FF2B5EF4-FFF2-40B4-BE49-F238E27FC236}">
                  <a16:creationId xmlns:a16="http://schemas.microsoft.com/office/drawing/2014/main" id="{9C166149-9713-0168-27F8-A5A9CE7B1E21}"/>
                </a:ext>
              </a:extLst>
            </p:cNvPr>
            <p:cNvSpPr/>
            <p:nvPr/>
          </p:nvSpPr>
          <p:spPr>
            <a:xfrm>
              <a:off x="6312199" y="1800445"/>
              <a:ext cx="99253" cy="54743"/>
            </a:xfrm>
            <a:custGeom>
              <a:avLst/>
              <a:gdLst/>
              <a:ahLst/>
              <a:cxnLst/>
              <a:rect l="l" t="t" r="r" b="b"/>
              <a:pathLst>
                <a:path w="3133" h="1728" extrusionOk="0">
                  <a:moveTo>
                    <a:pt x="1560" y="1"/>
                  </a:moveTo>
                  <a:cubicBezTo>
                    <a:pt x="703" y="1"/>
                    <a:pt x="1" y="703"/>
                    <a:pt x="1" y="1572"/>
                  </a:cubicBezTo>
                  <a:cubicBezTo>
                    <a:pt x="1" y="1656"/>
                    <a:pt x="72" y="1727"/>
                    <a:pt x="167" y="1727"/>
                  </a:cubicBezTo>
                  <a:cubicBezTo>
                    <a:pt x="251" y="1727"/>
                    <a:pt x="334" y="1656"/>
                    <a:pt x="334" y="1572"/>
                  </a:cubicBezTo>
                  <a:cubicBezTo>
                    <a:pt x="334" y="882"/>
                    <a:pt x="882" y="334"/>
                    <a:pt x="1560" y="334"/>
                  </a:cubicBezTo>
                  <a:cubicBezTo>
                    <a:pt x="2251" y="334"/>
                    <a:pt x="2799" y="882"/>
                    <a:pt x="2799" y="1572"/>
                  </a:cubicBezTo>
                  <a:cubicBezTo>
                    <a:pt x="2799" y="1656"/>
                    <a:pt x="2870" y="1727"/>
                    <a:pt x="2965" y="1727"/>
                  </a:cubicBezTo>
                  <a:cubicBezTo>
                    <a:pt x="3049" y="1727"/>
                    <a:pt x="3120" y="1656"/>
                    <a:pt x="3120" y="1572"/>
                  </a:cubicBezTo>
                  <a:cubicBezTo>
                    <a:pt x="3132" y="703"/>
                    <a:pt x="2430" y="1"/>
                    <a:pt x="1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708" name="Google Shape;11119;p79">
            <a:extLst>
              <a:ext uri="{FF2B5EF4-FFF2-40B4-BE49-F238E27FC236}">
                <a16:creationId xmlns:a16="http://schemas.microsoft.com/office/drawing/2014/main" id="{6B44B60A-BAD1-6EAC-F7AB-51130A61C5AF}"/>
              </a:ext>
            </a:extLst>
          </p:cNvPr>
          <p:cNvGrpSpPr/>
          <p:nvPr/>
        </p:nvGrpSpPr>
        <p:grpSpPr>
          <a:xfrm>
            <a:off x="9813414" y="1827796"/>
            <a:ext cx="664710" cy="709948"/>
            <a:chOff x="5289631" y="1500214"/>
            <a:chExt cx="332355" cy="354974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709" name="Google Shape;11120;p79">
              <a:extLst>
                <a:ext uri="{FF2B5EF4-FFF2-40B4-BE49-F238E27FC236}">
                  <a16:creationId xmlns:a16="http://schemas.microsoft.com/office/drawing/2014/main" id="{B2DA6CDA-1DF6-8337-D7A4-94A5954217C9}"/>
                </a:ext>
              </a:extLst>
            </p:cNvPr>
            <p:cNvSpPr/>
            <p:nvPr/>
          </p:nvSpPr>
          <p:spPr>
            <a:xfrm>
              <a:off x="5432603" y="1667040"/>
              <a:ext cx="45651" cy="16157"/>
            </a:xfrm>
            <a:custGeom>
              <a:avLst/>
              <a:gdLst/>
              <a:ahLst/>
              <a:cxnLst/>
              <a:rect l="l" t="t" r="r" b="b"/>
              <a:pathLst>
                <a:path w="1441" h="510" extrusionOk="0">
                  <a:moveTo>
                    <a:pt x="183" y="0"/>
                  </a:moveTo>
                  <a:cubicBezTo>
                    <a:pt x="140" y="0"/>
                    <a:pt x="96" y="15"/>
                    <a:pt x="60" y="45"/>
                  </a:cubicBezTo>
                  <a:cubicBezTo>
                    <a:pt x="0" y="104"/>
                    <a:pt x="0" y="211"/>
                    <a:pt x="60" y="283"/>
                  </a:cubicBezTo>
                  <a:cubicBezTo>
                    <a:pt x="203" y="426"/>
                    <a:pt x="441" y="509"/>
                    <a:pt x="691" y="509"/>
                  </a:cubicBezTo>
                  <a:cubicBezTo>
                    <a:pt x="965" y="509"/>
                    <a:pt x="1203" y="426"/>
                    <a:pt x="1334" y="283"/>
                  </a:cubicBezTo>
                  <a:cubicBezTo>
                    <a:pt x="1441" y="223"/>
                    <a:pt x="1441" y="128"/>
                    <a:pt x="1370" y="45"/>
                  </a:cubicBezTo>
                  <a:cubicBezTo>
                    <a:pt x="1334" y="15"/>
                    <a:pt x="1292" y="0"/>
                    <a:pt x="1251" y="0"/>
                  </a:cubicBezTo>
                  <a:cubicBezTo>
                    <a:pt x="1209" y="0"/>
                    <a:pt x="1167" y="15"/>
                    <a:pt x="1131" y="45"/>
                  </a:cubicBezTo>
                  <a:cubicBezTo>
                    <a:pt x="1072" y="104"/>
                    <a:pt x="917" y="188"/>
                    <a:pt x="715" y="188"/>
                  </a:cubicBezTo>
                  <a:cubicBezTo>
                    <a:pt x="500" y="188"/>
                    <a:pt x="358" y="104"/>
                    <a:pt x="298" y="45"/>
                  </a:cubicBezTo>
                  <a:cubicBezTo>
                    <a:pt x="268" y="15"/>
                    <a:pt x="227" y="0"/>
                    <a:pt x="1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10" name="Google Shape;11121;p79">
              <a:extLst>
                <a:ext uri="{FF2B5EF4-FFF2-40B4-BE49-F238E27FC236}">
                  <a16:creationId xmlns:a16="http://schemas.microsoft.com/office/drawing/2014/main" id="{FBCEDC8F-3B1D-30FC-B56B-7C53887AFD8B}"/>
                </a:ext>
              </a:extLst>
            </p:cNvPr>
            <p:cNvSpPr/>
            <p:nvPr/>
          </p:nvSpPr>
          <p:spPr>
            <a:xfrm>
              <a:off x="5416763" y="1628074"/>
              <a:ext cx="10581" cy="15872"/>
            </a:xfrm>
            <a:custGeom>
              <a:avLst/>
              <a:gdLst/>
              <a:ahLst/>
              <a:cxnLst/>
              <a:rect l="l" t="t" r="r" b="b"/>
              <a:pathLst>
                <a:path w="334" h="501" extrusionOk="0">
                  <a:moveTo>
                    <a:pt x="167" y="1"/>
                  </a:moveTo>
                  <a:cubicBezTo>
                    <a:pt x="84" y="1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84" y="501"/>
                    <a:pt x="167" y="501"/>
                  </a:cubicBezTo>
                  <a:cubicBezTo>
                    <a:pt x="262" y="501"/>
                    <a:pt x="334" y="429"/>
                    <a:pt x="334" y="346"/>
                  </a:cubicBezTo>
                  <a:lnTo>
                    <a:pt x="334" y="167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11" name="Google Shape;11122;p79">
              <a:extLst>
                <a:ext uri="{FF2B5EF4-FFF2-40B4-BE49-F238E27FC236}">
                  <a16:creationId xmlns:a16="http://schemas.microsoft.com/office/drawing/2014/main" id="{C663D900-D4E2-7111-874F-0A81F6AA4F5D}"/>
                </a:ext>
              </a:extLst>
            </p:cNvPr>
            <p:cNvSpPr/>
            <p:nvPr/>
          </p:nvSpPr>
          <p:spPr>
            <a:xfrm>
              <a:off x="5483893" y="1628074"/>
              <a:ext cx="10233" cy="15872"/>
            </a:xfrm>
            <a:custGeom>
              <a:avLst/>
              <a:gdLst/>
              <a:ahLst/>
              <a:cxnLst/>
              <a:rect l="l" t="t" r="r" b="b"/>
              <a:pathLst>
                <a:path w="323" h="501" extrusionOk="0">
                  <a:moveTo>
                    <a:pt x="155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01"/>
                    <a:pt x="155" y="501"/>
                  </a:cubicBezTo>
                  <a:cubicBezTo>
                    <a:pt x="251" y="501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12" name="Google Shape;11123;p79">
              <a:extLst>
                <a:ext uri="{FF2B5EF4-FFF2-40B4-BE49-F238E27FC236}">
                  <a16:creationId xmlns:a16="http://schemas.microsoft.com/office/drawing/2014/main" id="{6AC34695-3CAD-884B-EEBF-34A2DA364CEE}"/>
                </a:ext>
              </a:extLst>
            </p:cNvPr>
            <p:cNvSpPr/>
            <p:nvPr/>
          </p:nvSpPr>
          <p:spPr>
            <a:xfrm>
              <a:off x="5411093" y="1611474"/>
              <a:ext cx="21923" cy="10613"/>
            </a:xfrm>
            <a:custGeom>
              <a:avLst/>
              <a:gdLst/>
              <a:ahLst/>
              <a:cxnLst/>
              <a:rect l="l" t="t" r="r" b="b"/>
              <a:pathLst>
                <a:path w="692" h="335" extrusionOk="0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525" y="334"/>
                  </a:lnTo>
                  <a:cubicBezTo>
                    <a:pt x="608" y="334"/>
                    <a:pt x="691" y="251"/>
                    <a:pt x="691" y="168"/>
                  </a:cubicBezTo>
                  <a:cubicBezTo>
                    <a:pt x="691" y="72"/>
                    <a:pt x="620" y="1"/>
                    <a:pt x="5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13" name="Google Shape;11124;p79">
              <a:extLst>
                <a:ext uri="{FF2B5EF4-FFF2-40B4-BE49-F238E27FC236}">
                  <a16:creationId xmlns:a16="http://schemas.microsoft.com/office/drawing/2014/main" id="{D0231C9C-E943-CA62-0240-65267AF727A6}"/>
                </a:ext>
              </a:extLst>
            </p:cNvPr>
            <p:cNvSpPr/>
            <p:nvPr/>
          </p:nvSpPr>
          <p:spPr>
            <a:xfrm>
              <a:off x="5478254" y="1611474"/>
              <a:ext cx="21511" cy="10613"/>
            </a:xfrm>
            <a:custGeom>
              <a:avLst/>
              <a:gdLst/>
              <a:ahLst/>
              <a:cxnLst/>
              <a:rect l="l" t="t" r="r" b="b"/>
              <a:pathLst>
                <a:path w="679" h="335" extrusionOk="0">
                  <a:moveTo>
                    <a:pt x="155" y="1"/>
                  </a:moveTo>
                  <a:cubicBezTo>
                    <a:pt x="71" y="1"/>
                    <a:pt x="0" y="72"/>
                    <a:pt x="0" y="168"/>
                  </a:cubicBezTo>
                  <a:cubicBezTo>
                    <a:pt x="0" y="251"/>
                    <a:pt x="71" y="334"/>
                    <a:pt x="155" y="334"/>
                  </a:cubicBezTo>
                  <a:lnTo>
                    <a:pt x="524" y="334"/>
                  </a:lnTo>
                  <a:cubicBezTo>
                    <a:pt x="607" y="334"/>
                    <a:pt x="679" y="251"/>
                    <a:pt x="679" y="168"/>
                  </a:cubicBezTo>
                  <a:cubicBezTo>
                    <a:pt x="679" y="72"/>
                    <a:pt x="607" y="1"/>
                    <a:pt x="5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14" name="Google Shape;11125;p79">
              <a:extLst>
                <a:ext uri="{FF2B5EF4-FFF2-40B4-BE49-F238E27FC236}">
                  <a16:creationId xmlns:a16="http://schemas.microsoft.com/office/drawing/2014/main" id="{D7D11015-D5CB-A134-19F4-963F5ADB67B2}"/>
                </a:ext>
              </a:extLst>
            </p:cNvPr>
            <p:cNvSpPr/>
            <p:nvPr/>
          </p:nvSpPr>
          <p:spPr>
            <a:xfrm>
              <a:off x="5289631" y="1500214"/>
              <a:ext cx="332355" cy="354974"/>
            </a:xfrm>
            <a:custGeom>
              <a:avLst/>
              <a:gdLst/>
              <a:ahLst/>
              <a:cxnLst/>
              <a:rect l="l" t="t" r="r" b="b"/>
              <a:pathLst>
                <a:path w="10491" h="11205" extrusionOk="0">
                  <a:moveTo>
                    <a:pt x="5930" y="322"/>
                  </a:moveTo>
                  <a:cubicBezTo>
                    <a:pt x="6395" y="322"/>
                    <a:pt x="6978" y="596"/>
                    <a:pt x="7347" y="858"/>
                  </a:cubicBezTo>
                  <a:cubicBezTo>
                    <a:pt x="7752" y="1143"/>
                    <a:pt x="8240" y="1655"/>
                    <a:pt x="8335" y="2429"/>
                  </a:cubicBezTo>
                  <a:cubicBezTo>
                    <a:pt x="8395" y="2989"/>
                    <a:pt x="8550" y="3263"/>
                    <a:pt x="8716" y="3513"/>
                  </a:cubicBezTo>
                  <a:cubicBezTo>
                    <a:pt x="8812" y="3680"/>
                    <a:pt x="8895" y="3822"/>
                    <a:pt x="8966" y="4049"/>
                  </a:cubicBezTo>
                  <a:cubicBezTo>
                    <a:pt x="9073" y="4370"/>
                    <a:pt x="9073" y="4632"/>
                    <a:pt x="9073" y="4894"/>
                  </a:cubicBezTo>
                  <a:cubicBezTo>
                    <a:pt x="9073" y="5144"/>
                    <a:pt x="9073" y="5406"/>
                    <a:pt x="9169" y="5715"/>
                  </a:cubicBezTo>
                  <a:cubicBezTo>
                    <a:pt x="9228" y="5918"/>
                    <a:pt x="9300" y="6085"/>
                    <a:pt x="9371" y="6239"/>
                  </a:cubicBezTo>
                  <a:cubicBezTo>
                    <a:pt x="9526" y="6537"/>
                    <a:pt x="9657" y="6799"/>
                    <a:pt x="9645" y="7442"/>
                  </a:cubicBezTo>
                  <a:cubicBezTo>
                    <a:pt x="9621" y="8037"/>
                    <a:pt x="9800" y="8430"/>
                    <a:pt x="9919" y="8740"/>
                  </a:cubicBezTo>
                  <a:cubicBezTo>
                    <a:pt x="10062" y="9049"/>
                    <a:pt x="10145" y="9264"/>
                    <a:pt x="10026" y="9597"/>
                  </a:cubicBezTo>
                  <a:cubicBezTo>
                    <a:pt x="9931" y="9918"/>
                    <a:pt x="9645" y="10133"/>
                    <a:pt x="9454" y="10252"/>
                  </a:cubicBezTo>
                  <a:lnTo>
                    <a:pt x="9454" y="9692"/>
                  </a:lnTo>
                  <a:cubicBezTo>
                    <a:pt x="9454" y="9168"/>
                    <a:pt x="9121" y="8704"/>
                    <a:pt x="8633" y="8549"/>
                  </a:cubicBezTo>
                  <a:lnTo>
                    <a:pt x="6811" y="7906"/>
                  </a:lnTo>
                  <a:cubicBezTo>
                    <a:pt x="6609" y="7835"/>
                    <a:pt x="6454" y="7620"/>
                    <a:pt x="6454" y="7394"/>
                  </a:cubicBezTo>
                  <a:lnTo>
                    <a:pt x="6454" y="6680"/>
                  </a:lnTo>
                  <a:cubicBezTo>
                    <a:pt x="7180" y="6263"/>
                    <a:pt x="7692" y="5465"/>
                    <a:pt x="7692" y="4561"/>
                  </a:cubicBezTo>
                  <a:lnTo>
                    <a:pt x="7692" y="3977"/>
                  </a:lnTo>
                  <a:cubicBezTo>
                    <a:pt x="7704" y="3989"/>
                    <a:pt x="7716" y="3989"/>
                    <a:pt x="7716" y="4001"/>
                  </a:cubicBezTo>
                  <a:cubicBezTo>
                    <a:pt x="8073" y="4263"/>
                    <a:pt x="8300" y="4418"/>
                    <a:pt x="8347" y="4989"/>
                  </a:cubicBezTo>
                  <a:cubicBezTo>
                    <a:pt x="8347" y="5073"/>
                    <a:pt x="8419" y="5132"/>
                    <a:pt x="8514" y="5132"/>
                  </a:cubicBezTo>
                  <a:lnTo>
                    <a:pt x="8526" y="5132"/>
                  </a:lnTo>
                  <a:cubicBezTo>
                    <a:pt x="8609" y="5132"/>
                    <a:pt x="8692" y="5049"/>
                    <a:pt x="8669" y="4953"/>
                  </a:cubicBezTo>
                  <a:cubicBezTo>
                    <a:pt x="8609" y="4239"/>
                    <a:pt x="8276" y="3989"/>
                    <a:pt x="7895" y="3739"/>
                  </a:cubicBezTo>
                  <a:cubicBezTo>
                    <a:pt x="7633" y="3560"/>
                    <a:pt x="7359" y="3370"/>
                    <a:pt x="7121" y="2965"/>
                  </a:cubicBezTo>
                  <a:cubicBezTo>
                    <a:pt x="6728" y="2322"/>
                    <a:pt x="6287" y="2215"/>
                    <a:pt x="5954" y="2132"/>
                  </a:cubicBezTo>
                  <a:cubicBezTo>
                    <a:pt x="5787" y="2084"/>
                    <a:pt x="5633" y="2060"/>
                    <a:pt x="5513" y="1965"/>
                  </a:cubicBezTo>
                  <a:cubicBezTo>
                    <a:pt x="5442" y="1917"/>
                    <a:pt x="5418" y="1834"/>
                    <a:pt x="5418" y="1763"/>
                  </a:cubicBezTo>
                  <a:lnTo>
                    <a:pt x="5418" y="1417"/>
                  </a:lnTo>
                  <a:cubicBezTo>
                    <a:pt x="5418" y="1322"/>
                    <a:pt x="5335" y="1251"/>
                    <a:pt x="5252" y="1251"/>
                  </a:cubicBezTo>
                  <a:cubicBezTo>
                    <a:pt x="5156" y="1251"/>
                    <a:pt x="5085" y="1322"/>
                    <a:pt x="5085" y="1417"/>
                  </a:cubicBezTo>
                  <a:lnTo>
                    <a:pt x="5085" y="1763"/>
                  </a:lnTo>
                  <a:cubicBezTo>
                    <a:pt x="5085" y="1846"/>
                    <a:pt x="5037" y="1917"/>
                    <a:pt x="4978" y="1965"/>
                  </a:cubicBezTo>
                  <a:cubicBezTo>
                    <a:pt x="4859" y="2060"/>
                    <a:pt x="4716" y="2084"/>
                    <a:pt x="4549" y="2132"/>
                  </a:cubicBezTo>
                  <a:cubicBezTo>
                    <a:pt x="4204" y="2215"/>
                    <a:pt x="3763" y="2322"/>
                    <a:pt x="3370" y="2965"/>
                  </a:cubicBezTo>
                  <a:cubicBezTo>
                    <a:pt x="3120" y="3370"/>
                    <a:pt x="2858" y="3549"/>
                    <a:pt x="2596" y="3739"/>
                  </a:cubicBezTo>
                  <a:cubicBezTo>
                    <a:pt x="2227" y="3989"/>
                    <a:pt x="1882" y="4239"/>
                    <a:pt x="1823" y="4953"/>
                  </a:cubicBezTo>
                  <a:cubicBezTo>
                    <a:pt x="1823" y="5049"/>
                    <a:pt x="1882" y="5120"/>
                    <a:pt x="1977" y="5132"/>
                  </a:cubicBezTo>
                  <a:cubicBezTo>
                    <a:pt x="2061" y="5132"/>
                    <a:pt x="2144" y="5073"/>
                    <a:pt x="2156" y="4989"/>
                  </a:cubicBezTo>
                  <a:cubicBezTo>
                    <a:pt x="2204" y="4418"/>
                    <a:pt x="2442" y="4263"/>
                    <a:pt x="2775" y="4001"/>
                  </a:cubicBezTo>
                  <a:cubicBezTo>
                    <a:pt x="3049" y="3822"/>
                    <a:pt x="3358" y="3584"/>
                    <a:pt x="3644" y="3144"/>
                  </a:cubicBezTo>
                  <a:cubicBezTo>
                    <a:pt x="3966" y="2620"/>
                    <a:pt x="4287" y="2525"/>
                    <a:pt x="4621" y="2453"/>
                  </a:cubicBezTo>
                  <a:cubicBezTo>
                    <a:pt x="4835" y="2394"/>
                    <a:pt x="5061" y="2346"/>
                    <a:pt x="5263" y="2179"/>
                  </a:cubicBezTo>
                  <a:cubicBezTo>
                    <a:pt x="5454" y="2346"/>
                    <a:pt x="5680" y="2394"/>
                    <a:pt x="5906" y="2453"/>
                  </a:cubicBezTo>
                  <a:cubicBezTo>
                    <a:pt x="6252" y="2548"/>
                    <a:pt x="6561" y="2620"/>
                    <a:pt x="6883" y="3144"/>
                  </a:cubicBezTo>
                  <a:cubicBezTo>
                    <a:pt x="7049" y="3394"/>
                    <a:pt x="7216" y="3584"/>
                    <a:pt x="7395" y="3715"/>
                  </a:cubicBezTo>
                  <a:lnTo>
                    <a:pt x="7395" y="4525"/>
                  </a:lnTo>
                  <a:cubicBezTo>
                    <a:pt x="7395" y="5680"/>
                    <a:pt x="6454" y="6656"/>
                    <a:pt x="5299" y="6668"/>
                  </a:cubicBezTo>
                  <a:cubicBezTo>
                    <a:pt x="5292" y="6668"/>
                    <a:pt x="5285" y="6668"/>
                    <a:pt x="5277" y="6668"/>
                  </a:cubicBezTo>
                  <a:cubicBezTo>
                    <a:pt x="4109" y="6668"/>
                    <a:pt x="3156" y="5720"/>
                    <a:pt x="3156" y="4549"/>
                  </a:cubicBezTo>
                  <a:lnTo>
                    <a:pt x="3156" y="4489"/>
                  </a:lnTo>
                  <a:cubicBezTo>
                    <a:pt x="3156" y="4406"/>
                    <a:pt x="3073" y="4334"/>
                    <a:pt x="2989" y="4334"/>
                  </a:cubicBezTo>
                  <a:cubicBezTo>
                    <a:pt x="2894" y="4334"/>
                    <a:pt x="2823" y="4406"/>
                    <a:pt x="2823" y="4489"/>
                  </a:cubicBezTo>
                  <a:lnTo>
                    <a:pt x="2823" y="4549"/>
                  </a:lnTo>
                  <a:cubicBezTo>
                    <a:pt x="2823" y="5465"/>
                    <a:pt x="3311" y="6251"/>
                    <a:pt x="4061" y="6680"/>
                  </a:cubicBezTo>
                  <a:lnTo>
                    <a:pt x="4061" y="7394"/>
                  </a:lnTo>
                  <a:cubicBezTo>
                    <a:pt x="4061" y="7620"/>
                    <a:pt x="3906" y="7823"/>
                    <a:pt x="3704" y="7906"/>
                  </a:cubicBezTo>
                  <a:lnTo>
                    <a:pt x="1882" y="8537"/>
                  </a:lnTo>
                  <a:cubicBezTo>
                    <a:pt x="1394" y="8716"/>
                    <a:pt x="1072" y="9180"/>
                    <a:pt x="1072" y="9692"/>
                  </a:cubicBezTo>
                  <a:lnTo>
                    <a:pt x="1072" y="10252"/>
                  </a:lnTo>
                  <a:cubicBezTo>
                    <a:pt x="858" y="10133"/>
                    <a:pt x="596" y="9906"/>
                    <a:pt x="489" y="9597"/>
                  </a:cubicBezTo>
                  <a:cubicBezTo>
                    <a:pt x="370" y="9252"/>
                    <a:pt x="453" y="9049"/>
                    <a:pt x="608" y="8740"/>
                  </a:cubicBezTo>
                  <a:cubicBezTo>
                    <a:pt x="739" y="8418"/>
                    <a:pt x="906" y="8049"/>
                    <a:pt x="894" y="7442"/>
                  </a:cubicBezTo>
                  <a:cubicBezTo>
                    <a:pt x="870" y="6799"/>
                    <a:pt x="1025" y="6513"/>
                    <a:pt x="1156" y="6239"/>
                  </a:cubicBezTo>
                  <a:cubicBezTo>
                    <a:pt x="1227" y="6085"/>
                    <a:pt x="1311" y="5918"/>
                    <a:pt x="1370" y="5715"/>
                  </a:cubicBezTo>
                  <a:cubicBezTo>
                    <a:pt x="1453" y="5406"/>
                    <a:pt x="1453" y="5144"/>
                    <a:pt x="1453" y="4894"/>
                  </a:cubicBezTo>
                  <a:cubicBezTo>
                    <a:pt x="1453" y="4632"/>
                    <a:pt x="1453" y="4370"/>
                    <a:pt x="1561" y="4049"/>
                  </a:cubicBezTo>
                  <a:cubicBezTo>
                    <a:pt x="1632" y="3822"/>
                    <a:pt x="1727" y="3680"/>
                    <a:pt x="1811" y="3513"/>
                  </a:cubicBezTo>
                  <a:cubicBezTo>
                    <a:pt x="1965" y="3263"/>
                    <a:pt x="2120" y="2989"/>
                    <a:pt x="2204" y="2429"/>
                  </a:cubicBezTo>
                  <a:cubicBezTo>
                    <a:pt x="2287" y="1655"/>
                    <a:pt x="2775" y="1155"/>
                    <a:pt x="3180" y="858"/>
                  </a:cubicBezTo>
                  <a:cubicBezTo>
                    <a:pt x="3692" y="489"/>
                    <a:pt x="4251" y="322"/>
                    <a:pt x="4597" y="322"/>
                  </a:cubicBezTo>
                  <a:cubicBezTo>
                    <a:pt x="4763" y="322"/>
                    <a:pt x="4894" y="358"/>
                    <a:pt x="4978" y="429"/>
                  </a:cubicBezTo>
                  <a:cubicBezTo>
                    <a:pt x="5067" y="489"/>
                    <a:pt x="5168" y="518"/>
                    <a:pt x="5268" y="518"/>
                  </a:cubicBezTo>
                  <a:cubicBezTo>
                    <a:pt x="5368" y="518"/>
                    <a:pt x="5466" y="489"/>
                    <a:pt x="5549" y="429"/>
                  </a:cubicBezTo>
                  <a:cubicBezTo>
                    <a:pt x="5656" y="370"/>
                    <a:pt x="5775" y="322"/>
                    <a:pt x="5930" y="322"/>
                  </a:cubicBezTo>
                  <a:close/>
                  <a:moveTo>
                    <a:pt x="4585" y="0"/>
                  </a:moveTo>
                  <a:cubicBezTo>
                    <a:pt x="4109" y="0"/>
                    <a:pt x="3478" y="239"/>
                    <a:pt x="2977" y="596"/>
                  </a:cubicBezTo>
                  <a:cubicBezTo>
                    <a:pt x="2525" y="917"/>
                    <a:pt x="1965" y="1489"/>
                    <a:pt x="1858" y="2382"/>
                  </a:cubicBezTo>
                  <a:cubicBezTo>
                    <a:pt x="1799" y="2870"/>
                    <a:pt x="1668" y="3096"/>
                    <a:pt x="1513" y="3334"/>
                  </a:cubicBezTo>
                  <a:cubicBezTo>
                    <a:pt x="1418" y="3501"/>
                    <a:pt x="1311" y="3680"/>
                    <a:pt x="1239" y="3941"/>
                  </a:cubicBezTo>
                  <a:cubicBezTo>
                    <a:pt x="1132" y="4311"/>
                    <a:pt x="1120" y="4596"/>
                    <a:pt x="1120" y="4882"/>
                  </a:cubicBezTo>
                  <a:cubicBezTo>
                    <a:pt x="1120" y="5120"/>
                    <a:pt x="1120" y="5346"/>
                    <a:pt x="1037" y="5608"/>
                  </a:cubicBezTo>
                  <a:cubicBezTo>
                    <a:pt x="1001" y="5787"/>
                    <a:pt x="918" y="5918"/>
                    <a:pt x="846" y="6073"/>
                  </a:cubicBezTo>
                  <a:cubicBezTo>
                    <a:pt x="703" y="6382"/>
                    <a:pt x="537" y="6716"/>
                    <a:pt x="549" y="7430"/>
                  </a:cubicBezTo>
                  <a:cubicBezTo>
                    <a:pt x="560" y="7966"/>
                    <a:pt x="418" y="8287"/>
                    <a:pt x="287" y="8585"/>
                  </a:cubicBezTo>
                  <a:cubicBezTo>
                    <a:pt x="132" y="8918"/>
                    <a:pt x="1" y="9228"/>
                    <a:pt x="168" y="9692"/>
                  </a:cubicBezTo>
                  <a:cubicBezTo>
                    <a:pt x="346" y="10192"/>
                    <a:pt x="846" y="10514"/>
                    <a:pt x="1061" y="10609"/>
                  </a:cubicBezTo>
                  <a:lnTo>
                    <a:pt x="1061" y="11026"/>
                  </a:lnTo>
                  <a:cubicBezTo>
                    <a:pt x="1061" y="11121"/>
                    <a:pt x="1132" y="11192"/>
                    <a:pt x="1215" y="11192"/>
                  </a:cubicBezTo>
                  <a:cubicBezTo>
                    <a:pt x="1311" y="11192"/>
                    <a:pt x="1382" y="11121"/>
                    <a:pt x="1382" y="11026"/>
                  </a:cubicBezTo>
                  <a:lnTo>
                    <a:pt x="1382" y="9668"/>
                  </a:lnTo>
                  <a:cubicBezTo>
                    <a:pt x="1382" y="9514"/>
                    <a:pt x="1430" y="9359"/>
                    <a:pt x="1501" y="9228"/>
                  </a:cubicBezTo>
                  <a:lnTo>
                    <a:pt x="2275" y="9895"/>
                  </a:lnTo>
                  <a:cubicBezTo>
                    <a:pt x="2394" y="10002"/>
                    <a:pt x="2465" y="10145"/>
                    <a:pt x="2465" y="10299"/>
                  </a:cubicBezTo>
                  <a:lnTo>
                    <a:pt x="2465" y="11026"/>
                  </a:lnTo>
                  <a:cubicBezTo>
                    <a:pt x="2465" y="11121"/>
                    <a:pt x="2549" y="11192"/>
                    <a:pt x="2632" y="11192"/>
                  </a:cubicBezTo>
                  <a:cubicBezTo>
                    <a:pt x="2716" y="11192"/>
                    <a:pt x="2799" y="11121"/>
                    <a:pt x="2799" y="11026"/>
                  </a:cubicBezTo>
                  <a:lnTo>
                    <a:pt x="2799" y="10299"/>
                  </a:lnTo>
                  <a:cubicBezTo>
                    <a:pt x="2799" y="10049"/>
                    <a:pt x="2692" y="9811"/>
                    <a:pt x="2501" y="9645"/>
                  </a:cubicBezTo>
                  <a:lnTo>
                    <a:pt x="1727" y="8978"/>
                  </a:lnTo>
                  <a:cubicBezTo>
                    <a:pt x="1799" y="8918"/>
                    <a:pt x="1882" y="8871"/>
                    <a:pt x="1977" y="8823"/>
                  </a:cubicBezTo>
                  <a:lnTo>
                    <a:pt x="3013" y="8454"/>
                  </a:lnTo>
                  <a:cubicBezTo>
                    <a:pt x="3728" y="9371"/>
                    <a:pt x="4466" y="10002"/>
                    <a:pt x="5192" y="10299"/>
                  </a:cubicBezTo>
                  <a:cubicBezTo>
                    <a:pt x="5204" y="10311"/>
                    <a:pt x="5240" y="10311"/>
                    <a:pt x="5252" y="10311"/>
                  </a:cubicBezTo>
                  <a:cubicBezTo>
                    <a:pt x="5263" y="10311"/>
                    <a:pt x="5299" y="10311"/>
                    <a:pt x="5311" y="10299"/>
                  </a:cubicBezTo>
                  <a:cubicBezTo>
                    <a:pt x="5764" y="10121"/>
                    <a:pt x="6216" y="9811"/>
                    <a:pt x="6668" y="9395"/>
                  </a:cubicBezTo>
                  <a:cubicBezTo>
                    <a:pt x="6728" y="9335"/>
                    <a:pt x="6740" y="9228"/>
                    <a:pt x="6668" y="9156"/>
                  </a:cubicBezTo>
                  <a:cubicBezTo>
                    <a:pt x="6636" y="9124"/>
                    <a:pt x="6590" y="9102"/>
                    <a:pt x="6543" y="9102"/>
                  </a:cubicBezTo>
                  <a:cubicBezTo>
                    <a:pt x="6503" y="9102"/>
                    <a:pt x="6463" y="9118"/>
                    <a:pt x="6430" y="9156"/>
                  </a:cubicBezTo>
                  <a:cubicBezTo>
                    <a:pt x="6025" y="9525"/>
                    <a:pt x="5644" y="9811"/>
                    <a:pt x="5252" y="9966"/>
                  </a:cubicBezTo>
                  <a:cubicBezTo>
                    <a:pt x="4478" y="9633"/>
                    <a:pt x="3811" y="8930"/>
                    <a:pt x="3347" y="8347"/>
                  </a:cubicBezTo>
                  <a:lnTo>
                    <a:pt x="3799" y="8204"/>
                  </a:lnTo>
                  <a:cubicBezTo>
                    <a:pt x="4132" y="8085"/>
                    <a:pt x="4370" y="7751"/>
                    <a:pt x="4370" y="7382"/>
                  </a:cubicBezTo>
                  <a:lnTo>
                    <a:pt x="4370" y="6811"/>
                  </a:lnTo>
                  <a:cubicBezTo>
                    <a:pt x="4656" y="6918"/>
                    <a:pt x="4954" y="6978"/>
                    <a:pt x="5263" y="6978"/>
                  </a:cubicBezTo>
                  <a:cubicBezTo>
                    <a:pt x="5585" y="6978"/>
                    <a:pt x="5883" y="6918"/>
                    <a:pt x="6156" y="6811"/>
                  </a:cubicBezTo>
                  <a:lnTo>
                    <a:pt x="6156" y="7382"/>
                  </a:lnTo>
                  <a:cubicBezTo>
                    <a:pt x="6156" y="7751"/>
                    <a:pt x="6395" y="8085"/>
                    <a:pt x="6740" y="8204"/>
                  </a:cubicBezTo>
                  <a:lnTo>
                    <a:pt x="7192" y="8347"/>
                  </a:lnTo>
                  <a:cubicBezTo>
                    <a:pt x="7097" y="8466"/>
                    <a:pt x="7014" y="8573"/>
                    <a:pt x="6907" y="8692"/>
                  </a:cubicBezTo>
                  <a:cubicBezTo>
                    <a:pt x="6847" y="8763"/>
                    <a:pt x="6847" y="8871"/>
                    <a:pt x="6918" y="8930"/>
                  </a:cubicBezTo>
                  <a:cubicBezTo>
                    <a:pt x="6954" y="8954"/>
                    <a:pt x="6990" y="8978"/>
                    <a:pt x="7026" y="8978"/>
                  </a:cubicBezTo>
                  <a:cubicBezTo>
                    <a:pt x="7073" y="8978"/>
                    <a:pt x="7109" y="8954"/>
                    <a:pt x="7145" y="8918"/>
                  </a:cubicBezTo>
                  <a:cubicBezTo>
                    <a:pt x="7264" y="8787"/>
                    <a:pt x="7383" y="8633"/>
                    <a:pt x="7502" y="8490"/>
                  </a:cubicBezTo>
                  <a:lnTo>
                    <a:pt x="8538" y="8859"/>
                  </a:lnTo>
                  <a:cubicBezTo>
                    <a:pt x="8645" y="8883"/>
                    <a:pt x="8740" y="8942"/>
                    <a:pt x="8812" y="9002"/>
                  </a:cubicBezTo>
                  <a:lnTo>
                    <a:pt x="8038" y="9656"/>
                  </a:lnTo>
                  <a:cubicBezTo>
                    <a:pt x="7847" y="9823"/>
                    <a:pt x="7740" y="10061"/>
                    <a:pt x="7740" y="10311"/>
                  </a:cubicBezTo>
                  <a:lnTo>
                    <a:pt x="7740" y="11038"/>
                  </a:lnTo>
                  <a:cubicBezTo>
                    <a:pt x="7740" y="11133"/>
                    <a:pt x="7811" y="11204"/>
                    <a:pt x="7895" y="11204"/>
                  </a:cubicBezTo>
                  <a:cubicBezTo>
                    <a:pt x="7990" y="11204"/>
                    <a:pt x="8061" y="11133"/>
                    <a:pt x="8061" y="11038"/>
                  </a:cubicBezTo>
                  <a:lnTo>
                    <a:pt x="8061" y="10311"/>
                  </a:lnTo>
                  <a:cubicBezTo>
                    <a:pt x="8061" y="10145"/>
                    <a:pt x="8133" y="10002"/>
                    <a:pt x="8252" y="9918"/>
                  </a:cubicBezTo>
                  <a:lnTo>
                    <a:pt x="9014" y="9264"/>
                  </a:lnTo>
                  <a:cubicBezTo>
                    <a:pt x="9085" y="9395"/>
                    <a:pt x="9133" y="9537"/>
                    <a:pt x="9133" y="9692"/>
                  </a:cubicBezTo>
                  <a:lnTo>
                    <a:pt x="9133" y="11049"/>
                  </a:lnTo>
                  <a:cubicBezTo>
                    <a:pt x="9133" y="11133"/>
                    <a:pt x="9204" y="11204"/>
                    <a:pt x="9300" y="11204"/>
                  </a:cubicBezTo>
                  <a:cubicBezTo>
                    <a:pt x="9383" y="11204"/>
                    <a:pt x="9466" y="11133"/>
                    <a:pt x="9466" y="11049"/>
                  </a:cubicBezTo>
                  <a:lnTo>
                    <a:pt x="9466" y="10633"/>
                  </a:lnTo>
                  <a:cubicBezTo>
                    <a:pt x="9681" y="10514"/>
                    <a:pt x="10193" y="10216"/>
                    <a:pt x="10359" y="9704"/>
                  </a:cubicBezTo>
                  <a:cubicBezTo>
                    <a:pt x="10490" y="9240"/>
                    <a:pt x="10359" y="8930"/>
                    <a:pt x="10228" y="8585"/>
                  </a:cubicBezTo>
                  <a:cubicBezTo>
                    <a:pt x="10085" y="8287"/>
                    <a:pt x="9955" y="7966"/>
                    <a:pt x="9955" y="7430"/>
                  </a:cubicBezTo>
                  <a:cubicBezTo>
                    <a:pt x="9966" y="6716"/>
                    <a:pt x="9812" y="6382"/>
                    <a:pt x="9657" y="6073"/>
                  </a:cubicBezTo>
                  <a:cubicBezTo>
                    <a:pt x="9585" y="5918"/>
                    <a:pt x="9526" y="5787"/>
                    <a:pt x="9466" y="5608"/>
                  </a:cubicBezTo>
                  <a:cubicBezTo>
                    <a:pt x="9395" y="5346"/>
                    <a:pt x="9395" y="5120"/>
                    <a:pt x="9395" y="4882"/>
                  </a:cubicBezTo>
                  <a:cubicBezTo>
                    <a:pt x="9395" y="4596"/>
                    <a:pt x="9395" y="4311"/>
                    <a:pt x="9276" y="3941"/>
                  </a:cubicBezTo>
                  <a:cubicBezTo>
                    <a:pt x="9193" y="3680"/>
                    <a:pt x="9097" y="3513"/>
                    <a:pt x="8990" y="3334"/>
                  </a:cubicBezTo>
                  <a:cubicBezTo>
                    <a:pt x="8835" y="3096"/>
                    <a:pt x="8704" y="2870"/>
                    <a:pt x="8645" y="2382"/>
                  </a:cubicBezTo>
                  <a:cubicBezTo>
                    <a:pt x="8538" y="1489"/>
                    <a:pt x="7978" y="917"/>
                    <a:pt x="7526" y="596"/>
                  </a:cubicBezTo>
                  <a:cubicBezTo>
                    <a:pt x="7026" y="239"/>
                    <a:pt x="6395" y="0"/>
                    <a:pt x="5918" y="0"/>
                  </a:cubicBezTo>
                  <a:cubicBezTo>
                    <a:pt x="5704" y="0"/>
                    <a:pt x="5502" y="48"/>
                    <a:pt x="5359" y="143"/>
                  </a:cubicBezTo>
                  <a:cubicBezTo>
                    <a:pt x="5329" y="167"/>
                    <a:pt x="5290" y="179"/>
                    <a:pt x="5252" y="179"/>
                  </a:cubicBezTo>
                  <a:cubicBezTo>
                    <a:pt x="5213" y="179"/>
                    <a:pt x="5174" y="167"/>
                    <a:pt x="5144" y="143"/>
                  </a:cubicBezTo>
                  <a:cubicBezTo>
                    <a:pt x="5002" y="48"/>
                    <a:pt x="4811" y="0"/>
                    <a:pt x="45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715" name="Google Shape;11126;p79">
            <a:extLst>
              <a:ext uri="{FF2B5EF4-FFF2-40B4-BE49-F238E27FC236}">
                <a16:creationId xmlns:a16="http://schemas.microsoft.com/office/drawing/2014/main" id="{7A4901E4-BEDE-F010-B7BC-389D78EB7172}"/>
              </a:ext>
            </a:extLst>
          </p:cNvPr>
          <p:cNvGrpSpPr/>
          <p:nvPr/>
        </p:nvGrpSpPr>
        <p:grpSpPr>
          <a:xfrm>
            <a:off x="10730741" y="1827035"/>
            <a:ext cx="646588" cy="712230"/>
            <a:chOff x="5748295" y="1499833"/>
            <a:chExt cx="323294" cy="356115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716" name="Google Shape;11127;p79">
              <a:extLst>
                <a:ext uri="{FF2B5EF4-FFF2-40B4-BE49-F238E27FC236}">
                  <a16:creationId xmlns:a16="http://schemas.microsoft.com/office/drawing/2014/main" id="{2D2CA557-EC4F-D40E-A700-B0806B6E486F}"/>
                </a:ext>
              </a:extLst>
            </p:cNvPr>
            <p:cNvSpPr/>
            <p:nvPr/>
          </p:nvSpPr>
          <p:spPr>
            <a:xfrm>
              <a:off x="5871276" y="1611474"/>
              <a:ext cx="10581" cy="16252"/>
            </a:xfrm>
            <a:custGeom>
              <a:avLst/>
              <a:gdLst/>
              <a:ahLst/>
              <a:cxnLst/>
              <a:rect l="l" t="t" r="r" b="b"/>
              <a:pathLst>
                <a:path w="334" h="513" extrusionOk="0">
                  <a:moveTo>
                    <a:pt x="167" y="1"/>
                  </a:moveTo>
                  <a:cubicBezTo>
                    <a:pt x="84" y="1"/>
                    <a:pt x="0" y="72"/>
                    <a:pt x="0" y="168"/>
                  </a:cubicBezTo>
                  <a:lnTo>
                    <a:pt x="0" y="346"/>
                  </a:lnTo>
                  <a:cubicBezTo>
                    <a:pt x="0" y="429"/>
                    <a:pt x="84" y="513"/>
                    <a:pt x="167" y="513"/>
                  </a:cubicBezTo>
                  <a:cubicBezTo>
                    <a:pt x="250" y="513"/>
                    <a:pt x="334" y="429"/>
                    <a:pt x="334" y="346"/>
                  </a:cubicBezTo>
                  <a:lnTo>
                    <a:pt x="334" y="168"/>
                  </a:lnTo>
                  <a:cubicBezTo>
                    <a:pt x="334" y="72"/>
                    <a:pt x="262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17" name="Google Shape;11128;p79">
              <a:extLst>
                <a:ext uri="{FF2B5EF4-FFF2-40B4-BE49-F238E27FC236}">
                  <a16:creationId xmlns:a16="http://schemas.microsoft.com/office/drawing/2014/main" id="{502C103D-381B-A0D7-F3DC-100D14F405E5}"/>
                </a:ext>
              </a:extLst>
            </p:cNvPr>
            <p:cNvSpPr/>
            <p:nvPr/>
          </p:nvSpPr>
          <p:spPr>
            <a:xfrm>
              <a:off x="5938406" y="1611474"/>
              <a:ext cx="10233" cy="16252"/>
            </a:xfrm>
            <a:custGeom>
              <a:avLst/>
              <a:gdLst/>
              <a:ahLst/>
              <a:cxnLst/>
              <a:rect l="l" t="t" r="r" b="b"/>
              <a:pathLst>
                <a:path w="323" h="513" extrusionOk="0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346"/>
                  </a:lnTo>
                  <a:cubicBezTo>
                    <a:pt x="1" y="429"/>
                    <a:pt x="72" y="513"/>
                    <a:pt x="167" y="513"/>
                  </a:cubicBezTo>
                  <a:cubicBezTo>
                    <a:pt x="251" y="513"/>
                    <a:pt x="322" y="429"/>
                    <a:pt x="322" y="346"/>
                  </a:cubicBezTo>
                  <a:lnTo>
                    <a:pt x="322" y="168"/>
                  </a:lnTo>
                  <a:cubicBezTo>
                    <a:pt x="322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18" name="Google Shape;11129;p79">
              <a:extLst>
                <a:ext uri="{FF2B5EF4-FFF2-40B4-BE49-F238E27FC236}">
                  <a16:creationId xmlns:a16="http://schemas.microsoft.com/office/drawing/2014/main" id="{FA95D3F3-6478-5FCA-0CC2-244A031278DB}"/>
                </a:ext>
              </a:extLst>
            </p:cNvPr>
            <p:cNvSpPr/>
            <p:nvPr/>
          </p:nvSpPr>
          <p:spPr>
            <a:xfrm>
              <a:off x="5887116" y="1650820"/>
              <a:ext cx="45683" cy="15777"/>
            </a:xfrm>
            <a:custGeom>
              <a:avLst/>
              <a:gdLst/>
              <a:ahLst/>
              <a:cxnLst/>
              <a:rect l="l" t="t" r="r" b="b"/>
              <a:pathLst>
                <a:path w="1442" h="498" extrusionOk="0">
                  <a:moveTo>
                    <a:pt x="183" y="0"/>
                  </a:moveTo>
                  <a:cubicBezTo>
                    <a:pt x="140" y="0"/>
                    <a:pt x="96" y="15"/>
                    <a:pt x="60" y="45"/>
                  </a:cubicBezTo>
                  <a:cubicBezTo>
                    <a:pt x="0" y="104"/>
                    <a:pt x="0" y="199"/>
                    <a:pt x="60" y="283"/>
                  </a:cubicBezTo>
                  <a:cubicBezTo>
                    <a:pt x="203" y="414"/>
                    <a:pt x="441" y="497"/>
                    <a:pt x="691" y="497"/>
                  </a:cubicBezTo>
                  <a:cubicBezTo>
                    <a:pt x="965" y="497"/>
                    <a:pt x="1203" y="414"/>
                    <a:pt x="1334" y="283"/>
                  </a:cubicBezTo>
                  <a:cubicBezTo>
                    <a:pt x="1441" y="199"/>
                    <a:pt x="1441" y="104"/>
                    <a:pt x="1370" y="45"/>
                  </a:cubicBezTo>
                  <a:cubicBezTo>
                    <a:pt x="1340" y="15"/>
                    <a:pt x="1298" y="0"/>
                    <a:pt x="1255" y="0"/>
                  </a:cubicBezTo>
                  <a:cubicBezTo>
                    <a:pt x="1212" y="0"/>
                    <a:pt x="1167" y="15"/>
                    <a:pt x="1131" y="45"/>
                  </a:cubicBezTo>
                  <a:cubicBezTo>
                    <a:pt x="1072" y="104"/>
                    <a:pt x="917" y="176"/>
                    <a:pt x="715" y="176"/>
                  </a:cubicBezTo>
                  <a:cubicBezTo>
                    <a:pt x="500" y="176"/>
                    <a:pt x="358" y="104"/>
                    <a:pt x="298" y="45"/>
                  </a:cubicBezTo>
                  <a:cubicBezTo>
                    <a:pt x="268" y="15"/>
                    <a:pt x="227" y="0"/>
                    <a:pt x="1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19" name="Google Shape;11130;p79">
              <a:extLst>
                <a:ext uri="{FF2B5EF4-FFF2-40B4-BE49-F238E27FC236}">
                  <a16:creationId xmlns:a16="http://schemas.microsoft.com/office/drawing/2014/main" id="{D5A69CAB-AC71-97FC-9504-343F21E71A77}"/>
                </a:ext>
              </a:extLst>
            </p:cNvPr>
            <p:cNvSpPr/>
            <p:nvPr/>
          </p:nvSpPr>
          <p:spPr>
            <a:xfrm>
              <a:off x="5748295" y="1499833"/>
              <a:ext cx="323294" cy="355355"/>
            </a:xfrm>
            <a:custGeom>
              <a:avLst/>
              <a:gdLst/>
              <a:ahLst/>
              <a:cxnLst/>
              <a:rect l="l" t="t" r="r" b="b"/>
              <a:pathLst>
                <a:path w="10205" h="11217" extrusionOk="0">
                  <a:moveTo>
                    <a:pt x="7026" y="334"/>
                  </a:moveTo>
                  <a:cubicBezTo>
                    <a:pt x="7323" y="334"/>
                    <a:pt x="7561" y="572"/>
                    <a:pt x="7561" y="870"/>
                  </a:cubicBezTo>
                  <a:lnTo>
                    <a:pt x="7561" y="3346"/>
                  </a:lnTo>
                  <a:lnTo>
                    <a:pt x="7371" y="3346"/>
                  </a:lnTo>
                  <a:cubicBezTo>
                    <a:pt x="7264" y="3346"/>
                    <a:pt x="7180" y="3251"/>
                    <a:pt x="7180" y="3156"/>
                  </a:cubicBezTo>
                  <a:lnTo>
                    <a:pt x="7180" y="2632"/>
                  </a:lnTo>
                  <a:cubicBezTo>
                    <a:pt x="7180" y="2156"/>
                    <a:pt x="6787" y="1763"/>
                    <a:pt x="6311" y="1763"/>
                  </a:cubicBezTo>
                  <a:lnTo>
                    <a:pt x="4561" y="1763"/>
                  </a:lnTo>
                  <a:cubicBezTo>
                    <a:pt x="4466" y="1763"/>
                    <a:pt x="4394" y="1846"/>
                    <a:pt x="4394" y="1929"/>
                  </a:cubicBezTo>
                  <a:cubicBezTo>
                    <a:pt x="4394" y="2025"/>
                    <a:pt x="4466" y="2096"/>
                    <a:pt x="4561" y="2096"/>
                  </a:cubicBezTo>
                  <a:lnTo>
                    <a:pt x="6311" y="2096"/>
                  </a:lnTo>
                  <a:cubicBezTo>
                    <a:pt x="6609" y="2096"/>
                    <a:pt x="6847" y="2334"/>
                    <a:pt x="6847" y="2632"/>
                  </a:cubicBezTo>
                  <a:lnTo>
                    <a:pt x="6847" y="3156"/>
                  </a:lnTo>
                  <a:cubicBezTo>
                    <a:pt x="6847" y="3441"/>
                    <a:pt x="7085" y="3680"/>
                    <a:pt x="7371" y="3680"/>
                  </a:cubicBezTo>
                  <a:lnTo>
                    <a:pt x="7633" y="3680"/>
                  </a:lnTo>
                  <a:cubicBezTo>
                    <a:pt x="7704" y="3680"/>
                    <a:pt x="7788" y="3703"/>
                    <a:pt x="7847" y="3763"/>
                  </a:cubicBezTo>
                  <a:cubicBezTo>
                    <a:pt x="7907" y="3822"/>
                    <a:pt x="7919" y="3894"/>
                    <a:pt x="7919" y="3977"/>
                  </a:cubicBezTo>
                  <a:cubicBezTo>
                    <a:pt x="7907" y="4108"/>
                    <a:pt x="7776" y="4227"/>
                    <a:pt x="7621" y="4227"/>
                  </a:cubicBezTo>
                  <a:lnTo>
                    <a:pt x="7549" y="4227"/>
                  </a:lnTo>
                  <a:lnTo>
                    <a:pt x="7549" y="4215"/>
                  </a:lnTo>
                  <a:cubicBezTo>
                    <a:pt x="7549" y="4120"/>
                    <a:pt x="7478" y="4049"/>
                    <a:pt x="7383" y="4049"/>
                  </a:cubicBezTo>
                  <a:cubicBezTo>
                    <a:pt x="7299" y="4049"/>
                    <a:pt x="7216" y="4120"/>
                    <a:pt x="7216" y="4215"/>
                  </a:cubicBezTo>
                  <a:cubicBezTo>
                    <a:pt x="7216" y="5370"/>
                    <a:pt x="6264" y="6323"/>
                    <a:pt x="5109" y="6323"/>
                  </a:cubicBezTo>
                  <a:cubicBezTo>
                    <a:pt x="5101" y="6323"/>
                    <a:pt x="5094" y="6323"/>
                    <a:pt x="5087" y="6323"/>
                  </a:cubicBezTo>
                  <a:cubicBezTo>
                    <a:pt x="3930" y="6323"/>
                    <a:pt x="2989" y="5375"/>
                    <a:pt x="2989" y="4215"/>
                  </a:cubicBezTo>
                  <a:cubicBezTo>
                    <a:pt x="2989" y="4120"/>
                    <a:pt x="2918" y="4049"/>
                    <a:pt x="2835" y="4049"/>
                  </a:cubicBezTo>
                  <a:cubicBezTo>
                    <a:pt x="2739" y="4049"/>
                    <a:pt x="2668" y="4120"/>
                    <a:pt x="2668" y="4215"/>
                  </a:cubicBezTo>
                  <a:lnTo>
                    <a:pt x="2668" y="4227"/>
                  </a:lnTo>
                  <a:lnTo>
                    <a:pt x="2561" y="4227"/>
                  </a:lnTo>
                  <a:cubicBezTo>
                    <a:pt x="2489" y="4227"/>
                    <a:pt x="2418" y="4192"/>
                    <a:pt x="2358" y="4132"/>
                  </a:cubicBezTo>
                  <a:cubicBezTo>
                    <a:pt x="2299" y="4073"/>
                    <a:pt x="2275" y="4001"/>
                    <a:pt x="2275" y="3930"/>
                  </a:cubicBezTo>
                  <a:cubicBezTo>
                    <a:pt x="2299" y="3799"/>
                    <a:pt x="2430" y="3680"/>
                    <a:pt x="2573" y="3680"/>
                  </a:cubicBezTo>
                  <a:lnTo>
                    <a:pt x="2811" y="3680"/>
                  </a:lnTo>
                  <a:cubicBezTo>
                    <a:pt x="3097" y="3680"/>
                    <a:pt x="3335" y="3441"/>
                    <a:pt x="3335" y="3156"/>
                  </a:cubicBezTo>
                  <a:lnTo>
                    <a:pt x="3335" y="2632"/>
                  </a:lnTo>
                  <a:cubicBezTo>
                    <a:pt x="3335" y="2334"/>
                    <a:pt x="3573" y="2096"/>
                    <a:pt x="3870" y="2096"/>
                  </a:cubicBezTo>
                  <a:cubicBezTo>
                    <a:pt x="3954" y="2096"/>
                    <a:pt x="4037" y="2025"/>
                    <a:pt x="4037" y="1929"/>
                  </a:cubicBezTo>
                  <a:cubicBezTo>
                    <a:pt x="4037" y="1846"/>
                    <a:pt x="3954" y="1763"/>
                    <a:pt x="3870" y="1763"/>
                  </a:cubicBezTo>
                  <a:cubicBezTo>
                    <a:pt x="3394" y="1763"/>
                    <a:pt x="3013" y="2156"/>
                    <a:pt x="3013" y="2632"/>
                  </a:cubicBezTo>
                  <a:lnTo>
                    <a:pt x="3013" y="3156"/>
                  </a:lnTo>
                  <a:cubicBezTo>
                    <a:pt x="3013" y="3251"/>
                    <a:pt x="2918" y="3346"/>
                    <a:pt x="2811" y="3346"/>
                  </a:cubicBezTo>
                  <a:lnTo>
                    <a:pt x="2620" y="3346"/>
                  </a:lnTo>
                  <a:lnTo>
                    <a:pt x="2620" y="870"/>
                  </a:lnTo>
                  <a:cubicBezTo>
                    <a:pt x="2620" y="572"/>
                    <a:pt x="2858" y="334"/>
                    <a:pt x="3156" y="334"/>
                  </a:cubicBezTo>
                  <a:close/>
                  <a:moveTo>
                    <a:pt x="6549" y="6204"/>
                  </a:moveTo>
                  <a:lnTo>
                    <a:pt x="6549" y="6632"/>
                  </a:lnTo>
                  <a:cubicBezTo>
                    <a:pt x="6549" y="6811"/>
                    <a:pt x="6621" y="6990"/>
                    <a:pt x="6764" y="7121"/>
                  </a:cubicBezTo>
                  <a:lnTo>
                    <a:pt x="7085" y="7454"/>
                  </a:lnTo>
                  <a:lnTo>
                    <a:pt x="7085" y="8085"/>
                  </a:lnTo>
                  <a:lnTo>
                    <a:pt x="7061" y="8085"/>
                  </a:lnTo>
                  <a:cubicBezTo>
                    <a:pt x="7061" y="9097"/>
                    <a:pt x="6264" y="9930"/>
                    <a:pt x="5287" y="10014"/>
                  </a:cubicBezTo>
                  <a:lnTo>
                    <a:pt x="5287" y="9835"/>
                  </a:lnTo>
                  <a:cubicBezTo>
                    <a:pt x="5287" y="9752"/>
                    <a:pt x="5204" y="9668"/>
                    <a:pt x="5121" y="9668"/>
                  </a:cubicBezTo>
                  <a:cubicBezTo>
                    <a:pt x="5037" y="9668"/>
                    <a:pt x="4954" y="9752"/>
                    <a:pt x="4954" y="9835"/>
                  </a:cubicBezTo>
                  <a:lnTo>
                    <a:pt x="4954" y="10014"/>
                  </a:lnTo>
                  <a:cubicBezTo>
                    <a:pt x="3966" y="9930"/>
                    <a:pt x="3192" y="9097"/>
                    <a:pt x="3192" y="8085"/>
                  </a:cubicBezTo>
                  <a:lnTo>
                    <a:pt x="3192" y="7442"/>
                  </a:lnTo>
                  <a:lnTo>
                    <a:pt x="3513" y="7109"/>
                  </a:lnTo>
                  <a:cubicBezTo>
                    <a:pt x="3644" y="6978"/>
                    <a:pt x="3728" y="6811"/>
                    <a:pt x="3728" y="6620"/>
                  </a:cubicBezTo>
                  <a:lnTo>
                    <a:pt x="3728" y="6204"/>
                  </a:lnTo>
                  <a:cubicBezTo>
                    <a:pt x="4120" y="6489"/>
                    <a:pt x="4621" y="6668"/>
                    <a:pt x="5132" y="6668"/>
                  </a:cubicBezTo>
                  <a:cubicBezTo>
                    <a:pt x="5668" y="6668"/>
                    <a:pt x="6145" y="6501"/>
                    <a:pt x="6549" y="6204"/>
                  </a:cubicBezTo>
                  <a:close/>
                  <a:moveTo>
                    <a:pt x="3168" y="1"/>
                  </a:moveTo>
                  <a:cubicBezTo>
                    <a:pt x="2692" y="1"/>
                    <a:pt x="2311" y="382"/>
                    <a:pt x="2311" y="858"/>
                  </a:cubicBezTo>
                  <a:lnTo>
                    <a:pt x="2311" y="3394"/>
                  </a:lnTo>
                  <a:cubicBezTo>
                    <a:pt x="2120" y="3477"/>
                    <a:pt x="1977" y="3656"/>
                    <a:pt x="1965" y="3870"/>
                  </a:cubicBezTo>
                  <a:cubicBezTo>
                    <a:pt x="1954" y="4037"/>
                    <a:pt x="2013" y="4215"/>
                    <a:pt x="2120" y="4334"/>
                  </a:cubicBezTo>
                  <a:cubicBezTo>
                    <a:pt x="2239" y="4454"/>
                    <a:pt x="2394" y="4525"/>
                    <a:pt x="2561" y="4525"/>
                  </a:cubicBezTo>
                  <a:lnTo>
                    <a:pt x="2680" y="4525"/>
                  </a:lnTo>
                  <a:cubicBezTo>
                    <a:pt x="2751" y="5049"/>
                    <a:pt x="2989" y="5525"/>
                    <a:pt x="3347" y="5894"/>
                  </a:cubicBezTo>
                  <a:lnTo>
                    <a:pt x="3347" y="6609"/>
                  </a:lnTo>
                  <a:cubicBezTo>
                    <a:pt x="3347" y="6716"/>
                    <a:pt x="3311" y="6799"/>
                    <a:pt x="3251" y="6859"/>
                  </a:cubicBezTo>
                  <a:lnTo>
                    <a:pt x="2632" y="7466"/>
                  </a:lnTo>
                  <a:cubicBezTo>
                    <a:pt x="2573" y="7525"/>
                    <a:pt x="2513" y="7561"/>
                    <a:pt x="2442" y="7573"/>
                  </a:cubicBezTo>
                  <a:lnTo>
                    <a:pt x="1299" y="7787"/>
                  </a:lnTo>
                  <a:cubicBezTo>
                    <a:pt x="549" y="7918"/>
                    <a:pt x="1" y="8573"/>
                    <a:pt x="1" y="9335"/>
                  </a:cubicBezTo>
                  <a:lnTo>
                    <a:pt x="1" y="11038"/>
                  </a:lnTo>
                  <a:cubicBezTo>
                    <a:pt x="1" y="11133"/>
                    <a:pt x="72" y="11204"/>
                    <a:pt x="168" y="11204"/>
                  </a:cubicBezTo>
                  <a:cubicBezTo>
                    <a:pt x="251" y="11204"/>
                    <a:pt x="334" y="11133"/>
                    <a:pt x="334" y="11038"/>
                  </a:cubicBezTo>
                  <a:lnTo>
                    <a:pt x="334" y="9335"/>
                  </a:lnTo>
                  <a:cubicBezTo>
                    <a:pt x="334" y="8740"/>
                    <a:pt x="763" y="8216"/>
                    <a:pt x="1358" y="8109"/>
                  </a:cubicBezTo>
                  <a:lnTo>
                    <a:pt x="2120" y="7978"/>
                  </a:lnTo>
                  <a:lnTo>
                    <a:pt x="2120" y="11061"/>
                  </a:lnTo>
                  <a:cubicBezTo>
                    <a:pt x="2120" y="11145"/>
                    <a:pt x="2192" y="11216"/>
                    <a:pt x="2275" y="11216"/>
                  </a:cubicBezTo>
                  <a:cubicBezTo>
                    <a:pt x="2370" y="11216"/>
                    <a:pt x="2442" y="11145"/>
                    <a:pt x="2442" y="11061"/>
                  </a:cubicBezTo>
                  <a:lnTo>
                    <a:pt x="2442" y="7918"/>
                  </a:lnTo>
                  <a:lnTo>
                    <a:pt x="2501" y="7894"/>
                  </a:lnTo>
                  <a:cubicBezTo>
                    <a:pt x="2620" y="7883"/>
                    <a:pt x="2727" y="7823"/>
                    <a:pt x="2835" y="7752"/>
                  </a:cubicBezTo>
                  <a:lnTo>
                    <a:pt x="2835" y="8061"/>
                  </a:lnTo>
                  <a:cubicBezTo>
                    <a:pt x="2835" y="9311"/>
                    <a:pt x="3847" y="10347"/>
                    <a:pt x="5109" y="10347"/>
                  </a:cubicBezTo>
                  <a:cubicBezTo>
                    <a:pt x="6359" y="10347"/>
                    <a:pt x="7383" y="9335"/>
                    <a:pt x="7383" y="8061"/>
                  </a:cubicBezTo>
                  <a:lnTo>
                    <a:pt x="7383" y="7752"/>
                  </a:lnTo>
                  <a:cubicBezTo>
                    <a:pt x="7478" y="7823"/>
                    <a:pt x="7597" y="7883"/>
                    <a:pt x="7716" y="7894"/>
                  </a:cubicBezTo>
                  <a:lnTo>
                    <a:pt x="7776" y="7918"/>
                  </a:lnTo>
                  <a:lnTo>
                    <a:pt x="7776" y="8240"/>
                  </a:lnTo>
                  <a:cubicBezTo>
                    <a:pt x="7776" y="8335"/>
                    <a:pt x="7847" y="8406"/>
                    <a:pt x="7930" y="8406"/>
                  </a:cubicBezTo>
                  <a:cubicBezTo>
                    <a:pt x="8026" y="8406"/>
                    <a:pt x="8097" y="8335"/>
                    <a:pt x="8097" y="8240"/>
                  </a:cubicBezTo>
                  <a:lnTo>
                    <a:pt x="8097" y="7978"/>
                  </a:lnTo>
                  <a:lnTo>
                    <a:pt x="8859" y="8109"/>
                  </a:lnTo>
                  <a:cubicBezTo>
                    <a:pt x="9454" y="8216"/>
                    <a:pt x="9883" y="8728"/>
                    <a:pt x="9883" y="9323"/>
                  </a:cubicBezTo>
                  <a:lnTo>
                    <a:pt x="9883" y="11038"/>
                  </a:lnTo>
                  <a:cubicBezTo>
                    <a:pt x="9883" y="11133"/>
                    <a:pt x="9955" y="11204"/>
                    <a:pt x="10050" y="11204"/>
                  </a:cubicBezTo>
                  <a:cubicBezTo>
                    <a:pt x="10133" y="11204"/>
                    <a:pt x="10205" y="11133"/>
                    <a:pt x="10205" y="11038"/>
                  </a:cubicBezTo>
                  <a:lnTo>
                    <a:pt x="10205" y="9323"/>
                  </a:lnTo>
                  <a:cubicBezTo>
                    <a:pt x="10181" y="8585"/>
                    <a:pt x="9645" y="7930"/>
                    <a:pt x="8907" y="7799"/>
                  </a:cubicBezTo>
                  <a:lnTo>
                    <a:pt x="7752" y="7585"/>
                  </a:lnTo>
                  <a:cubicBezTo>
                    <a:pt x="7680" y="7573"/>
                    <a:pt x="7621" y="7549"/>
                    <a:pt x="7561" y="7490"/>
                  </a:cubicBezTo>
                  <a:lnTo>
                    <a:pt x="6954" y="6870"/>
                  </a:lnTo>
                  <a:cubicBezTo>
                    <a:pt x="6883" y="6799"/>
                    <a:pt x="6847" y="6716"/>
                    <a:pt x="6847" y="6620"/>
                  </a:cubicBezTo>
                  <a:lnTo>
                    <a:pt x="6847" y="5906"/>
                  </a:lnTo>
                  <a:cubicBezTo>
                    <a:pt x="7204" y="5549"/>
                    <a:pt x="7442" y="5073"/>
                    <a:pt x="7514" y="4537"/>
                  </a:cubicBezTo>
                  <a:lnTo>
                    <a:pt x="7621" y="4537"/>
                  </a:lnTo>
                  <a:cubicBezTo>
                    <a:pt x="7954" y="4537"/>
                    <a:pt x="8216" y="4299"/>
                    <a:pt x="8252" y="4001"/>
                  </a:cubicBezTo>
                  <a:cubicBezTo>
                    <a:pt x="8264" y="3834"/>
                    <a:pt x="8204" y="3656"/>
                    <a:pt x="8097" y="3537"/>
                  </a:cubicBezTo>
                  <a:cubicBezTo>
                    <a:pt x="8038" y="3477"/>
                    <a:pt x="7978" y="3441"/>
                    <a:pt x="7907" y="3394"/>
                  </a:cubicBezTo>
                  <a:lnTo>
                    <a:pt x="7907" y="858"/>
                  </a:lnTo>
                  <a:cubicBezTo>
                    <a:pt x="7907" y="382"/>
                    <a:pt x="7514" y="1"/>
                    <a:pt x="70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20" name="Google Shape;11131;p79">
              <a:extLst>
                <a:ext uri="{FF2B5EF4-FFF2-40B4-BE49-F238E27FC236}">
                  <a16:creationId xmlns:a16="http://schemas.microsoft.com/office/drawing/2014/main" id="{DBDCF57C-6B83-55FA-30E5-B48B54A439EA}"/>
                </a:ext>
              </a:extLst>
            </p:cNvPr>
            <p:cNvSpPr/>
            <p:nvPr/>
          </p:nvSpPr>
          <p:spPr>
            <a:xfrm>
              <a:off x="5865225" y="1594842"/>
              <a:ext cx="22683" cy="12894"/>
            </a:xfrm>
            <a:custGeom>
              <a:avLst/>
              <a:gdLst/>
              <a:ahLst/>
              <a:cxnLst/>
              <a:rect l="l" t="t" r="r" b="b"/>
              <a:pathLst>
                <a:path w="716" h="407" extrusionOk="0">
                  <a:moveTo>
                    <a:pt x="191" y="0"/>
                  </a:moveTo>
                  <a:cubicBezTo>
                    <a:pt x="104" y="0"/>
                    <a:pt x="24" y="58"/>
                    <a:pt x="13" y="145"/>
                  </a:cubicBezTo>
                  <a:cubicBezTo>
                    <a:pt x="1" y="228"/>
                    <a:pt x="60" y="323"/>
                    <a:pt x="156" y="335"/>
                  </a:cubicBezTo>
                  <a:lnTo>
                    <a:pt x="513" y="407"/>
                  </a:lnTo>
                  <a:lnTo>
                    <a:pt x="537" y="407"/>
                  </a:lnTo>
                  <a:cubicBezTo>
                    <a:pt x="608" y="407"/>
                    <a:pt x="691" y="347"/>
                    <a:pt x="703" y="276"/>
                  </a:cubicBezTo>
                  <a:cubicBezTo>
                    <a:pt x="715" y="181"/>
                    <a:pt x="656" y="97"/>
                    <a:pt x="572" y="85"/>
                  </a:cubicBezTo>
                  <a:lnTo>
                    <a:pt x="215" y="2"/>
                  </a:lnTo>
                  <a:cubicBezTo>
                    <a:pt x="207" y="1"/>
                    <a:pt x="199" y="0"/>
                    <a:pt x="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21" name="Google Shape;11132;p79">
              <a:extLst>
                <a:ext uri="{FF2B5EF4-FFF2-40B4-BE49-F238E27FC236}">
                  <a16:creationId xmlns:a16="http://schemas.microsoft.com/office/drawing/2014/main" id="{CD118B74-2B96-4E33-F49A-79E6ACE1483A}"/>
                </a:ext>
              </a:extLst>
            </p:cNvPr>
            <p:cNvSpPr/>
            <p:nvPr/>
          </p:nvSpPr>
          <p:spPr>
            <a:xfrm>
              <a:off x="5931627" y="1594462"/>
              <a:ext cx="23412" cy="12894"/>
            </a:xfrm>
            <a:custGeom>
              <a:avLst/>
              <a:gdLst/>
              <a:ahLst/>
              <a:cxnLst/>
              <a:rect l="l" t="t" r="r" b="b"/>
              <a:pathLst>
                <a:path w="739" h="407" extrusionOk="0">
                  <a:moveTo>
                    <a:pt x="534" y="1"/>
                  </a:moveTo>
                  <a:cubicBezTo>
                    <a:pt x="527" y="1"/>
                    <a:pt x="519" y="1"/>
                    <a:pt x="512" y="2"/>
                  </a:cubicBezTo>
                  <a:lnTo>
                    <a:pt x="155" y="73"/>
                  </a:lnTo>
                  <a:cubicBezTo>
                    <a:pt x="60" y="97"/>
                    <a:pt x="0" y="181"/>
                    <a:pt x="12" y="276"/>
                  </a:cubicBezTo>
                  <a:cubicBezTo>
                    <a:pt x="36" y="347"/>
                    <a:pt x="107" y="407"/>
                    <a:pt x="179" y="407"/>
                  </a:cubicBezTo>
                  <a:lnTo>
                    <a:pt x="215" y="407"/>
                  </a:lnTo>
                  <a:lnTo>
                    <a:pt x="572" y="335"/>
                  </a:lnTo>
                  <a:cubicBezTo>
                    <a:pt x="679" y="312"/>
                    <a:pt x="739" y="228"/>
                    <a:pt x="703" y="133"/>
                  </a:cubicBezTo>
                  <a:cubicBezTo>
                    <a:pt x="692" y="57"/>
                    <a:pt x="611" y="1"/>
                    <a:pt x="5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22" name="Google Shape;11133;p79">
              <a:extLst>
                <a:ext uri="{FF2B5EF4-FFF2-40B4-BE49-F238E27FC236}">
                  <a16:creationId xmlns:a16="http://schemas.microsoft.com/office/drawing/2014/main" id="{6B630FEB-C60C-13BF-CEB7-D3FA186F489C}"/>
                </a:ext>
              </a:extLst>
            </p:cNvPr>
            <p:cNvSpPr/>
            <p:nvPr/>
          </p:nvSpPr>
          <p:spPr>
            <a:xfrm>
              <a:off x="5993846" y="1778586"/>
              <a:ext cx="10613" cy="77363"/>
            </a:xfrm>
            <a:custGeom>
              <a:avLst/>
              <a:gdLst/>
              <a:ahLst/>
              <a:cxnLst/>
              <a:rect l="l" t="t" r="r" b="b"/>
              <a:pathLst>
                <a:path w="335" h="2442" extrusionOk="0">
                  <a:moveTo>
                    <a:pt x="168" y="0"/>
                  </a:moveTo>
                  <a:cubicBezTo>
                    <a:pt x="84" y="0"/>
                    <a:pt x="1" y="72"/>
                    <a:pt x="1" y="155"/>
                  </a:cubicBezTo>
                  <a:lnTo>
                    <a:pt x="1" y="2274"/>
                  </a:lnTo>
                  <a:cubicBezTo>
                    <a:pt x="1" y="2358"/>
                    <a:pt x="84" y="2441"/>
                    <a:pt x="168" y="2441"/>
                  </a:cubicBezTo>
                  <a:cubicBezTo>
                    <a:pt x="251" y="2441"/>
                    <a:pt x="334" y="2358"/>
                    <a:pt x="334" y="2274"/>
                  </a:cubicBezTo>
                  <a:lnTo>
                    <a:pt x="334" y="155"/>
                  </a:lnTo>
                  <a:cubicBezTo>
                    <a:pt x="334" y="72"/>
                    <a:pt x="263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723" name="Google Shape;11134;p79">
            <a:extLst>
              <a:ext uri="{FF2B5EF4-FFF2-40B4-BE49-F238E27FC236}">
                <a16:creationId xmlns:a16="http://schemas.microsoft.com/office/drawing/2014/main" id="{13962B45-C117-6FEE-3B52-D64D766EBD03}"/>
              </a:ext>
            </a:extLst>
          </p:cNvPr>
          <p:cNvGrpSpPr/>
          <p:nvPr/>
        </p:nvGrpSpPr>
        <p:grpSpPr>
          <a:xfrm>
            <a:off x="15329473" y="1829442"/>
            <a:ext cx="556808" cy="710520"/>
            <a:chOff x="8047661" y="1501037"/>
            <a:chExt cx="278404" cy="355260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724" name="Google Shape;11135;p79">
              <a:extLst>
                <a:ext uri="{FF2B5EF4-FFF2-40B4-BE49-F238E27FC236}">
                  <a16:creationId xmlns:a16="http://schemas.microsoft.com/office/drawing/2014/main" id="{689467F0-756E-671B-F284-381C2E9716DC}"/>
                </a:ext>
              </a:extLst>
            </p:cNvPr>
            <p:cNvSpPr/>
            <p:nvPr/>
          </p:nvSpPr>
          <p:spPr>
            <a:xfrm>
              <a:off x="8147611" y="1622815"/>
              <a:ext cx="10581" cy="16220"/>
            </a:xfrm>
            <a:custGeom>
              <a:avLst/>
              <a:gdLst/>
              <a:ahLst/>
              <a:cxnLst/>
              <a:rect l="l" t="t" r="r" b="b"/>
              <a:pathLst>
                <a:path w="334" h="512" extrusionOk="0">
                  <a:moveTo>
                    <a:pt x="167" y="0"/>
                  </a:moveTo>
                  <a:cubicBezTo>
                    <a:pt x="84" y="0"/>
                    <a:pt x="1" y="71"/>
                    <a:pt x="1" y="167"/>
                  </a:cubicBezTo>
                  <a:lnTo>
                    <a:pt x="1" y="345"/>
                  </a:lnTo>
                  <a:cubicBezTo>
                    <a:pt x="1" y="429"/>
                    <a:pt x="84" y="512"/>
                    <a:pt x="167" y="512"/>
                  </a:cubicBezTo>
                  <a:cubicBezTo>
                    <a:pt x="251" y="512"/>
                    <a:pt x="334" y="429"/>
                    <a:pt x="334" y="345"/>
                  </a:cubicBezTo>
                  <a:lnTo>
                    <a:pt x="334" y="167"/>
                  </a:lnTo>
                  <a:cubicBezTo>
                    <a:pt x="334" y="71"/>
                    <a:pt x="262" y="0"/>
                    <a:pt x="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25" name="Google Shape;11136;p79">
              <a:extLst>
                <a:ext uri="{FF2B5EF4-FFF2-40B4-BE49-F238E27FC236}">
                  <a16:creationId xmlns:a16="http://schemas.microsoft.com/office/drawing/2014/main" id="{D73E1B39-AF55-D14F-5036-98C2B02EC7A3}"/>
                </a:ext>
              </a:extLst>
            </p:cNvPr>
            <p:cNvSpPr/>
            <p:nvPr/>
          </p:nvSpPr>
          <p:spPr>
            <a:xfrm>
              <a:off x="8214741" y="1622815"/>
              <a:ext cx="10233" cy="16220"/>
            </a:xfrm>
            <a:custGeom>
              <a:avLst/>
              <a:gdLst/>
              <a:ahLst/>
              <a:cxnLst/>
              <a:rect l="l" t="t" r="r" b="b"/>
              <a:pathLst>
                <a:path w="323" h="512" extrusionOk="0">
                  <a:moveTo>
                    <a:pt x="168" y="0"/>
                  </a:moveTo>
                  <a:cubicBezTo>
                    <a:pt x="72" y="0"/>
                    <a:pt x="1" y="71"/>
                    <a:pt x="1" y="167"/>
                  </a:cubicBezTo>
                  <a:lnTo>
                    <a:pt x="1" y="345"/>
                  </a:lnTo>
                  <a:cubicBezTo>
                    <a:pt x="1" y="429"/>
                    <a:pt x="72" y="512"/>
                    <a:pt x="168" y="512"/>
                  </a:cubicBezTo>
                  <a:cubicBezTo>
                    <a:pt x="251" y="512"/>
                    <a:pt x="322" y="429"/>
                    <a:pt x="322" y="345"/>
                  </a:cubicBezTo>
                  <a:lnTo>
                    <a:pt x="322" y="167"/>
                  </a:lnTo>
                  <a:cubicBezTo>
                    <a:pt x="322" y="71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26" name="Google Shape;11137;p79">
              <a:extLst>
                <a:ext uri="{FF2B5EF4-FFF2-40B4-BE49-F238E27FC236}">
                  <a16:creationId xmlns:a16="http://schemas.microsoft.com/office/drawing/2014/main" id="{E7364D35-BBF8-9D74-5954-02E6B794E4AD}"/>
                </a:ext>
              </a:extLst>
            </p:cNvPr>
            <p:cNvSpPr/>
            <p:nvPr/>
          </p:nvSpPr>
          <p:spPr>
            <a:xfrm>
              <a:off x="8163451" y="1661370"/>
              <a:ext cx="45302" cy="16157"/>
            </a:xfrm>
            <a:custGeom>
              <a:avLst/>
              <a:gdLst/>
              <a:ahLst/>
              <a:cxnLst/>
              <a:rect l="l" t="t" r="r" b="b"/>
              <a:pathLst>
                <a:path w="1430" h="510" extrusionOk="0">
                  <a:moveTo>
                    <a:pt x="184" y="0"/>
                  </a:moveTo>
                  <a:cubicBezTo>
                    <a:pt x="141" y="0"/>
                    <a:pt x="96" y="15"/>
                    <a:pt x="60" y="45"/>
                  </a:cubicBezTo>
                  <a:cubicBezTo>
                    <a:pt x="1" y="105"/>
                    <a:pt x="1" y="212"/>
                    <a:pt x="60" y="283"/>
                  </a:cubicBezTo>
                  <a:cubicBezTo>
                    <a:pt x="203" y="426"/>
                    <a:pt x="441" y="509"/>
                    <a:pt x="691" y="509"/>
                  </a:cubicBezTo>
                  <a:cubicBezTo>
                    <a:pt x="965" y="509"/>
                    <a:pt x="1203" y="426"/>
                    <a:pt x="1334" y="283"/>
                  </a:cubicBezTo>
                  <a:cubicBezTo>
                    <a:pt x="1429" y="224"/>
                    <a:pt x="1429" y="128"/>
                    <a:pt x="1370" y="45"/>
                  </a:cubicBezTo>
                  <a:cubicBezTo>
                    <a:pt x="1340" y="15"/>
                    <a:pt x="1298" y="0"/>
                    <a:pt x="1255" y="0"/>
                  </a:cubicBezTo>
                  <a:cubicBezTo>
                    <a:pt x="1212" y="0"/>
                    <a:pt x="1167" y="15"/>
                    <a:pt x="1132" y="45"/>
                  </a:cubicBezTo>
                  <a:cubicBezTo>
                    <a:pt x="1072" y="105"/>
                    <a:pt x="917" y="188"/>
                    <a:pt x="715" y="188"/>
                  </a:cubicBezTo>
                  <a:cubicBezTo>
                    <a:pt x="501" y="188"/>
                    <a:pt x="358" y="105"/>
                    <a:pt x="298" y="45"/>
                  </a:cubicBezTo>
                  <a:cubicBezTo>
                    <a:pt x="269" y="15"/>
                    <a:pt x="227" y="0"/>
                    <a:pt x="1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27" name="Google Shape;11138;p79">
              <a:extLst>
                <a:ext uri="{FF2B5EF4-FFF2-40B4-BE49-F238E27FC236}">
                  <a16:creationId xmlns:a16="http://schemas.microsoft.com/office/drawing/2014/main" id="{42AB7C93-80F3-3B7D-294C-B9E19A04384F}"/>
                </a:ext>
              </a:extLst>
            </p:cNvPr>
            <p:cNvSpPr/>
            <p:nvPr/>
          </p:nvSpPr>
          <p:spPr>
            <a:xfrm>
              <a:off x="8047661" y="1501037"/>
              <a:ext cx="278404" cy="355260"/>
            </a:xfrm>
            <a:custGeom>
              <a:avLst/>
              <a:gdLst/>
              <a:ahLst/>
              <a:cxnLst/>
              <a:rect l="l" t="t" r="r" b="b"/>
              <a:pathLst>
                <a:path w="8788" h="11214" extrusionOk="0">
                  <a:moveTo>
                    <a:pt x="5358" y="344"/>
                  </a:moveTo>
                  <a:lnTo>
                    <a:pt x="5823" y="808"/>
                  </a:lnTo>
                  <a:cubicBezTo>
                    <a:pt x="5858" y="844"/>
                    <a:pt x="5894" y="856"/>
                    <a:pt x="5942" y="856"/>
                  </a:cubicBezTo>
                  <a:lnTo>
                    <a:pt x="6751" y="856"/>
                  </a:lnTo>
                  <a:lnTo>
                    <a:pt x="6477" y="1510"/>
                  </a:lnTo>
                  <a:cubicBezTo>
                    <a:pt x="6465" y="1558"/>
                    <a:pt x="6465" y="1618"/>
                    <a:pt x="6489" y="1653"/>
                  </a:cubicBezTo>
                  <a:cubicBezTo>
                    <a:pt x="6525" y="1701"/>
                    <a:pt x="6573" y="1737"/>
                    <a:pt x="6632" y="1737"/>
                  </a:cubicBezTo>
                  <a:lnTo>
                    <a:pt x="7287" y="1737"/>
                  </a:lnTo>
                  <a:lnTo>
                    <a:pt x="7001" y="2570"/>
                  </a:lnTo>
                  <a:cubicBezTo>
                    <a:pt x="6989" y="2630"/>
                    <a:pt x="7001" y="2689"/>
                    <a:pt x="7049" y="2725"/>
                  </a:cubicBezTo>
                  <a:lnTo>
                    <a:pt x="7311" y="2999"/>
                  </a:lnTo>
                  <a:lnTo>
                    <a:pt x="7025" y="3677"/>
                  </a:lnTo>
                  <a:cubicBezTo>
                    <a:pt x="6989" y="3665"/>
                    <a:pt x="6942" y="3665"/>
                    <a:pt x="6882" y="3665"/>
                  </a:cubicBezTo>
                  <a:lnTo>
                    <a:pt x="6608" y="3665"/>
                  </a:lnTo>
                  <a:cubicBezTo>
                    <a:pt x="6513" y="3665"/>
                    <a:pt x="6418" y="3582"/>
                    <a:pt x="6418" y="3475"/>
                  </a:cubicBezTo>
                  <a:lnTo>
                    <a:pt x="6418" y="3118"/>
                  </a:lnTo>
                  <a:cubicBezTo>
                    <a:pt x="6418" y="3058"/>
                    <a:pt x="6394" y="3011"/>
                    <a:pt x="6346" y="2987"/>
                  </a:cubicBezTo>
                  <a:lnTo>
                    <a:pt x="5287" y="2284"/>
                  </a:lnTo>
                  <a:cubicBezTo>
                    <a:pt x="5261" y="2265"/>
                    <a:pt x="5227" y="2256"/>
                    <a:pt x="5194" y="2256"/>
                  </a:cubicBezTo>
                  <a:cubicBezTo>
                    <a:pt x="5168" y="2256"/>
                    <a:pt x="5141" y="2262"/>
                    <a:pt x="5120" y="2272"/>
                  </a:cubicBezTo>
                  <a:cubicBezTo>
                    <a:pt x="5061" y="2296"/>
                    <a:pt x="5037" y="2356"/>
                    <a:pt x="5037" y="2415"/>
                  </a:cubicBezTo>
                  <a:lnTo>
                    <a:pt x="5037" y="2832"/>
                  </a:lnTo>
                  <a:lnTo>
                    <a:pt x="4049" y="2272"/>
                  </a:lnTo>
                  <a:cubicBezTo>
                    <a:pt x="4022" y="2255"/>
                    <a:pt x="3994" y="2247"/>
                    <a:pt x="3967" y="2247"/>
                  </a:cubicBezTo>
                  <a:cubicBezTo>
                    <a:pt x="3919" y="2247"/>
                    <a:pt x="3872" y="2270"/>
                    <a:pt x="3834" y="2308"/>
                  </a:cubicBezTo>
                  <a:lnTo>
                    <a:pt x="3560" y="2725"/>
                  </a:lnTo>
                  <a:lnTo>
                    <a:pt x="3156" y="2534"/>
                  </a:lnTo>
                  <a:cubicBezTo>
                    <a:pt x="3132" y="2521"/>
                    <a:pt x="3108" y="2515"/>
                    <a:pt x="3084" y="2515"/>
                  </a:cubicBezTo>
                  <a:cubicBezTo>
                    <a:pt x="3024" y="2515"/>
                    <a:pt x="2967" y="2554"/>
                    <a:pt x="2941" y="2606"/>
                  </a:cubicBezTo>
                  <a:cubicBezTo>
                    <a:pt x="2894" y="2701"/>
                    <a:pt x="2941" y="2784"/>
                    <a:pt x="3013" y="2832"/>
                  </a:cubicBezTo>
                  <a:lnTo>
                    <a:pt x="3537" y="3082"/>
                  </a:lnTo>
                  <a:cubicBezTo>
                    <a:pt x="3561" y="3094"/>
                    <a:pt x="3587" y="3101"/>
                    <a:pt x="3613" y="3101"/>
                  </a:cubicBezTo>
                  <a:cubicBezTo>
                    <a:pt x="3661" y="3101"/>
                    <a:pt x="3708" y="3077"/>
                    <a:pt x="3739" y="3022"/>
                  </a:cubicBezTo>
                  <a:lnTo>
                    <a:pt x="4013" y="2630"/>
                  </a:lnTo>
                  <a:lnTo>
                    <a:pt x="5108" y="3249"/>
                  </a:lnTo>
                  <a:cubicBezTo>
                    <a:pt x="5132" y="3267"/>
                    <a:pt x="5162" y="3275"/>
                    <a:pt x="5192" y="3275"/>
                  </a:cubicBezTo>
                  <a:cubicBezTo>
                    <a:pt x="5221" y="3275"/>
                    <a:pt x="5251" y="3267"/>
                    <a:pt x="5275" y="3249"/>
                  </a:cubicBezTo>
                  <a:cubicBezTo>
                    <a:pt x="5322" y="3225"/>
                    <a:pt x="5346" y="3165"/>
                    <a:pt x="5346" y="3106"/>
                  </a:cubicBezTo>
                  <a:lnTo>
                    <a:pt x="5346" y="2701"/>
                  </a:lnTo>
                  <a:lnTo>
                    <a:pt x="6073" y="3177"/>
                  </a:lnTo>
                  <a:lnTo>
                    <a:pt x="6073" y="3439"/>
                  </a:lnTo>
                  <a:cubicBezTo>
                    <a:pt x="6073" y="3725"/>
                    <a:pt x="6311" y="3963"/>
                    <a:pt x="6596" y="3963"/>
                  </a:cubicBezTo>
                  <a:lnTo>
                    <a:pt x="6870" y="3963"/>
                  </a:lnTo>
                  <a:cubicBezTo>
                    <a:pt x="6942" y="3963"/>
                    <a:pt x="7013" y="3999"/>
                    <a:pt x="7073" y="4058"/>
                  </a:cubicBezTo>
                  <a:cubicBezTo>
                    <a:pt x="7132" y="4118"/>
                    <a:pt x="7144" y="4189"/>
                    <a:pt x="7144" y="4261"/>
                  </a:cubicBezTo>
                  <a:cubicBezTo>
                    <a:pt x="7132" y="4392"/>
                    <a:pt x="7001" y="4511"/>
                    <a:pt x="6846" y="4511"/>
                  </a:cubicBezTo>
                  <a:lnTo>
                    <a:pt x="6775" y="4511"/>
                  </a:lnTo>
                  <a:lnTo>
                    <a:pt x="6775" y="4499"/>
                  </a:lnTo>
                  <a:cubicBezTo>
                    <a:pt x="6775" y="4416"/>
                    <a:pt x="6704" y="4332"/>
                    <a:pt x="6608" y="4332"/>
                  </a:cubicBezTo>
                  <a:cubicBezTo>
                    <a:pt x="6525" y="4332"/>
                    <a:pt x="6454" y="4416"/>
                    <a:pt x="6454" y="4499"/>
                  </a:cubicBezTo>
                  <a:cubicBezTo>
                    <a:pt x="6454" y="5666"/>
                    <a:pt x="5501" y="6618"/>
                    <a:pt x="4334" y="6618"/>
                  </a:cubicBezTo>
                  <a:cubicBezTo>
                    <a:pt x="4320" y="6618"/>
                    <a:pt x="4306" y="6619"/>
                    <a:pt x="4292" y="6619"/>
                  </a:cubicBezTo>
                  <a:cubicBezTo>
                    <a:pt x="3180" y="6619"/>
                    <a:pt x="2263" y="5687"/>
                    <a:pt x="2263" y="4535"/>
                  </a:cubicBezTo>
                  <a:cubicBezTo>
                    <a:pt x="2263" y="4439"/>
                    <a:pt x="2191" y="4368"/>
                    <a:pt x="2108" y="4368"/>
                  </a:cubicBezTo>
                  <a:cubicBezTo>
                    <a:pt x="2013" y="4368"/>
                    <a:pt x="1941" y="4439"/>
                    <a:pt x="1941" y="4535"/>
                  </a:cubicBezTo>
                  <a:lnTo>
                    <a:pt x="1941" y="4546"/>
                  </a:lnTo>
                  <a:lnTo>
                    <a:pt x="1834" y="4546"/>
                  </a:lnTo>
                  <a:cubicBezTo>
                    <a:pt x="1763" y="4546"/>
                    <a:pt x="1691" y="4511"/>
                    <a:pt x="1632" y="4451"/>
                  </a:cubicBezTo>
                  <a:cubicBezTo>
                    <a:pt x="1572" y="4392"/>
                    <a:pt x="1548" y="4320"/>
                    <a:pt x="1548" y="4249"/>
                  </a:cubicBezTo>
                  <a:cubicBezTo>
                    <a:pt x="1572" y="4118"/>
                    <a:pt x="1703" y="3999"/>
                    <a:pt x="1846" y="3999"/>
                  </a:cubicBezTo>
                  <a:lnTo>
                    <a:pt x="2084" y="3999"/>
                  </a:lnTo>
                  <a:cubicBezTo>
                    <a:pt x="2370" y="3999"/>
                    <a:pt x="2608" y="3761"/>
                    <a:pt x="2608" y="3475"/>
                  </a:cubicBezTo>
                  <a:lnTo>
                    <a:pt x="2608" y="2415"/>
                  </a:lnTo>
                  <a:cubicBezTo>
                    <a:pt x="2608" y="2332"/>
                    <a:pt x="2536" y="2249"/>
                    <a:pt x="2441" y="2249"/>
                  </a:cubicBezTo>
                  <a:cubicBezTo>
                    <a:pt x="2358" y="2249"/>
                    <a:pt x="2286" y="2332"/>
                    <a:pt x="2286" y="2415"/>
                  </a:cubicBezTo>
                  <a:lnTo>
                    <a:pt x="2286" y="3475"/>
                  </a:lnTo>
                  <a:cubicBezTo>
                    <a:pt x="2286" y="3582"/>
                    <a:pt x="2191" y="3665"/>
                    <a:pt x="2084" y="3665"/>
                  </a:cubicBezTo>
                  <a:lnTo>
                    <a:pt x="1846" y="3665"/>
                  </a:lnTo>
                  <a:cubicBezTo>
                    <a:pt x="1786" y="3665"/>
                    <a:pt x="1727" y="3677"/>
                    <a:pt x="1691" y="3701"/>
                  </a:cubicBezTo>
                  <a:lnTo>
                    <a:pt x="1405" y="2999"/>
                  </a:lnTo>
                  <a:lnTo>
                    <a:pt x="1667" y="2725"/>
                  </a:lnTo>
                  <a:cubicBezTo>
                    <a:pt x="1715" y="2689"/>
                    <a:pt x="1727" y="2630"/>
                    <a:pt x="1715" y="2570"/>
                  </a:cubicBezTo>
                  <a:lnTo>
                    <a:pt x="1429" y="1737"/>
                  </a:lnTo>
                  <a:lnTo>
                    <a:pt x="1905" y="1737"/>
                  </a:lnTo>
                  <a:cubicBezTo>
                    <a:pt x="2001" y="1737"/>
                    <a:pt x="2072" y="1653"/>
                    <a:pt x="2072" y="1570"/>
                  </a:cubicBezTo>
                  <a:lnTo>
                    <a:pt x="2072" y="856"/>
                  </a:lnTo>
                  <a:lnTo>
                    <a:pt x="2786" y="856"/>
                  </a:lnTo>
                  <a:cubicBezTo>
                    <a:pt x="2822" y="856"/>
                    <a:pt x="2858" y="832"/>
                    <a:pt x="2894" y="820"/>
                  </a:cubicBezTo>
                  <a:lnTo>
                    <a:pt x="3537" y="344"/>
                  </a:lnTo>
                  <a:lnTo>
                    <a:pt x="4156" y="510"/>
                  </a:lnTo>
                  <a:lnTo>
                    <a:pt x="4215" y="510"/>
                  </a:lnTo>
                  <a:lnTo>
                    <a:pt x="5358" y="344"/>
                  </a:lnTo>
                  <a:close/>
                  <a:moveTo>
                    <a:pt x="2882" y="7225"/>
                  </a:moveTo>
                  <a:lnTo>
                    <a:pt x="4096" y="7892"/>
                  </a:lnTo>
                  <a:lnTo>
                    <a:pt x="3203" y="8654"/>
                  </a:lnTo>
                  <a:lnTo>
                    <a:pt x="3191" y="8654"/>
                  </a:lnTo>
                  <a:lnTo>
                    <a:pt x="2644" y="7690"/>
                  </a:lnTo>
                  <a:lnTo>
                    <a:pt x="2858" y="7225"/>
                  </a:lnTo>
                  <a:close/>
                  <a:moveTo>
                    <a:pt x="5442" y="6737"/>
                  </a:moveTo>
                  <a:lnTo>
                    <a:pt x="5442" y="7094"/>
                  </a:lnTo>
                  <a:lnTo>
                    <a:pt x="5239" y="7190"/>
                  </a:lnTo>
                  <a:cubicBezTo>
                    <a:pt x="5168" y="7237"/>
                    <a:pt x="5144" y="7344"/>
                    <a:pt x="5180" y="7416"/>
                  </a:cubicBezTo>
                  <a:cubicBezTo>
                    <a:pt x="5212" y="7465"/>
                    <a:pt x="5273" y="7497"/>
                    <a:pt x="5331" y="7497"/>
                  </a:cubicBezTo>
                  <a:cubicBezTo>
                    <a:pt x="5357" y="7497"/>
                    <a:pt x="5383" y="7490"/>
                    <a:pt x="5406" y="7475"/>
                  </a:cubicBezTo>
                  <a:lnTo>
                    <a:pt x="5882" y="7213"/>
                  </a:lnTo>
                  <a:lnTo>
                    <a:pt x="5894" y="7213"/>
                  </a:lnTo>
                  <a:lnTo>
                    <a:pt x="6120" y="7666"/>
                  </a:lnTo>
                  <a:lnTo>
                    <a:pt x="5573" y="8654"/>
                  </a:lnTo>
                  <a:lnTo>
                    <a:pt x="5561" y="8654"/>
                  </a:lnTo>
                  <a:lnTo>
                    <a:pt x="4668" y="7892"/>
                  </a:lnTo>
                  <a:lnTo>
                    <a:pt x="4811" y="7821"/>
                  </a:lnTo>
                  <a:cubicBezTo>
                    <a:pt x="4882" y="7773"/>
                    <a:pt x="4918" y="7666"/>
                    <a:pt x="4870" y="7594"/>
                  </a:cubicBezTo>
                  <a:cubicBezTo>
                    <a:pt x="4837" y="7545"/>
                    <a:pt x="4782" y="7513"/>
                    <a:pt x="4724" y="7513"/>
                  </a:cubicBezTo>
                  <a:cubicBezTo>
                    <a:pt x="4697" y="7513"/>
                    <a:pt x="4670" y="7520"/>
                    <a:pt x="4644" y="7535"/>
                  </a:cubicBezTo>
                  <a:lnTo>
                    <a:pt x="4382" y="7690"/>
                  </a:lnTo>
                  <a:lnTo>
                    <a:pt x="3310" y="7094"/>
                  </a:lnTo>
                  <a:lnTo>
                    <a:pt x="3310" y="6737"/>
                  </a:lnTo>
                  <a:cubicBezTo>
                    <a:pt x="3632" y="6892"/>
                    <a:pt x="3989" y="6975"/>
                    <a:pt x="4382" y="6975"/>
                  </a:cubicBezTo>
                  <a:cubicBezTo>
                    <a:pt x="4763" y="6975"/>
                    <a:pt x="5120" y="6880"/>
                    <a:pt x="5442" y="6737"/>
                  </a:cubicBezTo>
                  <a:close/>
                  <a:moveTo>
                    <a:pt x="4382" y="8071"/>
                  </a:moveTo>
                  <a:lnTo>
                    <a:pt x="4572" y="8237"/>
                  </a:lnTo>
                  <a:lnTo>
                    <a:pt x="4560" y="9630"/>
                  </a:lnTo>
                  <a:lnTo>
                    <a:pt x="4203" y="9630"/>
                  </a:lnTo>
                  <a:cubicBezTo>
                    <a:pt x="4203" y="9630"/>
                    <a:pt x="4191" y="9630"/>
                    <a:pt x="4191" y="9619"/>
                  </a:cubicBezTo>
                  <a:lnTo>
                    <a:pt x="4191" y="8237"/>
                  </a:lnTo>
                  <a:lnTo>
                    <a:pt x="4382" y="8071"/>
                  </a:lnTo>
                  <a:close/>
                  <a:moveTo>
                    <a:pt x="453" y="8726"/>
                  </a:moveTo>
                  <a:lnTo>
                    <a:pt x="1393" y="9535"/>
                  </a:lnTo>
                  <a:cubicBezTo>
                    <a:pt x="1512" y="9630"/>
                    <a:pt x="1584" y="9785"/>
                    <a:pt x="1584" y="9928"/>
                  </a:cubicBezTo>
                  <a:lnTo>
                    <a:pt x="1584" y="10107"/>
                  </a:lnTo>
                  <a:lnTo>
                    <a:pt x="334" y="9833"/>
                  </a:lnTo>
                  <a:lnTo>
                    <a:pt x="334" y="9178"/>
                  </a:lnTo>
                  <a:cubicBezTo>
                    <a:pt x="334" y="9011"/>
                    <a:pt x="369" y="8857"/>
                    <a:pt x="453" y="8726"/>
                  </a:cubicBezTo>
                  <a:close/>
                  <a:moveTo>
                    <a:pt x="3504" y="0"/>
                  </a:moveTo>
                  <a:cubicBezTo>
                    <a:pt x="3468" y="0"/>
                    <a:pt x="3431" y="17"/>
                    <a:pt x="3406" y="34"/>
                  </a:cubicBezTo>
                  <a:lnTo>
                    <a:pt x="2751" y="522"/>
                  </a:lnTo>
                  <a:lnTo>
                    <a:pt x="1941" y="522"/>
                  </a:lnTo>
                  <a:cubicBezTo>
                    <a:pt x="1846" y="522"/>
                    <a:pt x="1774" y="606"/>
                    <a:pt x="1774" y="689"/>
                  </a:cubicBezTo>
                  <a:lnTo>
                    <a:pt x="1774" y="1403"/>
                  </a:lnTo>
                  <a:lnTo>
                    <a:pt x="1239" y="1403"/>
                  </a:lnTo>
                  <a:cubicBezTo>
                    <a:pt x="1179" y="1403"/>
                    <a:pt x="1131" y="1439"/>
                    <a:pt x="1108" y="1475"/>
                  </a:cubicBezTo>
                  <a:cubicBezTo>
                    <a:pt x="1072" y="1522"/>
                    <a:pt x="1060" y="1582"/>
                    <a:pt x="1072" y="1629"/>
                  </a:cubicBezTo>
                  <a:lnTo>
                    <a:pt x="1382" y="2582"/>
                  </a:lnTo>
                  <a:lnTo>
                    <a:pt x="1108" y="2868"/>
                  </a:lnTo>
                  <a:cubicBezTo>
                    <a:pt x="1060" y="2903"/>
                    <a:pt x="1048" y="2987"/>
                    <a:pt x="1072" y="3046"/>
                  </a:cubicBezTo>
                  <a:lnTo>
                    <a:pt x="1417" y="3892"/>
                  </a:lnTo>
                  <a:cubicBezTo>
                    <a:pt x="1322" y="3975"/>
                    <a:pt x="1262" y="4106"/>
                    <a:pt x="1251" y="4249"/>
                  </a:cubicBezTo>
                  <a:cubicBezTo>
                    <a:pt x="1239" y="4404"/>
                    <a:pt x="1298" y="4582"/>
                    <a:pt x="1405" y="4701"/>
                  </a:cubicBezTo>
                  <a:cubicBezTo>
                    <a:pt x="1524" y="4832"/>
                    <a:pt x="1679" y="4904"/>
                    <a:pt x="1846" y="4904"/>
                  </a:cubicBezTo>
                  <a:lnTo>
                    <a:pt x="1965" y="4904"/>
                  </a:lnTo>
                  <a:cubicBezTo>
                    <a:pt x="2060" y="5582"/>
                    <a:pt x="2441" y="6190"/>
                    <a:pt x="2989" y="6571"/>
                  </a:cubicBezTo>
                  <a:lnTo>
                    <a:pt x="2989" y="6940"/>
                  </a:lnTo>
                  <a:cubicBezTo>
                    <a:pt x="2953" y="6928"/>
                    <a:pt x="2917" y="6922"/>
                    <a:pt x="2883" y="6922"/>
                  </a:cubicBezTo>
                  <a:cubicBezTo>
                    <a:pt x="2849" y="6922"/>
                    <a:pt x="2816" y="6928"/>
                    <a:pt x="2786" y="6940"/>
                  </a:cubicBezTo>
                  <a:cubicBezTo>
                    <a:pt x="2691" y="6963"/>
                    <a:pt x="2620" y="7035"/>
                    <a:pt x="2572" y="7118"/>
                  </a:cubicBezTo>
                  <a:lnTo>
                    <a:pt x="2322" y="7618"/>
                  </a:lnTo>
                  <a:lnTo>
                    <a:pt x="881" y="8035"/>
                  </a:lnTo>
                  <a:cubicBezTo>
                    <a:pt x="358" y="8190"/>
                    <a:pt x="0" y="8666"/>
                    <a:pt x="0" y="9202"/>
                  </a:cubicBezTo>
                  <a:lnTo>
                    <a:pt x="0" y="11047"/>
                  </a:lnTo>
                  <a:cubicBezTo>
                    <a:pt x="0" y="11131"/>
                    <a:pt x="72" y="11214"/>
                    <a:pt x="167" y="11214"/>
                  </a:cubicBezTo>
                  <a:cubicBezTo>
                    <a:pt x="250" y="11214"/>
                    <a:pt x="334" y="11131"/>
                    <a:pt x="334" y="11047"/>
                  </a:cubicBezTo>
                  <a:lnTo>
                    <a:pt x="334" y="10202"/>
                  </a:lnTo>
                  <a:lnTo>
                    <a:pt x="1584" y="10476"/>
                  </a:lnTo>
                  <a:lnTo>
                    <a:pt x="1584" y="11047"/>
                  </a:lnTo>
                  <a:cubicBezTo>
                    <a:pt x="1584" y="11131"/>
                    <a:pt x="1655" y="11214"/>
                    <a:pt x="1739" y="11214"/>
                  </a:cubicBezTo>
                  <a:cubicBezTo>
                    <a:pt x="1834" y="11214"/>
                    <a:pt x="1905" y="11131"/>
                    <a:pt x="1905" y="11047"/>
                  </a:cubicBezTo>
                  <a:lnTo>
                    <a:pt x="1905" y="9952"/>
                  </a:lnTo>
                  <a:cubicBezTo>
                    <a:pt x="1905" y="9690"/>
                    <a:pt x="1798" y="9452"/>
                    <a:pt x="1608" y="9297"/>
                  </a:cubicBezTo>
                  <a:lnTo>
                    <a:pt x="667" y="8487"/>
                  </a:lnTo>
                  <a:cubicBezTo>
                    <a:pt x="762" y="8416"/>
                    <a:pt x="870" y="8368"/>
                    <a:pt x="965" y="8345"/>
                  </a:cubicBezTo>
                  <a:lnTo>
                    <a:pt x="2382" y="7928"/>
                  </a:lnTo>
                  <a:lnTo>
                    <a:pt x="2906" y="8833"/>
                  </a:lnTo>
                  <a:cubicBezTo>
                    <a:pt x="2953" y="8916"/>
                    <a:pt x="3036" y="8976"/>
                    <a:pt x="3144" y="8999"/>
                  </a:cubicBezTo>
                  <a:lnTo>
                    <a:pt x="3203" y="8999"/>
                  </a:lnTo>
                  <a:cubicBezTo>
                    <a:pt x="3275" y="8999"/>
                    <a:pt x="3370" y="8964"/>
                    <a:pt x="3429" y="8916"/>
                  </a:cubicBezTo>
                  <a:lnTo>
                    <a:pt x="3870" y="8535"/>
                  </a:lnTo>
                  <a:lnTo>
                    <a:pt x="3870" y="9630"/>
                  </a:lnTo>
                  <a:cubicBezTo>
                    <a:pt x="3870" y="9833"/>
                    <a:pt x="4025" y="9976"/>
                    <a:pt x="4215" y="9976"/>
                  </a:cubicBezTo>
                  <a:lnTo>
                    <a:pt x="4572" y="9976"/>
                  </a:lnTo>
                  <a:cubicBezTo>
                    <a:pt x="4763" y="9976"/>
                    <a:pt x="4918" y="9833"/>
                    <a:pt x="4918" y="9630"/>
                  </a:cubicBezTo>
                  <a:lnTo>
                    <a:pt x="4918" y="8535"/>
                  </a:lnTo>
                  <a:lnTo>
                    <a:pt x="5358" y="8916"/>
                  </a:lnTo>
                  <a:cubicBezTo>
                    <a:pt x="5418" y="8976"/>
                    <a:pt x="5489" y="8999"/>
                    <a:pt x="5584" y="8999"/>
                  </a:cubicBezTo>
                  <a:lnTo>
                    <a:pt x="5644" y="8999"/>
                  </a:lnTo>
                  <a:cubicBezTo>
                    <a:pt x="5751" y="8976"/>
                    <a:pt x="5834" y="8916"/>
                    <a:pt x="5882" y="8833"/>
                  </a:cubicBezTo>
                  <a:lnTo>
                    <a:pt x="6406" y="7928"/>
                  </a:lnTo>
                  <a:lnTo>
                    <a:pt x="7811" y="8345"/>
                  </a:lnTo>
                  <a:cubicBezTo>
                    <a:pt x="7918" y="8368"/>
                    <a:pt x="8025" y="8428"/>
                    <a:pt x="8109" y="8487"/>
                  </a:cubicBezTo>
                  <a:lnTo>
                    <a:pt x="7180" y="9297"/>
                  </a:lnTo>
                  <a:cubicBezTo>
                    <a:pt x="6977" y="9452"/>
                    <a:pt x="6882" y="9690"/>
                    <a:pt x="6882" y="9952"/>
                  </a:cubicBezTo>
                  <a:lnTo>
                    <a:pt x="6882" y="11035"/>
                  </a:lnTo>
                  <a:cubicBezTo>
                    <a:pt x="6882" y="11119"/>
                    <a:pt x="6954" y="11202"/>
                    <a:pt x="7037" y="11202"/>
                  </a:cubicBezTo>
                  <a:cubicBezTo>
                    <a:pt x="7132" y="11202"/>
                    <a:pt x="7204" y="11119"/>
                    <a:pt x="7204" y="11035"/>
                  </a:cubicBezTo>
                  <a:lnTo>
                    <a:pt x="7204" y="10464"/>
                  </a:lnTo>
                  <a:lnTo>
                    <a:pt x="7430" y="10428"/>
                  </a:lnTo>
                  <a:cubicBezTo>
                    <a:pt x="7513" y="10404"/>
                    <a:pt x="7573" y="10321"/>
                    <a:pt x="7549" y="10226"/>
                  </a:cubicBezTo>
                  <a:cubicBezTo>
                    <a:pt x="7539" y="10155"/>
                    <a:pt x="7469" y="10101"/>
                    <a:pt x="7397" y="10101"/>
                  </a:cubicBezTo>
                  <a:cubicBezTo>
                    <a:pt x="7384" y="10101"/>
                    <a:pt x="7371" y="10103"/>
                    <a:pt x="7358" y="10107"/>
                  </a:cubicBezTo>
                  <a:lnTo>
                    <a:pt x="7204" y="10142"/>
                  </a:lnTo>
                  <a:lnTo>
                    <a:pt x="7204" y="9952"/>
                  </a:lnTo>
                  <a:cubicBezTo>
                    <a:pt x="7204" y="9785"/>
                    <a:pt x="7275" y="9630"/>
                    <a:pt x="7394" y="9547"/>
                  </a:cubicBezTo>
                  <a:lnTo>
                    <a:pt x="8335" y="8737"/>
                  </a:lnTo>
                  <a:cubicBezTo>
                    <a:pt x="8406" y="8880"/>
                    <a:pt x="8454" y="9023"/>
                    <a:pt x="8454" y="9190"/>
                  </a:cubicBezTo>
                  <a:lnTo>
                    <a:pt x="8454" y="9845"/>
                  </a:lnTo>
                  <a:lnTo>
                    <a:pt x="8049" y="9928"/>
                  </a:lnTo>
                  <a:cubicBezTo>
                    <a:pt x="7966" y="9952"/>
                    <a:pt x="7906" y="10035"/>
                    <a:pt x="7930" y="10131"/>
                  </a:cubicBezTo>
                  <a:cubicBezTo>
                    <a:pt x="7954" y="10202"/>
                    <a:pt x="8025" y="10261"/>
                    <a:pt x="8097" y="10261"/>
                  </a:cubicBezTo>
                  <a:lnTo>
                    <a:pt x="8132" y="10261"/>
                  </a:lnTo>
                  <a:lnTo>
                    <a:pt x="8454" y="10190"/>
                  </a:lnTo>
                  <a:lnTo>
                    <a:pt x="8454" y="11035"/>
                  </a:lnTo>
                  <a:cubicBezTo>
                    <a:pt x="8454" y="11119"/>
                    <a:pt x="8525" y="11202"/>
                    <a:pt x="8621" y="11202"/>
                  </a:cubicBezTo>
                  <a:cubicBezTo>
                    <a:pt x="8704" y="11202"/>
                    <a:pt x="8787" y="11119"/>
                    <a:pt x="8787" y="11035"/>
                  </a:cubicBezTo>
                  <a:lnTo>
                    <a:pt x="8751" y="9190"/>
                  </a:lnTo>
                  <a:cubicBezTo>
                    <a:pt x="8751" y="8654"/>
                    <a:pt x="8394" y="8178"/>
                    <a:pt x="7870" y="8023"/>
                  </a:cubicBezTo>
                  <a:lnTo>
                    <a:pt x="6430" y="7606"/>
                  </a:lnTo>
                  <a:lnTo>
                    <a:pt x="6180" y="7106"/>
                  </a:lnTo>
                  <a:cubicBezTo>
                    <a:pt x="6132" y="7011"/>
                    <a:pt x="6061" y="6952"/>
                    <a:pt x="5965" y="6928"/>
                  </a:cubicBezTo>
                  <a:cubicBezTo>
                    <a:pt x="5930" y="6922"/>
                    <a:pt x="5894" y="6919"/>
                    <a:pt x="5860" y="6919"/>
                  </a:cubicBezTo>
                  <a:cubicBezTo>
                    <a:pt x="5826" y="6919"/>
                    <a:pt x="5793" y="6922"/>
                    <a:pt x="5763" y="6928"/>
                  </a:cubicBezTo>
                  <a:lnTo>
                    <a:pt x="5763" y="6559"/>
                  </a:lnTo>
                  <a:cubicBezTo>
                    <a:pt x="6311" y="6166"/>
                    <a:pt x="6704" y="5570"/>
                    <a:pt x="6787" y="4892"/>
                  </a:cubicBezTo>
                  <a:lnTo>
                    <a:pt x="6894" y="4892"/>
                  </a:lnTo>
                  <a:cubicBezTo>
                    <a:pt x="7216" y="4892"/>
                    <a:pt x="7489" y="4654"/>
                    <a:pt x="7513" y="4356"/>
                  </a:cubicBezTo>
                  <a:cubicBezTo>
                    <a:pt x="7537" y="4189"/>
                    <a:pt x="7478" y="4011"/>
                    <a:pt x="7370" y="3892"/>
                  </a:cubicBezTo>
                  <a:lnTo>
                    <a:pt x="7358" y="3868"/>
                  </a:lnTo>
                  <a:lnTo>
                    <a:pt x="7680" y="3034"/>
                  </a:lnTo>
                  <a:cubicBezTo>
                    <a:pt x="7716" y="2975"/>
                    <a:pt x="7692" y="2903"/>
                    <a:pt x="7656" y="2856"/>
                  </a:cubicBezTo>
                  <a:lnTo>
                    <a:pt x="7370" y="2582"/>
                  </a:lnTo>
                  <a:lnTo>
                    <a:pt x="7680" y="1629"/>
                  </a:lnTo>
                  <a:cubicBezTo>
                    <a:pt x="7692" y="1582"/>
                    <a:pt x="7692" y="1522"/>
                    <a:pt x="7656" y="1475"/>
                  </a:cubicBezTo>
                  <a:cubicBezTo>
                    <a:pt x="7620" y="1427"/>
                    <a:pt x="7573" y="1403"/>
                    <a:pt x="7513" y="1403"/>
                  </a:cubicBezTo>
                  <a:lnTo>
                    <a:pt x="6882" y="1403"/>
                  </a:lnTo>
                  <a:lnTo>
                    <a:pt x="7144" y="748"/>
                  </a:lnTo>
                  <a:cubicBezTo>
                    <a:pt x="7156" y="701"/>
                    <a:pt x="7156" y="641"/>
                    <a:pt x="7132" y="606"/>
                  </a:cubicBezTo>
                  <a:cubicBezTo>
                    <a:pt x="7097" y="558"/>
                    <a:pt x="7061" y="522"/>
                    <a:pt x="7001" y="522"/>
                  </a:cubicBezTo>
                  <a:lnTo>
                    <a:pt x="6013" y="522"/>
                  </a:lnTo>
                  <a:lnTo>
                    <a:pt x="5537" y="46"/>
                  </a:lnTo>
                  <a:cubicBezTo>
                    <a:pt x="5519" y="28"/>
                    <a:pt x="5479" y="2"/>
                    <a:pt x="5440" y="2"/>
                  </a:cubicBezTo>
                  <a:cubicBezTo>
                    <a:pt x="5429" y="2"/>
                    <a:pt x="5417" y="5"/>
                    <a:pt x="5406" y="10"/>
                  </a:cubicBezTo>
                  <a:lnTo>
                    <a:pt x="4215" y="165"/>
                  </a:lnTo>
                  <a:lnTo>
                    <a:pt x="3548" y="10"/>
                  </a:lnTo>
                  <a:cubicBezTo>
                    <a:pt x="3535" y="3"/>
                    <a:pt x="3520" y="0"/>
                    <a:pt x="35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728" name="Google Shape;11139;p79">
            <a:extLst>
              <a:ext uri="{FF2B5EF4-FFF2-40B4-BE49-F238E27FC236}">
                <a16:creationId xmlns:a16="http://schemas.microsoft.com/office/drawing/2014/main" id="{221AFFA0-B5D0-854C-DC32-34D781F1F3D0}"/>
              </a:ext>
            </a:extLst>
          </p:cNvPr>
          <p:cNvGrpSpPr/>
          <p:nvPr/>
        </p:nvGrpSpPr>
        <p:grpSpPr>
          <a:xfrm>
            <a:off x="9040929" y="1827797"/>
            <a:ext cx="535708" cy="711470"/>
            <a:chOff x="4903389" y="1500214"/>
            <a:chExt cx="267854" cy="355735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729" name="Google Shape;11140;p79">
              <a:extLst>
                <a:ext uri="{FF2B5EF4-FFF2-40B4-BE49-F238E27FC236}">
                  <a16:creationId xmlns:a16="http://schemas.microsoft.com/office/drawing/2014/main" id="{2B5CD606-5973-E729-2DC3-23013F73A4BA}"/>
                </a:ext>
              </a:extLst>
            </p:cNvPr>
            <p:cNvSpPr/>
            <p:nvPr/>
          </p:nvSpPr>
          <p:spPr>
            <a:xfrm>
              <a:off x="4997700" y="1611854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67" y="1"/>
                  </a:moveTo>
                  <a:cubicBezTo>
                    <a:pt x="72" y="1"/>
                    <a:pt x="0" y="84"/>
                    <a:pt x="0" y="167"/>
                  </a:cubicBezTo>
                  <a:lnTo>
                    <a:pt x="0" y="346"/>
                  </a:lnTo>
                  <a:cubicBezTo>
                    <a:pt x="0" y="441"/>
                    <a:pt x="72" y="513"/>
                    <a:pt x="167" y="513"/>
                  </a:cubicBezTo>
                  <a:cubicBezTo>
                    <a:pt x="250" y="513"/>
                    <a:pt x="322" y="441"/>
                    <a:pt x="322" y="346"/>
                  </a:cubicBezTo>
                  <a:lnTo>
                    <a:pt x="322" y="167"/>
                  </a:lnTo>
                  <a:cubicBezTo>
                    <a:pt x="322" y="84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30" name="Google Shape;11141;p79">
              <a:extLst>
                <a:ext uri="{FF2B5EF4-FFF2-40B4-BE49-F238E27FC236}">
                  <a16:creationId xmlns:a16="http://schemas.microsoft.com/office/drawing/2014/main" id="{0030AD48-67C5-8A31-D7AC-24C204AB96AE}"/>
                </a:ext>
              </a:extLst>
            </p:cNvPr>
            <p:cNvSpPr/>
            <p:nvPr/>
          </p:nvSpPr>
          <p:spPr>
            <a:xfrm>
              <a:off x="5064830" y="1611854"/>
              <a:ext cx="10233" cy="16252"/>
            </a:xfrm>
            <a:custGeom>
              <a:avLst/>
              <a:gdLst/>
              <a:ahLst/>
              <a:cxnLst/>
              <a:rect l="l" t="t" r="r" b="b"/>
              <a:pathLst>
                <a:path w="323" h="513" extrusionOk="0">
                  <a:moveTo>
                    <a:pt x="156" y="1"/>
                  </a:moveTo>
                  <a:cubicBezTo>
                    <a:pt x="72" y="1"/>
                    <a:pt x="1" y="84"/>
                    <a:pt x="1" y="167"/>
                  </a:cubicBezTo>
                  <a:lnTo>
                    <a:pt x="1" y="346"/>
                  </a:lnTo>
                  <a:cubicBezTo>
                    <a:pt x="1" y="441"/>
                    <a:pt x="72" y="513"/>
                    <a:pt x="156" y="513"/>
                  </a:cubicBezTo>
                  <a:cubicBezTo>
                    <a:pt x="251" y="513"/>
                    <a:pt x="322" y="441"/>
                    <a:pt x="322" y="346"/>
                  </a:cubicBezTo>
                  <a:lnTo>
                    <a:pt x="322" y="167"/>
                  </a:lnTo>
                  <a:cubicBezTo>
                    <a:pt x="322" y="84"/>
                    <a:pt x="251" y="1"/>
                    <a:pt x="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31" name="Google Shape;11142;p79">
              <a:extLst>
                <a:ext uri="{FF2B5EF4-FFF2-40B4-BE49-F238E27FC236}">
                  <a16:creationId xmlns:a16="http://schemas.microsoft.com/office/drawing/2014/main" id="{5451B0EF-0481-A2FA-1D26-14E6961F48FE}"/>
                </a:ext>
              </a:extLst>
            </p:cNvPr>
            <p:cNvSpPr/>
            <p:nvPr/>
          </p:nvSpPr>
          <p:spPr>
            <a:xfrm>
              <a:off x="5013160" y="1650820"/>
              <a:ext cx="45302" cy="15777"/>
            </a:xfrm>
            <a:custGeom>
              <a:avLst/>
              <a:gdLst/>
              <a:ahLst/>
              <a:cxnLst/>
              <a:rect l="l" t="t" r="r" b="b"/>
              <a:pathLst>
                <a:path w="1430" h="498" extrusionOk="0">
                  <a:moveTo>
                    <a:pt x="188" y="0"/>
                  </a:moveTo>
                  <a:cubicBezTo>
                    <a:pt x="146" y="0"/>
                    <a:pt x="102" y="15"/>
                    <a:pt x="60" y="45"/>
                  </a:cubicBezTo>
                  <a:cubicBezTo>
                    <a:pt x="1" y="104"/>
                    <a:pt x="1" y="199"/>
                    <a:pt x="60" y="283"/>
                  </a:cubicBezTo>
                  <a:cubicBezTo>
                    <a:pt x="203" y="414"/>
                    <a:pt x="453" y="497"/>
                    <a:pt x="703" y="497"/>
                  </a:cubicBezTo>
                  <a:cubicBezTo>
                    <a:pt x="953" y="497"/>
                    <a:pt x="1215" y="414"/>
                    <a:pt x="1346" y="283"/>
                  </a:cubicBezTo>
                  <a:cubicBezTo>
                    <a:pt x="1429" y="223"/>
                    <a:pt x="1429" y="116"/>
                    <a:pt x="1370" y="45"/>
                  </a:cubicBezTo>
                  <a:cubicBezTo>
                    <a:pt x="1340" y="15"/>
                    <a:pt x="1301" y="0"/>
                    <a:pt x="1260" y="0"/>
                  </a:cubicBezTo>
                  <a:cubicBezTo>
                    <a:pt x="1218" y="0"/>
                    <a:pt x="1173" y="15"/>
                    <a:pt x="1132" y="45"/>
                  </a:cubicBezTo>
                  <a:cubicBezTo>
                    <a:pt x="1072" y="104"/>
                    <a:pt x="929" y="176"/>
                    <a:pt x="715" y="176"/>
                  </a:cubicBezTo>
                  <a:cubicBezTo>
                    <a:pt x="513" y="176"/>
                    <a:pt x="358" y="104"/>
                    <a:pt x="298" y="45"/>
                  </a:cubicBezTo>
                  <a:cubicBezTo>
                    <a:pt x="268" y="15"/>
                    <a:pt x="230" y="0"/>
                    <a:pt x="1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32" name="Google Shape;11143;p79">
              <a:extLst>
                <a:ext uri="{FF2B5EF4-FFF2-40B4-BE49-F238E27FC236}">
                  <a16:creationId xmlns:a16="http://schemas.microsoft.com/office/drawing/2014/main" id="{EF1120CF-D0D4-9842-678B-5D91A20A667A}"/>
                </a:ext>
              </a:extLst>
            </p:cNvPr>
            <p:cNvSpPr/>
            <p:nvPr/>
          </p:nvSpPr>
          <p:spPr>
            <a:xfrm>
              <a:off x="4903389" y="1500214"/>
              <a:ext cx="267854" cy="355735"/>
            </a:xfrm>
            <a:custGeom>
              <a:avLst/>
              <a:gdLst/>
              <a:ahLst/>
              <a:cxnLst/>
              <a:rect l="l" t="t" r="r" b="b"/>
              <a:pathLst>
                <a:path w="8455" h="11229" extrusionOk="0">
                  <a:moveTo>
                    <a:pt x="1382" y="3144"/>
                  </a:moveTo>
                  <a:lnTo>
                    <a:pt x="1382" y="3394"/>
                  </a:lnTo>
                  <a:cubicBezTo>
                    <a:pt x="1180" y="3489"/>
                    <a:pt x="1025" y="3691"/>
                    <a:pt x="1025" y="3941"/>
                  </a:cubicBezTo>
                  <a:cubicBezTo>
                    <a:pt x="1025" y="4275"/>
                    <a:pt x="1299" y="4537"/>
                    <a:pt x="1620" y="4537"/>
                  </a:cubicBezTo>
                  <a:lnTo>
                    <a:pt x="1739" y="4537"/>
                  </a:lnTo>
                  <a:cubicBezTo>
                    <a:pt x="1811" y="5073"/>
                    <a:pt x="2073" y="5549"/>
                    <a:pt x="2430" y="5930"/>
                  </a:cubicBezTo>
                  <a:cubicBezTo>
                    <a:pt x="2362" y="5952"/>
                    <a:pt x="2270" y="5961"/>
                    <a:pt x="2172" y="5961"/>
                  </a:cubicBezTo>
                  <a:cubicBezTo>
                    <a:pt x="2116" y="5961"/>
                    <a:pt x="2058" y="5958"/>
                    <a:pt x="2001" y="5954"/>
                  </a:cubicBezTo>
                  <a:cubicBezTo>
                    <a:pt x="1656" y="5894"/>
                    <a:pt x="1370" y="5644"/>
                    <a:pt x="1251" y="5299"/>
                  </a:cubicBezTo>
                  <a:cubicBezTo>
                    <a:pt x="1203" y="5168"/>
                    <a:pt x="1192" y="5037"/>
                    <a:pt x="1203" y="4894"/>
                  </a:cubicBezTo>
                  <a:cubicBezTo>
                    <a:pt x="1215" y="4715"/>
                    <a:pt x="1144" y="4537"/>
                    <a:pt x="989" y="4442"/>
                  </a:cubicBezTo>
                  <a:cubicBezTo>
                    <a:pt x="751" y="4275"/>
                    <a:pt x="620" y="3989"/>
                    <a:pt x="691" y="3703"/>
                  </a:cubicBezTo>
                  <a:cubicBezTo>
                    <a:pt x="751" y="3429"/>
                    <a:pt x="965" y="3203"/>
                    <a:pt x="1251" y="3156"/>
                  </a:cubicBezTo>
                  <a:cubicBezTo>
                    <a:pt x="1299" y="3144"/>
                    <a:pt x="1334" y="3144"/>
                    <a:pt x="1382" y="3144"/>
                  </a:cubicBezTo>
                  <a:close/>
                  <a:moveTo>
                    <a:pt x="7002" y="3144"/>
                  </a:moveTo>
                  <a:cubicBezTo>
                    <a:pt x="7037" y="3144"/>
                    <a:pt x="7085" y="3144"/>
                    <a:pt x="7145" y="3156"/>
                  </a:cubicBezTo>
                  <a:cubicBezTo>
                    <a:pt x="7430" y="3203"/>
                    <a:pt x="7669" y="3441"/>
                    <a:pt x="7716" y="3703"/>
                  </a:cubicBezTo>
                  <a:cubicBezTo>
                    <a:pt x="7776" y="3989"/>
                    <a:pt x="7657" y="4275"/>
                    <a:pt x="7418" y="4442"/>
                  </a:cubicBezTo>
                  <a:cubicBezTo>
                    <a:pt x="7264" y="4537"/>
                    <a:pt x="7180" y="4715"/>
                    <a:pt x="7192" y="4894"/>
                  </a:cubicBezTo>
                  <a:cubicBezTo>
                    <a:pt x="7204" y="5037"/>
                    <a:pt x="7192" y="5168"/>
                    <a:pt x="7145" y="5299"/>
                  </a:cubicBezTo>
                  <a:cubicBezTo>
                    <a:pt x="7037" y="5632"/>
                    <a:pt x="6740" y="5894"/>
                    <a:pt x="6406" y="5954"/>
                  </a:cubicBezTo>
                  <a:cubicBezTo>
                    <a:pt x="6348" y="5966"/>
                    <a:pt x="6290" y="5971"/>
                    <a:pt x="6233" y="5971"/>
                  </a:cubicBezTo>
                  <a:cubicBezTo>
                    <a:pt x="6126" y="5971"/>
                    <a:pt x="6023" y="5953"/>
                    <a:pt x="5930" y="5930"/>
                  </a:cubicBezTo>
                  <a:cubicBezTo>
                    <a:pt x="6287" y="5549"/>
                    <a:pt x="6537" y="5073"/>
                    <a:pt x="6609" y="4537"/>
                  </a:cubicBezTo>
                  <a:lnTo>
                    <a:pt x="6728" y="4537"/>
                  </a:lnTo>
                  <a:cubicBezTo>
                    <a:pt x="7061" y="4537"/>
                    <a:pt x="7323" y="4275"/>
                    <a:pt x="7323" y="3941"/>
                  </a:cubicBezTo>
                  <a:cubicBezTo>
                    <a:pt x="7323" y="3703"/>
                    <a:pt x="7168" y="3501"/>
                    <a:pt x="6966" y="3394"/>
                  </a:cubicBezTo>
                  <a:lnTo>
                    <a:pt x="6966" y="3144"/>
                  </a:lnTo>
                  <a:close/>
                  <a:moveTo>
                    <a:pt x="4216" y="346"/>
                  </a:moveTo>
                  <a:cubicBezTo>
                    <a:pt x="5585" y="346"/>
                    <a:pt x="6680" y="1441"/>
                    <a:pt x="6680" y="2810"/>
                  </a:cubicBezTo>
                  <a:lnTo>
                    <a:pt x="6680" y="3346"/>
                  </a:lnTo>
                  <a:lnTo>
                    <a:pt x="6668" y="3346"/>
                  </a:lnTo>
                  <a:cubicBezTo>
                    <a:pt x="6502" y="3346"/>
                    <a:pt x="6347" y="3322"/>
                    <a:pt x="6192" y="3287"/>
                  </a:cubicBezTo>
                  <a:cubicBezTo>
                    <a:pt x="6180" y="3283"/>
                    <a:pt x="6167" y="3281"/>
                    <a:pt x="6154" y="3281"/>
                  </a:cubicBezTo>
                  <a:cubicBezTo>
                    <a:pt x="6081" y="3281"/>
                    <a:pt x="6008" y="3335"/>
                    <a:pt x="5978" y="3406"/>
                  </a:cubicBezTo>
                  <a:cubicBezTo>
                    <a:pt x="5954" y="3501"/>
                    <a:pt x="6014" y="3584"/>
                    <a:pt x="6097" y="3620"/>
                  </a:cubicBezTo>
                  <a:cubicBezTo>
                    <a:pt x="6299" y="3680"/>
                    <a:pt x="6490" y="3691"/>
                    <a:pt x="6668" y="3691"/>
                  </a:cubicBezTo>
                  <a:lnTo>
                    <a:pt x="6752" y="3691"/>
                  </a:lnTo>
                  <a:cubicBezTo>
                    <a:pt x="6907" y="3691"/>
                    <a:pt x="7026" y="3810"/>
                    <a:pt x="7026" y="3965"/>
                  </a:cubicBezTo>
                  <a:cubicBezTo>
                    <a:pt x="7026" y="4108"/>
                    <a:pt x="6907" y="4227"/>
                    <a:pt x="6752" y="4227"/>
                  </a:cubicBezTo>
                  <a:lnTo>
                    <a:pt x="6656" y="4227"/>
                  </a:lnTo>
                  <a:lnTo>
                    <a:pt x="6656" y="4215"/>
                  </a:lnTo>
                  <a:cubicBezTo>
                    <a:pt x="6656" y="4120"/>
                    <a:pt x="6573" y="4049"/>
                    <a:pt x="6490" y="4049"/>
                  </a:cubicBezTo>
                  <a:cubicBezTo>
                    <a:pt x="6395" y="4049"/>
                    <a:pt x="6323" y="4120"/>
                    <a:pt x="6323" y="4215"/>
                  </a:cubicBezTo>
                  <a:cubicBezTo>
                    <a:pt x="6323" y="5370"/>
                    <a:pt x="5371" y="6323"/>
                    <a:pt x="4216" y="6323"/>
                  </a:cubicBezTo>
                  <a:cubicBezTo>
                    <a:pt x="3037" y="6311"/>
                    <a:pt x="2084" y="5358"/>
                    <a:pt x="2084" y="4203"/>
                  </a:cubicBezTo>
                  <a:cubicBezTo>
                    <a:pt x="2084" y="4108"/>
                    <a:pt x="2013" y="4037"/>
                    <a:pt x="1918" y="4037"/>
                  </a:cubicBezTo>
                  <a:cubicBezTo>
                    <a:pt x="1834" y="4037"/>
                    <a:pt x="1763" y="4108"/>
                    <a:pt x="1763" y="4203"/>
                  </a:cubicBezTo>
                  <a:lnTo>
                    <a:pt x="1763" y="4215"/>
                  </a:lnTo>
                  <a:lnTo>
                    <a:pt x="1656" y="4215"/>
                  </a:lnTo>
                  <a:cubicBezTo>
                    <a:pt x="1501" y="4215"/>
                    <a:pt x="1382" y="4096"/>
                    <a:pt x="1382" y="3941"/>
                  </a:cubicBezTo>
                  <a:cubicBezTo>
                    <a:pt x="1382" y="3799"/>
                    <a:pt x="1501" y="3680"/>
                    <a:pt x="1656" y="3680"/>
                  </a:cubicBezTo>
                  <a:lnTo>
                    <a:pt x="1739" y="3680"/>
                  </a:lnTo>
                  <a:cubicBezTo>
                    <a:pt x="2918" y="3680"/>
                    <a:pt x="3847" y="2667"/>
                    <a:pt x="4180" y="2215"/>
                  </a:cubicBezTo>
                  <a:lnTo>
                    <a:pt x="4216" y="2215"/>
                  </a:lnTo>
                  <a:cubicBezTo>
                    <a:pt x="4418" y="2489"/>
                    <a:pt x="4871" y="2977"/>
                    <a:pt x="5454" y="3322"/>
                  </a:cubicBezTo>
                  <a:cubicBezTo>
                    <a:pt x="5476" y="3337"/>
                    <a:pt x="5502" y="3344"/>
                    <a:pt x="5528" y="3344"/>
                  </a:cubicBezTo>
                  <a:cubicBezTo>
                    <a:pt x="5586" y="3344"/>
                    <a:pt x="5644" y="3312"/>
                    <a:pt x="5668" y="3263"/>
                  </a:cubicBezTo>
                  <a:cubicBezTo>
                    <a:pt x="5716" y="3191"/>
                    <a:pt x="5680" y="3084"/>
                    <a:pt x="5609" y="3037"/>
                  </a:cubicBezTo>
                  <a:cubicBezTo>
                    <a:pt x="5073" y="2727"/>
                    <a:pt x="4680" y="2263"/>
                    <a:pt x="4478" y="2025"/>
                  </a:cubicBezTo>
                  <a:cubicBezTo>
                    <a:pt x="4418" y="1929"/>
                    <a:pt x="4323" y="1894"/>
                    <a:pt x="4216" y="1894"/>
                  </a:cubicBezTo>
                  <a:cubicBezTo>
                    <a:pt x="4109" y="1894"/>
                    <a:pt x="4001" y="1941"/>
                    <a:pt x="3942" y="2025"/>
                  </a:cubicBezTo>
                  <a:cubicBezTo>
                    <a:pt x="2989" y="3227"/>
                    <a:pt x="2096" y="3346"/>
                    <a:pt x="1763" y="3346"/>
                  </a:cubicBezTo>
                  <a:lnTo>
                    <a:pt x="1739" y="3346"/>
                  </a:lnTo>
                  <a:lnTo>
                    <a:pt x="1739" y="2810"/>
                  </a:lnTo>
                  <a:cubicBezTo>
                    <a:pt x="1739" y="1453"/>
                    <a:pt x="2846" y="346"/>
                    <a:pt x="4216" y="346"/>
                  </a:cubicBezTo>
                  <a:close/>
                  <a:moveTo>
                    <a:pt x="5085" y="6477"/>
                  </a:moveTo>
                  <a:lnTo>
                    <a:pt x="5085" y="7359"/>
                  </a:lnTo>
                  <a:cubicBezTo>
                    <a:pt x="5085" y="7847"/>
                    <a:pt x="4692" y="8252"/>
                    <a:pt x="4192" y="8252"/>
                  </a:cubicBezTo>
                  <a:cubicBezTo>
                    <a:pt x="3704" y="8252"/>
                    <a:pt x="3299" y="7847"/>
                    <a:pt x="3299" y="7359"/>
                  </a:cubicBezTo>
                  <a:lnTo>
                    <a:pt x="3299" y="6477"/>
                  </a:lnTo>
                  <a:cubicBezTo>
                    <a:pt x="3573" y="6585"/>
                    <a:pt x="3882" y="6644"/>
                    <a:pt x="4192" y="6644"/>
                  </a:cubicBezTo>
                  <a:cubicBezTo>
                    <a:pt x="4513" y="6644"/>
                    <a:pt x="4811" y="6585"/>
                    <a:pt x="5085" y="6477"/>
                  </a:cubicBezTo>
                  <a:close/>
                  <a:moveTo>
                    <a:pt x="5430" y="7061"/>
                  </a:moveTo>
                  <a:lnTo>
                    <a:pt x="5883" y="7204"/>
                  </a:lnTo>
                  <a:cubicBezTo>
                    <a:pt x="5954" y="7239"/>
                    <a:pt x="6002" y="7299"/>
                    <a:pt x="6002" y="7370"/>
                  </a:cubicBezTo>
                  <a:cubicBezTo>
                    <a:pt x="6014" y="7990"/>
                    <a:pt x="5883" y="8502"/>
                    <a:pt x="5752" y="8799"/>
                  </a:cubicBezTo>
                  <a:cubicBezTo>
                    <a:pt x="5664" y="9003"/>
                    <a:pt x="5465" y="9128"/>
                    <a:pt x="5259" y="9128"/>
                  </a:cubicBezTo>
                  <a:cubicBezTo>
                    <a:pt x="5213" y="9128"/>
                    <a:pt x="5166" y="9122"/>
                    <a:pt x="5121" y="9109"/>
                  </a:cubicBezTo>
                  <a:lnTo>
                    <a:pt x="4240" y="8883"/>
                  </a:lnTo>
                  <a:lnTo>
                    <a:pt x="4168" y="8883"/>
                  </a:lnTo>
                  <a:lnTo>
                    <a:pt x="3287" y="9109"/>
                  </a:lnTo>
                  <a:cubicBezTo>
                    <a:pt x="3247" y="9118"/>
                    <a:pt x="3205" y="9123"/>
                    <a:pt x="3164" y="9123"/>
                  </a:cubicBezTo>
                  <a:cubicBezTo>
                    <a:pt x="2953" y="9123"/>
                    <a:pt x="2748" y="8999"/>
                    <a:pt x="2668" y="8799"/>
                  </a:cubicBezTo>
                  <a:cubicBezTo>
                    <a:pt x="2525" y="8490"/>
                    <a:pt x="2394" y="7990"/>
                    <a:pt x="2430" y="7370"/>
                  </a:cubicBezTo>
                  <a:cubicBezTo>
                    <a:pt x="2430" y="7299"/>
                    <a:pt x="2489" y="7216"/>
                    <a:pt x="2549" y="7204"/>
                  </a:cubicBezTo>
                  <a:lnTo>
                    <a:pt x="2989" y="7061"/>
                  </a:lnTo>
                  <a:lnTo>
                    <a:pt x="2989" y="7359"/>
                  </a:lnTo>
                  <a:cubicBezTo>
                    <a:pt x="2989" y="8025"/>
                    <a:pt x="3537" y="8573"/>
                    <a:pt x="4216" y="8573"/>
                  </a:cubicBezTo>
                  <a:cubicBezTo>
                    <a:pt x="4882" y="8573"/>
                    <a:pt x="5430" y="8025"/>
                    <a:pt x="5430" y="7359"/>
                  </a:cubicBezTo>
                  <a:lnTo>
                    <a:pt x="5430" y="7061"/>
                  </a:lnTo>
                  <a:close/>
                  <a:moveTo>
                    <a:pt x="4204" y="0"/>
                  </a:moveTo>
                  <a:cubicBezTo>
                    <a:pt x="2656" y="0"/>
                    <a:pt x="1406" y="1251"/>
                    <a:pt x="1406" y="2798"/>
                  </a:cubicBezTo>
                  <a:lnTo>
                    <a:pt x="1406" y="2810"/>
                  </a:lnTo>
                  <a:cubicBezTo>
                    <a:pt x="1346" y="2810"/>
                    <a:pt x="1263" y="2810"/>
                    <a:pt x="1203" y="2822"/>
                  </a:cubicBezTo>
                  <a:cubicBezTo>
                    <a:pt x="787" y="2906"/>
                    <a:pt x="453" y="3227"/>
                    <a:pt x="370" y="3644"/>
                  </a:cubicBezTo>
                  <a:cubicBezTo>
                    <a:pt x="287" y="4061"/>
                    <a:pt x="465" y="4477"/>
                    <a:pt x="811" y="4715"/>
                  </a:cubicBezTo>
                  <a:cubicBezTo>
                    <a:pt x="870" y="4751"/>
                    <a:pt x="894" y="4823"/>
                    <a:pt x="882" y="4882"/>
                  </a:cubicBezTo>
                  <a:cubicBezTo>
                    <a:pt x="870" y="5061"/>
                    <a:pt x="882" y="5239"/>
                    <a:pt x="941" y="5418"/>
                  </a:cubicBezTo>
                  <a:cubicBezTo>
                    <a:pt x="1084" y="5858"/>
                    <a:pt x="1477" y="6204"/>
                    <a:pt x="1942" y="6299"/>
                  </a:cubicBezTo>
                  <a:cubicBezTo>
                    <a:pt x="2013" y="6311"/>
                    <a:pt x="2096" y="6311"/>
                    <a:pt x="2180" y="6311"/>
                  </a:cubicBezTo>
                  <a:cubicBezTo>
                    <a:pt x="2370" y="6311"/>
                    <a:pt x="2561" y="6263"/>
                    <a:pt x="2739" y="6180"/>
                  </a:cubicBezTo>
                  <a:cubicBezTo>
                    <a:pt x="2811" y="6239"/>
                    <a:pt x="2894" y="6275"/>
                    <a:pt x="2977" y="6323"/>
                  </a:cubicBezTo>
                  <a:lnTo>
                    <a:pt x="2977" y="6716"/>
                  </a:lnTo>
                  <a:lnTo>
                    <a:pt x="2430" y="6906"/>
                  </a:lnTo>
                  <a:cubicBezTo>
                    <a:pt x="2239" y="6978"/>
                    <a:pt x="2096" y="7156"/>
                    <a:pt x="2084" y="7370"/>
                  </a:cubicBezTo>
                  <a:lnTo>
                    <a:pt x="2084" y="7394"/>
                  </a:lnTo>
                  <a:lnTo>
                    <a:pt x="822" y="7847"/>
                  </a:lnTo>
                  <a:cubicBezTo>
                    <a:pt x="334" y="8025"/>
                    <a:pt x="1" y="8466"/>
                    <a:pt x="1" y="8990"/>
                  </a:cubicBezTo>
                  <a:lnTo>
                    <a:pt x="1" y="11061"/>
                  </a:lnTo>
                  <a:cubicBezTo>
                    <a:pt x="1" y="11145"/>
                    <a:pt x="72" y="11228"/>
                    <a:pt x="168" y="11228"/>
                  </a:cubicBezTo>
                  <a:cubicBezTo>
                    <a:pt x="251" y="11228"/>
                    <a:pt x="334" y="11145"/>
                    <a:pt x="334" y="11061"/>
                  </a:cubicBezTo>
                  <a:lnTo>
                    <a:pt x="334" y="8990"/>
                  </a:lnTo>
                  <a:cubicBezTo>
                    <a:pt x="334" y="8883"/>
                    <a:pt x="346" y="8787"/>
                    <a:pt x="394" y="8680"/>
                  </a:cubicBezTo>
                  <a:lnTo>
                    <a:pt x="1227" y="9395"/>
                  </a:lnTo>
                  <a:cubicBezTo>
                    <a:pt x="1346" y="9490"/>
                    <a:pt x="1418" y="9645"/>
                    <a:pt x="1418" y="9787"/>
                  </a:cubicBezTo>
                  <a:lnTo>
                    <a:pt x="1418" y="11061"/>
                  </a:lnTo>
                  <a:cubicBezTo>
                    <a:pt x="1418" y="11145"/>
                    <a:pt x="1489" y="11228"/>
                    <a:pt x="1584" y="11228"/>
                  </a:cubicBezTo>
                  <a:cubicBezTo>
                    <a:pt x="1668" y="11228"/>
                    <a:pt x="1739" y="11145"/>
                    <a:pt x="1739" y="11061"/>
                  </a:cubicBezTo>
                  <a:lnTo>
                    <a:pt x="1739" y="9787"/>
                  </a:lnTo>
                  <a:cubicBezTo>
                    <a:pt x="1739" y="9537"/>
                    <a:pt x="1644" y="9299"/>
                    <a:pt x="1442" y="9144"/>
                  </a:cubicBezTo>
                  <a:lnTo>
                    <a:pt x="584" y="8394"/>
                  </a:lnTo>
                  <a:cubicBezTo>
                    <a:pt x="668" y="8287"/>
                    <a:pt x="811" y="8204"/>
                    <a:pt x="941" y="8156"/>
                  </a:cubicBezTo>
                  <a:lnTo>
                    <a:pt x="2096" y="7751"/>
                  </a:lnTo>
                  <a:cubicBezTo>
                    <a:pt x="2132" y="8263"/>
                    <a:pt x="2251" y="8680"/>
                    <a:pt x="2370" y="8942"/>
                  </a:cubicBezTo>
                  <a:cubicBezTo>
                    <a:pt x="2508" y="9277"/>
                    <a:pt x="2825" y="9481"/>
                    <a:pt x="3167" y="9481"/>
                  </a:cubicBezTo>
                  <a:cubicBezTo>
                    <a:pt x="3238" y="9481"/>
                    <a:pt x="3310" y="9473"/>
                    <a:pt x="3382" y="9454"/>
                  </a:cubicBezTo>
                  <a:lnTo>
                    <a:pt x="4061" y="9287"/>
                  </a:lnTo>
                  <a:lnTo>
                    <a:pt x="4061" y="9823"/>
                  </a:lnTo>
                  <a:cubicBezTo>
                    <a:pt x="4061" y="9918"/>
                    <a:pt x="4144" y="9990"/>
                    <a:pt x="4228" y="9990"/>
                  </a:cubicBezTo>
                  <a:cubicBezTo>
                    <a:pt x="4311" y="9990"/>
                    <a:pt x="4394" y="9918"/>
                    <a:pt x="4394" y="9823"/>
                  </a:cubicBezTo>
                  <a:lnTo>
                    <a:pt x="4394" y="9287"/>
                  </a:lnTo>
                  <a:lnTo>
                    <a:pt x="5073" y="9454"/>
                  </a:lnTo>
                  <a:cubicBezTo>
                    <a:pt x="5144" y="9466"/>
                    <a:pt x="5228" y="9478"/>
                    <a:pt x="5287" y="9478"/>
                  </a:cubicBezTo>
                  <a:cubicBezTo>
                    <a:pt x="5621" y="9478"/>
                    <a:pt x="5942" y="9275"/>
                    <a:pt x="6085" y="8942"/>
                  </a:cubicBezTo>
                  <a:cubicBezTo>
                    <a:pt x="6204" y="8680"/>
                    <a:pt x="6323" y="8263"/>
                    <a:pt x="6359" y="7751"/>
                  </a:cubicBezTo>
                  <a:lnTo>
                    <a:pt x="7514" y="8156"/>
                  </a:lnTo>
                  <a:cubicBezTo>
                    <a:pt x="7669" y="8204"/>
                    <a:pt x="7788" y="8287"/>
                    <a:pt x="7871" y="8394"/>
                  </a:cubicBezTo>
                  <a:lnTo>
                    <a:pt x="7014" y="9133"/>
                  </a:lnTo>
                  <a:cubicBezTo>
                    <a:pt x="6823" y="9299"/>
                    <a:pt x="6716" y="9537"/>
                    <a:pt x="6716" y="9787"/>
                  </a:cubicBezTo>
                  <a:lnTo>
                    <a:pt x="6716" y="11061"/>
                  </a:lnTo>
                  <a:cubicBezTo>
                    <a:pt x="6716" y="11145"/>
                    <a:pt x="6787" y="11216"/>
                    <a:pt x="6871" y="11216"/>
                  </a:cubicBezTo>
                  <a:cubicBezTo>
                    <a:pt x="6966" y="11216"/>
                    <a:pt x="7037" y="11145"/>
                    <a:pt x="7037" y="11061"/>
                  </a:cubicBezTo>
                  <a:lnTo>
                    <a:pt x="7037" y="9787"/>
                  </a:lnTo>
                  <a:cubicBezTo>
                    <a:pt x="7037" y="9633"/>
                    <a:pt x="7109" y="9478"/>
                    <a:pt x="7228" y="9395"/>
                  </a:cubicBezTo>
                  <a:lnTo>
                    <a:pt x="8061" y="8680"/>
                  </a:lnTo>
                  <a:cubicBezTo>
                    <a:pt x="8097" y="8775"/>
                    <a:pt x="8121" y="8883"/>
                    <a:pt x="8121" y="8990"/>
                  </a:cubicBezTo>
                  <a:lnTo>
                    <a:pt x="8121" y="11061"/>
                  </a:lnTo>
                  <a:cubicBezTo>
                    <a:pt x="8121" y="11145"/>
                    <a:pt x="8204" y="11216"/>
                    <a:pt x="8288" y="11216"/>
                  </a:cubicBezTo>
                  <a:cubicBezTo>
                    <a:pt x="8383" y="11216"/>
                    <a:pt x="8454" y="11145"/>
                    <a:pt x="8454" y="11061"/>
                  </a:cubicBezTo>
                  <a:lnTo>
                    <a:pt x="8454" y="8990"/>
                  </a:lnTo>
                  <a:cubicBezTo>
                    <a:pt x="8395" y="8466"/>
                    <a:pt x="8061" y="8013"/>
                    <a:pt x="7573" y="7847"/>
                  </a:cubicBezTo>
                  <a:lnTo>
                    <a:pt x="6311" y="7394"/>
                  </a:lnTo>
                  <a:lnTo>
                    <a:pt x="6311" y="7370"/>
                  </a:lnTo>
                  <a:cubicBezTo>
                    <a:pt x="6299" y="7156"/>
                    <a:pt x="6168" y="6978"/>
                    <a:pt x="5966" y="6906"/>
                  </a:cubicBezTo>
                  <a:lnTo>
                    <a:pt x="5418" y="6716"/>
                  </a:lnTo>
                  <a:lnTo>
                    <a:pt x="5418" y="6323"/>
                  </a:lnTo>
                  <a:cubicBezTo>
                    <a:pt x="5502" y="6275"/>
                    <a:pt x="5585" y="6216"/>
                    <a:pt x="5656" y="6180"/>
                  </a:cubicBezTo>
                  <a:cubicBezTo>
                    <a:pt x="5835" y="6263"/>
                    <a:pt x="6025" y="6311"/>
                    <a:pt x="6216" y="6311"/>
                  </a:cubicBezTo>
                  <a:cubicBezTo>
                    <a:pt x="6299" y="6311"/>
                    <a:pt x="6383" y="6311"/>
                    <a:pt x="6454" y="6299"/>
                  </a:cubicBezTo>
                  <a:cubicBezTo>
                    <a:pt x="6918" y="6204"/>
                    <a:pt x="7311" y="5858"/>
                    <a:pt x="7454" y="5418"/>
                  </a:cubicBezTo>
                  <a:cubicBezTo>
                    <a:pt x="7514" y="5239"/>
                    <a:pt x="7526" y="5061"/>
                    <a:pt x="7514" y="4882"/>
                  </a:cubicBezTo>
                  <a:cubicBezTo>
                    <a:pt x="7514" y="4823"/>
                    <a:pt x="7549" y="4751"/>
                    <a:pt x="7585" y="4715"/>
                  </a:cubicBezTo>
                  <a:cubicBezTo>
                    <a:pt x="7954" y="4477"/>
                    <a:pt x="8109" y="4061"/>
                    <a:pt x="8026" y="3644"/>
                  </a:cubicBezTo>
                  <a:cubicBezTo>
                    <a:pt x="7930" y="3227"/>
                    <a:pt x="7609" y="2906"/>
                    <a:pt x="7192" y="2822"/>
                  </a:cubicBezTo>
                  <a:cubicBezTo>
                    <a:pt x="7133" y="2810"/>
                    <a:pt x="7061" y="2810"/>
                    <a:pt x="7002" y="2810"/>
                  </a:cubicBezTo>
                  <a:lnTo>
                    <a:pt x="7002" y="2798"/>
                  </a:lnTo>
                  <a:cubicBezTo>
                    <a:pt x="7002" y="1251"/>
                    <a:pt x="5752" y="0"/>
                    <a:pt x="42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33" name="Google Shape;11144;p79">
              <a:extLst>
                <a:ext uri="{FF2B5EF4-FFF2-40B4-BE49-F238E27FC236}">
                  <a16:creationId xmlns:a16="http://schemas.microsoft.com/office/drawing/2014/main" id="{1207A20E-FFB5-754C-DC5E-DDE59490160F}"/>
                </a:ext>
              </a:extLst>
            </p:cNvPr>
            <p:cNvSpPr/>
            <p:nvPr/>
          </p:nvSpPr>
          <p:spPr>
            <a:xfrm>
              <a:off x="5031281" y="1828007"/>
              <a:ext cx="10201" cy="15872"/>
            </a:xfrm>
            <a:custGeom>
              <a:avLst/>
              <a:gdLst/>
              <a:ahLst/>
              <a:cxnLst/>
              <a:rect l="l" t="t" r="r" b="b"/>
              <a:pathLst>
                <a:path w="322" h="501" extrusionOk="0">
                  <a:moveTo>
                    <a:pt x="155" y="0"/>
                  </a:moveTo>
                  <a:cubicBezTo>
                    <a:pt x="72" y="0"/>
                    <a:pt x="0" y="71"/>
                    <a:pt x="0" y="167"/>
                  </a:cubicBezTo>
                  <a:lnTo>
                    <a:pt x="0" y="345"/>
                  </a:lnTo>
                  <a:cubicBezTo>
                    <a:pt x="0" y="429"/>
                    <a:pt x="72" y="500"/>
                    <a:pt x="155" y="500"/>
                  </a:cubicBezTo>
                  <a:cubicBezTo>
                    <a:pt x="250" y="500"/>
                    <a:pt x="322" y="429"/>
                    <a:pt x="322" y="345"/>
                  </a:cubicBezTo>
                  <a:lnTo>
                    <a:pt x="322" y="167"/>
                  </a:lnTo>
                  <a:cubicBezTo>
                    <a:pt x="322" y="71"/>
                    <a:pt x="250" y="0"/>
                    <a:pt x="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grpSp>
        <p:nvGrpSpPr>
          <p:cNvPr id="734" name="Google Shape;11145;p79">
            <a:extLst>
              <a:ext uri="{FF2B5EF4-FFF2-40B4-BE49-F238E27FC236}">
                <a16:creationId xmlns:a16="http://schemas.microsoft.com/office/drawing/2014/main" id="{5A2CC80B-E67F-D742-6613-3744112515CA}"/>
              </a:ext>
            </a:extLst>
          </p:cNvPr>
          <p:cNvGrpSpPr/>
          <p:nvPr/>
        </p:nvGrpSpPr>
        <p:grpSpPr>
          <a:xfrm>
            <a:off x="14461188" y="1830076"/>
            <a:ext cx="528866" cy="706148"/>
            <a:chOff x="7613518" y="1501354"/>
            <a:chExt cx="264433" cy="353074"/>
          </a:xfrm>
          <a:gradFill>
            <a:gsLst>
              <a:gs pos="0">
                <a:schemeClr val="accent6">
                  <a:lumMod val="7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735" name="Google Shape;11146;p79">
              <a:extLst>
                <a:ext uri="{FF2B5EF4-FFF2-40B4-BE49-F238E27FC236}">
                  <a16:creationId xmlns:a16="http://schemas.microsoft.com/office/drawing/2014/main" id="{B96A65A7-E8D0-5770-F27A-51370911A7FC}"/>
                </a:ext>
              </a:extLst>
            </p:cNvPr>
            <p:cNvSpPr/>
            <p:nvPr/>
          </p:nvSpPr>
          <p:spPr>
            <a:xfrm>
              <a:off x="7707069" y="1628454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55" y="1"/>
                  </a:moveTo>
                  <a:cubicBezTo>
                    <a:pt x="71" y="1"/>
                    <a:pt x="0" y="72"/>
                    <a:pt x="0" y="167"/>
                  </a:cubicBezTo>
                  <a:lnTo>
                    <a:pt x="0" y="346"/>
                  </a:lnTo>
                  <a:cubicBezTo>
                    <a:pt x="0" y="429"/>
                    <a:pt x="71" y="513"/>
                    <a:pt x="155" y="513"/>
                  </a:cubicBezTo>
                  <a:cubicBezTo>
                    <a:pt x="250" y="513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0" y="1"/>
                    <a:pt x="1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36" name="Google Shape;11147;p79">
              <a:extLst>
                <a:ext uri="{FF2B5EF4-FFF2-40B4-BE49-F238E27FC236}">
                  <a16:creationId xmlns:a16="http://schemas.microsoft.com/office/drawing/2014/main" id="{AD4CC8A4-899E-95EB-BF7A-AEFB4519D752}"/>
                </a:ext>
              </a:extLst>
            </p:cNvPr>
            <p:cNvSpPr/>
            <p:nvPr/>
          </p:nvSpPr>
          <p:spPr>
            <a:xfrm>
              <a:off x="7773439" y="1628454"/>
              <a:ext cx="10201" cy="16252"/>
            </a:xfrm>
            <a:custGeom>
              <a:avLst/>
              <a:gdLst/>
              <a:ahLst/>
              <a:cxnLst/>
              <a:rect l="l" t="t" r="r" b="b"/>
              <a:pathLst>
                <a:path w="322" h="513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346"/>
                  </a:lnTo>
                  <a:cubicBezTo>
                    <a:pt x="1" y="429"/>
                    <a:pt x="72" y="513"/>
                    <a:pt x="167" y="513"/>
                  </a:cubicBezTo>
                  <a:cubicBezTo>
                    <a:pt x="251" y="513"/>
                    <a:pt x="322" y="429"/>
                    <a:pt x="322" y="346"/>
                  </a:cubicBezTo>
                  <a:lnTo>
                    <a:pt x="322" y="167"/>
                  </a:lnTo>
                  <a:cubicBezTo>
                    <a:pt x="322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37" name="Google Shape;11148;p79">
              <a:extLst>
                <a:ext uri="{FF2B5EF4-FFF2-40B4-BE49-F238E27FC236}">
                  <a16:creationId xmlns:a16="http://schemas.microsoft.com/office/drawing/2014/main" id="{F3925958-7435-6E96-6502-B4FD896B1F24}"/>
                </a:ext>
              </a:extLst>
            </p:cNvPr>
            <p:cNvSpPr/>
            <p:nvPr/>
          </p:nvSpPr>
          <p:spPr>
            <a:xfrm>
              <a:off x="7613518" y="1501354"/>
              <a:ext cx="264433" cy="353074"/>
            </a:xfrm>
            <a:custGeom>
              <a:avLst/>
              <a:gdLst/>
              <a:ahLst/>
              <a:cxnLst/>
              <a:rect l="l" t="t" r="r" b="b"/>
              <a:pathLst>
                <a:path w="8347" h="11145" extrusionOk="0">
                  <a:moveTo>
                    <a:pt x="4156" y="334"/>
                  </a:moveTo>
                  <a:cubicBezTo>
                    <a:pt x="5703" y="334"/>
                    <a:pt x="6954" y="1584"/>
                    <a:pt x="6954" y="3132"/>
                  </a:cubicBezTo>
                  <a:lnTo>
                    <a:pt x="6954" y="4358"/>
                  </a:lnTo>
                  <a:cubicBezTo>
                    <a:pt x="6954" y="5263"/>
                    <a:pt x="7156" y="5941"/>
                    <a:pt x="7335" y="6382"/>
                  </a:cubicBezTo>
                  <a:cubicBezTo>
                    <a:pt x="7346" y="6418"/>
                    <a:pt x="7346" y="6465"/>
                    <a:pt x="7335" y="6513"/>
                  </a:cubicBezTo>
                  <a:cubicBezTo>
                    <a:pt x="7323" y="6561"/>
                    <a:pt x="7275" y="6596"/>
                    <a:pt x="7227" y="6620"/>
                  </a:cubicBezTo>
                  <a:cubicBezTo>
                    <a:pt x="7156" y="6644"/>
                    <a:pt x="7073" y="6680"/>
                    <a:pt x="6989" y="6703"/>
                  </a:cubicBezTo>
                  <a:cubicBezTo>
                    <a:pt x="6787" y="6441"/>
                    <a:pt x="6442" y="6263"/>
                    <a:pt x="6072" y="6263"/>
                  </a:cubicBezTo>
                  <a:lnTo>
                    <a:pt x="5846" y="6263"/>
                  </a:lnTo>
                  <a:cubicBezTo>
                    <a:pt x="6299" y="5810"/>
                    <a:pt x="6584" y="5203"/>
                    <a:pt x="6584" y="4525"/>
                  </a:cubicBezTo>
                  <a:lnTo>
                    <a:pt x="6584" y="3834"/>
                  </a:lnTo>
                  <a:cubicBezTo>
                    <a:pt x="6584" y="3358"/>
                    <a:pt x="6192" y="2977"/>
                    <a:pt x="5715" y="2977"/>
                  </a:cubicBezTo>
                  <a:lnTo>
                    <a:pt x="5430" y="2977"/>
                  </a:lnTo>
                  <a:lnTo>
                    <a:pt x="4620" y="2155"/>
                  </a:lnTo>
                  <a:cubicBezTo>
                    <a:pt x="4588" y="2123"/>
                    <a:pt x="4546" y="2108"/>
                    <a:pt x="4503" y="2108"/>
                  </a:cubicBezTo>
                  <a:cubicBezTo>
                    <a:pt x="4482" y="2108"/>
                    <a:pt x="4461" y="2112"/>
                    <a:pt x="4441" y="2120"/>
                  </a:cubicBezTo>
                  <a:cubicBezTo>
                    <a:pt x="4382" y="2155"/>
                    <a:pt x="4334" y="2215"/>
                    <a:pt x="4334" y="2274"/>
                  </a:cubicBezTo>
                  <a:lnTo>
                    <a:pt x="4334" y="2989"/>
                  </a:lnTo>
                  <a:lnTo>
                    <a:pt x="3453" y="2989"/>
                  </a:lnTo>
                  <a:cubicBezTo>
                    <a:pt x="3370" y="2989"/>
                    <a:pt x="3286" y="3060"/>
                    <a:pt x="3286" y="3155"/>
                  </a:cubicBezTo>
                  <a:cubicBezTo>
                    <a:pt x="3286" y="3239"/>
                    <a:pt x="3370" y="3310"/>
                    <a:pt x="3453" y="3310"/>
                  </a:cubicBezTo>
                  <a:lnTo>
                    <a:pt x="4501" y="3310"/>
                  </a:lnTo>
                  <a:cubicBezTo>
                    <a:pt x="4584" y="3310"/>
                    <a:pt x="4656" y="3239"/>
                    <a:pt x="4656" y="3155"/>
                  </a:cubicBezTo>
                  <a:lnTo>
                    <a:pt x="4656" y="2679"/>
                  </a:lnTo>
                  <a:lnTo>
                    <a:pt x="5251" y="3274"/>
                  </a:lnTo>
                  <a:cubicBezTo>
                    <a:pt x="5287" y="3298"/>
                    <a:pt x="5322" y="3310"/>
                    <a:pt x="5370" y="3310"/>
                  </a:cubicBezTo>
                  <a:lnTo>
                    <a:pt x="5715" y="3310"/>
                  </a:lnTo>
                  <a:cubicBezTo>
                    <a:pt x="6013" y="3310"/>
                    <a:pt x="6251" y="3548"/>
                    <a:pt x="6251" y="3846"/>
                  </a:cubicBezTo>
                  <a:lnTo>
                    <a:pt x="6251" y="4548"/>
                  </a:lnTo>
                  <a:cubicBezTo>
                    <a:pt x="6251" y="5715"/>
                    <a:pt x="5310" y="6644"/>
                    <a:pt x="4156" y="6644"/>
                  </a:cubicBezTo>
                  <a:cubicBezTo>
                    <a:pt x="2989" y="6644"/>
                    <a:pt x="2048" y="5715"/>
                    <a:pt x="2048" y="4548"/>
                  </a:cubicBezTo>
                  <a:lnTo>
                    <a:pt x="2048" y="3834"/>
                  </a:lnTo>
                  <a:cubicBezTo>
                    <a:pt x="2048" y="3536"/>
                    <a:pt x="2286" y="3298"/>
                    <a:pt x="2584" y="3298"/>
                  </a:cubicBezTo>
                  <a:lnTo>
                    <a:pt x="2763" y="3298"/>
                  </a:lnTo>
                  <a:cubicBezTo>
                    <a:pt x="2858" y="3298"/>
                    <a:pt x="2929" y="3227"/>
                    <a:pt x="2929" y="3132"/>
                  </a:cubicBezTo>
                  <a:cubicBezTo>
                    <a:pt x="2929" y="3048"/>
                    <a:pt x="2858" y="2965"/>
                    <a:pt x="2763" y="2965"/>
                  </a:cubicBezTo>
                  <a:lnTo>
                    <a:pt x="2584" y="2965"/>
                  </a:lnTo>
                  <a:cubicBezTo>
                    <a:pt x="2108" y="2965"/>
                    <a:pt x="1727" y="3358"/>
                    <a:pt x="1727" y="3834"/>
                  </a:cubicBezTo>
                  <a:lnTo>
                    <a:pt x="1727" y="4536"/>
                  </a:lnTo>
                  <a:cubicBezTo>
                    <a:pt x="1727" y="5215"/>
                    <a:pt x="2012" y="5822"/>
                    <a:pt x="2453" y="6275"/>
                  </a:cubicBezTo>
                  <a:lnTo>
                    <a:pt x="2227" y="6275"/>
                  </a:lnTo>
                  <a:cubicBezTo>
                    <a:pt x="1858" y="6275"/>
                    <a:pt x="1536" y="6441"/>
                    <a:pt x="1310" y="6703"/>
                  </a:cubicBezTo>
                  <a:cubicBezTo>
                    <a:pt x="1239" y="6680"/>
                    <a:pt x="1143" y="6644"/>
                    <a:pt x="1072" y="6620"/>
                  </a:cubicBezTo>
                  <a:cubicBezTo>
                    <a:pt x="1024" y="6596"/>
                    <a:pt x="989" y="6561"/>
                    <a:pt x="965" y="6513"/>
                  </a:cubicBezTo>
                  <a:cubicBezTo>
                    <a:pt x="953" y="6465"/>
                    <a:pt x="953" y="6418"/>
                    <a:pt x="965" y="6382"/>
                  </a:cubicBezTo>
                  <a:cubicBezTo>
                    <a:pt x="1143" y="5965"/>
                    <a:pt x="1358" y="5263"/>
                    <a:pt x="1358" y="4358"/>
                  </a:cubicBezTo>
                  <a:lnTo>
                    <a:pt x="1358" y="3132"/>
                  </a:lnTo>
                  <a:cubicBezTo>
                    <a:pt x="1358" y="1584"/>
                    <a:pt x="2608" y="334"/>
                    <a:pt x="4156" y="334"/>
                  </a:cubicBezTo>
                  <a:close/>
                  <a:moveTo>
                    <a:pt x="2953" y="7096"/>
                  </a:moveTo>
                  <a:lnTo>
                    <a:pt x="2953" y="7108"/>
                  </a:lnTo>
                  <a:lnTo>
                    <a:pt x="2953" y="7334"/>
                  </a:lnTo>
                  <a:cubicBezTo>
                    <a:pt x="2953" y="7537"/>
                    <a:pt x="2834" y="7739"/>
                    <a:pt x="2632" y="7823"/>
                  </a:cubicBezTo>
                  <a:lnTo>
                    <a:pt x="2155" y="7513"/>
                  </a:lnTo>
                  <a:cubicBezTo>
                    <a:pt x="2060" y="7454"/>
                    <a:pt x="2060" y="7334"/>
                    <a:pt x="2072" y="7263"/>
                  </a:cubicBezTo>
                  <a:cubicBezTo>
                    <a:pt x="2096" y="7180"/>
                    <a:pt x="2155" y="7096"/>
                    <a:pt x="2274" y="7096"/>
                  </a:cubicBezTo>
                  <a:close/>
                  <a:moveTo>
                    <a:pt x="6025" y="7108"/>
                  </a:moveTo>
                  <a:cubicBezTo>
                    <a:pt x="6144" y="7108"/>
                    <a:pt x="6227" y="7180"/>
                    <a:pt x="6239" y="7275"/>
                  </a:cubicBezTo>
                  <a:cubicBezTo>
                    <a:pt x="6263" y="7346"/>
                    <a:pt x="6251" y="7454"/>
                    <a:pt x="6144" y="7525"/>
                  </a:cubicBezTo>
                  <a:lnTo>
                    <a:pt x="5668" y="7835"/>
                  </a:lnTo>
                  <a:cubicBezTo>
                    <a:pt x="5489" y="7751"/>
                    <a:pt x="5370" y="7561"/>
                    <a:pt x="5370" y="7346"/>
                  </a:cubicBezTo>
                  <a:lnTo>
                    <a:pt x="5370" y="7108"/>
                  </a:lnTo>
                  <a:close/>
                  <a:moveTo>
                    <a:pt x="6096" y="6584"/>
                  </a:moveTo>
                  <a:cubicBezTo>
                    <a:pt x="6596" y="6584"/>
                    <a:pt x="6977" y="6989"/>
                    <a:pt x="6977" y="7465"/>
                  </a:cubicBezTo>
                  <a:cubicBezTo>
                    <a:pt x="6965" y="8477"/>
                    <a:pt x="6180" y="9311"/>
                    <a:pt x="5191" y="9406"/>
                  </a:cubicBezTo>
                  <a:lnTo>
                    <a:pt x="5191" y="9228"/>
                  </a:lnTo>
                  <a:cubicBezTo>
                    <a:pt x="5191" y="9132"/>
                    <a:pt x="5120" y="9061"/>
                    <a:pt x="5037" y="9061"/>
                  </a:cubicBezTo>
                  <a:cubicBezTo>
                    <a:pt x="4941" y="9061"/>
                    <a:pt x="4870" y="9132"/>
                    <a:pt x="4870" y="9228"/>
                  </a:cubicBezTo>
                  <a:lnTo>
                    <a:pt x="4870" y="9406"/>
                  </a:lnTo>
                  <a:lnTo>
                    <a:pt x="3453" y="9406"/>
                  </a:lnTo>
                  <a:lnTo>
                    <a:pt x="3453" y="9228"/>
                  </a:lnTo>
                  <a:cubicBezTo>
                    <a:pt x="3453" y="9132"/>
                    <a:pt x="3382" y="9061"/>
                    <a:pt x="3286" y="9061"/>
                  </a:cubicBezTo>
                  <a:cubicBezTo>
                    <a:pt x="3203" y="9061"/>
                    <a:pt x="3132" y="9132"/>
                    <a:pt x="3132" y="9228"/>
                  </a:cubicBezTo>
                  <a:lnTo>
                    <a:pt x="3132" y="9406"/>
                  </a:lnTo>
                  <a:cubicBezTo>
                    <a:pt x="2143" y="9311"/>
                    <a:pt x="1358" y="8489"/>
                    <a:pt x="1358" y="7477"/>
                  </a:cubicBezTo>
                  <a:cubicBezTo>
                    <a:pt x="1358" y="6989"/>
                    <a:pt x="1762" y="6608"/>
                    <a:pt x="2239" y="6608"/>
                  </a:cubicBezTo>
                  <a:lnTo>
                    <a:pt x="2870" y="6608"/>
                  </a:lnTo>
                  <a:cubicBezTo>
                    <a:pt x="2905" y="6620"/>
                    <a:pt x="2917" y="6632"/>
                    <a:pt x="2953" y="6644"/>
                  </a:cubicBezTo>
                  <a:lnTo>
                    <a:pt x="2953" y="6799"/>
                  </a:lnTo>
                  <a:lnTo>
                    <a:pt x="2298" y="6799"/>
                  </a:lnTo>
                  <a:cubicBezTo>
                    <a:pt x="2036" y="6799"/>
                    <a:pt x="1846" y="6942"/>
                    <a:pt x="1774" y="7180"/>
                  </a:cubicBezTo>
                  <a:cubicBezTo>
                    <a:pt x="1703" y="7418"/>
                    <a:pt x="1786" y="7656"/>
                    <a:pt x="2001" y="7799"/>
                  </a:cubicBezTo>
                  <a:lnTo>
                    <a:pt x="3786" y="8989"/>
                  </a:lnTo>
                  <a:cubicBezTo>
                    <a:pt x="3906" y="9061"/>
                    <a:pt x="4037" y="9108"/>
                    <a:pt x="4167" y="9108"/>
                  </a:cubicBezTo>
                  <a:cubicBezTo>
                    <a:pt x="4298" y="9108"/>
                    <a:pt x="4441" y="9061"/>
                    <a:pt x="4560" y="8989"/>
                  </a:cubicBezTo>
                  <a:lnTo>
                    <a:pt x="4953" y="8716"/>
                  </a:lnTo>
                  <a:cubicBezTo>
                    <a:pt x="5037" y="8668"/>
                    <a:pt x="5049" y="8573"/>
                    <a:pt x="5001" y="8489"/>
                  </a:cubicBezTo>
                  <a:cubicBezTo>
                    <a:pt x="4972" y="8446"/>
                    <a:pt x="4927" y="8425"/>
                    <a:pt x="4877" y="8425"/>
                  </a:cubicBezTo>
                  <a:cubicBezTo>
                    <a:pt x="4843" y="8425"/>
                    <a:pt x="4808" y="8435"/>
                    <a:pt x="4775" y="8454"/>
                  </a:cubicBezTo>
                  <a:lnTo>
                    <a:pt x="4382" y="8716"/>
                  </a:lnTo>
                  <a:cubicBezTo>
                    <a:pt x="4322" y="8751"/>
                    <a:pt x="4251" y="8769"/>
                    <a:pt x="4179" y="8769"/>
                  </a:cubicBezTo>
                  <a:cubicBezTo>
                    <a:pt x="4108" y="8769"/>
                    <a:pt x="4037" y="8751"/>
                    <a:pt x="3977" y="8716"/>
                  </a:cubicBezTo>
                  <a:lnTo>
                    <a:pt x="2941" y="8037"/>
                  </a:lnTo>
                  <a:cubicBezTo>
                    <a:pt x="3155" y="7870"/>
                    <a:pt x="3286" y="7620"/>
                    <a:pt x="3286" y="7346"/>
                  </a:cubicBezTo>
                  <a:lnTo>
                    <a:pt x="3286" y="6799"/>
                  </a:lnTo>
                  <a:cubicBezTo>
                    <a:pt x="3560" y="6906"/>
                    <a:pt x="3858" y="6965"/>
                    <a:pt x="4167" y="6965"/>
                  </a:cubicBezTo>
                  <a:cubicBezTo>
                    <a:pt x="4477" y="6965"/>
                    <a:pt x="4775" y="6906"/>
                    <a:pt x="5049" y="6799"/>
                  </a:cubicBezTo>
                  <a:lnTo>
                    <a:pt x="5049" y="7346"/>
                  </a:lnTo>
                  <a:cubicBezTo>
                    <a:pt x="5049" y="7620"/>
                    <a:pt x="5180" y="7870"/>
                    <a:pt x="5394" y="8037"/>
                  </a:cubicBezTo>
                  <a:cubicBezTo>
                    <a:pt x="5310" y="8073"/>
                    <a:pt x="5299" y="8180"/>
                    <a:pt x="5346" y="8251"/>
                  </a:cubicBezTo>
                  <a:cubicBezTo>
                    <a:pt x="5370" y="8299"/>
                    <a:pt x="5430" y="8335"/>
                    <a:pt x="5477" y="8335"/>
                  </a:cubicBezTo>
                  <a:cubicBezTo>
                    <a:pt x="5513" y="8335"/>
                    <a:pt x="5537" y="8311"/>
                    <a:pt x="5572" y="8299"/>
                  </a:cubicBezTo>
                  <a:lnTo>
                    <a:pt x="6346" y="7775"/>
                  </a:lnTo>
                  <a:cubicBezTo>
                    <a:pt x="6549" y="7644"/>
                    <a:pt x="6644" y="7406"/>
                    <a:pt x="6561" y="7168"/>
                  </a:cubicBezTo>
                  <a:cubicBezTo>
                    <a:pt x="6489" y="6930"/>
                    <a:pt x="6287" y="6787"/>
                    <a:pt x="6049" y="6787"/>
                  </a:cubicBezTo>
                  <a:lnTo>
                    <a:pt x="5394" y="6787"/>
                  </a:lnTo>
                  <a:lnTo>
                    <a:pt x="5394" y="6632"/>
                  </a:lnTo>
                  <a:cubicBezTo>
                    <a:pt x="5418" y="6620"/>
                    <a:pt x="5430" y="6608"/>
                    <a:pt x="5465" y="6584"/>
                  </a:cubicBezTo>
                  <a:close/>
                  <a:moveTo>
                    <a:pt x="4167" y="0"/>
                  </a:moveTo>
                  <a:cubicBezTo>
                    <a:pt x="2441" y="0"/>
                    <a:pt x="1048" y="1393"/>
                    <a:pt x="1048" y="3120"/>
                  </a:cubicBezTo>
                  <a:lnTo>
                    <a:pt x="1048" y="4346"/>
                  </a:lnTo>
                  <a:cubicBezTo>
                    <a:pt x="1048" y="5239"/>
                    <a:pt x="822" y="5906"/>
                    <a:pt x="691" y="6227"/>
                  </a:cubicBezTo>
                  <a:cubicBezTo>
                    <a:pt x="631" y="6346"/>
                    <a:pt x="631" y="6501"/>
                    <a:pt x="691" y="6620"/>
                  </a:cubicBezTo>
                  <a:cubicBezTo>
                    <a:pt x="750" y="6751"/>
                    <a:pt x="834" y="6846"/>
                    <a:pt x="965" y="6906"/>
                  </a:cubicBezTo>
                  <a:cubicBezTo>
                    <a:pt x="1024" y="6930"/>
                    <a:pt x="1084" y="6942"/>
                    <a:pt x="1143" y="6977"/>
                  </a:cubicBezTo>
                  <a:cubicBezTo>
                    <a:pt x="1084" y="7120"/>
                    <a:pt x="1048" y="7287"/>
                    <a:pt x="1048" y="7465"/>
                  </a:cubicBezTo>
                  <a:cubicBezTo>
                    <a:pt x="1048" y="7775"/>
                    <a:pt x="1108" y="8061"/>
                    <a:pt x="1227" y="8335"/>
                  </a:cubicBezTo>
                  <a:lnTo>
                    <a:pt x="810" y="8477"/>
                  </a:lnTo>
                  <a:cubicBezTo>
                    <a:pt x="334" y="8644"/>
                    <a:pt x="0" y="9108"/>
                    <a:pt x="0" y="9620"/>
                  </a:cubicBezTo>
                  <a:lnTo>
                    <a:pt x="0" y="10978"/>
                  </a:lnTo>
                  <a:cubicBezTo>
                    <a:pt x="0" y="11073"/>
                    <a:pt x="72" y="11144"/>
                    <a:pt x="167" y="11144"/>
                  </a:cubicBezTo>
                  <a:cubicBezTo>
                    <a:pt x="250" y="11144"/>
                    <a:pt x="334" y="11073"/>
                    <a:pt x="334" y="10978"/>
                  </a:cubicBezTo>
                  <a:lnTo>
                    <a:pt x="334" y="9620"/>
                  </a:lnTo>
                  <a:cubicBezTo>
                    <a:pt x="334" y="9525"/>
                    <a:pt x="346" y="9418"/>
                    <a:pt x="393" y="9311"/>
                  </a:cubicBezTo>
                  <a:lnTo>
                    <a:pt x="1203" y="10013"/>
                  </a:lnTo>
                  <a:cubicBezTo>
                    <a:pt x="1322" y="10109"/>
                    <a:pt x="1405" y="10263"/>
                    <a:pt x="1405" y="10406"/>
                  </a:cubicBezTo>
                  <a:lnTo>
                    <a:pt x="1405" y="10966"/>
                  </a:lnTo>
                  <a:cubicBezTo>
                    <a:pt x="1405" y="11049"/>
                    <a:pt x="1477" y="11121"/>
                    <a:pt x="1560" y="11121"/>
                  </a:cubicBezTo>
                  <a:cubicBezTo>
                    <a:pt x="1655" y="11121"/>
                    <a:pt x="1727" y="11049"/>
                    <a:pt x="1727" y="10966"/>
                  </a:cubicBezTo>
                  <a:lnTo>
                    <a:pt x="1727" y="10406"/>
                  </a:lnTo>
                  <a:cubicBezTo>
                    <a:pt x="1727" y="10156"/>
                    <a:pt x="1620" y="9918"/>
                    <a:pt x="1429" y="9751"/>
                  </a:cubicBezTo>
                  <a:lnTo>
                    <a:pt x="560" y="9013"/>
                  </a:lnTo>
                  <a:cubicBezTo>
                    <a:pt x="655" y="8906"/>
                    <a:pt x="786" y="8823"/>
                    <a:pt x="929" y="8775"/>
                  </a:cubicBezTo>
                  <a:lnTo>
                    <a:pt x="1370" y="8608"/>
                  </a:lnTo>
                  <a:cubicBezTo>
                    <a:pt x="1739" y="9216"/>
                    <a:pt x="2382" y="9656"/>
                    <a:pt x="3144" y="9692"/>
                  </a:cubicBezTo>
                  <a:lnTo>
                    <a:pt x="3144" y="10930"/>
                  </a:lnTo>
                  <a:cubicBezTo>
                    <a:pt x="3144" y="11025"/>
                    <a:pt x="3215" y="11097"/>
                    <a:pt x="3310" y="11097"/>
                  </a:cubicBezTo>
                  <a:cubicBezTo>
                    <a:pt x="3394" y="11097"/>
                    <a:pt x="3465" y="11025"/>
                    <a:pt x="3465" y="10930"/>
                  </a:cubicBezTo>
                  <a:lnTo>
                    <a:pt x="3465" y="9692"/>
                  </a:lnTo>
                  <a:lnTo>
                    <a:pt x="4882" y="9692"/>
                  </a:lnTo>
                  <a:lnTo>
                    <a:pt x="4882" y="10930"/>
                  </a:lnTo>
                  <a:cubicBezTo>
                    <a:pt x="4882" y="11025"/>
                    <a:pt x="4953" y="11097"/>
                    <a:pt x="5049" y="11097"/>
                  </a:cubicBezTo>
                  <a:cubicBezTo>
                    <a:pt x="5132" y="11097"/>
                    <a:pt x="5203" y="11025"/>
                    <a:pt x="5203" y="10930"/>
                  </a:cubicBezTo>
                  <a:lnTo>
                    <a:pt x="5203" y="9692"/>
                  </a:lnTo>
                  <a:cubicBezTo>
                    <a:pt x="5953" y="9632"/>
                    <a:pt x="6608" y="9216"/>
                    <a:pt x="6977" y="8608"/>
                  </a:cubicBezTo>
                  <a:lnTo>
                    <a:pt x="7430" y="8775"/>
                  </a:lnTo>
                  <a:cubicBezTo>
                    <a:pt x="7561" y="8823"/>
                    <a:pt x="7692" y="8906"/>
                    <a:pt x="7787" y="9013"/>
                  </a:cubicBezTo>
                  <a:lnTo>
                    <a:pt x="6918" y="9751"/>
                  </a:lnTo>
                  <a:cubicBezTo>
                    <a:pt x="6727" y="9918"/>
                    <a:pt x="6620" y="10156"/>
                    <a:pt x="6620" y="10406"/>
                  </a:cubicBezTo>
                  <a:lnTo>
                    <a:pt x="6620" y="10966"/>
                  </a:lnTo>
                  <a:cubicBezTo>
                    <a:pt x="6620" y="11049"/>
                    <a:pt x="6692" y="11121"/>
                    <a:pt x="6787" y="11121"/>
                  </a:cubicBezTo>
                  <a:cubicBezTo>
                    <a:pt x="6870" y="11121"/>
                    <a:pt x="6954" y="11049"/>
                    <a:pt x="6954" y="10966"/>
                  </a:cubicBezTo>
                  <a:lnTo>
                    <a:pt x="6954" y="10406"/>
                  </a:lnTo>
                  <a:cubicBezTo>
                    <a:pt x="6954" y="10263"/>
                    <a:pt x="7025" y="10109"/>
                    <a:pt x="7144" y="10013"/>
                  </a:cubicBezTo>
                  <a:lnTo>
                    <a:pt x="7966" y="9311"/>
                  </a:lnTo>
                  <a:cubicBezTo>
                    <a:pt x="7989" y="9418"/>
                    <a:pt x="8025" y="9513"/>
                    <a:pt x="8025" y="9620"/>
                  </a:cubicBezTo>
                  <a:lnTo>
                    <a:pt x="8025" y="10978"/>
                  </a:lnTo>
                  <a:cubicBezTo>
                    <a:pt x="8025" y="11073"/>
                    <a:pt x="8097" y="11144"/>
                    <a:pt x="8180" y="11144"/>
                  </a:cubicBezTo>
                  <a:cubicBezTo>
                    <a:pt x="8275" y="11144"/>
                    <a:pt x="8347" y="11073"/>
                    <a:pt x="8347" y="10978"/>
                  </a:cubicBezTo>
                  <a:lnTo>
                    <a:pt x="8347" y="9620"/>
                  </a:lnTo>
                  <a:cubicBezTo>
                    <a:pt x="8335" y="9120"/>
                    <a:pt x="8013" y="8656"/>
                    <a:pt x="7537" y="8477"/>
                  </a:cubicBezTo>
                  <a:lnTo>
                    <a:pt x="7120" y="8335"/>
                  </a:lnTo>
                  <a:cubicBezTo>
                    <a:pt x="7215" y="8061"/>
                    <a:pt x="7299" y="7775"/>
                    <a:pt x="7299" y="7465"/>
                  </a:cubicBezTo>
                  <a:cubicBezTo>
                    <a:pt x="7299" y="7287"/>
                    <a:pt x="7251" y="7120"/>
                    <a:pt x="7192" y="6977"/>
                  </a:cubicBezTo>
                  <a:cubicBezTo>
                    <a:pt x="7251" y="6942"/>
                    <a:pt x="7311" y="6930"/>
                    <a:pt x="7370" y="6906"/>
                  </a:cubicBezTo>
                  <a:cubicBezTo>
                    <a:pt x="7501" y="6858"/>
                    <a:pt x="7596" y="6751"/>
                    <a:pt x="7656" y="6620"/>
                  </a:cubicBezTo>
                  <a:cubicBezTo>
                    <a:pt x="7716" y="6501"/>
                    <a:pt x="7716" y="6346"/>
                    <a:pt x="7656" y="6227"/>
                  </a:cubicBezTo>
                  <a:cubicBezTo>
                    <a:pt x="7513" y="5906"/>
                    <a:pt x="7299" y="5239"/>
                    <a:pt x="7299" y="4346"/>
                  </a:cubicBezTo>
                  <a:lnTo>
                    <a:pt x="7299" y="3120"/>
                  </a:lnTo>
                  <a:cubicBezTo>
                    <a:pt x="7299" y="1393"/>
                    <a:pt x="5894" y="0"/>
                    <a:pt x="4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38" name="Google Shape;11149;p79">
              <a:extLst>
                <a:ext uri="{FF2B5EF4-FFF2-40B4-BE49-F238E27FC236}">
                  <a16:creationId xmlns:a16="http://schemas.microsoft.com/office/drawing/2014/main" id="{E378D5A9-4110-1166-AA0F-27C4A6EEB6B5}"/>
                </a:ext>
              </a:extLst>
            </p:cNvPr>
            <p:cNvSpPr/>
            <p:nvPr/>
          </p:nvSpPr>
          <p:spPr>
            <a:xfrm>
              <a:off x="7701778" y="1611474"/>
              <a:ext cx="21162" cy="10613"/>
            </a:xfrm>
            <a:custGeom>
              <a:avLst/>
              <a:gdLst/>
              <a:ahLst/>
              <a:cxnLst/>
              <a:rect l="l" t="t" r="r" b="b"/>
              <a:pathLst>
                <a:path w="668" h="335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cubicBezTo>
                    <a:pt x="0" y="251"/>
                    <a:pt x="72" y="334"/>
                    <a:pt x="167" y="334"/>
                  </a:cubicBezTo>
                  <a:lnTo>
                    <a:pt x="500" y="334"/>
                  </a:lnTo>
                  <a:cubicBezTo>
                    <a:pt x="596" y="334"/>
                    <a:pt x="667" y="251"/>
                    <a:pt x="667" y="168"/>
                  </a:cubicBezTo>
                  <a:cubicBezTo>
                    <a:pt x="667" y="72"/>
                    <a:pt x="596" y="1"/>
                    <a:pt x="5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39" name="Google Shape;11150;p79">
              <a:extLst>
                <a:ext uri="{FF2B5EF4-FFF2-40B4-BE49-F238E27FC236}">
                  <a16:creationId xmlns:a16="http://schemas.microsoft.com/office/drawing/2014/main" id="{114B6E2E-F3F1-73F7-B945-AB894226E272}"/>
                </a:ext>
              </a:extLst>
            </p:cNvPr>
            <p:cNvSpPr/>
            <p:nvPr/>
          </p:nvSpPr>
          <p:spPr>
            <a:xfrm>
              <a:off x="7768148" y="1611474"/>
              <a:ext cx="21162" cy="10613"/>
            </a:xfrm>
            <a:custGeom>
              <a:avLst/>
              <a:gdLst/>
              <a:ahLst/>
              <a:cxnLst/>
              <a:rect l="l" t="t" r="r" b="b"/>
              <a:pathLst>
                <a:path w="668" h="335" extrusionOk="0">
                  <a:moveTo>
                    <a:pt x="168" y="1"/>
                  </a:moveTo>
                  <a:cubicBezTo>
                    <a:pt x="72" y="1"/>
                    <a:pt x="1" y="72"/>
                    <a:pt x="1" y="168"/>
                  </a:cubicBezTo>
                  <a:cubicBezTo>
                    <a:pt x="1" y="251"/>
                    <a:pt x="72" y="334"/>
                    <a:pt x="168" y="334"/>
                  </a:cubicBezTo>
                  <a:lnTo>
                    <a:pt x="513" y="334"/>
                  </a:lnTo>
                  <a:cubicBezTo>
                    <a:pt x="596" y="334"/>
                    <a:pt x="668" y="251"/>
                    <a:pt x="668" y="168"/>
                  </a:cubicBezTo>
                  <a:cubicBezTo>
                    <a:pt x="668" y="72"/>
                    <a:pt x="596" y="1"/>
                    <a:pt x="5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  <p:sp>
          <p:nvSpPr>
            <p:cNvPr id="740" name="Google Shape;11151;p79">
              <a:extLst>
                <a:ext uri="{FF2B5EF4-FFF2-40B4-BE49-F238E27FC236}">
                  <a16:creationId xmlns:a16="http://schemas.microsoft.com/office/drawing/2014/main" id="{DE346C44-043D-594C-E481-74FFDBE95D14}"/>
                </a:ext>
              </a:extLst>
            </p:cNvPr>
            <p:cNvSpPr/>
            <p:nvPr/>
          </p:nvSpPr>
          <p:spPr>
            <a:xfrm>
              <a:off x="7715337" y="1659025"/>
              <a:ext cx="60382" cy="32820"/>
            </a:xfrm>
            <a:custGeom>
              <a:avLst/>
              <a:gdLst/>
              <a:ahLst/>
              <a:cxnLst/>
              <a:rect l="l" t="t" r="r" b="b"/>
              <a:pathLst>
                <a:path w="1906" h="1036" extrusionOk="0">
                  <a:moveTo>
                    <a:pt x="1537" y="321"/>
                  </a:moveTo>
                  <a:cubicBezTo>
                    <a:pt x="1465" y="536"/>
                    <a:pt x="1227" y="691"/>
                    <a:pt x="953" y="691"/>
                  </a:cubicBezTo>
                  <a:cubicBezTo>
                    <a:pt x="668" y="691"/>
                    <a:pt x="453" y="536"/>
                    <a:pt x="358" y="321"/>
                  </a:cubicBezTo>
                  <a:close/>
                  <a:moveTo>
                    <a:pt x="168" y="0"/>
                  </a:moveTo>
                  <a:cubicBezTo>
                    <a:pt x="72" y="0"/>
                    <a:pt x="1" y="83"/>
                    <a:pt x="1" y="167"/>
                  </a:cubicBezTo>
                  <a:cubicBezTo>
                    <a:pt x="1" y="643"/>
                    <a:pt x="430" y="1036"/>
                    <a:pt x="953" y="1036"/>
                  </a:cubicBezTo>
                  <a:cubicBezTo>
                    <a:pt x="1477" y="1036"/>
                    <a:pt x="1906" y="643"/>
                    <a:pt x="1906" y="167"/>
                  </a:cubicBezTo>
                  <a:cubicBezTo>
                    <a:pt x="1894" y="60"/>
                    <a:pt x="1823" y="0"/>
                    <a:pt x="17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endParaRPr>
            </a:p>
          </p:txBody>
        </p:sp>
      </p:grpSp>
      <p:sp>
        <p:nvSpPr>
          <p:cNvPr id="741" name="Google Shape;11152;p79">
            <a:extLst>
              <a:ext uri="{FF2B5EF4-FFF2-40B4-BE49-F238E27FC236}">
                <a16:creationId xmlns:a16="http://schemas.microsoft.com/office/drawing/2014/main" id="{F87D974A-4AEE-BA06-B477-65C346A36D9D}"/>
              </a:ext>
            </a:extLst>
          </p:cNvPr>
          <p:cNvSpPr txBox="1"/>
          <p:nvPr/>
        </p:nvSpPr>
        <p:spPr>
          <a:xfrm>
            <a:off x="933501" y="200194"/>
            <a:ext cx="6964200" cy="9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/>
            <a:r>
              <a:rPr lang="fa-IR" sz="4800" dirty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rPr>
              <a:t>نمادهای راهنما و پشتیبانی</a:t>
            </a:r>
            <a:endParaRPr sz="4800" dirty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742" name="Google Shape;11153;p79">
            <a:extLst>
              <a:ext uri="{FF2B5EF4-FFF2-40B4-BE49-F238E27FC236}">
                <a16:creationId xmlns:a16="http://schemas.microsoft.com/office/drawing/2014/main" id="{48AA4E8A-3404-4846-C3DA-BECC37637982}"/>
              </a:ext>
            </a:extLst>
          </p:cNvPr>
          <p:cNvSpPr txBox="1"/>
          <p:nvPr/>
        </p:nvSpPr>
        <p:spPr>
          <a:xfrm>
            <a:off x="8950951" y="200194"/>
            <a:ext cx="6964200" cy="9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/>
            <a:r>
              <a:rPr lang="fa-IR" sz="4800" dirty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rPr>
              <a:t>نمادهای آواتار</a:t>
            </a:r>
            <a:endParaRPr sz="4800" dirty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15115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9802620"/>
            <a:ext cx="18288180" cy="507600"/>
          </a:xfrm>
          <a:custGeom>
            <a:avLst/>
            <a:gdLst/>
            <a:ahLst/>
            <a:cxnLst/>
            <a:rect l="l" t="t" r="r" b="b"/>
            <a:pathLst>
              <a:path w="18288180" h="507600">
                <a:moveTo>
                  <a:pt x="0" y="0"/>
                </a:moveTo>
                <a:lnTo>
                  <a:pt x="18288180" y="0"/>
                </a:lnTo>
                <a:lnTo>
                  <a:pt x="18288180" y="507600"/>
                </a:lnTo>
                <a:lnTo>
                  <a:pt x="0" y="50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51640" y="8950500"/>
            <a:ext cx="1761480" cy="881280"/>
          </a:xfrm>
          <a:custGeom>
            <a:avLst/>
            <a:gdLst/>
            <a:ahLst/>
            <a:cxnLst/>
            <a:rect l="l" t="t" r="r" b="b"/>
            <a:pathLst>
              <a:path w="1761480" h="881280">
                <a:moveTo>
                  <a:pt x="0" y="0"/>
                </a:moveTo>
                <a:lnTo>
                  <a:pt x="1761480" y="0"/>
                </a:lnTo>
                <a:lnTo>
                  <a:pt x="1761480" y="881280"/>
                </a:lnTo>
                <a:lnTo>
                  <a:pt x="0" y="8812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CC46512B-C192-FBD5-4545-14165F894D09}"/>
              </a:ext>
            </a:extLst>
          </p:cNvPr>
          <p:cNvSpPr/>
          <p:nvPr/>
        </p:nvSpPr>
        <p:spPr>
          <a:xfrm>
            <a:off x="16605000" y="0"/>
            <a:ext cx="1682640" cy="10287000"/>
          </a:xfrm>
          <a:custGeom>
            <a:avLst/>
            <a:gdLst/>
            <a:ahLst/>
            <a:cxnLst/>
            <a:rect l="l" t="t" r="r" b="b"/>
            <a:pathLst>
              <a:path w="1682640" h="10287000">
                <a:moveTo>
                  <a:pt x="0" y="0"/>
                </a:moveTo>
                <a:lnTo>
                  <a:pt x="1682640" y="0"/>
                </a:lnTo>
                <a:lnTo>
                  <a:pt x="16826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170257D3-BA5B-C38C-6C4E-E711BBFF45DD}"/>
              </a:ext>
            </a:extLst>
          </p:cNvPr>
          <p:cNvSpPr/>
          <p:nvPr/>
        </p:nvSpPr>
        <p:spPr>
          <a:xfrm>
            <a:off x="-7020" y="1333500"/>
            <a:ext cx="18323820" cy="8419980"/>
          </a:xfrm>
          <a:custGeom>
            <a:avLst/>
            <a:gdLst/>
            <a:ahLst/>
            <a:cxnLst/>
            <a:rect l="l" t="t" r="r" b="b"/>
            <a:pathLst>
              <a:path w="18323820" h="7828380">
                <a:moveTo>
                  <a:pt x="0" y="0"/>
                </a:moveTo>
                <a:lnTo>
                  <a:pt x="18323820" y="0"/>
                </a:lnTo>
                <a:lnTo>
                  <a:pt x="18323820" y="7828380"/>
                </a:lnTo>
                <a:lnTo>
                  <a:pt x="0" y="78283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" name="Google Shape;13884;p27">
            <a:extLst>
              <a:ext uri="{FF2B5EF4-FFF2-40B4-BE49-F238E27FC236}">
                <a16:creationId xmlns:a16="http://schemas.microsoft.com/office/drawing/2014/main" id="{77920370-472B-EAD1-E9FB-4A35CDCCA4BB}"/>
              </a:ext>
            </a:extLst>
          </p:cNvPr>
          <p:cNvSpPr/>
          <p:nvPr/>
        </p:nvSpPr>
        <p:spPr>
          <a:xfrm>
            <a:off x="1568630" y="3145192"/>
            <a:ext cx="724894" cy="709228"/>
          </a:xfrm>
          <a:custGeom>
            <a:avLst/>
            <a:gdLst/>
            <a:ahLst/>
            <a:cxnLst/>
            <a:rect l="l" t="t" r="r" b="b"/>
            <a:pathLst>
              <a:path w="12123" h="11861" extrusionOk="0">
                <a:moveTo>
                  <a:pt x="5740" y="334"/>
                </a:moveTo>
                <a:lnTo>
                  <a:pt x="5740" y="1596"/>
                </a:lnTo>
                <a:cubicBezTo>
                  <a:pt x="5621" y="1596"/>
                  <a:pt x="5502" y="1596"/>
                  <a:pt x="5383" y="1644"/>
                </a:cubicBezTo>
                <a:cubicBezTo>
                  <a:pt x="4382" y="1763"/>
                  <a:pt x="3478" y="2192"/>
                  <a:pt x="2811" y="2906"/>
                </a:cubicBezTo>
                <a:lnTo>
                  <a:pt x="2644" y="3073"/>
                </a:lnTo>
                <a:lnTo>
                  <a:pt x="1668" y="2263"/>
                </a:lnTo>
                <a:cubicBezTo>
                  <a:pt x="1668" y="2263"/>
                  <a:pt x="1930" y="1953"/>
                  <a:pt x="1977" y="1953"/>
                </a:cubicBezTo>
                <a:cubicBezTo>
                  <a:pt x="2858" y="1072"/>
                  <a:pt x="4001" y="501"/>
                  <a:pt x="5240" y="358"/>
                </a:cubicBezTo>
                <a:cubicBezTo>
                  <a:pt x="5383" y="334"/>
                  <a:pt x="5549" y="334"/>
                  <a:pt x="5692" y="334"/>
                </a:cubicBezTo>
                <a:close/>
                <a:moveTo>
                  <a:pt x="6073" y="382"/>
                </a:moveTo>
                <a:cubicBezTo>
                  <a:pt x="7502" y="405"/>
                  <a:pt x="8836" y="1001"/>
                  <a:pt x="9860" y="2025"/>
                </a:cubicBezTo>
                <a:cubicBezTo>
                  <a:pt x="10860" y="3025"/>
                  <a:pt x="11432" y="4382"/>
                  <a:pt x="11479" y="5811"/>
                </a:cubicBezTo>
                <a:lnTo>
                  <a:pt x="10217" y="5811"/>
                </a:lnTo>
                <a:cubicBezTo>
                  <a:pt x="10146" y="4406"/>
                  <a:pt x="9431" y="3144"/>
                  <a:pt x="8264" y="2382"/>
                </a:cubicBezTo>
                <a:cubicBezTo>
                  <a:pt x="8239" y="2357"/>
                  <a:pt x="8212" y="2347"/>
                  <a:pt x="8183" y="2347"/>
                </a:cubicBezTo>
                <a:cubicBezTo>
                  <a:pt x="8129" y="2347"/>
                  <a:pt x="8073" y="2383"/>
                  <a:pt x="8026" y="2430"/>
                </a:cubicBezTo>
                <a:cubicBezTo>
                  <a:pt x="7978" y="2525"/>
                  <a:pt x="8002" y="2620"/>
                  <a:pt x="8098" y="2668"/>
                </a:cubicBezTo>
                <a:cubicBezTo>
                  <a:pt x="9217" y="3430"/>
                  <a:pt x="9884" y="4644"/>
                  <a:pt x="9884" y="5978"/>
                </a:cubicBezTo>
                <a:cubicBezTo>
                  <a:pt x="9884" y="8098"/>
                  <a:pt x="8098" y="9884"/>
                  <a:pt x="5930" y="9884"/>
                </a:cubicBezTo>
                <a:cubicBezTo>
                  <a:pt x="3763" y="9884"/>
                  <a:pt x="1977" y="8098"/>
                  <a:pt x="1977" y="5930"/>
                </a:cubicBezTo>
                <a:cubicBezTo>
                  <a:pt x="1977" y="5049"/>
                  <a:pt x="2263" y="4192"/>
                  <a:pt x="2763" y="3501"/>
                </a:cubicBezTo>
                <a:cubicBezTo>
                  <a:pt x="3263" y="2835"/>
                  <a:pt x="4025" y="2311"/>
                  <a:pt x="4835" y="2120"/>
                </a:cubicBezTo>
                <a:cubicBezTo>
                  <a:pt x="5168" y="2025"/>
                  <a:pt x="5549" y="1953"/>
                  <a:pt x="5930" y="1953"/>
                </a:cubicBezTo>
                <a:cubicBezTo>
                  <a:pt x="6431" y="1953"/>
                  <a:pt x="6931" y="2049"/>
                  <a:pt x="7407" y="2263"/>
                </a:cubicBezTo>
                <a:cubicBezTo>
                  <a:pt x="7423" y="2267"/>
                  <a:pt x="7440" y="2269"/>
                  <a:pt x="7457" y="2269"/>
                </a:cubicBezTo>
                <a:cubicBezTo>
                  <a:pt x="7540" y="2269"/>
                  <a:pt x="7625" y="2223"/>
                  <a:pt x="7645" y="2144"/>
                </a:cubicBezTo>
                <a:cubicBezTo>
                  <a:pt x="7645" y="2049"/>
                  <a:pt x="7621" y="2001"/>
                  <a:pt x="7526" y="1953"/>
                </a:cubicBezTo>
                <a:cubicBezTo>
                  <a:pt x="7050" y="1787"/>
                  <a:pt x="6573" y="1668"/>
                  <a:pt x="6073" y="1668"/>
                </a:cubicBezTo>
                <a:lnTo>
                  <a:pt x="6073" y="382"/>
                </a:lnTo>
                <a:close/>
                <a:moveTo>
                  <a:pt x="5502" y="1"/>
                </a:moveTo>
                <a:cubicBezTo>
                  <a:pt x="5264" y="24"/>
                  <a:pt x="5002" y="48"/>
                  <a:pt x="4764" y="96"/>
                </a:cubicBezTo>
                <a:cubicBezTo>
                  <a:pt x="4478" y="144"/>
                  <a:pt x="4144" y="239"/>
                  <a:pt x="3835" y="358"/>
                </a:cubicBezTo>
                <a:cubicBezTo>
                  <a:pt x="3073" y="644"/>
                  <a:pt x="2334" y="1120"/>
                  <a:pt x="1739" y="1715"/>
                </a:cubicBezTo>
                <a:cubicBezTo>
                  <a:pt x="596" y="2858"/>
                  <a:pt x="1" y="4335"/>
                  <a:pt x="1" y="5930"/>
                </a:cubicBezTo>
                <a:cubicBezTo>
                  <a:pt x="1" y="7431"/>
                  <a:pt x="572" y="8860"/>
                  <a:pt x="1572" y="9979"/>
                </a:cubicBezTo>
                <a:cubicBezTo>
                  <a:pt x="1612" y="10005"/>
                  <a:pt x="1665" y="10024"/>
                  <a:pt x="1713" y="10024"/>
                </a:cubicBezTo>
                <a:cubicBezTo>
                  <a:pt x="1753" y="10024"/>
                  <a:pt x="1789" y="10011"/>
                  <a:pt x="1811" y="9979"/>
                </a:cubicBezTo>
                <a:cubicBezTo>
                  <a:pt x="1882" y="9907"/>
                  <a:pt x="1906" y="9788"/>
                  <a:pt x="1811" y="9717"/>
                </a:cubicBezTo>
                <a:cubicBezTo>
                  <a:pt x="858" y="8693"/>
                  <a:pt x="334" y="7335"/>
                  <a:pt x="334" y="5907"/>
                </a:cubicBezTo>
                <a:cubicBezTo>
                  <a:pt x="334" y="4692"/>
                  <a:pt x="715" y="3501"/>
                  <a:pt x="1453" y="2549"/>
                </a:cubicBezTo>
                <a:lnTo>
                  <a:pt x="2477" y="3358"/>
                </a:lnTo>
                <a:cubicBezTo>
                  <a:pt x="1930" y="4097"/>
                  <a:pt x="1620" y="5025"/>
                  <a:pt x="1620" y="6002"/>
                </a:cubicBezTo>
                <a:cubicBezTo>
                  <a:pt x="1644" y="8336"/>
                  <a:pt x="3549" y="10193"/>
                  <a:pt x="5859" y="10241"/>
                </a:cubicBezTo>
                <a:cubicBezTo>
                  <a:pt x="5874" y="10241"/>
                  <a:pt x="5889" y="10241"/>
                  <a:pt x="5904" y="10241"/>
                </a:cubicBezTo>
                <a:cubicBezTo>
                  <a:pt x="8241" y="10241"/>
                  <a:pt x="10146" y="8392"/>
                  <a:pt x="10241" y="6097"/>
                </a:cubicBezTo>
                <a:lnTo>
                  <a:pt x="11527" y="6097"/>
                </a:lnTo>
                <a:cubicBezTo>
                  <a:pt x="11503" y="7526"/>
                  <a:pt x="10908" y="8860"/>
                  <a:pt x="9884" y="9884"/>
                </a:cubicBezTo>
                <a:cubicBezTo>
                  <a:pt x="8836" y="10908"/>
                  <a:pt x="7407" y="11503"/>
                  <a:pt x="5930" y="11503"/>
                </a:cubicBezTo>
                <a:cubicBezTo>
                  <a:pt x="4644" y="11503"/>
                  <a:pt x="3406" y="11074"/>
                  <a:pt x="2382" y="10265"/>
                </a:cubicBezTo>
                <a:cubicBezTo>
                  <a:pt x="2338" y="10231"/>
                  <a:pt x="2299" y="10214"/>
                  <a:pt x="2262" y="10214"/>
                </a:cubicBezTo>
                <a:cubicBezTo>
                  <a:pt x="2220" y="10214"/>
                  <a:pt x="2182" y="10237"/>
                  <a:pt x="2144" y="10288"/>
                </a:cubicBezTo>
                <a:cubicBezTo>
                  <a:pt x="2096" y="10384"/>
                  <a:pt x="2096" y="10479"/>
                  <a:pt x="2168" y="10527"/>
                </a:cubicBezTo>
                <a:cubicBezTo>
                  <a:pt x="3216" y="11384"/>
                  <a:pt x="4549" y="11860"/>
                  <a:pt x="5930" y="11860"/>
                </a:cubicBezTo>
                <a:cubicBezTo>
                  <a:pt x="7931" y="11860"/>
                  <a:pt x="9741" y="10908"/>
                  <a:pt x="10908" y="9193"/>
                </a:cubicBezTo>
                <a:cubicBezTo>
                  <a:pt x="11312" y="8574"/>
                  <a:pt x="11622" y="7859"/>
                  <a:pt x="11765" y="7097"/>
                </a:cubicBezTo>
                <a:cubicBezTo>
                  <a:pt x="12122" y="5097"/>
                  <a:pt x="11527" y="3120"/>
                  <a:pt x="10122" y="1715"/>
                </a:cubicBezTo>
                <a:cubicBezTo>
                  <a:pt x="9002" y="596"/>
                  <a:pt x="7502" y="1"/>
                  <a:pt x="5930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grpSp>
        <p:nvGrpSpPr>
          <p:cNvPr id="4" name="Google Shape;13885;p27">
            <a:extLst>
              <a:ext uri="{FF2B5EF4-FFF2-40B4-BE49-F238E27FC236}">
                <a16:creationId xmlns:a16="http://schemas.microsoft.com/office/drawing/2014/main" id="{F0FD5AA0-E740-5DA5-19A0-AC027B527E4D}"/>
              </a:ext>
            </a:extLst>
          </p:cNvPr>
          <p:cNvGrpSpPr/>
          <p:nvPr/>
        </p:nvGrpSpPr>
        <p:grpSpPr>
          <a:xfrm>
            <a:off x="4566320" y="3145123"/>
            <a:ext cx="713474" cy="706478"/>
            <a:chOff x="3192838" y="1931233"/>
            <a:chExt cx="298300" cy="295375"/>
          </a:xfrm>
        </p:grpSpPr>
        <p:sp>
          <p:nvSpPr>
            <p:cNvPr id="5" name="Google Shape;13886;p27">
              <a:extLst>
                <a:ext uri="{FF2B5EF4-FFF2-40B4-BE49-F238E27FC236}">
                  <a16:creationId xmlns:a16="http://schemas.microsoft.com/office/drawing/2014/main" id="{E753A825-08D8-9664-FE93-C1C5912852A1}"/>
                </a:ext>
              </a:extLst>
            </p:cNvPr>
            <p:cNvSpPr/>
            <p:nvPr/>
          </p:nvSpPr>
          <p:spPr>
            <a:xfrm>
              <a:off x="3192838" y="1931233"/>
              <a:ext cx="91700" cy="295375"/>
            </a:xfrm>
            <a:custGeom>
              <a:avLst/>
              <a:gdLst/>
              <a:ahLst/>
              <a:cxnLst/>
              <a:rect l="l" t="t" r="r" b="b"/>
              <a:pathLst>
                <a:path w="3668" h="11815" extrusionOk="0">
                  <a:moveTo>
                    <a:pt x="1858" y="336"/>
                  </a:moveTo>
                  <a:cubicBezTo>
                    <a:pt x="2239" y="336"/>
                    <a:pt x="2596" y="479"/>
                    <a:pt x="2882" y="741"/>
                  </a:cubicBezTo>
                  <a:cubicBezTo>
                    <a:pt x="3168" y="1003"/>
                    <a:pt x="3311" y="1384"/>
                    <a:pt x="3311" y="1789"/>
                  </a:cubicBezTo>
                  <a:cubicBezTo>
                    <a:pt x="3311" y="2479"/>
                    <a:pt x="2930" y="3003"/>
                    <a:pt x="2311" y="3218"/>
                  </a:cubicBezTo>
                  <a:cubicBezTo>
                    <a:pt x="2263" y="3218"/>
                    <a:pt x="2239" y="3241"/>
                    <a:pt x="2215" y="3265"/>
                  </a:cubicBezTo>
                  <a:lnTo>
                    <a:pt x="1858" y="3765"/>
                  </a:lnTo>
                  <a:lnTo>
                    <a:pt x="1501" y="3265"/>
                  </a:lnTo>
                  <a:cubicBezTo>
                    <a:pt x="1477" y="3241"/>
                    <a:pt x="1453" y="3218"/>
                    <a:pt x="1406" y="3218"/>
                  </a:cubicBezTo>
                  <a:cubicBezTo>
                    <a:pt x="786" y="3003"/>
                    <a:pt x="358" y="2408"/>
                    <a:pt x="405" y="1765"/>
                  </a:cubicBezTo>
                  <a:cubicBezTo>
                    <a:pt x="429" y="979"/>
                    <a:pt x="1048" y="360"/>
                    <a:pt x="1834" y="336"/>
                  </a:cubicBezTo>
                  <a:close/>
                  <a:moveTo>
                    <a:pt x="1923" y="0"/>
                  </a:moveTo>
                  <a:cubicBezTo>
                    <a:pt x="1894" y="0"/>
                    <a:pt x="1864" y="1"/>
                    <a:pt x="1834" y="3"/>
                  </a:cubicBezTo>
                  <a:cubicBezTo>
                    <a:pt x="882" y="26"/>
                    <a:pt x="72" y="812"/>
                    <a:pt x="48" y="1765"/>
                  </a:cubicBezTo>
                  <a:lnTo>
                    <a:pt x="48" y="1813"/>
                  </a:lnTo>
                  <a:lnTo>
                    <a:pt x="48" y="5766"/>
                  </a:lnTo>
                  <a:cubicBezTo>
                    <a:pt x="48" y="5861"/>
                    <a:pt x="96" y="5956"/>
                    <a:pt x="191" y="5956"/>
                  </a:cubicBezTo>
                  <a:cubicBezTo>
                    <a:pt x="310" y="5956"/>
                    <a:pt x="405" y="5885"/>
                    <a:pt x="405" y="5766"/>
                  </a:cubicBezTo>
                  <a:lnTo>
                    <a:pt x="405" y="2884"/>
                  </a:lnTo>
                  <a:cubicBezTo>
                    <a:pt x="620" y="3194"/>
                    <a:pt x="905" y="3432"/>
                    <a:pt x="1263" y="3551"/>
                  </a:cubicBezTo>
                  <a:lnTo>
                    <a:pt x="1668" y="4099"/>
                  </a:lnTo>
                  <a:cubicBezTo>
                    <a:pt x="1722" y="4171"/>
                    <a:pt x="1818" y="4203"/>
                    <a:pt x="1903" y="4203"/>
                  </a:cubicBezTo>
                  <a:cubicBezTo>
                    <a:pt x="1929" y="4203"/>
                    <a:pt x="1955" y="4200"/>
                    <a:pt x="1977" y="4194"/>
                  </a:cubicBezTo>
                  <a:lnTo>
                    <a:pt x="2072" y="4099"/>
                  </a:lnTo>
                  <a:lnTo>
                    <a:pt x="2477" y="3551"/>
                  </a:lnTo>
                  <a:cubicBezTo>
                    <a:pt x="2834" y="3432"/>
                    <a:pt x="3144" y="3194"/>
                    <a:pt x="3335" y="2884"/>
                  </a:cubicBezTo>
                  <a:lnTo>
                    <a:pt x="3335" y="11434"/>
                  </a:lnTo>
                  <a:cubicBezTo>
                    <a:pt x="3335" y="11457"/>
                    <a:pt x="3311" y="11481"/>
                    <a:pt x="3287" y="11481"/>
                  </a:cubicBezTo>
                  <a:lnTo>
                    <a:pt x="429" y="11481"/>
                  </a:lnTo>
                  <a:cubicBezTo>
                    <a:pt x="405" y="11481"/>
                    <a:pt x="358" y="11457"/>
                    <a:pt x="358" y="11434"/>
                  </a:cubicBezTo>
                  <a:lnTo>
                    <a:pt x="358" y="6575"/>
                  </a:lnTo>
                  <a:cubicBezTo>
                    <a:pt x="358" y="6480"/>
                    <a:pt x="310" y="6409"/>
                    <a:pt x="215" y="6409"/>
                  </a:cubicBezTo>
                  <a:cubicBezTo>
                    <a:pt x="96" y="6409"/>
                    <a:pt x="1" y="6456"/>
                    <a:pt x="1" y="6575"/>
                  </a:cubicBezTo>
                  <a:lnTo>
                    <a:pt x="1" y="11434"/>
                  </a:lnTo>
                  <a:cubicBezTo>
                    <a:pt x="1" y="11648"/>
                    <a:pt x="191" y="11815"/>
                    <a:pt x="405" y="11815"/>
                  </a:cubicBezTo>
                  <a:lnTo>
                    <a:pt x="3263" y="11815"/>
                  </a:lnTo>
                  <a:cubicBezTo>
                    <a:pt x="3454" y="11815"/>
                    <a:pt x="3644" y="11648"/>
                    <a:pt x="3644" y="11434"/>
                  </a:cubicBezTo>
                  <a:lnTo>
                    <a:pt x="3644" y="1813"/>
                  </a:lnTo>
                  <a:cubicBezTo>
                    <a:pt x="3668" y="1312"/>
                    <a:pt x="3501" y="860"/>
                    <a:pt x="3144" y="503"/>
                  </a:cubicBezTo>
                  <a:cubicBezTo>
                    <a:pt x="2809" y="168"/>
                    <a:pt x="2370" y="0"/>
                    <a:pt x="192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6" name="Google Shape;13887;p27">
              <a:extLst>
                <a:ext uri="{FF2B5EF4-FFF2-40B4-BE49-F238E27FC236}">
                  <a16:creationId xmlns:a16="http://schemas.microsoft.com/office/drawing/2014/main" id="{CCA40D44-B89D-4B74-26FB-2C26DAC811B7}"/>
                </a:ext>
              </a:extLst>
            </p:cNvPr>
            <p:cNvSpPr/>
            <p:nvPr/>
          </p:nvSpPr>
          <p:spPr>
            <a:xfrm>
              <a:off x="3222013" y="1955483"/>
              <a:ext cx="32175" cy="37850"/>
            </a:xfrm>
            <a:custGeom>
              <a:avLst/>
              <a:gdLst/>
              <a:ahLst/>
              <a:cxnLst/>
              <a:rect l="l" t="t" r="r" b="b"/>
              <a:pathLst>
                <a:path w="1287" h="1514" extrusionOk="0">
                  <a:moveTo>
                    <a:pt x="691" y="604"/>
                  </a:moveTo>
                  <a:lnTo>
                    <a:pt x="786" y="866"/>
                  </a:lnTo>
                  <a:lnTo>
                    <a:pt x="596" y="866"/>
                  </a:lnTo>
                  <a:lnTo>
                    <a:pt x="691" y="604"/>
                  </a:lnTo>
                  <a:close/>
                  <a:moveTo>
                    <a:pt x="686" y="1"/>
                  </a:moveTo>
                  <a:cubicBezTo>
                    <a:pt x="602" y="1"/>
                    <a:pt x="532" y="36"/>
                    <a:pt x="477" y="128"/>
                  </a:cubicBezTo>
                  <a:lnTo>
                    <a:pt x="48" y="1271"/>
                  </a:lnTo>
                  <a:cubicBezTo>
                    <a:pt x="0" y="1343"/>
                    <a:pt x="72" y="1462"/>
                    <a:pt x="167" y="1509"/>
                  </a:cubicBezTo>
                  <a:cubicBezTo>
                    <a:pt x="177" y="1513"/>
                    <a:pt x="187" y="1514"/>
                    <a:pt x="197" y="1514"/>
                  </a:cubicBezTo>
                  <a:cubicBezTo>
                    <a:pt x="263" y="1514"/>
                    <a:pt x="337" y="1452"/>
                    <a:pt x="358" y="1390"/>
                  </a:cubicBezTo>
                  <a:lnTo>
                    <a:pt x="429" y="1200"/>
                  </a:lnTo>
                  <a:lnTo>
                    <a:pt x="882" y="1200"/>
                  </a:lnTo>
                  <a:lnTo>
                    <a:pt x="929" y="1390"/>
                  </a:lnTo>
                  <a:cubicBezTo>
                    <a:pt x="953" y="1462"/>
                    <a:pt x="1048" y="1509"/>
                    <a:pt x="1120" y="1509"/>
                  </a:cubicBezTo>
                  <a:cubicBezTo>
                    <a:pt x="1239" y="1462"/>
                    <a:pt x="1286" y="1390"/>
                    <a:pt x="1263" y="1271"/>
                  </a:cubicBezTo>
                  <a:lnTo>
                    <a:pt x="882" y="128"/>
                  </a:lnTo>
                  <a:cubicBezTo>
                    <a:pt x="834" y="80"/>
                    <a:pt x="810" y="33"/>
                    <a:pt x="762" y="9"/>
                  </a:cubicBezTo>
                  <a:cubicBezTo>
                    <a:pt x="736" y="4"/>
                    <a:pt x="710" y="1"/>
                    <a:pt x="68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7" name="Google Shape;13888;p27">
              <a:extLst>
                <a:ext uri="{FF2B5EF4-FFF2-40B4-BE49-F238E27FC236}">
                  <a16:creationId xmlns:a16="http://schemas.microsoft.com/office/drawing/2014/main" id="{80A4F00E-B12B-99FD-BAC9-237C27A3AF26}"/>
                </a:ext>
              </a:extLst>
            </p:cNvPr>
            <p:cNvSpPr/>
            <p:nvPr/>
          </p:nvSpPr>
          <p:spPr>
            <a:xfrm>
              <a:off x="3212488" y="2073583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0"/>
                  </a:moveTo>
                  <a:cubicBezTo>
                    <a:pt x="96" y="0"/>
                    <a:pt x="0" y="48"/>
                    <a:pt x="0" y="143"/>
                  </a:cubicBezTo>
                  <a:cubicBezTo>
                    <a:pt x="0" y="262"/>
                    <a:pt x="96" y="357"/>
                    <a:pt x="167" y="357"/>
                  </a:cubicBezTo>
                  <a:lnTo>
                    <a:pt x="1929" y="357"/>
                  </a:lnTo>
                  <a:cubicBezTo>
                    <a:pt x="2025" y="357"/>
                    <a:pt x="2120" y="286"/>
                    <a:pt x="2120" y="191"/>
                  </a:cubicBezTo>
                  <a:cubicBezTo>
                    <a:pt x="2120" y="72"/>
                    <a:pt x="2048" y="0"/>
                    <a:pt x="19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8" name="Google Shape;13889;p27">
              <a:extLst>
                <a:ext uri="{FF2B5EF4-FFF2-40B4-BE49-F238E27FC236}">
                  <a16:creationId xmlns:a16="http://schemas.microsoft.com/office/drawing/2014/main" id="{C819260F-E90B-F154-BBC0-D87719C6C68A}"/>
                </a:ext>
              </a:extLst>
            </p:cNvPr>
            <p:cNvSpPr/>
            <p:nvPr/>
          </p:nvSpPr>
          <p:spPr>
            <a:xfrm>
              <a:off x="3212488" y="2093233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0"/>
                  </a:moveTo>
                  <a:cubicBezTo>
                    <a:pt x="96" y="0"/>
                    <a:pt x="0" y="72"/>
                    <a:pt x="0" y="167"/>
                  </a:cubicBezTo>
                  <a:cubicBezTo>
                    <a:pt x="0" y="286"/>
                    <a:pt x="96" y="357"/>
                    <a:pt x="167" y="357"/>
                  </a:cubicBezTo>
                  <a:lnTo>
                    <a:pt x="1929" y="357"/>
                  </a:lnTo>
                  <a:cubicBezTo>
                    <a:pt x="2025" y="357"/>
                    <a:pt x="2120" y="310"/>
                    <a:pt x="2120" y="214"/>
                  </a:cubicBezTo>
                  <a:cubicBezTo>
                    <a:pt x="2120" y="95"/>
                    <a:pt x="2048" y="0"/>
                    <a:pt x="19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9" name="Google Shape;13890;p27">
              <a:extLst>
                <a:ext uri="{FF2B5EF4-FFF2-40B4-BE49-F238E27FC236}">
                  <a16:creationId xmlns:a16="http://schemas.microsoft.com/office/drawing/2014/main" id="{E622A6EB-9492-2644-1CEF-B0988173461B}"/>
                </a:ext>
              </a:extLst>
            </p:cNvPr>
            <p:cNvSpPr/>
            <p:nvPr/>
          </p:nvSpPr>
          <p:spPr>
            <a:xfrm>
              <a:off x="3212488" y="2113458"/>
              <a:ext cx="53000" cy="8975"/>
            </a:xfrm>
            <a:custGeom>
              <a:avLst/>
              <a:gdLst/>
              <a:ahLst/>
              <a:cxnLst/>
              <a:rect l="l" t="t" r="r" b="b"/>
              <a:pathLst>
                <a:path w="2120" h="359" extrusionOk="0">
                  <a:moveTo>
                    <a:pt x="167" y="1"/>
                  </a:moveTo>
                  <a:cubicBezTo>
                    <a:pt x="96" y="1"/>
                    <a:pt x="0" y="72"/>
                    <a:pt x="0" y="144"/>
                  </a:cubicBezTo>
                  <a:cubicBezTo>
                    <a:pt x="0" y="263"/>
                    <a:pt x="96" y="358"/>
                    <a:pt x="167" y="358"/>
                  </a:cubicBezTo>
                  <a:lnTo>
                    <a:pt x="1929" y="358"/>
                  </a:lnTo>
                  <a:cubicBezTo>
                    <a:pt x="2025" y="358"/>
                    <a:pt x="2120" y="310"/>
                    <a:pt x="2120" y="215"/>
                  </a:cubicBezTo>
                  <a:cubicBezTo>
                    <a:pt x="2120" y="96"/>
                    <a:pt x="2048" y="1"/>
                    <a:pt x="19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0" name="Google Shape;13891;p27">
              <a:extLst>
                <a:ext uri="{FF2B5EF4-FFF2-40B4-BE49-F238E27FC236}">
                  <a16:creationId xmlns:a16="http://schemas.microsoft.com/office/drawing/2014/main" id="{3135EF7D-313E-A2E7-BFBE-D777B803B2EB}"/>
                </a:ext>
              </a:extLst>
            </p:cNvPr>
            <p:cNvSpPr/>
            <p:nvPr/>
          </p:nvSpPr>
          <p:spPr>
            <a:xfrm>
              <a:off x="3212488" y="2133708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1"/>
                  </a:moveTo>
                  <a:cubicBezTo>
                    <a:pt x="96" y="1"/>
                    <a:pt x="0" y="48"/>
                    <a:pt x="0" y="143"/>
                  </a:cubicBezTo>
                  <a:cubicBezTo>
                    <a:pt x="0" y="262"/>
                    <a:pt x="96" y="358"/>
                    <a:pt x="167" y="358"/>
                  </a:cubicBezTo>
                  <a:lnTo>
                    <a:pt x="1929" y="358"/>
                  </a:lnTo>
                  <a:cubicBezTo>
                    <a:pt x="2025" y="358"/>
                    <a:pt x="2120" y="286"/>
                    <a:pt x="2120" y="215"/>
                  </a:cubicBezTo>
                  <a:cubicBezTo>
                    <a:pt x="2120" y="96"/>
                    <a:pt x="2048" y="1"/>
                    <a:pt x="19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1" name="Google Shape;13892;p27">
              <a:extLst>
                <a:ext uri="{FF2B5EF4-FFF2-40B4-BE49-F238E27FC236}">
                  <a16:creationId xmlns:a16="http://schemas.microsoft.com/office/drawing/2014/main" id="{9B1300AE-9BBD-A84B-FE2A-A21640E3F711}"/>
                </a:ext>
              </a:extLst>
            </p:cNvPr>
            <p:cNvSpPr/>
            <p:nvPr/>
          </p:nvSpPr>
          <p:spPr>
            <a:xfrm>
              <a:off x="3212488" y="2152758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1"/>
                  </a:moveTo>
                  <a:cubicBezTo>
                    <a:pt x="96" y="1"/>
                    <a:pt x="0" y="72"/>
                    <a:pt x="0" y="167"/>
                  </a:cubicBezTo>
                  <a:cubicBezTo>
                    <a:pt x="0" y="286"/>
                    <a:pt x="96" y="358"/>
                    <a:pt x="167" y="358"/>
                  </a:cubicBezTo>
                  <a:lnTo>
                    <a:pt x="1929" y="358"/>
                  </a:lnTo>
                  <a:cubicBezTo>
                    <a:pt x="2025" y="358"/>
                    <a:pt x="2120" y="310"/>
                    <a:pt x="2120" y="215"/>
                  </a:cubicBezTo>
                  <a:cubicBezTo>
                    <a:pt x="2120" y="96"/>
                    <a:pt x="2048" y="1"/>
                    <a:pt x="19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3" name="Google Shape;13893;p27">
              <a:extLst>
                <a:ext uri="{FF2B5EF4-FFF2-40B4-BE49-F238E27FC236}">
                  <a16:creationId xmlns:a16="http://schemas.microsoft.com/office/drawing/2014/main" id="{3613EF07-FADE-6D70-5FA6-8927585D13BD}"/>
                </a:ext>
              </a:extLst>
            </p:cNvPr>
            <p:cNvSpPr/>
            <p:nvPr/>
          </p:nvSpPr>
          <p:spPr>
            <a:xfrm>
              <a:off x="3212488" y="2173008"/>
              <a:ext cx="26825" cy="8950"/>
            </a:xfrm>
            <a:custGeom>
              <a:avLst/>
              <a:gdLst/>
              <a:ahLst/>
              <a:cxnLst/>
              <a:rect l="l" t="t" r="r" b="b"/>
              <a:pathLst>
                <a:path w="1073" h="358" extrusionOk="0">
                  <a:moveTo>
                    <a:pt x="167" y="0"/>
                  </a:moveTo>
                  <a:cubicBezTo>
                    <a:pt x="96" y="0"/>
                    <a:pt x="0" y="72"/>
                    <a:pt x="0" y="143"/>
                  </a:cubicBezTo>
                  <a:cubicBezTo>
                    <a:pt x="0" y="262"/>
                    <a:pt x="96" y="357"/>
                    <a:pt x="167" y="357"/>
                  </a:cubicBezTo>
                  <a:lnTo>
                    <a:pt x="882" y="357"/>
                  </a:lnTo>
                  <a:cubicBezTo>
                    <a:pt x="977" y="357"/>
                    <a:pt x="1072" y="310"/>
                    <a:pt x="1072" y="215"/>
                  </a:cubicBezTo>
                  <a:cubicBezTo>
                    <a:pt x="1072" y="96"/>
                    <a:pt x="1024" y="0"/>
                    <a:pt x="88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6" name="Google Shape;13894;p27">
              <a:extLst>
                <a:ext uri="{FF2B5EF4-FFF2-40B4-BE49-F238E27FC236}">
                  <a16:creationId xmlns:a16="http://schemas.microsoft.com/office/drawing/2014/main" id="{0DA59A9A-B291-2C0F-798C-1DD740CDAA62}"/>
                </a:ext>
              </a:extLst>
            </p:cNvPr>
            <p:cNvSpPr/>
            <p:nvPr/>
          </p:nvSpPr>
          <p:spPr>
            <a:xfrm>
              <a:off x="3400013" y="1931233"/>
              <a:ext cx="91125" cy="295375"/>
            </a:xfrm>
            <a:custGeom>
              <a:avLst/>
              <a:gdLst/>
              <a:ahLst/>
              <a:cxnLst/>
              <a:rect l="l" t="t" r="r" b="b"/>
              <a:pathLst>
                <a:path w="3645" h="11815" extrusionOk="0">
                  <a:moveTo>
                    <a:pt x="1811" y="336"/>
                  </a:moveTo>
                  <a:cubicBezTo>
                    <a:pt x="2216" y="336"/>
                    <a:pt x="2573" y="479"/>
                    <a:pt x="2835" y="741"/>
                  </a:cubicBezTo>
                  <a:cubicBezTo>
                    <a:pt x="3121" y="1003"/>
                    <a:pt x="3287" y="1384"/>
                    <a:pt x="3287" y="1789"/>
                  </a:cubicBezTo>
                  <a:cubicBezTo>
                    <a:pt x="3311" y="2479"/>
                    <a:pt x="2882" y="3003"/>
                    <a:pt x="2263" y="3218"/>
                  </a:cubicBezTo>
                  <a:cubicBezTo>
                    <a:pt x="2240" y="3218"/>
                    <a:pt x="2216" y="3241"/>
                    <a:pt x="2168" y="3265"/>
                  </a:cubicBezTo>
                  <a:lnTo>
                    <a:pt x="1811" y="3765"/>
                  </a:lnTo>
                  <a:lnTo>
                    <a:pt x="1454" y="3265"/>
                  </a:lnTo>
                  <a:cubicBezTo>
                    <a:pt x="1430" y="3241"/>
                    <a:pt x="1406" y="3218"/>
                    <a:pt x="1382" y="3218"/>
                  </a:cubicBezTo>
                  <a:cubicBezTo>
                    <a:pt x="739" y="3003"/>
                    <a:pt x="334" y="2408"/>
                    <a:pt x="358" y="1765"/>
                  </a:cubicBezTo>
                  <a:cubicBezTo>
                    <a:pt x="382" y="979"/>
                    <a:pt x="1025" y="360"/>
                    <a:pt x="1787" y="336"/>
                  </a:cubicBezTo>
                  <a:close/>
                  <a:moveTo>
                    <a:pt x="3311" y="2884"/>
                  </a:moveTo>
                  <a:lnTo>
                    <a:pt x="3311" y="11434"/>
                  </a:lnTo>
                  <a:cubicBezTo>
                    <a:pt x="3311" y="11457"/>
                    <a:pt x="3287" y="11481"/>
                    <a:pt x="3240" y="11481"/>
                  </a:cubicBezTo>
                  <a:lnTo>
                    <a:pt x="382" y="11481"/>
                  </a:lnTo>
                  <a:cubicBezTo>
                    <a:pt x="358" y="11481"/>
                    <a:pt x="334" y="11457"/>
                    <a:pt x="334" y="11434"/>
                  </a:cubicBezTo>
                  <a:lnTo>
                    <a:pt x="334" y="2884"/>
                  </a:lnTo>
                  <a:cubicBezTo>
                    <a:pt x="525" y="3194"/>
                    <a:pt x="834" y="3432"/>
                    <a:pt x="1192" y="3551"/>
                  </a:cubicBezTo>
                  <a:lnTo>
                    <a:pt x="1597" y="4099"/>
                  </a:lnTo>
                  <a:cubicBezTo>
                    <a:pt x="1668" y="4170"/>
                    <a:pt x="1716" y="4194"/>
                    <a:pt x="1811" y="4194"/>
                  </a:cubicBezTo>
                  <a:cubicBezTo>
                    <a:pt x="1906" y="4194"/>
                    <a:pt x="1954" y="4170"/>
                    <a:pt x="2025" y="4099"/>
                  </a:cubicBezTo>
                  <a:lnTo>
                    <a:pt x="2430" y="3551"/>
                  </a:lnTo>
                  <a:cubicBezTo>
                    <a:pt x="2787" y="3432"/>
                    <a:pt x="3097" y="3194"/>
                    <a:pt x="3311" y="2884"/>
                  </a:cubicBezTo>
                  <a:close/>
                  <a:moveTo>
                    <a:pt x="1876" y="0"/>
                  </a:moveTo>
                  <a:cubicBezTo>
                    <a:pt x="1847" y="0"/>
                    <a:pt x="1817" y="1"/>
                    <a:pt x="1787" y="3"/>
                  </a:cubicBezTo>
                  <a:cubicBezTo>
                    <a:pt x="834" y="26"/>
                    <a:pt x="25" y="812"/>
                    <a:pt x="1" y="1765"/>
                  </a:cubicBezTo>
                  <a:lnTo>
                    <a:pt x="1" y="1813"/>
                  </a:lnTo>
                  <a:lnTo>
                    <a:pt x="1" y="11434"/>
                  </a:lnTo>
                  <a:cubicBezTo>
                    <a:pt x="1" y="11648"/>
                    <a:pt x="191" y="11815"/>
                    <a:pt x="382" y="11815"/>
                  </a:cubicBezTo>
                  <a:lnTo>
                    <a:pt x="3240" y="11815"/>
                  </a:lnTo>
                  <a:cubicBezTo>
                    <a:pt x="3454" y="11815"/>
                    <a:pt x="3645" y="11648"/>
                    <a:pt x="3645" y="11434"/>
                  </a:cubicBezTo>
                  <a:lnTo>
                    <a:pt x="3645" y="1813"/>
                  </a:lnTo>
                  <a:cubicBezTo>
                    <a:pt x="3645" y="1312"/>
                    <a:pt x="3454" y="860"/>
                    <a:pt x="3097" y="503"/>
                  </a:cubicBezTo>
                  <a:cubicBezTo>
                    <a:pt x="2762" y="168"/>
                    <a:pt x="2322" y="0"/>
                    <a:pt x="187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7" name="Google Shape;13895;p27">
              <a:extLst>
                <a:ext uri="{FF2B5EF4-FFF2-40B4-BE49-F238E27FC236}">
                  <a16:creationId xmlns:a16="http://schemas.microsoft.com/office/drawing/2014/main" id="{1B9C7F41-D40C-5F9D-5633-45FC0AF54152}"/>
                </a:ext>
              </a:extLst>
            </p:cNvPr>
            <p:cNvSpPr/>
            <p:nvPr/>
          </p:nvSpPr>
          <p:spPr>
            <a:xfrm>
              <a:off x="3429788" y="1955108"/>
              <a:ext cx="32775" cy="36925"/>
            </a:xfrm>
            <a:custGeom>
              <a:avLst/>
              <a:gdLst/>
              <a:ahLst/>
              <a:cxnLst/>
              <a:rect l="l" t="t" r="r" b="b"/>
              <a:pathLst>
                <a:path w="1311" h="1477" extrusionOk="0">
                  <a:moveTo>
                    <a:pt x="739" y="0"/>
                  </a:moveTo>
                  <a:cubicBezTo>
                    <a:pt x="334" y="0"/>
                    <a:pt x="1" y="310"/>
                    <a:pt x="1" y="738"/>
                  </a:cubicBezTo>
                  <a:cubicBezTo>
                    <a:pt x="1" y="1143"/>
                    <a:pt x="334" y="1477"/>
                    <a:pt x="739" y="1477"/>
                  </a:cubicBezTo>
                  <a:cubicBezTo>
                    <a:pt x="929" y="1477"/>
                    <a:pt x="1072" y="1429"/>
                    <a:pt x="1191" y="1334"/>
                  </a:cubicBezTo>
                  <a:lnTo>
                    <a:pt x="1263" y="1262"/>
                  </a:lnTo>
                  <a:cubicBezTo>
                    <a:pt x="1310" y="1215"/>
                    <a:pt x="1287" y="1119"/>
                    <a:pt x="1215" y="1072"/>
                  </a:cubicBezTo>
                  <a:cubicBezTo>
                    <a:pt x="1193" y="1039"/>
                    <a:pt x="1156" y="1021"/>
                    <a:pt x="1115" y="1021"/>
                  </a:cubicBezTo>
                  <a:cubicBezTo>
                    <a:pt x="1067" y="1021"/>
                    <a:pt x="1015" y="1045"/>
                    <a:pt x="977" y="1096"/>
                  </a:cubicBezTo>
                  <a:lnTo>
                    <a:pt x="953" y="1119"/>
                  </a:lnTo>
                  <a:cubicBezTo>
                    <a:pt x="906" y="1191"/>
                    <a:pt x="834" y="1191"/>
                    <a:pt x="739" y="1191"/>
                  </a:cubicBezTo>
                  <a:cubicBezTo>
                    <a:pt x="501" y="1191"/>
                    <a:pt x="334" y="1000"/>
                    <a:pt x="334" y="762"/>
                  </a:cubicBezTo>
                  <a:cubicBezTo>
                    <a:pt x="334" y="524"/>
                    <a:pt x="501" y="357"/>
                    <a:pt x="739" y="357"/>
                  </a:cubicBezTo>
                  <a:cubicBezTo>
                    <a:pt x="834" y="357"/>
                    <a:pt x="906" y="381"/>
                    <a:pt x="977" y="405"/>
                  </a:cubicBezTo>
                  <a:cubicBezTo>
                    <a:pt x="1010" y="430"/>
                    <a:pt x="1043" y="440"/>
                    <a:pt x="1075" y="440"/>
                  </a:cubicBezTo>
                  <a:cubicBezTo>
                    <a:pt x="1133" y="440"/>
                    <a:pt x="1184" y="404"/>
                    <a:pt x="1215" y="357"/>
                  </a:cubicBezTo>
                  <a:cubicBezTo>
                    <a:pt x="1287" y="262"/>
                    <a:pt x="1263" y="167"/>
                    <a:pt x="1168" y="119"/>
                  </a:cubicBezTo>
                  <a:cubicBezTo>
                    <a:pt x="1049" y="24"/>
                    <a:pt x="906" y="0"/>
                    <a:pt x="73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8" name="Google Shape;13896;p27">
              <a:extLst>
                <a:ext uri="{FF2B5EF4-FFF2-40B4-BE49-F238E27FC236}">
                  <a16:creationId xmlns:a16="http://schemas.microsoft.com/office/drawing/2014/main" id="{D785DEBA-8326-E13A-87EC-DE2EDFE1FBDE}"/>
                </a:ext>
              </a:extLst>
            </p:cNvPr>
            <p:cNvSpPr/>
            <p:nvPr/>
          </p:nvSpPr>
          <p:spPr>
            <a:xfrm>
              <a:off x="3419663" y="2074183"/>
              <a:ext cx="52425" cy="8950"/>
            </a:xfrm>
            <a:custGeom>
              <a:avLst/>
              <a:gdLst/>
              <a:ahLst/>
              <a:cxnLst/>
              <a:rect l="l" t="t" r="r" b="b"/>
              <a:pathLst>
                <a:path w="2097" h="358" extrusionOk="0">
                  <a:moveTo>
                    <a:pt x="168" y="0"/>
                  </a:moveTo>
                  <a:cubicBezTo>
                    <a:pt x="72" y="0"/>
                    <a:pt x="1" y="48"/>
                    <a:pt x="1" y="143"/>
                  </a:cubicBezTo>
                  <a:cubicBezTo>
                    <a:pt x="1" y="262"/>
                    <a:pt x="48" y="357"/>
                    <a:pt x="168" y="357"/>
                  </a:cubicBezTo>
                  <a:lnTo>
                    <a:pt x="1930" y="357"/>
                  </a:lnTo>
                  <a:cubicBezTo>
                    <a:pt x="2025" y="357"/>
                    <a:pt x="2096" y="286"/>
                    <a:pt x="2096" y="214"/>
                  </a:cubicBezTo>
                  <a:cubicBezTo>
                    <a:pt x="2096" y="95"/>
                    <a:pt x="2025" y="0"/>
                    <a:pt x="193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9" name="Google Shape;13897;p27">
              <a:extLst>
                <a:ext uri="{FF2B5EF4-FFF2-40B4-BE49-F238E27FC236}">
                  <a16:creationId xmlns:a16="http://schemas.microsoft.com/office/drawing/2014/main" id="{654B93B7-C058-D90E-633C-753797E87CBA}"/>
                </a:ext>
              </a:extLst>
            </p:cNvPr>
            <p:cNvSpPr/>
            <p:nvPr/>
          </p:nvSpPr>
          <p:spPr>
            <a:xfrm>
              <a:off x="3419663" y="2093233"/>
              <a:ext cx="52425" cy="8950"/>
            </a:xfrm>
            <a:custGeom>
              <a:avLst/>
              <a:gdLst/>
              <a:ahLst/>
              <a:cxnLst/>
              <a:rect l="l" t="t" r="r" b="b"/>
              <a:pathLst>
                <a:path w="2097" h="358" extrusionOk="0">
                  <a:moveTo>
                    <a:pt x="168" y="0"/>
                  </a:moveTo>
                  <a:cubicBezTo>
                    <a:pt x="72" y="0"/>
                    <a:pt x="1" y="72"/>
                    <a:pt x="1" y="167"/>
                  </a:cubicBezTo>
                  <a:cubicBezTo>
                    <a:pt x="1" y="286"/>
                    <a:pt x="48" y="357"/>
                    <a:pt x="168" y="357"/>
                  </a:cubicBezTo>
                  <a:lnTo>
                    <a:pt x="1930" y="357"/>
                  </a:lnTo>
                  <a:cubicBezTo>
                    <a:pt x="2025" y="357"/>
                    <a:pt x="2096" y="310"/>
                    <a:pt x="2096" y="214"/>
                  </a:cubicBezTo>
                  <a:cubicBezTo>
                    <a:pt x="2096" y="95"/>
                    <a:pt x="2025" y="0"/>
                    <a:pt x="193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0" name="Google Shape;13898;p27">
              <a:extLst>
                <a:ext uri="{FF2B5EF4-FFF2-40B4-BE49-F238E27FC236}">
                  <a16:creationId xmlns:a16="http://schemas.microsoft.com/office/drawing/2014/main" id="{0625062E-1F74-7227-677E-C4B2C9CF1E7D}"/>
                </a:ext>
              </a:extLst>
            </p:cNvPr>
            <p:cNvSpPr/>
            <p:nvPr/>
          </p:nvSpPr>
          <p:spPr>
            <a:xfrm>
              <a:off x="3419663" y="2113458"/>
              <a:ext cx="52425" cy="8975"/>
            </a:xfrm>
            <a:custGeom>
              <a:avLst/>
              <a:gdLst/>
              <a:ahLst/>
              <a:cxnLst/>
              <a:rect l="l" t="t" r="r" b="b"/>
              <a:pathLst>
                <a:path w="2097" h="359" extrusionOk="0">
                  <a:moveTo>
                    <a:pt x="168" y="1"/>
                  </a:moveTo>
                  <a:cubicBezTo>
                    <a:pt x="72" y="1"/>
                    <a:pt x="1" y="48"/>
                    <a:pt x="1" y="144"/>
                  </a:cubicBezTo>
                  <a:cubicBezTo>
                    <a:pt x="1" y="263"/>
                    <a:pt x="48" y="358"/>
                    <a:pt x="168" y="358"/>
                  </a:cubicBezTo>
                  <a:lnTo>
                    <a:pt x="1930" y="358"/>
                  </a:lnTo>
                  <a:cubicBezTo>
                    <a:pt x="2025" y="358"/>
                    <a:pt x="2096" y="310"/>
                    <a:pt x="2096" y="215"/>
                  </a:cubicBezTo>
                  <a:cubicBezTo>
                    <a:pt x="2096" y="96"/>
                    <a:pt x="2025" y="1"/>
                    <a:pt x="193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1" name="Google Shape;13899;p27">
              <a:extLst>
                <a:ext uri="{FF2B5EF4-FFF2-40B4-BE49-F238E27FC236}">
                  <a16:creationId xmlns:a16="http://schemas.microsoft.com/office/drawing/2014/main" id="{771EADF4-54C2-57F8-8916-B486643771F7}"/>
                </a:ext>
              </a:extLst>
            </p:cNvPr>
            <p:cNvSpPr/>
            <p:nvPr/>
          </p:nvSpPr>
          <p:spPr>
            <a:xfrm>
              <a:off x="3419663" y="2133708"/>
              <a:ext cx="52425" cy="8950"/>
            </a:xfrm>
            <a:custGeom>
              <a:avLst/>
              <a:gdLst/>
              <a:ahLst/>
              <a:cxnLst/>
              <a:rect l="l" t="t" r="r" b="b"/>
              <a:pathLst>
                <a:path w="2097" h="358" extrusionOk="0">
                  <a:moveTo>
                    <a:pt x="168" y="1"/>
                  </a:moveTo>
                  <a:cubicBezTo>
                    <a:pt x="72" y="1"/>
                    <a:pt x="1" y="48"/>
                    <a:pt x="1" y="143"/>
                  </a:cubicBezTo>
                  <a:cubicBezTo>
                    <a:pt x="1" y="262"/>
                    <a:pt x="48" y="358"/>
                    <a:pt x="168" y="358"/>
                  </a:cubicBezTo>
                  <a:lnTo>
                    <a:pt x="1930" y="358"/>
                  </a:lnTo>
                  <a:cubicBezTo>
                    <a:pt x="2025" y="358"/>
                    <a:pt x="2096" y="286"/>
                    <a:pt x="2096" y="215"/>
                  </a:cubicBezTo>
                  <a:cubicBezTo>
                    <a:pt x="2096" y="96"/>
                    <a:pt x="2025" y="1"/>
                    <a:pt x="193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2" name="Google Shape;13900;p27">
              <a:extLst>
                <a:ext uri="{FF2B5EF4-FFF2-40B4-BE49-F238E27FC236}">
                  <a16:creationId xmlns:a16="http://schemas.microsoft.com/office/drawing/2014/main" id="{502F4B85-BDD8-1847-2DD9-9AA45D6231E8}"/>
                </a:ext>
              </a:extLst>
            </p:cNvPr>
            <p:cNvSpPr/>
            <p:nvPr/>
          </p:nvSpPr>
          <p:spPr>
            <a:xfrm>
              <a:off x="3419663" y="2152758"/>
              <a:ext cx="52425" cy="8950"/>
            </a:xfrm>
            <a:custGeom>
              <a:avLst/>
              <a:gdLst/>
              <a:ahLst/>
              <a:cxnLst/>
              <a:rect l="l" t="t" r="r" b="b"/>
              <a:pathLst>
                <a:path w="2097" h="358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86"/>
                    <a:pt x="48" y="358"/>
                    <a:pt x="168" y="358"/>
                  </a:cubicBezTo>
                  <a:lnTo>
                    <a:pt x="1930" y="358"/>
                  </a:lnTo>
                  <a:cubicBezTo>
                    <a:pt x="2025" y="358"/>
                    <a:pt x="2096" y="310"/>
                    <a:pt x="2096" y="215"/>
                  </a:cubicBezTo>
                  <a:cubicBezTo>
                    <a:pt x="2096" y="96"/>
                    <a:pt x="2025" y="1"/>
                    <a:pt x="193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3" name="Google Shape;13901;p27">
              <a:extLst>
                <a:ext uri="{FF2B5EF4-FFF2-40B4-BE49-F238E27FC236}">
                  <a16:creationId xmlns:a16="http://schemas.microsoft.com/office/drawing/2014/main" id="{2474C790-D4BC-3322-6E14-0A17276D417C}"/>
                </a:ext>
              </a:extLst>
            </p:cNvPr>
            <p:cNvSpPr/>
            <p:nvPr/>
          </p:nvSpPr>
          <p:spPr>
            <a:xfrm>
              <a:off x="3419663" y="2173008"/>
              <a:ext cx="26825" cy="8950"/>
            </a:xfrm>
            <a:custGeom>
              <a:avLst/>
              <a:gdLst/>
              <a:ahLst/>
              <a:cxnLst/>
              <a:rect l="l" t="t" r="r" b="b"/>
              <a:pathLst>
                <a:path w="1073" h="358" extrusionOk="0">
                  <a:moveTo>
                    <a:pt x="168" y="0"/>
                  </a:moveTo>
                  <a:cubicBezTo>
                    <a:pt x="72" y="0"/>
                    <a:pt x="1" y="48"/>
                    <a:pt x="1" y="143"/>
                  </a:cubicBezTo>
                  <a:cubicBezTo>
                    <a:pt x="1" y="262"/>
                    <a:pt x="48" y="357"/>
                    <a:pt x="168" y="357"/>
                  </a:cubicBezTo>
                  <a:lnTo>
                    <a:pt x="882" y="357"/>
                  </a:lnTo>
                  <a:cubicBezTo>
                    <a:pt x="977" y="357"/>
                    <a:pt x="1072" y="310"/>
                    <a:pt x="1072" y="215"/>
                  </a:cubicBezTo>
                  <a:cubicBezTo>
                    <a:pt x="1072" y="96"/>
                    <a:pt x="1001" y="0"/>
                    <a:pt x="88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4" name="Google Shape;13902;p27">
              <a:extLst>
                <a:ext uri="{FF2B5EF4-FFF2-40B4-BE49-F238E27FC236}">
                  <a16:creationId xmlns:a16="http://schemas.microsoft.com/office/drawing/2014/main" id="{756D4321-444A-A5ED-4990-2071241130F1}"/>
                </a:ext>
              </a:extLst>
            </p:cNvPr>
            <p:cNvSpPr/>
            <p:nvPr/>
          </p:nvSpPr>
          <p:spPr>
            <a:xfrm>
              <a:off x="3329188" y="2163483"/>
              <a:ext cx="26200" cy="36925"/>
            </a:xfrm>
            <a:custGeom>
              <a:avLst/>
              <a:gdLst/>
              <a:ahLst/>
              <a:cxnLst/>
              <a:rect l="l" t="t" r="r" b="b"/>
              <a:pathLst>
                <a:path w="1048" h="1477" extrusionOk="0">
                  <a:moveTo>
                    <a:pt x="524" y="334"/>
                  </a:moveTo>
                  <a:cubicBezTo>
                    <a:pt x="548" y="334"/>
                    <a:pt x="595" y="357"/>
                    <a:pt x="595" y="381"/>
                  </a:cubicBezTo>
                  <a:cubicBezTo>
                    <a:pt x="595" y="429"/>
                    <a:pt x="572" y="500"/>
                    <a:pt x="524" y="500"/>
                  </a:cubicBezTo>
                  <a:lnTo>
                    <a:pt x="357" y="500"/>
                  </a:lnTo>
                  <a:lnTo>
                    <a:pt x="357" y="334"/>
                  </a:lnTo>
                  <a:close/>
                  <a:moveTo>
                    <a:pt x="572" y="858"/>
                  </a:moveTo>
                  <a:cubicBezTo>
                    <a:pt x="643" y="858"/>
                    <a:pt x="691" y="881"/>
                    <a:pt x="714" y="977"/>
                  </a:cubicBezTo>
                  <a:cubicBezTo>
                    <a:pt x="714" y="1048"/>
                    <a:pt x="667" y="1120"/>
                    <a:pt x="572" y="1120"/>
                  </a:cubicBezTo>
                  <a:lnTo>
                    <a:pt x="357" y="1120"/>
                  </a:lnTo>
                  <a:lnTo>
                    <a:pt x="357" y="858"/>
                  </a:lnTo>
                  <a:close/>
                  <a:moveTo>
                    <a:pt x="191" y="0"/>
                  </a:moveTo>
                  <a:cubicBezTo>
                    <a:pt x="95" y="0"/>
                    <a:pt x="0" y="96"/>
                    <a:pt x="0" y="167"/>
                  </a:cubicBezTo>
                  <a:lnTo>
                    <a:pt x="0" y="1334"/>
                  </a:lnTo>
                  <a:lnTo>
                    <a:pt x="0" y="1405"/>
                  </a:lnTo>
                  <a:cubicBezTo>
                    <a:pt x="48" y="1429"/>
                    <a:pt x="95" y="1477"/>
                    <a:pt x="191" y="1477"/>
                  </a:cubicBezTo>
                  <a:lnTo>
                    <a:pt x="572" y="1477"/>
                  </a:lnTo>
                  <a:cubicBezTo>
                    <a:pt x="834" y="1477"/>
                    <a:pt x="1048" y="1286"/>
                    <a:pt x="1048" y="1000"/>
                  </a:cubicBezTo>
                  <a:cubicBezTo>
                    <a:pt x="1048" y="858"/>
                    <a:pt x="1000" y="738"/>
                    <a:pt x="905" y="643"/>
                  </a:cubicBezTo>
                  <a:cubicBezTo>
                    <a:pt x="953" y="572"/>
                    <a:pt x="953" y="477"/>
                    <a:pt x="953" y="357"/>
                  </a:cubicBezTo>
                  <a:cubicBezTo>
                    <a:pt x="929" y="143"/>
                    <a:pt x="714" y="0"/>
                    <a:pt x="52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5" name="Google Shape;13903;p27">
              <a:extLst>
                <a:ext uri="{FF2B5EF4-FFF2-40B4-BE49-F238E27FC236}">
                  <a16:creationId xmlns:a16="http://schemas.microsoft.com/office/drawing/2014/main" id="{07025642-AF45-9C3C-150E-98139887CB49}"/>
                </a:ext>
              </a:extLst>
            </p:cNvPr>
            <p:cNvSpPr/>
            <p:nvPr/>
          </p:nvSpPr>
          <p:spPr>
            <a:xfrm>
              <a:off x="3297613" y="1931283"/>
              <a:ext cx="90525" cy="295325"/>
            </a:xfrm>
            <a:custGeom>
              <a:avLst/>
              <a:gdLst/>
              <a:ahLst/>
              <a:cxnLst/>
              <a:rect l="l" t="t" r="r" b="b"/>
              <a:pathLst>
                <a:path w="3621" h="11813" extrusionOk="0">
                  <a:moveTo>
                    <a:pt x="1811" y="8026"/>
                  </a:moveTo>
                  <a:lnTo>
                    <a:pt x="2168" y="8550"/>
                  </a:lnTo>
                  <a:cubicBezTo>
                    <a:pt x="2192" y="8574"/>
                    <a:pt x="2216" y="8598"/>
                    <a:pt x="2263" y="8598"/>
                  </a:cubicBezTo>
                  <a:cubicBezTo>
                    <a:pt x="2882" y="8812"/>
                    <a:pt x="3287" y="9407"/>
                    <a:pt x="3263" y="10050"/>
                  </a:cubicBezTo>
                  <a:cubicBezTo>
                    <a:pt x="3240" y="10836"/>
                    <a:pt x="2620" y="11455"/>
                    <a:pt x="1835" y="11479"/>
                  </a:cubicBezTo>
                  <a:cubicBezTo>
                    <a:pt x="1454" y="11479"/>
                    <a:pt x="1049" y="11336"/>
                    <a:pt x="763" y="11074"/>
                  </a:cubicBezTo>
                  <a:cubicBezTo>
                    <a:pt x="453" y="10812"/>
                    <a:pt x="310" y="10408"/>
                    <a:pt x="310" y="10026"/>
                  </a:cubicBezTo>
                  <a:cubicBezTo>
                    <a:pt x="310" y="9384"/>
                    <a:pt x="739" y="8812"/>
                    <a:pt x="1358" y="8598"/>
                  </a:cubicBezTo>
                  <a:cubicBezTo>
                    <a:pt x="1382" y="8598"/>
                    <a:pt x="1430" y="8574"/>
                    <a:pt x="1454" y="8550"/>
                  </a:cubicBezTo>
                  <a:lnTo>
                    <a:pt x="1811" y="8026"/>
                  </a:lnTo>
                  <a:close/>
                  <a:moveTo>
                    <a:pt x="382" y="1"/>
                  </a:moveTo>
                  <a:cubicBezTo>
                    <a:pt x="168" y="1"/>
                    <a:pt x="1" y="167"/>
                    <a:pt x="1" y="382"/>
                  </a:cubicBezTo>
                  <a:lnTo>
                    <a:pt x="1" y="9979"/>
                  </a:lnTo>
                  <a:cubicBezTo>
                    <a:pt x="1" y="10455"/>
                    <a:pt x="168" y="10884"/>
                    <a:pt x="501" y="11241"/>
                  </a:cubicBezTo>
                  <a:cubicBezTo>
                    <a:pt x="858" y="11598"/>
                    <a:pt x="1287" y="11813"/>
                    <a:pt x="1811" y="11813"/>
                  </a:cubicBezTo>
                  <a:lnTo>
                    <a:pt x="1835" y="11813"/>
                  </a:lnTo>
                  <a:cubicBezTo>
                    <a:pt x="2787" y="11789"/>
                    <a:pt x="3597" y="11003"/>
                    <a:pt x="3621" y="10050"/>
                  </a:cubicBezTo>
                  <a:lnTo>
                    <a:pt x="3621" y="10003"/>
                  </a:lnTo>
                  <a:lnTo>
                    <a:pt x="3621" y="1953"/>
                  </a:lnTo>
                  <a:cubicBezTo>
                    <a:pt x="3621" y="1882"/>
                    <a:pt x="3573" y="1787"/>
                    <a:pt x="3478" y="1787"/>
                  </a:cubicBezTo>
                  <a:cubicBezTo>
                    <a:pt x="3359" y="1787"/>
                    <a:pt x="3263" y="1834"/>
                    <a:pt x="3263" y="1953"/>
                  </a:cubicBezTo>
                  <a:lnTo>
                    <a:pt x="3263" y="8931"/>
                  </a:lnTo>
                  <a:cubicBezTo>
                    <a:pt x="3049" y="8621"/>
                    <a:pt x="2763" y="8383"/>
                    <a:pt x="2406" y="8264"/>
                  </a:cubicBezTo>
                  <a:lnTo>
                    <a:pt x="1977" y="7716"/>
                  </a:lnTo>
                  <a:lnTo>
                    <a:pt x="1906" y="7621"/>
                  </a:lnTo>
                  <a:cubicBezTo>
                    <a:pt x="1868" y="7598"/>
                    <a:pt x="1830" y="7588"/>
                    <a:pt x="1793" y="7588"/>
                  </a:cubicBezTo>
                  <a:cubicBezTo>
                    <a:pt x="1715" y="7588"/>
                    <a:pt x="1645" y="7636"/>
                    <a:pt x="1596" y="7716"/>
                  </a:cubicBezTo>
                  <a:lnTo>
                    <a:pt x="1192" y="8264"/>
                  </a:lnTo>
                  <a:cubicBezTo>
                    <a:pt x="834" y="8383"/>
                    <a:pt x="525" y="8621"/>
                    <a:pt x="310" y="8931"/>
                  </a:cubicBezTo>
                  <a:lnTo>
                    <a:pt x="310" y="382"/>
                  </a:lnTo>
                  <a:cubicBezTo>
                    <a:pt x="310" y="358"/>
                    <a:pt x="358" y="334"/>
                    <a:pt x="382" y="334"/>
                  </a:cubicBezTo>
                  <a:lnTo>
                    <a:pt x="3240" y="334"/>
                  </a:lnTo>
                  <a:cubicBezTo>
                    <a:pt x="3263" y="334"/>
                    <a:pt x="3287" y="358"/>
                    <a:pt x="3287" y="382"/>
                  </a:cubicBezTo>
                  <a:lnTo>
                    <a:pt x="3287" y="1168"/>
                  </a:lnTo>
                  <a:cubicBezTo>
                    <a:pt x="3263" y="1239"/>
                    <a:pt x="3311" y="1334"/>
                    <a:pt x="3454" y="1334"/>
                  </a:cubicBezTo>
                  <a:cubicBezTo>
                    <a:pt x="3525" y="1334"/>
                    <a:pt x="3621" y="1239"/>
                    <a:pt x="3621" y="1168"/>
                  </a:cubicBezTo>
                  <a:lnTo>
                    <a:pt x="3621" y="382"/>
                  </a:lnTo>
                  <a:cubicBezTo>
                    <a:pt x="3621" y="167"/>
                    <a:pt x="3454" y="1"/>
                    <a:pt x="324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6" name="Google Shape;13904;p27">
              <a:extLst>
                <a:ext uri="{FF2B5EF4-FFF2-40B4-BE49-F238E27FC236}">
                  <a16:creationId xmlns:a16="http://schemas.microsoft.com/office/drawing/2014/main" id="{A5ADD433-7FC5-FD2F-964B-331D02D2861F}"/>
                </a:ext>
              </a:extLst>
            </p:cNvPr>
            <p:cNvSpPr/>
            <p:nvPr/>
          </p:nvSpPr>
          <p:spPr>
            <a:xfrm>
              <a:off x="3316088" y="1975933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1"/>
                  </a:moveTo>
                  <a:cubicBezTo>
                    <a:pt x="95" y="1"/>
                    <a:pt x="0" y="48"/>
                    <a:pt x="0" y="144"/>
                  </a:cubicBezTo>
                  <a:cubicBezTo>
                    <a:pt x="0" y="263"/>
                    <a:pt x="48" y="358"/>
                    <a:pt x="167" y="358"/>
                  </a:cubicBezTo>
                  <a:lnTo>
                    <a:pt x="1929" y="358"/>
                  </a:lnTo>
                  <a:cubicBezTo>
                    <a:pt x="2024" y="358"/>
                    <a:pt x="2120" y="286"/>
                    <a:pt x="2120" y="191"/>
                  </a:cubicBezTo>
                  <a:cubicBezTo>
                    <a:pt x="2120" y="96"/>
                    <a:pt x="2048" y="1"/>
                    <a:pt x="19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7" name="Google Shape;13905;p27">
              <a:extLst>
                <a:ext uri="{FF2B5EF4-FFF2-40B4-BE49-F238E27FC236}">
                  <a16:creationId xmlns:a16="http://schemas.microsoft.com/office/drawing/2014/main" id="{5A5CD097-FBA0-DB91-3E64-0870F64B2977}"/>
                </a:ext>
              </a:extLst>
            </p:cNvPr>
            <p:cNvSpPr/>
            <p:nvPr/>
          </p:nvSpPr>
          <p:spPr>
            <a:xfrm>
              <a:off x="3316088" y="1996183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0"/>
                  </a:moveTo>
                  <a:cubicBezTo>
                    <a:pt x="95" y="0"/>
                    <a:pt x="0" y="48"/>
                    <a:pt x="0" y="143"/>
                  </a:cubicBezTo>
                  <a:cubicBezTo>
                    <a:pt x="0" y="262"/>
                    <a:pt x="48" y="358"/>
                    <a:pt x="167" y="358"/>
                  </a:cubicBezTo>
                  <a:lnTo>
                    <a:pt x="1929" y="358"/>
                  </a:lnTo>
                  <a:cubicBezTo>
                    <a:pt x="2024" y="358"/>
                    <a:pt x="2120" y="286"/>
                    <a:pt x="2120" y="191"/>
                  </a:cubicBezTo>
                  <a:cubicBezTo>
                    <a:pt x="2120" y="72"/>
                    <a:pt x="2048" y="0"/>
                    <a:pt x="19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8" name="Google Shape;13906;p27">
              <a:extLst>
                <a:ext uri="{FF2B5EF4-FFF2-40B4-BE49-F238E27FC236}">
                  <a16:creationId xmlns:a16="http://schemas.microsoft.com/office/drawing/2014/main" id="{03C3F5A1-9BEE-5CD9-20C4-CD316C7DBAC4}"/>
                </a:ext>
              </a:extLst>
            </p:cNvPr>
            <p:cNvSpPr/>
            <p:nvPr/>
          </p:nvSpPr>
          <p:spPr>
            <a:xfrm>
              <a:off x="3316088" y="2015833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0"/>
                  </a:moveTo>
                  <a:cubicBezTo>
                    <a:pt x="95" y="0"/>
                    <a:pt x="0" y="72"/>
                    <a:pt x="0" y="167"/>
                  </a:cubicBezTo>
                  <a:cubicBezTo>
                    <a:pt x="0" y="286"/>
                    <a:pt x="48" y="357"/>
                    <a:pt x="167" y="357"/>
                  </a:cubicBezTo>
                  <a:lnTo>
                    <a:pt x="1929" y="357"/>
                  </a:lnTo>
                  <a:cubicBezTo>
                    <a:pt x="2024" y="357"/>
                    <a:pt x="2120" y="310"/>
                    <a:pt x="2120" y="215"/>
                  </a:cubicBezTo>
                  <a:cubicBezTo>
                    <a:pt x="2120" y="96"/>
                    <a:pt x="2048" y="0"/>
                    <a:pt x="19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9" name="Google Shape;13907;p27">
              <a:extLst>
                <a:ext uri="{FF2B5EF4-FFF2-40B4-BE49-F238E27FC236}">
                  <a16:creationId xmlns:a16="http://schemas.microsoft.com/office/drawing/2014/main" id="{E1052C5D-5B0B-8437-BF4D-78DE7E331718}"/>
                </a:ext>
              </a:extLst>
            </p:cNvPr>
            <p:cNvSpPr/>
            <p:nvPr/>
          </p:nvSpPr>
          <p:spPr>
            <a:xfrm>
              <a:off x="3316088" y="2035483"/>
              <a:ext cx="53000" cy="8950"/>
            </a:xfrm>
            <a:custGeom>
              <a:avLst/>
              <a:gdLst/>
              <a:ahLst/>
              <a:cxnLst/>
              <a:rect l="l" t="t" r="r" b="b"/>
              <a:pathLst>
                <a:path w="2120" h="358" extrusionOk="0">
                  <a:moveTo>
                    <a:pt x="167" y="0"/>
                  </a:moveTo>
                  <a:cubicBezTo>
                    <a:pt x="95" y="0"/>
                    <a:pt x="0" y="48"/>
                    <a:pt x="0" y="143"/>
                  </a:cubicBezTo>
                  <a:cubicBezTo>
                    <a:pt x="0" y="262"/>
                    <a:pt x="48" y="357"/>
                    <a:pt x="167" y="357"/>
                  </a:cubicBezTo>
                  <a:lnTo>
                    <a:pt x="1929" y="357"/>
                  </a:lnTo>
                  <a:cubicBezTo>
                    <a:pt x="2024" y="357"/>
                    <a:pt x="2120" y="286"/>
                    <a:pt x="2120" y="191"/>
                  </a:cubicBezTo>
                  <a:cubicBezTo>
                    <a:pt x="2120" y="95"/>
                    <a:pt x="2048" y="0"/>
                    <a:pt x="19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0" name="Google Shape;13908;p27">
              <a:extLst>
                <a:ext uri="{FF2B5EF4-FFF2-40B4-BE49-F238E27FC236}">
                  <a16:creationId xmlns:a16="http://schemas.microsoft.com/office/drawing/2014/main" id="{81E9AAFF-641D-1D8E-A52E-A9DEBB30F7A7}"/>
                </a:ext>
              </a:extLst>
            </p:cNvPr>
            <p:cNvSpPr/>
            <p:nvPr/>
          </p:nvSpPr>
          <p:spPr>
            <a:xfrm>
              <a:off x="3316088" y="2055708"/>
              <a:ext cx="53000" cy="8975"/>
            </a:xfrm>
            <a:custGeom>
              <a:avLst/>
              <a:gdLst/>
              <a:ahLst/>
              <a:cxnLst/>
              <a:rect l="l" t="t" r="r" b="b"/>
              <a:pathLst>
                <a:path w="2120" h="359" extrusionOk="0">
                  <a:moveTo>
                    <a:pt x="167" y="1"/>
                  </a:moveTo>
                  <a:cubicBezTo>
                    <a:pt x="95" y="1"/>
                    <a:pt x="0" y="48"/>
                    <a:pt x="0" y="144"/>
                  </a:cubicBezTo>
                  <a:cubicBezTo>
                    <a:pt x="0" y="263"/>
                    <a:pt x="48" y="358"/>
                    <a:pt x="167" y="358"/>
                  </a:cubicBezTo>
                  <a:lnTo>
                    <a:pt x="1929" y="358"/>
                  </a:lnTo>
                  <a:cubicBezTo>
                    <a:pt x="2024" y="358"/>
                    <a:pt x="2120" y="263"/>
                    <a:pt x="2120" y="144"/>
                  </a:cubicBezTo>
                  <a:cubicBezTo>
                    <a:pt x="2120" y="48"/>
                    <a:pt x="2024" y="1"/>
                    <a:pt x="19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1" name="Google Shape;13909;p27">
              <a:extLst>
                <a:ext uri="{FF2B5EF4-FFF2-40B4-BE49-F238E27FC236}">
                  <a16:creationId xmlns:a16="http://schemas.microsoft.com/office/drawing/2014/main" id="{150AEB1A-DC13-4595-A3C1-24B6C62586CC}"/>
                </a:ext>
              </a:extLst>
            </p:cNvPr>
            <p:cNvSpPr/>
            <p:nvPr/>
          </p:nvSpPr>
          <p:spPr>
            <a:xfrm>
              <a:off x="3316088" y="2075358"/>
              <a:ext cx="26800" cy="8950"/>
            </a:xfrm>
            <a:custGeom>
              <a:avLst/>
              <a:gdLst/>
              <a:ahLst/>
              <a:cxnLst/>
              <a:rect l="l" t="t" r="r" b="b"/>
              <a:pathLst>
                <a:path w="1072" h="358" extrusionOk="0">
                  <a:moveTo>
                    <a:pt x="167" y="1"/>
                  </a:moveTo>
                  <a:cubicBezTo>
                    <a:pt x="95" y="1"/>
                    <a:pt x="0" y="96"/>
                    <a:pt x="0" y="215"/>
                  </a:cubicBezTo>
                  <a:cubicBezTo>
                    <a:pt x="0" y="310"/>
                    <a:pt x="95" y="358"/>
                    <a:pt x="167" y="358"/>
                  </a:cubicBezTo>
                  <a:lnTo>
                    <a:pt x="881" y="358"/>
                  </a:lnTo>
                  <a:cubicBezTo>
                    <a:pt x="976" y="358"/>
                    <a:pt x="1072" y="310"/>
                    <a:pt x="1072" y="215"/>
                  </a:cubicBezTo>
                  <a:cubicBezTo>
                    <a:pt x="1072" y="96"/>
                    <a:pt x="1000" y="1"/>
                    <a:pt x="88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32" name="Google Shape;13910;p27">
            <a:extLst>
              <a:ext uri="{FF2B5EF4-FFF2-40B4-BE49-F238E27FC236}">
                <a16:creationId xmlns:a16="http://schemas.microsoft.com/office/drawing/2014/main" id="{9ADBB2E8-04D7-B442-66E7-89978366B487}"/>
              </a:ext>
            </a:extLst>
          </p:cNvPr>
          <p:cNvGrpSpPr/>
          <p:nvPr/>
        </p:nvGrpSpPr>
        <p:grpSpPr>
          <a:xfrm>
            <a:off x="6028809" y="3142432"/>
            <a:ext cx="685012" cy="710604"/>
            <a:chOff x="3676863" y="1930108"/>
            <a:chExt cx="286400" cy="297100"/>
          </a:xfrm>
        </p:grpSpPr>
        <p:sp>
          <p:nvSpPr>
            <p:cNvPr id="33" name="Google Shape;13911;p27">
              <a:extLst>
                <a:ext uri="{FF2B5EF4-FFF2-40B4-BE49-F238E27FC236}">
                  <a16:creationId xmlns:a16="http://schemas.microsoft.com/office/drawing/2014/main" id="{BE10CB6F-4B19-4A90-289F-86C1E0C83473}"/>
                </a:ext>
              </a:extLst>
            </p:cNvPr>
            <p:cNvSpPr/>
            <p:nvPr/>
          </p:nvSpPr>
          <p:spPr>
            <a:xfrm>
              <a:off x="3779863" y="1930108"/>
              <a:ext cx="79200" cy="79200"/>
            </a:xfrm>
            <a:custGeom>
              <a:avLst/>
              <a:gdLst/>
              <a:ahLst/>
              <a:cxnLst/>
              <a:rect l="l" t="t" r="r" b="b"/>
              <a:pathLst>
                <a:path w="3168" h="3168" extrusionOk="0">
                  <a:moveTo>
                    <a:pt x="1596" y="500"/>
                  </a:moveTo>
                  <a:lnTo>
                    <a:pt x="2763" y="2810"/>
                  </a:lnTo>
                  <a:lnTo>
                    <a:pt x="429" y="2810"/>
                  </a:lnTo>
                  <a:lnTo>
                    <a:pt x="1596" y="500"/>
                  </a:lnTo>
                  <a:close/>
                  <a:moveTo>
                    <a:pt x="1596" y="0"/>
                  </a:moveTo>
                  <a:cubicBezTo>
                    <a:pt x="1501" y="0"/>
                    <a:pt x="1406" y="71"/>
                    <a:pt x="1382" y="167"/>
                  </a:cubicBezTo>
                  <a:lnTo>
                    <a:pt x="48" y="2810"/>
                  </a:lnTo>
                  <a:cubicBezTo>
                    <a:pt x="1" y="2905"/>
                    <a:pt x="24" y="3024"/>
                    <a:pt x="120" y="3096"/>
                  </a:cubicBezTo>
                  <a:cubicBezTo>
                    <a:pt x="143" y="3144"/>
                    <a:pt x="191" y="3167"/>
                    <a:pt x="263" y="3167"/>
                  </a:cubicBezTo>
                  <a:lnTo>
                    <a:pt x="2906" y="3167"/>
                  </a:lnTo>
                  <a:cubicBezTo>
                    <a:pt x="3001" y="3167"/>
                    <a:pt x="3049" y="3144"/>
                    <a:pt x="3120" y="3072"/>
                  </a:cubicBezTo>
                  <a:cubicBezTo>
                    <a:pt x="3168" y="2977"/>
                    <a:pt x="3168" y="2905"/>
                    <a:pt x="3144" y="2810"/>
                  </a:cubicBezTo>
                  <a:lnTo>
                    <a:pt x="1810" y="167"/>
                  </a:lnTo>
                  <a:cubicBezTo>
                    <a:pt x="1763" y="71"/>
                    <a:pt x="1691" y="0"/>
                    <a:pt x="159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4" name="Google Shape;13912;p27">
              <a:extLst>
                <a:ext uri="{FF2B5EF4-FFF2-40B4-BE49-F238E27FC236}">
                  <a16:creationId xmlns:a16="http://schemas.microsoft.com/office/drawing/2014/main" id="{A5BA88B4-BCC3-C7E3-7DC7-3E9FAC685C1F}"/>
                </a:ext>
              </a:extLst>
            </p:cNvPr>
            <p:cNvSpPr/>
            <p:nvPr/>
          </p:nvSpPr>
          <p:spPr>
            <a:xfrm>
              <a:off x="3732838" y="2021183"/>
              <a:ext cx="175650" cy="92900"/>
            </a:xfrm>
            <a:custGeom>
              <a:avLst/>
              <a:gdLst/>
              <a:ahLst/>
              <a:cxnLst/>
              <a:rect l="l" t="t" r="r" b="b"/>
              <a:pathLst>
                <a:path w="7026" h="3716" extrusionOk="0">
                  <a:moveTo>
                    <a:pt x="1834" y="1"/>
                  </a:moveTo>
                  <a:cubicBezTo>
                    <a:pt x="1763" y="1"/>
                    <a:pt x="1667" y="48"/>
                    <a:pt x="1643" y="143"/>
                  </a:cubicBezTo>
                  <a:lnTo>
                    <a:pt x="24" y="3358"/>
                  </a:lnTo>
                  <a:cubicBezTo>
                    <a:pt x="0" y="3454"/>
                    <a:pt x="0" y="3549"/>
                    <a:pt x="24" y="3597"/>
                  </a:cubicBezTo>
                  <a:cubicBezTo>
                    <a:pt x="48" y="3692"/>
                    <a:pt x="143" y="3716"/>
                    <a:pt x="238" y="3716"/>
                  </a:cubicBezTo>
                  <a:lnTo>
                    <a:pt x="6764" y="3716"/>
                  </a:lnTo>
                  <a:cubicBezTo>
                    <a:pt x="6835" y="3716"/>
                    <a:pt x="6906" y="3692"/>
                    <a:pt x="6954" y="3644"/>
                  </a:cubicBezTo>
                  <a:cubicBezTo>
                    <a:pt x="7026" y="3549"/>
                    <a:pt x="7026" y="3454"/>
                    <a:pt x="7002" y="3358"/>
                  </a:cubicBezTo>
                  <a:lnTo>
                    <a:pt x="5382" y="143"/>
                  </a:lnTo>
                  <a:cubicBezTo>
                    <a:pt x="5358" y="48"/>
                    <a:pt x="5263" y="1"/>
                    <a:pt x="5168" y="1"/>
                  </a:cubicBezTo>
                  <a:lnTo>
                    <a:pt x="3334" y="1"/>
                  </a:lnTo>
                  <a:cubicBezTo>
                    <a:pt x="3239" y="1"/>
                    <a:pt x="3191" y="48"/>
                    <a:pt x="3144" y="143"/>
                  </a:cubicBezTo>
                  <a:cubicBezTo>
                    <a:pt x="3120" y="263"/>
                    <a:pt x="3215" y="358"/>
                    <a:pt x="3334" y="358"/>
                  </a:cubicBezTo>
                  <a:lnTo>
                    <a:pt x="5120" y="358"/>
                  </a:lnTo>
                  <a:lnTo>
                    <a:pt x="6644" y="3358"/>
                  </a:lnTo>
                  <a:lnTo>
                    <a:pt x="381" y="3358"/>
                  </a:lnTo>
                  <a:lnTo>
                    <a:pt x="1905" y="358"/>
                  </a:lnTo>
                  <a:lnTo>
                    <a:pt x="2477" y="358"/>
                  </a:lnTo>
                  <a:cubicBezTo>
                    <a:pt x="2548" y="358"/>
                    <a:pt x="2620" y="310"/>
                    <a:pt x="2644" y="215"/>
                  </a:cubicBezTo>
                  <a:cubicBezTo>
                    <a:pt x="2667" y="96"/>
                    <a:pt x="2596" y="1"/>
                    <a:pt x="247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5" name="Google Shape;13913;p27">
              <a:extLst>
                <a:ext uri="{FF2B5EF4-FFF2-40B4-BE49-F238E27FC236}">
                  <a16:creationId xmlns:a16="http://schemas.microsoft.com/office/drawing/2014/main" id="{E3770DF5-F070-963B-5B42-CB9AC5456FA7}"/>
                </a:ext>
              </a:extLst>
            </p:cNvPr>
            <p:cNvSpPr/>
            <p:nvPr/>
          </p:nvSpPr>
          <p:spPr>
            <a:xfrm>
              <a:off x="3676863" y="2125383"/>
              <a:ext cx="286400" cy="101825"/>
            </a:xfrm>
            <a:custGeom>
              <a:avLst/>
              <a:gdLst/>
              <a:ahLst/>
              <a:cxnLst/>
              <a:rect l="l" t="t" r="r" b="b"/>
              <a:pathLst>
                <a:path w="11456" h="4073" extrusionOk="0">
                  <a:moveTo>
                    <a:pt x="2049" y="0"/>
                  </a:moveTo>
                  <a:cubicBezTo>
                    <a:pt x="1977" y="0"/>
                    <a:pt x="1882" y="72"/>
                    <a:pt x="1858" y="143"/>
                  </a:cubicBezTo>
                  <a:lnTo>
                    <a:pt x="72" y="3715"/>
                  </a:lnTo>
                  <a:cubicBezTo>
                    <a:pt x="1" y="3810"/>
                    <a:pt x="24" y="3929"/>
                    <a:pt x="96" y="4001"/>
                  </a:cubicBezTo>
                  <a:cubicBezTo>
                    <a:pt x="144" y="4049"/>
                    <a:pt x="215" y="4072"/>
                    <a:pt x="263" y="4072"/>
                  </a:cubicBezTo>
                  <a:lnTo>
                    <a:pt x="11170" y="4072"/>
                  </a:lnTo>
                  <a:cubicBezTo>
                    <a:pt x="11217" y="4072"/>
                    <a:pt x="11313" y="4049"/>
                    <a:pt x="11336" y="4001"/>
                  </a:cubicBezTo>
                  <a:cubicBezTo>
                    <a:pt x="11432" y="3929"/>
                    <a:pt x="11455" y="3810"/>
                    <a:pt x="11408" y="3715"/>
                  </a:cubicBezTo>
                  <a:lnTo>
                    <a:pt x="10384" y="1667"/>
                  </a:lnTo>
                  <a:cubicBezTo>
                    <a:pt x="10366" y="1594"/>
                    <a:pt x="10292" y="1563"/>
                    <a:pt x="10216" y="1563"/>
                  </a:cubicBezTo>
                  <a:cubicBezTo>
                    <a:pt x="10192" y="1563"/>
                    <a:pt x="10168" y="1566"/>
                    <a:pt x="10146" y="1572"/>
                  </a:cubicBezTo>
                  <a:cubicBezTo>
                    <a:pt x="10074" y="1620"/>
                    <a:pt x="10027" y="1739"/>
                    <a:pt x="10074" y="1810"/>
                  </a:cubicBezTo>
                  <a:lnTo>
                    <a:pt x="11027" y="3715"/>
                  </a:lnTo>
                  <a:lnTo>
                    <a:pt x="429" y="3715"/>
                  </a:lnTo>
                  <a:lnTo>
                    <a:pt x="2120" y="357"/>
                  </a:lnTo>
                  <a:lnTo>
                    <a:pt x="9312" y="357"/>
                  </a:lnTo>
                  <a:lnTo>
                    <a:pt x="9693" y="1096"/>
                  </a:lnTo>
                  <a:cubicBezTo>
                    <a:pt x="9730" y="1168"/>
                    <a:pt x="9808" y="1199"/>
                    <a:pt x="9885" y="1199"/>
                  </a:cubicBezTo>
                  <a:cubicBezTo>
                    <a:pt x="9909" y="1199"/>
                    <a:pt x="9933" y="1196"/>
                    <a:pt x="9955" y="1191"/>
                  </a:cubicBezTo>
                  <a:cubicBezTo>
                    <a:pt x="10027" y="1167"/>
                    <a:pt x="10050" y="1048"/>
                    <a:pt x="10027" y="953"/>
                  </a:cubicBezTo>
                  <a:lnTo>
                    <a:pt x="9622" y="143"/>
                  </a:lnTo>
                  <a:cubicBezTo>
                    <a:pt x="9598" y="72"/>
                    <a:pt x="9503" y="0"/>
                    <a:pt x="940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36" name="Google Shape;13914;p27">
            <a:extLst>
              <a:ext uri="{FF2B5EF4-FFF2-40B4-BE49-F238E27FC236}">
                <a16:creationId xmlns:a16="http://schemas.microsoft.com/office/drawing/2014/main" id="{F99AA59F-CF77-4BDD-A481-8FC326751BC9}"/>
              </a:ext>
            </a:extLst>
          </p:cNvPr>
          <p:cNvGrpSpPr/>
          <p:nvPr/>
        </p:nvGrpSpPr>
        <p:grpSpPr>
          <a:xfrm>
            <a:off x="3078176" y="3140759"/>
            <a:ext cx="714910" cy="712278"/>
            <a:chOff x="2698088" y="1929408"/>
            <a:chExt cx="298900" cy="297800"/>
          </a:xfrm>
        </p:grpSpPr>
        <p:sp>
          <p:nvSpPr>
            <p:cNvPr id="37" name="Google Shape;13915;p27">
              <a:extLst>
                <a:ext uri="{FF2B5EF4-FFF2-40B4-BE49-F238E27FC236}">
                  <a16:creationId xmlns:a16="http://schemas.microsoft.com/office/drawing/2014/main" id="{A960D352-3904-56F9-7A78-13EE37C88930}"/>
                </a:ext>
              </a:extLst>
            </p:cNvPr>
            <p:cNvSpPr/>
            <p:nvPr/>
          </p:nvSpPr>
          <p:spPr>
            <a:xfrm>
              <a:off x="2735013" y="1931283"/>
              <a:ext cx="170300" cy="140675"/>
            </a:xfrm>
            <a:custGeom>
              <a:avLst/>
              <a:gdLst/>
              <a:ahLst/>
              <a:cxnLst/>
              <a:rect l="l" t="t" r="r" b="b"/>
              <a:pathLst>
                <a:path w="6812" h="5627" extrusionOk="0">
                  <a:moveTo>
                    <a:pt x="6192" y="286"/>
                  </a:moveTo>
                  <a:cubicBezTo>
                    <a:pt x="6240" y="286"/>
                    <a:pt x="6335" y="334"/>
                    <a:pt x="6382" y="358"/>
                  </a:cubicBezTo>
                  <a:cubicBezTo>
                    <a:pt x="6454" y="405"/>
                    <a:pt x="6454" y="477"/>
                    <a:pt x="6454" y="572"/>
                  </a:cubicBezTo>
                  <a:lnTo>
                    <a:pt x="6216" y="1691"/>
                  </a:lnTo>
                  <a:cubicBezTo>
                    <a:pt x="6183" y="1811"/>
                    <a:pt x="6082" y="1866"/>
                    <a:pt x="5983" y="1866"/>
                  </a:cubicBezTo>
                  <a:cubicBezTo>
                    <a:pt x="5865" y="1866"/>
                    <a:pt x="5750" y="1787"/>
                    <a:pt x="5763" y="1644"/>
                  </a:cubicBezTo>
                  <a:cubicBezTo>
                    <a:pt x="5763" y="1572"/>
                    <a:pt x="5739" y="1525"/>
                    <a:pt x="5668" y="1477"/>
                  </a:cubicBezTo>
                  <a:cubicBezTo>
                    <a:pt x="5651" y="1468"/>
                    <a:pt x="5630" y="1463"/>
                    <a:pt x="5608" y="1463"/>
                  </a:cubicBezTo>
                  <a:cubicBezTo>
                    <a:pt x="5571" y="1463"/>
                    <a:pt x="5532" y="1479"/>
                    <a:pt x="5501" y="1525"/>
                  </a:cubicBezTo>
                  <a:lnTo>
                    <a:pt x="810" y="5216"/>
                  </a:lnTo>
                  <a:cubicBezTo>
                    <a:pt x="762" y="5240"/>
                    <a:pt x="691" y="5264"/>
                    <a:pt x="643" y="5264"/>
                  </a:cubicBezTo>
                  <a:cubicBezTo>
                    <a:pt x="596" y="5264"/>
                    <a:pt x="524" y="5240"/>
                    <a:pt x="500" y="5168"/>
                  </a:cubicBezTo>
                  <a:cubicBezTo>
                    <a:pt x="476" y="5121"/>
                    <a:pt x="405" y="5049"/>
                    <a:pt x="405" y="5002"/>
                  </a:cubicBezTo>
                  <a:cubicBezTo>
                    <a:pt x="405" y="4930"/>
                    <a:pt x="429" y="4883"/>
                    <a:pt x="500" y="4859"/>
                  </a:cubicBezTo>
                  <a:lnTo>
                    <a:pt x="5073" y="1215"/>
                  </a:lnTo>
                  <a:cubicBezTo>
                    <a:pt x="5144" y="1191"/>
                    <a:pt x="5168" y="1096"/>
                    <a:pt x="5144" y="1048"/>
                  </a:cubicBezTo>
                  <a:cubicBezTo>
                    <a:pt x="5144" y="977"/>
                    <a:pt x="5073" y="929"/>
                    <a:pt x="5025" y="929"/>
                  </a:cubicBezTo>
                  <a:cubicBezTo>
                    <a:pt x="4930" y="882"/>
                    <a:pt x="4882" y="834"/>
                    <a:pt x="4835" y="715"/>
                  </a:cubicBezTo>
                  <a:cubicBezTo>
                    <a:pt x="4811" y="596"/>
                    <a:pt x="4930" y="477"/>
                    <a:pt x="5049" y="453"/>
                  </a:cubicBezTo>
                  <a:lnTo>
                    <a:pt x="6192" y="286"/>
                  </a:lnTo>
                  <a:close/>
                  <a:moveTo>
                    <a:pt x="6144" y="1"/>
                  </a:moveTo>
                  <a:lnTo>
                    <a:pt x="5025" y="144"/>
                  </a:lnTo>
                  <a:cubicBezTo>
                    <a:pt x="4882" y="167"/>
                    <a:pt x="4715" y="239"/>
                    <a:pt x="4644" y="358"/>
                  </a:cubicBezTo>
                  <a:cubicBezTo>
                    <a:pt x="4549" y="477"/>
                    <a:pt x="4477" y="620"/>
                    <a:pt x="4525" y="763"/>
                  </a:cubicBezTo>
                  <a:cubicBezTo>
                    <a:pt x="4549" y="882"/>
                    <a:pt x="4596" y="1001"/>
                    <a:pt x="4692" y="1096"/>
                  </a:cubicBezTo>
                  <a:lnTo>
                    <a:pt x="286" y="4549"/>
                  </a:lnTo>
                  <a:cubicBezTo>
                    <a:pt x="48" y="4764"/>
                    <a:pt x="0" y="5121"/>
                    <a:pt x="191" y="5359"/>
                  </a:cubicBezTo>
                  <a:cubicBezTo>
                    <a:pt x="286" y="5502"/>
                    <a:pt x="405" y="5597"/>
                    <a:pt x="596" y="5621"/>
                  </a:cubicBezTo>
                  <a:cubicBezTo>
                    <a:pt x="620" y="5625"/>
                    <a:pt x="645" y="5627"/>
                    <a:pt x="669" y="5627"/>
                  </a:cubicBezTo>
                  <a:cubicBezTo>
                    <a:pt x="787" y="5627"/>
                    <a:pt x="902" y="5581"/>
                    <a:pt x="1000" y="5502"/>
                  </a:cubicBezTo>
                  <a:lnTo>
                    <a:pt x="5477" y="1977"/>
                  </a:lnTo>
                  <a:cubicBezTo>
                    <a:pt x="5549" y="2144"/>
                    <a:pt x="5668" y="2239"/>
                    <a:pt x="5859" y="2263"/>
                  </a:cubicBezTo>
                  <a:cubicBezTo>
                    <a:pt x="5891" y="2268"/>
                    <a:pt x="5923" y="2271"/>
                    <a:pt x="5956" y="2271"/>
                  </a:cubicBezTo>
                  <a:cubicBezTo>
                    <a:pt x="6216" y="2271"/>
                    <a:pt x="6486" y="2106"/>
                    <a:pt x="6549" y="1811"/>
                  </a:cubicBezTo>
                  <a:lnTo>
                    <a:pt x="6787" y="667"/>
                  </a:lnTo>
                  <a:cubicBezTo>
                    <a:pt x="6811" y="501"/>
                    <a:pt x="6787" y="286"/>
                    <a:pt x="6621" y="167"/>
                  </a:cubicBezTo>
                  <a:cubicBezTo>
                    <a:pt x="6502" y="48"/>
                    <a:pt x="6359" y="1"/>
                    <a:pt x="621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8" name="Google Shape;13916;p27">
              <a:extLst>
                <a:ext uri="{FF2B5EF4-FFF2-40B4-BE49-F238E27FC236}">
                  <a16:creationId xmlns:a16="http://schemas.microsoft.com/office/drawing/2014/main" id="{B8447E48-3A4C-E3D8-E017-B4834BBC5B1A}"/>
                </a:ext>
              </a:extLst>
            </p:cNvPr>
            <p:cNvSpPr/>
            <p:nvPr/>
          </p:nvSpPr>
          <p:spPr>
            <a:xfrm>
              <a:off x="2698088" y="1929408"/>
              <a:ext cx="298900" cy="297800"/>
            </a:xfrm>
            <a:custGeom>
              <a:avLst/>
              <a:gdLst/>
              <a:ahLst/>
              <a:cxnLst/>
              <a:rect l="l" t="t" r="r" b="b"/>
              <a:pathLst>
                <a:path w="11956" h="11912" extrusionOk="0">
                  <a:moveTo>
                    <a:pt x="7336" y="5124"/>
                  </a:moveTo>
                  <a:lnTo>
                    <a:pt x="7336" y="10768"/>
                  </a:lnTo>
                  <a:lnTo>
                    <a:pt x="5359" y="10768"/>
                  </a:lnTo>
                  <a:lnTo>
                    <a:pt x="5359" y="5124"/>
                  </a:lnTo>
                  <a:close/>
                  <a:moveTo>
                    <a:pt x="11598" y="11126"/>
                  </a:moveTo>
                  <a:lnTo>
                    <a:pt x="11598" y="11602"/>
                  </a:lnTo>
                  <a:lnTo>
                    <a:pt x="406" y="11602"/>
                  </a:lnTo>
                  <a:lnTo>
                    <a:pt x="406" y="11126"/>
                  </a:lnTo>
                  <a:close/>
                  <a:moveTo>
                    <a:pt x="893" y="1"/>
                  </a:moveTo>
                  <a:cubicBezTo>
                    <a:pt x="792" y="1"/>
                    <a:pt x="715" y="88"/>
                    <a:pt x="715" y="195"/>
                  </a:cubicBezTo>
                  <a:lnTo>
                    <a:pt x="715" y="1004"/>
                  </a:lnTo>
                  <a:lnTo>
                    <a:pt x="525" y="1004"/>
                  </a:lnTo>
                  <a:cubicBezTo>
                    <a:pt x="429" y="1004"/>
                    <a:pt x="334" y="1052"/>
                    <a:pt x="334" y="1147"/>
                  </a:cubicBezTo>
                  <a:cubicBezTo>
                    <a:pt x="334" y="1266"/>
                    <a:pt x="406" y="1338"/>
                    <a:pt x="525" y="1338"/>
                  </a:cubicBezTo>
                  <a:lnTo>
                    <a:pt x="715" y="1338"/>
                  </a:lnTo>
                  <a:lnTo>
                    <a:pt x="715" y="2243"/>
                  </a:lnTo>
                  <a:lnTo>
                    <a:pt x="525" y="2243"/>
                  </a:lnTo>
                  <a:cubicBezTo>
                    <a:pt x="429" y="2243"/>
                    <a:pt x="358" y="2290"/>
                    <a:pt x="334" y="2386"/>
                  </a:cubicBezTo>
                  <a:cubicBezTo>
                    <a:pt x="310" y="2505"/>
                    <a:pt x="406" y="2600"/>
                    <a:pt x="525" y="2600"/>
                  </a:cubicBezTo>
                  <a:lnTo>
                    <a:pt x="715" y="2600"/>
                  </a:lnTo>
                  <a:lnTo>
                    <a:pt x="715" y="3481"/>
                  </a:lnTo>
                  <a:lnTo>
                    <a:pt x="525" y="3481"/>
                  </a:lnTo>
                  <a:cubicBezTo>
                    <a:pt x="429" y="3481"/>
                    <a:pt x="358" y="3553"/>
                    <a:pt x="334" y="3648"/>
                  </a:cubicBezTo>
                  <a:cubicBezTo>
                    <a:pt x="310" y="3767"/>
                    <a:pt x="406" y="3838"/>
                    <a:pt x="525" y="3838"/>
                  </a:cubicBezTo>
                  <a:lnTo>
                    <a:pt x="715" y="3838"/>
                  </a:lnTo>
                  <a:lnTo>
                    <a:pt x="715" y="4743"/>
                  </a:lnTo>
                  <a:lnTo>
                    <a:pt x="525" y="4743"/>
                  </a:lnTo>
                  <a:cubicBezTo>
                    <a:pt x="429" y="4743"/>
                    <a:pt x="334" y="4791"/>
                    <a:pt x="334" y="4886"/>
                  </a:cubicBezTo>
                  <a:cubicBezTo>
                    <a:pt x="334" y="5005"/>
                    <a:pt x="406" y="5100"/>
                    <a:pt x="525" y="5100"/>
                  </a:cubicBezTo>
                  <a:lnTo>
                    <a:pt x="715" y="5100"/>
                  </a:lnTo>
                  <a:lnTo>
                    <a:pt x="715" y="5982"/>
                  </a:lnTo>
                  <a:lnTo>
                    <a:pt x="525" y="5982"/>
                  </a:lnTo>
                  <a:cubicBezTo>
                    <a:pt x="429" y="5982"/>
                    <a:pt x="334" y="6053"/>
                    <a:pt x="334" y="6148"/>
                  </a:cubicBezTo>
                  <a:cubicBezTo>
                    <a:pt x="334" y="6267"/>
                    <a:pt x="406" y="6339"/>
                    <a:pt x="525" y="6339"/>
                  </a:cubicBezTo>
                  <a:lnTo>
                    <a:pt x="715" y="6339"/>
                  </a:lnTo>
                  <a:lnTo>
                    <a:pt x="715" y="7244"/>
                  </a:lnTo>
                  <a:lnTo>
                    <a:pt x="525" y="7244"/>
                  </a:lnTo>
                  <a:cubicBezTo>
                    <a:pt x="429" y="7244"/>
                    <a:pt x="358" y="7291"/>
                    <a:pt x="334" y="7387"/>
                  </a:cubicBezTo>
                  <a:cubicBezTo>
                    <a:pt x="310" y="7506"/>
                    <a:pt x="406" y="7601"/>
                    <a:pt x="525" y="7601"/>
                  </a:cubicBezTo>
                  <a:lnTo>
                    <a:pt x="715" y="7601"/>
                  </a:lnTo>
                  <a:lnTo>
                    <a:pt x="715" y="8482"/>
                  </a:lnTo>
                  <a:lnTo>
                    <a:pt x="525" y="8482"/>
                  </a:lnTo>
                  <a:cubicBezTo>
                    <a:pt x="429" y="8482"/>
                    <a:pt x="358" y="8554"/>
                    <a:pt x="334" y="8649"/>
                  </a:cubicBezTo>
                  <a:cubicBezTo>
                    <a:pt x="310" y="8768"/>
                    <a:pt x="406" y="8839"/>
                    <a:pt x="525" y="8839"/>
                  </a:cubicBezTo>
                  <a:lnTo>
                    <a:pt x="715" y="8839"/>
                  </a:lnTo>
                  <a:lnTo>
                    <a:pt x="715" y="9744"/>
                  </a:lnTo>
                  <a:lnTo>
                    <a:pt x="525" y="9744"/>
                  </a:lnTo>
                  <a:cubicBezTo>
                    <a:pt x="429" y="9744"/>
                    <a:pt x="334" y="9792"/>
                    <a:pt x="334" y="9887"/>
                  </a:cubicBezTo>
                  <a:cubicBezTo>
                    <a:pt x="334" y="10006"/>
                    <a:pt x="406" y="10101"/>
                    <a:pt x="525" y="10101"/>
                  </a:cubicBezTo>
                  <a:lnTo>
                    <a:pt x="715" y="10101"/>
                  </a:lnTo>
                  <a:lnTo>
                    <a:pt x="715" y="10721"/>
                  </a:lnTo>
                  <a:lnTo>
                    <a:pt x="310" y="10721"/>
                  </a:lnTo>
                  <a:cubicBezTo>
                    <a:pt x="167" y="10721"/>
                    <a:pt x="1" y="10840"/>
                    <a:pt x="1" y="11030"/>
                  </a:cubicBezTo>
                  <a:lnTo>
                    <a:pt x="1" y="11626"/>
                  </a:lnTo>
                  <a:cubicBezTo>
                    <a:pt x="1" y="11768"/>
                    <a:pt x="120" y="11911"/>
                    <a:pt x="310" y="11911"/>
                  </a:cubicBezTo>
                  <a:lnTo>
                    <a:pt x="11622" y="11911"/>
                  </a:lnTo>
                  <a:cubicBezTo>
                    <a:pt x="11765" y="11911"/>
                    <a:pt x="11908" y="11792"/>
                    <a:pt x="11908" y="11626"/>
                  </a:cubicBezTo>
                  <a:lnTo>
                    <a:pt x="11908" y="11030"/>
                  </a:lnTo>
                  <a:cubicBezTo>
                    <a:pt x="11956" y="10911"/>
                    <a:pt x="11789" y="10768"/>
                    <a:pt x="11646" y="10768"/>
                  </a:cubicBezTo>
                  <a:lnTo>
                    <a:pt x="11146" y="10768"/>
                  </a:lnTo>
                  <a:lnTo>
                    <a:pt x="11146" y="3195"/>
                  </a:lnTo>
                  <a:cubicBezTo>
                    <a:pt x="11146" y="3100"/>
                    <a:pt x="11074" y="3029"/>
                    <a:pt x="11003" y="3029"/>
                  </a:cubicBezTo>
                  <a:cubicBezTo>
                    <a:pt x="10884" y="3029"/>
                    <a:pt x="10789" y="3076"/>
                    <a:pt x="10789" y="3195"/>
                  </a:cubicBezTo>
                  <a:lnTo>
                    <a:pt x="10789" y="10792"/>
                  </a:lnTo>
                  <a:lnTo>
                    <a:pt x="8812" y="10792"/>
                  </a:lnTo>
                  <a:lnTo>
                    <a:pt x="8812" y="1385"/>
                  </a:lnTo>
                  <a:lnTo>
                    <a:pt x="10789" y="1385"/>
                  </a:lnTo>
                  <a:lnTo>
                    <a:pt x="10789" y="2386"/>
                  </a:lnTo>
                  <a:cubicBezTo>
                    <a:pt x="10789" y="2481"/>
                    <a:pt x="10836" y="2576"/>
                    <a:pt x="10932" y="2576"/>
                  </a:cubicBezTo>
                  <a:cubicBezTo>
                    <a:pt x="11051" y="2576"/>
                    <a:pt x="11146" y="2505"/>
                    <a:pt x="11146" y="2386"/>
                  </a:cubicBezTo>
                  <a:lnTo>
                    <a:pt x="11146" y="1266"/>
                  </a:lnTo>
                  <a:cubicBezTo>
                    <a:pt x="11146" y="1123"/>
                    <a:pt x="11027" y="1028"/>
                    <a:pt x="10908" y="1028"/>
                  </a:cubicBezTo>
                  <a:lnTo>
                    <a:pt x="8741" y="1028"/>
                  </a:lnTo>
                  <a:cubicBezTo>
                    <a:pt x="8574" y="1028"/>
                    <a:pt x="8502" y="1147"/>
                    <a:pt x="8502" y="1266"/>
                  </a:cubicBezTo>
                  <a:lnTo>
                    <a:pt x="8502" y="10768"/>
                  </a:lnTo>
                  <a:lnTo>
                    <a:pt x="7693" y="10768"/>
                  </a:lnTo>
                  <a:lnTo>
                    <a:pt x="7693" y="5005"/>
                  </a:lnTo>
                  <a:cubicBezTo>
                    <a:pt x="7693" y="4862"/>
                    <a:pt x="7574" y="4767"/>
                    <a:pt x="7455" y="4767"/>
                  </a:cubicBezTo>
                  <a:lnTo>
                    <a:pt x="5264" y="4767"/>
                  </a:lnTo>
                  <a:cubicBezTo>
                    <a:pt x="5121" y="4767"/>
                    <a:pt x="5026" y="4886"/>
                    <a:pt x="5026" y="5005"/>
                  </a:cubicBezTo>
                  <a:lnTo>
                    <a:pt x="5026" y="10768"/>
                  </a:lnTo>
                  <a:lnTo>
                    <a:pt x="4240" y="10768"/>
                  </a:lnTo>
                  <a:lnTo>
                    <a:pt x="4240" y="7506"/>
                  </a:lnTo>
                  <a:cubicBezTo>
                    <a:pt x="4240" y="7363"/>
                    <a:pt x="4121" y="7268"/>
                    <a:pt x="4001" y="7268"/>
                  </a:cubicBezTo>
                  <a:lnTo>
                    <a:pt x="1763" y="7268"/>
                  </a:lnTo>
                  <a:cubicBezTo>
                    <a:pt x="1668" y="7268"/>
                    <a:pt x="1572" y="7363"/>
                    <a:pt x="1572" y="7458"/>
                  </a:cubicBezTo>
                  <a:lnTo>
                    <a:pt x="1572" y="8744"/>
                  </a:lnTo>
                  <a:cubicBezTo>
                    <a:pt x="1572" y="8768"/>
                    <a:pt x="1620" y="8816"/>
                    <a:pt x="1644" y="8863"/>
                  </a:cubicBezTo>
                  <a:cubicBezTo>
                    <a:pt x="1681" y="8882"/>
                    <a:pt x="1719" y="8891"/>
                    <a:pt x="1753" y="8891"/>
                  </a:cubicBezTo>
                  <a:cubicBezTo>
                    <a:pt x="1852" y="8891"/>
                    <a:pt x="1930" y="8820"/>
                    <a:pt x="1930" y="8696"/>
                  </a:cubicBezTo>
                  <a:lnTo>
                    <a:pt x="1930" y="7601"/>
                  </a:lnTo>
                  <a:lnTo>
                    <a:pt x="3906" y="7601"/>
                  </a:lnTo>
                  <a:lnTo>
                    <a:pt x="3906" y="10721"/>
                  </a:lnTo>
                  <a:lnTo>
                    <a:pt x="1882" y="10721"/>
                  </a:lnTo>
                  <a:lnTo>
                    <a:pt x="1882" y="9506"/>
                  </a:lnTo>
                  <a:cubicBezTo>
                    <a:pt x="1882" y="9411"/>
                    <a:pt x="1834" y="9339"/>
                    <a:pt x="1739" y="9339"/>
                  </a:cubicBezTo>
                  <a:cubicBezTo>
                    <a:pt x="1620" y="9339"/>
                    <a:pt x="1525" y="9387"/>
                    <a:pt x="1525" y="9506"/>
                  </a:cubicBezTo>
                  <a:lnTo>
                    <a:pt x="1525" y="10721"/>
                  </a:lnTo>
                  <a:lnTo>
                    <a:pt x="1072" y="10721"/>
                  </a:lnTo>
                  <a:lnTo>
                    <a:pt x="1072" y="195"/>
                  </a:lnTo>
                  <a:cubicBezTo>
                    <a:pt x="1072" y="99"/>
                    <a:pt x="1025" y="52"/>
                    <a:pt x="929" y="4"/>
                  </a:cubicBezTo>
                  <a:cubicBezTo>
                    <a:pt x="917" y="2"/>
                    <a:pt x="905" y="1"/>
                    <a:pt x="89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39" name="Google Shape;13917;p27">
            <a:extLst>
              <a:ext uri="{FF2B5EF4-FFF2-40B4-BE49-F238E27FC236}">
                <a16:creationId xmlns:a16="http://schemas.microsoft.com/office/drawing/2014/main" id="{A559C515-CEE0-15A8-CE7E-A0DD34835949}"/>
              </a:ext>
            </a:extLst>
          </p:cNvPr>
          <p:cNvGrpSpPr/>
          <p:nvPr/>
        </p:nvGrpSpPr>
        <p:grpSpPr>
          <a:xfrm>
            <a:off x="9128992" y="3143808"/>
            <a:ext cx="576782" cy="709468"/>
            <a:chOff x="4718163" y="1930683"/>
            <a:chExt cx="241150" cy="296625"/>
          </a:xfrm>
        </p:grpSpPr>
        <p:sp>
          <p:nvSpPr>
            <p:cNvPr id="40" name="Google Shape;13918;p27">
              <a:extLst>
                <a:ext uri="{FF2B5EF4-FFF2-40B4-BE49-F238E27FC236}">
                  <a16:creationId xmlns:a16="http://schemas.microsoft.com/office/drawing/2014/main" id="{69C4F165-1427-3391-906B-219321430816}"/>
                </a:ext>
              </a:extLst>
            </p:cNvPr>
            <p:cNvSpPr/>
            <p:nvPr/>
          </p:nvSpPr>
          <p:spPr>
            <a:xfrm>
              <a:off x="4852713" y="2030708"/>
              <a:ext cx="106000" cy="196500"/>
            </a:xfrm>
            <a:custGeom>
              <a:avLst/>
              <a:gdLst/>
              <a:ahLst/>
              <a:cxnLst/>
              <a:rect l="l" t="t" r="r" b="b"/>
              <a:pathLst>
                <a:path w="4240" h="7860" extrusionOk="0">
                  <a:moveTo>
                    <a:pt x="238" y="1"/>
                  </a:moveTo>
                  <a:cubicBezTo>
                    <a:pt x="96" y="1"/>
                    <a:pt x="0" y="120"/>
                    <a:pt x="0" y="239"/>
                  </a:cubicBezTo>
                  <a:lnTo>
                    <a:pt x="0" y="7621"/>
                  </a:lnTo>
                  <a:cubicBezTo>
                    <a:pt x="0" y="7788"/>
                    <a:pt x="119" y="7859"/>
                    <a:pt x="238" y="7859"/>
                  </a:cubicBezTo>
                  <a:lnTo>
                    <a:pt x="4049" y="7859"/>
                  </a:lnTo>
                  <a:cubicBezTo>
                    <a:pt x="4144" y="7859"/>
                    <a:pt x="4239" y="7788"/>
                    <a:pt x="4239" y="7693"/>
                  </a:cubicBezTo>
                  <a:lnTo>
                    <a:pt x="4239" y="6026"/>
                  </a:lnTo>
                  <a:cubicBezTo>
                    <a:pt x="4239" y="6002"/>
                    <a:pt x="4192" y="5930"/>
                    <a:pt x="4168" y="5907"/>
                  </a:cubicBezTo>
                  <a:cubicBezTo>
                    <a:pt x="4128" y="5880"/>
                    <a:pt x="4086" y="5868"/>
                    <a:pt x="4047" y="5868"/>
                  </a:cubicBezTo>
                  <a:cubicBezTo>
                    <a:pt x="3945" y="5868"/>
                    <a:pt x="3858" y="5947"/>
                    <a:pt x="3858" y="6049"/>
                  </a:cubicBezTo>
                  <a:lnTo>
                    <a:pt x="3858" y="7502"/>
                  </a:lnTo>
                  <a:lnTo>
                    <a:pt x="358" y="7502"/>
                  </a:lnTo>
                  <a:lnTo>
                    <a:pt x="358" y="334"/>
                  </a:lnTo>
                  <a:lnTo>
                    <a:pt x="3858" y="334"/>
                  </a:lnTo>
                  <a:lnTo>
                    <a:pt x="3858" y="5240"/>
                  </a:lnTo>
                  <a:cubicBezTo>
                    <a:pt x="3858" y="5335"/>
                    <a:pt x="3930" y="5407"/>
                    <a:pt x="4025" y="5430"/>
                  </a:cubicBezTo>
                  <a:cubicBezTo>
                    <a:pt x="4037" y="5433"/>
                    <a:pt x="4050" y="5434"/>
                    <a:pt x="4061" y="5434"/>
                  </a:cubicBezTo>
                  <a:cubicBezTo>
                    <a:pt x="4163" y="5434"/>
                    <a:pt x="4239" y="5346"/>
                    <a:pt x="4239" y="5240"/>
                  </a:cubicBezTo>
                  <a:lnTo>
                    <a:pt x="4239" y="239"/>
                  </a:lnTo>
                  <a:cubicBezTo>
                    <a:pt x="4239" y="96"/>
                    <a:pt x="4120" y="1"/>
                    <a:pt x="40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41" name="Google Shape;13919;p27">
              <a:extLst>
                <a:ext uri="{FF2B5EF4-FFF2-40B4-BE49-F238E27FC236}">
                  <a16:creationId xmlns:a16="http://schemas.microsoft.com/office/drawing/2014/main" id="{1A6FAC61-DC17-DC1A-5E5A-71B751F34B82}"/>
                </a:ext>
              </a:extLst>
            </p:cNvPr>
            <p:cNvSpPr/>
            <p:nvPr/>
          </p:nvSpPr>
          <p:spPr>
            <a:xfrm>
              <a:off x="4846763" y="1968708"/>
              <a:ext cx="31575" cy="45350"/>
            </a:xfrm>
            <a:custGeom>
              <a:avLst/>
              <a:gdLst/>
              <a:ahLst/>
              <a:cxnLst/>
              <a:rect l="l" t="t" r="r" b="b"/>
              <a:pathLst>
                <a:path w="1263" h="1814" extrusionOk="0">
                  <a:moveTo>
                    <a:pt x="619" y="980"/>
                  </a:moveTo>
                  <a:cubicBezTo>
                    <a:pt x="786" y="980"/>
                    <a:pt x="857" y="1099"/>
                    <a:pt x="857" y="1218"/>
                  </a:cubicBezTo>
                  <a:cubicBezTo>
                    <a:pt x="857" y="1338"/>
                    <a:pt x="738" y="1457"/>
                    <a:pt x="619" y="1457"/>
                  </a:cubicBezTo>
                  <a:cubicBezTo>
                    <a:pt x="609" y="1459"/>
                    <a:pt x="599" y="1460"/>
                    <a:pt x="589" y="1460"/>
                  </a:cubicBezTo>
                  <a:cubicBezTo>
                    <a:pt x="481" y="1460"/>
                    <a:pt x="381" y="1349"/>
                    <a:pt x="381" y="1218"/>
                  </a:cubicBezTo>
                  <a:cubicBezTo>
                    <a:pt x="381" y="1052"/>
                    <a:pt x="500" y="980"/>
                    <a:pt x="619" y="980"/>
                  </a:cubicBezTo>
                  <a:close/>
                  <a:moveTo>
                    <a:pt x="738" y="1"/>
                  </a:moveTo>
                  <a:cubicBezTo>
                    <a:pt x="696" y="1"/>
                    <a:pt x="652" y="18"/>
                    <a:pt x="619" y="52"/>
                  </a:cubicBezTo>
                  <a:cubicBezTo>
                    <a:pt x="596" y="75"/>
                    <a:pt x="119" y="433"/>
                    <a:pt x="24" y="1123"/>
                  </a:cubicBezTo>
                  <a:cubicBezTo>
                    <a:pt x="0" y="1480"/>
                    <a:pt x="238" y="1814"/>
                    <a:pt x="619" y="1814"/>
                  </a:cubicBezTo>
                  <a:cubicBezTo>
                    <a:pt x="977" y="1814"/>
                    <a:pt x="1262" y="1528"/>
                    <a:pt x="1262" y="1218"/>
                  </a:cubicBezTo>
                  <a:cubicBezTo>
                    <a:pt x="1262" y="885"/>
                    <a:pt x="977" y="623"/>
                    <a:pt x="667" y="623"/>
                  </a:cubicBezTo>
                  <a:lnTo>
                    <a:pt x="596" y="623"/>
                  </a:lnTo>
                  <a:cubicBezTo>
                    <a:pt x="715" y="433"/>
                    <a:pt x="834" y="314"/>
                    <a:pt x="834" y="314"/>
                  </a:cubicBezTo>
                  <a:cubicBezTo>
                    <a:pt x="929" y="266"/>
                    <a:pt x="929" y="147"/>
                    <a:pt x="857" y="75"/>
                  </a:cubicBezTo>
                  <a:cubicBezTo>
                    <a:pt x="832" y="24"/>
                    <a:pt x="786" y="1"/>
                    <a:pt x="73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42" name="Google Shape;13920;p27">
              <a:extLst>
                <a:ext uri="{FF2B5EF4-FFF2-40B4-BE49-F238E27FC236}">
                  <a16:creationId xmlns:a16="http://schemas.microsoft.com/office/drawing/2014/main" id="{F755B86B-A74D-44ED-C26D-B8FDDF06DA16}"/>
                </a:ext>
              </a:extLst>
            </p:cNvPr>
            <p:cNvSpPr/>
            <p:nvPr/>
          </p:nvSpPr>
          <p:spPr>
            <a:xfrm>
              <a:off x="4884263" y="1969958"/>
              <a:ext cx="28600" cy="47075"/>
            </a:xfrm>
            <a:custGeom>
              <a:avLst/>
              <a:gdLst/>
              <a:ahLst/>
              <a:cxnLst/>
              <a:rect l="l" t="t" r="r" b="b"/>
              <a:pathLst>
                <a:path w="1144" h="1883" extrusionOk="0">
                  <a:moveTo>
                    <a:pt x="524" y="324"/>
                  </a:moveTo>
                  <a:cubicBezTo>
                    <a:pt x="547" y="324"/>
                    <a:pt x="571" y="328"/>
                    <a:pt x="596" y="335"/>
                  </a:cubicBezTo>
                  <a:cubicBezTo>
                    <a:pt x="691" y="335"/>
                    <a:pt x="786" y="454"/>
                    <a:pt x="786" y="573"/>
                  </a:cubicBezTo>
                  <a:lnTo>
                    <a:pt x="786" y="1216"/>
                  </a:lnTo>
                  <a:cubicBezTo>
                    <a:pt x="786" y="1335"/>
                    <a:pt x="715" y="1454"/>
                    <a:pt x="596" y="1454"/>
                  </a:cubicBezTo>
                  <a:cubicBezTo>
                    <a:pt x="429" y="1454"/>
                    <a:pt x="310" y="1359"/>
                    <a:pt x="310" y="1216"/>
                  </a:cubicBezTo>
                  <a:lnTo>
                    <a:pt x="310" y="573"/>
                  </a:lnTo>
                  <a:cubicBezTo>
                    <a:pt x="310" y="432"/>
                    <a:pt x="396" y="324"/>
                    <a:pt x="524" y="324"/>
                  </a:cubicBezTo>
                  <a:close/>
                  <a:moveTo>
                    <a:pt x="566" y="0"/>
                  </a:moveTo>
                  <a:cubicBezTo>
                    <a:pt x="552" y="0"/>
                    <a:pt x="538" y="1"/>
                    <a:pt x="524" y="2"/>
                  </a:cubicBezTo>
                  <a:cubicBezTo>
                    <a:pt x="215" y="25"/>
                    <a:pt x="0" y="264"/>
                    <a:pt x="0" y="597"/>
                  </a:cubicBezTo>
                  <a:lnTo>
                    <a:pt x="0" y="1288"/>
                  </a:lnTo>
                  <a:cubicBezTo>
                    <a:pt x="0" y="1573"/>
                    <a:pt x="215" y="1835"/>
                    <a:pt x="524" y="1883"/>
                  </a:cubicBezTo>
                  <a:cubicBezTo>
                    <a:pt x="882" y="1883"/>
                    <a:pt x="1144" y="1573"/>
                    <a:pt x="1144" y="1216"/>
                  </a:cubicBezTo>
                  <a:lnTo>
                    <a:pt x="1144" y="597"/>
                  </a:lnTo>
                  <a:cubicBezTo>
                    <a:pt x="1144" y="255"/>
                    <a:pt x="881" y="0"/>
                    <a:pt x="56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43" name="Google Shape;13921;p27">
              <a:extLst>
                <a:ext uri="{FF2B5EF4-FFF2-40B4-BE49-F238E27FC236}">
                  <a16:creationId xmlns:a16="http://schemas.microsoft.com/office/drawing/2014/main" id="{1A8D564A-5A6D-528E-D488-D31B55F7723D}"/>
                </a:ext>
              </a:extLst>
            </p:cNvPr>
            <p:cNvSpPr/>
            <p:nvPr/>
          </p:nvSpPr>
          <p:spPr>
            <a:xfrm>
              <a:off x="4928913" y="1968908"/>
              <a:ext cx="24425" cy="46350"/>
            </a:xfrm>
            <a:custGeom>
              <a:avLst/>
              <a:gdLst/>
              <a:ahLst/>
              <a:cxnLst/>
              <a:rect l="l" t="t" r="r" b="b"/>
              <a:pathLst>
                <a:path w="977" h="1854" extrusionOk="0">
                  <a:moveTo>
                    <a:pt x="779" y="1"/>
                  </a:moveTo>
                  <a:cubicBezTo>
                    <a:pt x="713" y="1"/>
                    <a:pt x="654" y="40"/>
                    <a:pt x="620" y="91"/>
                  </a:cubicBezTo>
                  <a:lnTo>
                    <a:pt x="1" y="1592"/>
                  </a:lnTo>
                  <a:cubicBezTo>
                    <a:pt x="1" y="1711"/>
                    <a:pt x="48" y="1830"/>
                    <a:pt x="96" y="1853"/>
                  </a:cubicBezTo>
                  <a:lnTo>
                    <a:pt x="167" y="1853"/>
                  </a:lnTo>
                  <a:cubicBezTo>
                    <a:pt x="239" y="1853"/>
                    <a:pt x="286" y="1830"/>
                    <a:pt x="310" y="1734"/>
                  </a:cubicBezTo>
                  <a:lnTo>
                    <a:pt x="953" y="258"/>
                  </a:lnTo>
                  <a:cubicBezTo>
                    <a:pt x="977" y="163"/>
                    <a:pt x="953" y="67"/>
                    <a:pt x="858" y="20"/>
                  </a:cubicBezTo>
                  <a:cubicBezTo>
                    <a:pt x="831" y="6"/>
                    <a:pt x="805" y="1"/>
                    <a:pt x="77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44" name="Google Shape;13922;p27">
              <a:extLst>
                <a:ext uri="{FF2B5EF4-FFF2-40B4-BE49-F238E27FC236}">
                  <a16:creationId xmlns:a16="http://schemas.microsoft.com/office/drawing/2014/main" id="{25ED270F-00F6-07A7-FCFC-3232A39258A6}"/>
                </a:ext>
              </a:extLst>
            </p:cNvPr>
            <p:cNvSpPr/>
            <p:nvPr/>
          </p:nvSpPr>
          <p:spPr>
            <a:xfrm>
              <a:off x="4923563" y="1972958"/>
              <a:ext cx="10150" cy="10150"/>
            </a:xfrm>
            <a:custGeom>
              <a:avLst/>
              <a:gdLst/>
              <a:ahLst/>
              <a:cxnLst/>
              <a:rect l="l" t="t" r="r" b="b"/>
              <a:pathLst>
                <a:path w="406" h="406" extrusionOk="0">
                  <a:moveTo>
                    <a:pt x="215" y="1"/>
                  </a:moveTo>
                  <a:cubicBezTo>
                    <a:pt x="95" y="1"/>
                    <a:pt x="0" y="96"/>
                    <a:pt x="0" y="215"/>
                  </a:cubicBezTo>
                  <a:cubicBezTo>
                    <a:pt x="0" y="310"/>
                    <a:pt x="95" y="405"/>
                    <a:pt x="215" y="405"/>
                  </a:cubicBezTo>
                  <a:cubicBezTo>
                    <a:pt x="310" y="405"/>
                    <a:pt x="405" y="310"/>
                    <a:pt x="405" y="215"/>
                  </a:cubicBezTo>
                  <a:cubicBezTo>
                    <a:pt x="405" y="96"/>
                    <a:pt x="310" y="1"/>
                    <a:pt x="21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45" name="Google Shape;13923;p27">
              <a:extLst>
                <a:ext uri="{FF2B5EF4-FFF2-40B4-BE49-F238E27FC236}">
                  <a16:creationId xmlns:a16="http://schemas.microsoft.com/office/drawing/2014/main" id="{850EB168-667B-1456-C185-C8BD3C8074E4}"/>
                </a:ext>
              </a:extLst>
            </p:cNvPr>
            <p:cNvSpPr/>
            <p:nvPr/>
          </p:nvSpPr>
          <p:spPr>
            <a:xfrm>
              <a:off x="4948563" y="2001533"/>
              <a:ext cx="10750" cy="10750"/>
            </a:xfrm>
            <a:custGeom>
              <a:avLst/>
              <a:gdLst/>
              <a:ahLst/>
              <a:cxnLst/>
              <a:rect l="l" t="t" r="r" b="b"/>
              <a:pathLst>
                <a:path w="430" h="430" extrusionOk="0">
                  <a:moveTo>
                    <a:pt x="215" y="1"/>
                  </a:moveTo>
                  <a:cubicBezTo>
                    <a:pt x="96" y="1"/>
                    <a:pt x="0" y="96"/>
                    <a:pt x="0" y="215"/>
                  </a:cubicBezTo>
                  <a:cubicBezTo>
                    <a:pt x="0" y="334"/>
                    <a:pt x="96" y="429"/>
                    <a:pt x="215" y="429"/>
                  </a:cubicBezTo>
                  <a:cubicBezTo>
                    <a:pt x="334" y="429"/>
                    <a:pt x="429" y="334"/>
                    <a:pt x="429" y="215"/>
                  </a:cubicBezTo>
                  <a:cubicBezTo>
                    <a:pt x="429" y="96"/>
                    <a:pt x="334" y="1"/>
                    <a:pt x="21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46" name="Google Shape;13924;p27">
              <a:extLst>
                <a:ext uri="{FF2B5EF4-FFF2-40B4-BE49-F238E27FC236}">
                  <a16:creationId xmlns:a16="http://schemas.microsoft.com/office/drawing/2014/main" id="{7476DA18-9C29-AFE3-E0D6-2D6FA06DB91C}"/>
                </a:ext>
              </a:extLst>
            </p:cNvPr>
            <p:cNvSpPr/>
            <p:nvPr/>
          </p:nvSpPr>
          <p:spPr>
            <a:xfrm>
              <a:off x="4739588" y="1930683"/>
              <a:ext cx="57775" cy="57775"/>
            </a:xfrm>
            <a:custGeom>
              <a:avLst/>
              <a:gdLst/>
              <a:ahLst/>
              <a:cxnLst/>
              <a:rect l="l" t="t" r="r" b="b"/>
              <a:pathLst>
                <a:path w="2311" h="2311" extrusionOk="0">
                  <a:moveTo>
                    <a:pt x="1167" y="358"/>
                  </a:moveTo>
                  <a:cubicBezTo>
                    <a:pt x="1620" y="358"/>
                    <a:pt x="1977" y="715"/>
                    <a:pt x="1977" y="1144"/>
                  </a:cubicBezTo>
                  <a:cubicBezTo>
                    <a:pt x="1977" y="1596"/>
                    <a:pt x="1620" y="1954"/>
                    <a:pt x="1167" y="1954"/>
                  </a:cubicBezTo>
                  <a:cubicBezTo>
                    <a:pt x="715" y="1954"/>
                    <a:pt x="358" y="1596"/>
                    <a:pt x="358" y="1144"/>
                  </a:cubicBezTo>
                  <a:cubicBezTo>
                    <a:pt x="358" y="715"/>
                    <a:pt x="715" y="358"/>
                    <a:pt x="1167" y="358"/>
                  </a:cubicBezTo>
                  <a:close/>
                  <a:moveTo>
                    <a:pt x="1167" y="1"/>
                  </a:moveTo>
                  <a:cubicBezTo>
                    <a:pt x="524" y="1"/>
                    <a:pt x="1" y="501"/>
                    <a:pt x="1" y="1144"/>
                  </a:cubicBezTo>
                  <a:cubicBezTo>
                    <a:pt x="24" y="1811"/>
                    <a:pt x="548" y="2311"/>
                    <a:pt x="1167" y="2311"/>
                  </a:cubicBezTo>
                  <a:cubicBezTo>
                    <a:pt x="1787" y="2311"/>
                    <a:pt x="2311" y="1811"/>
                    <a:pt x="2311" y="1144"/>
                  </a:cubicBezTo>
                  <a:cubicBezTo>
                    <a:pt x="2311" y="501"/>
                    <a:pt x="1810" y="1"/>
                    <a:pt x="11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47" name="Google Shape;13925;p27">
              <a:extLst>
                <a:ext uri="{FF2B5EF4-FFF2-40B4-BE49-F238E27FC236}">
                  <a16:creationId xmlns:a16="http://schemas.microsoft.com/office/drawing/2014/main" id="{FEF2F9E6-8498-0107-A2B1-9496E1CFC277}"/>
                </a:ext>
              </a:extLst>
            </p:cNvPr>
            <p:cNvSpPr/>
            <p:nvPr/>
          </p:nvSpPr>
          <p:spPr>
            <a:xfrm>
              <a:off x="4718163" y="1997383"/>
              <a:ext cx="106575" cy="229925"/>
            </a:xfrm>
            <a:custGeom>
              <a:avLst/>
              <a:gdLst/>
              <a:ahLst/>
              <a:cxnLst/>
              <a:rect l="l" t="t" r="r" b="b"/>
              <a:pathLst>
                <a:path w="4263" h="9197" extrusionOk="0">
                  <a:moveTo>
                    <a:pt x="3025" y="5954"/>
                  </a:moveTo>
                  <a:lnTo>
                    <a:pt x="3025" y="8430"/>
                  </a:lnTo>
                  <a:cubicBezTo>
                    <a:pt x="3025" y="8645"/>
                    <a:pt x="2882" y="8811"/>
                    <a:pt x="2715" y="8835"/>
                  </a:cubicBezTo>
                  <a:cubicBezTo>
                    <a:pt x="2677" y="8845"/>
                    <a:pt x="2640" y="8849"/>
                    <a:pt x="2605" y="8849"/>
                  </a:cubicBezTo>
                  <a:cubicBezTo>
                    <a:pt x="2370" y="8849"/>
                    <a:pt x="2191" y="8658"/>
                    <a:pt x="2191" y="8430"/>
                  </a:cubicBezTo>
                  <a:lnTo>
                    <a:pt x="2191" y="5954"/>
                  </a:lnTo>
                  <a:close/>
                  <a:moveTo>
                    <a:pt x="1882" y="5977"/>
                  </a:moveTo>
                  <a:lnTo>
                    <a:pt x="1882" y="8454"/>
                  </a:lnTo>
                  <a:cubicBezTo>
                    <a:pt x="1882" y="8680"/>
                    <a:pt x="1689" y="8885"/>
                    <a:pt x="1425" y="8885"/>
                  </a:cubicBezTo>
                  <a:cubicBezTo>
                    <a:pt x="1411" y="8885"/>
                    <a:pt x="1396" y="8884"/>
                    <a:pt x="1381" y="8883"/>
                  </a:cubicBezTo>
                  <a:cubicBezTo>
                    <a:pt x="1191" y="8835"/>
                    <a:pt x="1048" y="8668"/>
                    <a:pt x="1048" y="8454"/>
                  </a:cubicBezTo>
                  <a:lnTo>
                    <a:pt x="1048" y="5977"/>
                  </a:lnTo>
                  <a:close/>
                  <a:moveTo>
                    <a:pt x="2001" y="0"/>
                  </a:moveTo>
                  <a:cubicBezTo>
                    <a:pt x="1596" y="0"/>
                    <a:pt x="1215" y="119"/>
                    <a:pt x="858" y="310"/>
                  </a:cubicBezTo>
                  <a:cubicBezTo>
                    <a:pt x="762" y="357"/>
                    <a:pt x="738" y="453"/>
                    <a:pt x="810" y="548"/>
                  </a:cubicBezTo>
                  <a:cubicBezTo>
                    <a:pt x="844" y="599"/>
                    <a:pt x="916" y="638"/>
                    <a:pt x="989" y="638"/>
                  </a:cubicBezTo>
                  <a:cubicBezTo>
                    <a:pt x="1017" y="638"/>
                    <a:pt x="1045" y="633"/>
                    <a:pt x="1072" y="619"/>
                  </a:cubicBezTo>
                  <a:cubicBezTo>
                    <a:pt x="1358" y="453"/>
                    <a:pt x="1667" y="357"/>
                    <a:pt x="2024" y="357"/>
                  </a:cubicBezTo>
                  <a:lnTo>
                    <a:pt x="2048" y="357"/>
                  </a:lnTo>
                  <a:cubicBezTo>
                    <a:pt x="3025" y="357"/>
                    <a:pt x="3834" y="1167"/>
                    <a:pt x="3834" y="2143"/>
                  </a:cubicBezTo>
                  <a:lnTo>
                    <a:pt x="3834" y="3763"/>
                  </a:lnTo>
                  <a:lnTo>
                    <a:pt x="3834" y="3787"/>
                  </a:lnTo>
                  <a:cubicBezTo>
                    <a:pt x="3834" y="3906"/>
                    <a:pt x="3715" y="3953"/>
                    <a:pt x="3620" y="3953"/>
                  </a:cubicBezTo>
                  <a:cubicBezTo>
                    <a:pt x="3477" y="3953"/>
                    <a:pt x="3430" y="3834"/>
                    <a:pt x="3430" y="3715"/>
                  </a:cubicBezTo>
                  <a:lnTo>
                    <a:pt x="3430" y="2048"/>
                  </a:lnTo>
                  <a:cubicBezTo>
                    <a:pt x="3430" y="1977"/>
                    <a:pt x="3358" y="1905"/>
                    <a:pt x="3310" y="1881"/>
                  </a:cubicBezTo>
                  <a:cubicBezTo>
                    <a:pt x="3295" y="1878"/>
                    <a:pt x="3280" y="1877"/>
                    <a:pt x="3266" y="1877"/>
                  </a:cubicBezTo>
                  <a:cubicBezTo>
                    <a:pt x="3168" y="1877"/>
                    <a:pt x="3096" y="1944"/>
                    <a:pt x="3096" y="2048"/>
                  </a:cubicBezTo>
                  <a:lnTo>
                    <a:pt x="3096" y="3763"/>
                  </a:lnTo>
                  <a:cubicBezTo>
                    <a:pt x="3096" y="4001"/>
                    <a:pt x="3263" y="4239"/>
                    <a:pt x="3477" y="4287"/>
                  </a:cubicBezTo>
                  <a:lnTo>
                    <a:pt x="3668" y="5596"/>
                  </a:lnTo>
                  <a:lnTo>
                    <a:pt x="3668" y="5620"/>
                  </a:lnTo>
                  <a:lnTo>
                    <a:pt x="500" y="5620"/>
                  </a:lnTo>
                  <a:lnTo>
                    <a:pt x="500" y="5596"/>
                  </a:lnTo>
                  <a:lnTo>
                    <a:pt x="691" y="4287"/>
                  </a:lnTo>
                  <a:cubicBezTo>
                    <a:pt x="929" y="4239"/>
                    <a:pt x="1096" y="4025"/>
                    <a:pt x="1096" y="3763"/>
                  </a:cubicBezTo>
                  <a:lnTo>
                    <a:pt x="1096" y="2048"/>
                  </a:lnTo>
                  <a:cubicBezTo>
                    <a:pt x="1096" y="1977"/>
                    <a:pt x="1048" y="1905"/>
                    <a:pt x="953" y="1881"/>
                  </a:cubicBezTo>
                  <a:cubicBezTo>
                    <a:pt x="937" y="1878"/>
                    <a:pt x="922" y="1877"/>
                    <a:pt x="908" y="1877"/>
                  </a:cubicBezTo>
                  <a:cubicBezTo>
                    <a:pt x="811" y="1877"/>
                    <a:pt x="738" y="1944"/>
                    <a:pt x="738" y="2048"/>
                  </a:cubicBezTo>
                  <a:lnTo>
                    <a:pt x="738" y="3787"/>
                  </a:lnTo>
                  <a:cubicBezTo>
                    <a:pt x="738" y="3906"/>
                    <a:pt x="643" y="4001"/>
                    <a:pt x="524" y="4001"/>
                  </a:cubicBezTo>
                  <a:cubicBezTo>
                    <a:pt x="405" y="4001"/>
                    <a:pt x="334" y="3906"/>
                    <a:pt x="334" y="3787"/>
                  </a:cubicBezTo>
                  <a:lnTo>
                    <a:pt x="334" y="2167"/>
                  </a:lnTo>
                  <a:cubicBezTo>
                    <a:pt x="334" y="1810"/>
                    <a:pt x="453" y="1453"/>
                    <a:pt x="643" y="1143"/>
                  </a:cubicBezTo>
                  <a:cubicBezTo>
                    <a:pt x="715" y="1048"/>
                    <a:pt x="691" y="953"/>
                    <a:pt x="619" y="905"/>
                  </a:cubicBezTo>
                  <a:cubicBezTo>
                    <a:pt x="579" y="875"/>
                    <a:pt x="544" y="862"/>
                    <a:pt x="510" y="862"/>
                  </a:cubicBezTo>
                  <a:cubicBezTo>
                    <a:pt x="464" y="862"/>
                    <a:pt x="423" y="887"/>
                    <a:pt x="381" y="929"/>
                  </a:cubicBezTo>
                  <a:cubicBezTo>
                    <a:pt x="119" y="1286"/>
                    <a:pt x="0" y="1691"/>
                    <a:pt x="0" y="2143"/>
                  </a:cubicBezTo>
                  <a:lnTo>
                    <a:pt x="0" y="3763"/>
                  </a:lnTo>
                  <a:cubicBezTo>
                    <a:pt x="0" y="3953"/>
                    <a:pt x="119" y="4144"/>
                    <a:pt x="286" y="4239"/>
                  </a:cubicBezTo>
                  <a:cubicBezTo>
                    <a:pt x="334" y="4239"/>
                    <a:pt x="334" y="4263"/>
                    <a:pt x="357" y="4263"/>
                  </a:cubicBezTo>
                  <a:lnTo>
                    <a:pt x="167" y="5573"/>
                  </a:lnTo>
                  <a:cubicBezTo>
                    <a:pt x="167" y="5692"/>
                    <a:pt x="215" y="5763"/>
                    <a:pt x="262" y="5858"/>
                  </a:cubicBezTo>
                  <a:cubicBezTo>
                    <a:pt x="334" y="5954"/>
                    <a:pt x="453" y="5977"/>
                    <a:pt x="524" y="5977"/>
                  </a:cubicBezTo>
                  <a:lnTo>
                    <a:pt x="762" y="5977"/>
                  </a:lnTo>
                  <a:lnTo>
                    <a:pt x="762" y="8430"/>
                  </a:lnTo>
                  <a:cubicBezTo>
                    <a:pt x="762" y="8811"/>
                    <a:pt x="1048" y="9145"/>
                    <a:pt x="1429" y="9192"/>
                  </a:cubicBezTo>
                  <a:cubicBezTo>
                    <a:pt x="1452" y="9194"/>
                    <a:pt x="1474" y="9195"/>
                    <a:pt x="1496" y="9195"/>
                  </a:cubicBezTo>
                  <a:cubicBezTo>
                    <a:pt x="1735" y="9195"/>
                    <a:pt x="1967" y="9083"/>
                    <a:pt x="2120" y="8930"/>
                  </a:cubicBezTo>
                  <a:cubicBezTo>
                    <a:pt x="2245" y="9119"/>
                    <a:pt x="2463" y="9197"/>
                    <a:pt x="2691" y="9197"/>
                  </a:cubicBezTo>
                  <a:cubicBezTo>
                    <a:pt x="2723" y="9197"/>
                    <a:pt x="2755" y="9195"/>
                    <a:pt x="2787" y="9192"/>
                  </a:cubicBezTo>
                  <a:cubicBezTo>
                    <a:pt x="3191" y="9145"/>
                    <a:pt x="3453" y="8811"/>
                    <a:pt x="3453" y="8430"/>
                  </a:cubicBezTo>
                  <a:lnTo>
                    <a:pt x="3453" y="5977"/>
                  </a:lnTo>
                  <a:lnTo>
                    <a:pt x="3691" y="5977"/>
                  </a:lnTo>
                  <a:cubicBezTo>
                    <a:pt x="3787" y="5977"/>
                    <a:pt x="3834" y="5954"/>
                    <a:pt x="3930" y="5930"/>
                  </a:cubicBezTo>
                  <a:cubicBezTo>
                    <a:pt x="4049" y="5835"/>
                    <a:pt x="4096" y="5715"/>
                    <a:pt x="4072" y="5573"/>
                  </a:cubicBezTo>
                  <a:lnTo>
                    <a:pt x="3906" y="4263"/>
                  </a:lnTo>
                  <a:lnTo>
                    <a:pt x="3930" y="4263"/>
                  </a:lnTo>
                  <a:cubicBezTo>
                    <a:pt x="4025" y="4239"/>
                    <a:pt x="4072" y="4168"/>
                    <a:pt x="4144" y="4072"/>
                  </a:cubicBezTo>
                  <a:cubicBezTo>
                    <a:pt x="4192" y="4001"/>
                    <a:pt x="4263" y="3882"/>
                    <a:pt x="4263" y="3763"/>
                  </a:cubicBezTo>
                  <a:lnTo>
                    <a:pt x="4263" y="2143"/>
                  </a:lnTo>
                  <a:cubicBezTo>
                    <a:pt x="4168" y="953"/>
                    <a:pt x="3215" y="0"/>
                    <a:pt x="204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48" name="Google Shape;13926;p27">
            <a:extLst>
              <a:ext uri="{FF2B5EF4-FFF2-40B4-BE49-F238E27FC236}">
                <a16:creationId xmlns:a16="http://schemas.microsoft.com/office/drawing/2014/main" id="{95CDB690-84B7-10D7-D4C7-24D3F5D0D919}"/>
              </a:ext>
            </a:extLst>
          </p:cNvPr>
          <p:cNvGrpSpPr/>
          <p:nvPr/>
        </p:nvGrpSpPr>
        <p:grpSpPr>
          <a:xfrm>
            <a:off x="10516022" y="3140996"/>
            <a:ext cx="712038" cy="710604"/>
            <a:chOff x="5170638" y="1929508"/>
            <a:chExt cx="297700" cy="297100"/>
          </a:xfrm>
        </p:grpSpPr>
        <p:sp>
          <p:nvSpPr>
            <p:cNvPr id="49" name="Google Shape;13927;p27">
              <a:extLst>
                <a:ext uri="{FF2B5EF4-FFF2-40B4-BE49-F238E27FC236}">
                  <a16:creationId xmlns:a16="http://schemas.microsoft.com/office/drawing/2014/main" id="{6B09EC97-65C9-C27B-0F0C-C33B1B52E5CB}"/>
                </a:ext>
              </a:extLst>
            </p:cNvPr>
            <p:cNvSpPr/>
            <p:nvPr/>
          </p:nvSpPr>
          <p:spPr>
            <a:xfrm>
              <a:off x="5170638" y="1929508"/>
              <a:ext cx="297700" cy="297100"/>
            </a:xfrm>
            <a:custGeom>
              <a:avLst/>
              <a:gdLst/>
              <a:ahLst/>
              <a:cxnLst/>
              <a:rect l="l" t="t" r="r" b="b"/>
              <a:pathLst>
                <a:path w="11908" h="11884" extrusionOk="0">
                  <a:moveTo>
                    <a:pt x="5644" y="1548"/>
                  </a:moveTo>
                  <a:lnTo>
                    <a:pt x="5644" y="2429"/>
                  </a:lnTo>
                  <a:cubicBezTo>
                    <a:pt x="4763" y="2453"/>
                    <a:pt x="3930" y="2834"/>
                    <a:pt x="3263" y="3501"/>
                  </a:cubicBezTo>
                  <a:cubicBezTo>
                    <a:pt x="2620" y="4168"/>
                    <a:pt x="2263" y="5025"/>
                    <a:pt x="2263" y="6001"/>
                  </a:cubicBezTo>
                  <a:cubicBezTo>
                    <a:pt x="2263" y="7811"/>
                    <a:pt x="3691" y="9335"/>
                    <a:pt x="5478" y="9502"/>
                  </a:cubicBezTo>
                  <a:cubicBezTo>
                    <a:pt x="5568" y="9508"/>
                    <a:pt x="5657" y="9511"/>
                    <a:pt x="5747" y="9511"/>
                  </a:cubicBezTo>
                  <a:cubicBezTo>
                    <a:pt x="6038" y="9511"/>
                    <a:pt x="6330" y="9480"/>
                    <a:pt x="6621" y="9407"/>
                  </a:cubicBezTo>
                  <a:cubicBezTo>
                    <a:pt x="6954" y="9335"/>
                    <a:pt x="7264" y="9216"/>
                    <a:pt x="7549" y="9050"/>
                  </a:cubicBezTo>
                  <a:cubicBezTo>
                    <a:pt x="7764" y="8931"/>
                    <a:pt x="7978" y="8788"/>
                    <a:pt x="8145" y="8645"/>
                  </a:cubicBezTo>
                  <a:cubicBezTo>
                    <a:pt x="8192" y="8645"/>
                    <a:pt x="8335" y="8454"/>
                    <a:pt x="8335" y="8454"/>
                  </a:cubicBezTo>
                  <a:cubicBezTo>
                    <a:pt x="8383" y="8502"/>
                    <a:pt x="9074" y="9002"/>
                    <a:pt x="9074" y="9026"/>
                  </a:cubicBezTo>
                  <a:cubicBezTo>
                    <a:pt x="8859" y="9264"/>
                    <a:pt x="8621" y="9455"/>
                    <a:pt x="8359" y="9621"/>
                  </a:cubicBezTo>
                  <a:cubicBezTo>
                    <a:pt x="8097" y="9812"/>
                    <a:pt x="7859" y="9931"/>
                    <a:pt x="7549" y="10050"/>
                  </a:cubicBezTo>
                  <a:cubicBezTo>
                    <a:pt x="7030" y="10261"/>
                    <a:pt x="6464" y="10380"/>
                    <a:pt x="5889" y="10380"/>
                  </a:cubicBezTo>
                  <a:cubicBezTo>
                    <a:pt x="5752" y="10380"/>
                    <a:pt x="5615" y="10373"/>
                    <a:pt x="5478" y="10359"/>
                  </a:cubicBezTo>
                  <a:cubicBezTo>
                    <a:pt x="4430" y="10288"/>
                    <a:pt x="3453" y="9812"/>
                    <a:pt x="2715" y="9050"/>
                  </a:cubicBezTo>
                  <a:cubicBezTo>
                    <a:pt x="2477" y="8788"/>
                    <a:pt x="2239" y="8526"/>
                    <a:pt x="2048" y="8216"/>
                  </a:cubicBezTo>
                  <a:cubicBezTo>
                    <a:pt x="1596" y="7478"/>
                    <a:pt x="1381" y="6597"/>
                    <a:pt x="1453" y="5692"/>
                  </a:cubicBezTo>
                  <a:cubicBezTo>
                    <a:pt x="1524" y="5049"/>
                    <a:pt x="1691" y="4382"/>
                    <a:pt x="2024" y="3810"/>
                  </a:cubicBezTo>
                  <a:cubicBezTo>
                    <a:pt x="2405" y="3120"/>
                    <a:pt x="3001" y="2525"/>
                    <a:pt x="3644" y="2143"/>
                  </a:cubicBezTo>
                  <a:cubicBezTo>
                    <a:pt x="4049" y="1953"/>
                    <a:pt x="4430" y="1786"/>
                    <a:pt x="4835" y="1667"/>
                  </a:cubicBezTo>
                  <a:cubicBezTo>
                    <a:pt x="4906" y="1667"/>
                    <a:pt x="5644" y="1548"/>
                    <a:pt x="5644" y="1548"/>
                  </a:cubicBezTo>
                  <a:close/>
                  <a:moveTo>
                    <a:pt x="5882" y="0"/>
                  </a:moveTo>
                  <a:cubicBezTo>
                    <a:pt x="4311" y="24"/>
                    <a:pt x="2858" y="667"/>
                    <a:pt x="1715" y="1762"/>
                  </a:cubicBezTo>
                  <a:cubicBezTo>
                    <a:pt x="619" y="2906"/>
                    <a:pt x="0" y="4358"/>
                    <a:pt x="0" y="5930"/>
                  </a:cubicBezTo>
                  <a:cubicBezTo>
                    <a:pt x="0" y="7502"/>
                    <a:pt x="619" y="9002"/>
                    <a:pt x="1762" y="10121"/>
                  </a:cubicBezTo>
                  <a:cubicBezTo>
                    <a:pt x="2882" y="11264"/>
                    <a:pt x="4382" y="11884"/>
                    <a:pt x="5954" y="11884"/>
                  </a:cubicBezTo>
                  <a:cubicBezTo>
                    <a:pt x="7168" y="11884"/>
                    <a:pt x="8359" y="11503"/>
                    <a:pt x="9383" y="10812"/>
                  </a:cubicBezTo>
                  <a:cubicBezTo>
                    <a:pt x="10360" y="10121"/>
                    <a:pt x="11098" y="9145"/>
                    <a:pt x="11526" y="8002"/>
                  </a:cubicBezTo>
                  <a:lnTo>
                    <a:pt x="11526" y="7883"/>
                  </a:lnTo>
                  <a:cubicBezTo>
                    <a:pt x="11484" y="7820"/>
                    <a:pt x="11423" y="7789"/>
                    <a:pt x="11365" y="7789"/>
                  </a:cubicBezTo>
                  <a:cubicBezTo>
                    <a:pt x="11291" y="7789"/>
                    <a:pt x="11220" y="7837"/>
                    <a:pt x="11193" y="7930"/>
                  </a:cubicBezTo>
                  <a:cubicBezTo>
                    <a:pt x="10812" y="8954"/>
                    <a:pt x="10098" y="9859"/>
                    <a:pt x="9169" y="10502"/>
                  </a:cubicBezTo>
                  <a:cubicBezTo>
                    <a:pt x="8216" y="11169"/>
                    <a:pt x="7121" y="11526"/>
                    <a:pt x="5954" y="11526"/>
                  </a:cubicBezTo>
                  <a:cubicBezTo>
                    <a:pt x="4454" y="11526"/>
                    <a:pt x="3072" y="10931"/>
                    <a:pt x="2001" y="9883"/>
                  </a:cubicBezTo>
                  <a:cubicBezTo>
                    <a:pt x="929" y="8812"/>
                    <a:pt x="357" y="7406"/>
                    <a:pt x="357" y="5930"/>
                  </a:cubicBezTo>
                  <a:cubicBezTo>
                    <a:pt x="357" y="3334"/>
                    <a:pt x="2263" y="977"/>
                    <a:pt x="4763" y="453"/>
                  </a:cubicBezTo>
                  <a:cubicBezTo>
                    <a:pt x="5097" y="381"/>
                    <a:pt x="5406" y="334"/>
                    <a:pt x="5763" y="334"/>
                  </a:cubicBezTo>
                  <a:lnTo>
                    <a:pt x="5763" y="1167"/>
                  </a:lnTo>
                  <a:cubicBezTo>
                    <a:pt x="5335" y="1191"/>
                    <a:pt x="4858" y="1262"/>
                    <a:pt x="4430" y="1405"/>
                  </a:cubicBezTo>
                  <a:cubicBezTo>
                    <a:pt x="4096" y="1524"/>
                    <a:pt x="3787" y="1667"/>
                    <a:pt x="3477" y="1858"/>
                  </a:cubicBezTo>
                  <a:cubicBezTo>
                    <a:pt x="3144" y="2048"/>
                    <a:pt x="2882" y="2263"/>
                    <a:pt x="2596" y="2525"/>
                  </a:cubicBezTo>
                  <a:cubicBezTo>
                    <a:pt x="1810" y="3287"/>
                    <a:pt x="1334" y="4263"/>
                    <a:pt x="1215" y="5335"/>
                  </a:cubicBezTo>
                  <a:cubicBezTo>
                    <a:pt x="1191" y="5597"/>
                    <a:pt x="1191" y="5882"/>
                    <a:pt x="1191" y="6097"/>
                  </a:cubicBezTo>
                  <a:cubicBezTo>
                    <a:pt x="1215" y="6621"/>
                    <a:pt x="1310" y="7121"/>
                    <a:pt x="1477" y="7621"/>
                  </a:cubicBezTo>
                  <a:cubicBezTo>
                    <a:pt x="1667" y="8097"/>
                    <a:pt x="1929" y="8550"/>
                    <a:pt x="2239" y="8931"/>
                  </a:cubicBezTo>
                  <a:cubicBezTo>
                    <a:pt x="3134" y="10059"/>
                    <a:pt x="4541" y="10689"/>
                    <a:pt x="5974" y="10689"/>
                  </a:cubicBezTo>
                  <a:cubicBezTo>
                    <a:pt x="6447" y="10689"/>
                    <a:pt x="6922" y="10620"/>
                    <a:pt x="7383" y="10479"/>
                  </a:cubicBezTo>
                  <a:cubicBezTo>
                    <a:pt x="7859" y="10336"/>
                    <a:pt x="8335" y="10097"/>
                    <a:pt x="8740" y="9788"/>
                  </a:cubicBezTo>
                  <a:cubicBezTo>
                    <a:pt x="9383" y="9359"/>
                    <a:pt x="9883" y="8716"/>
                    <a:pt x="10240" y="8002"/>
                  </a:cubicBezTo>
                  <a:cubicBezTo>
                    <a:pt x="10360" y="7764"/>
                    <a:pt x="10455" y="7502"/>
                    <a:pt x="10526" y="7240"/>
                  </a:cubicBezTo>
                  <a:cubicBezTo>
                    <a:pt x="10574" y="7121"/>
                    <a:pt x="10598" y="6978"/>
                    <a:pt x="10621" y="6859"/>
                  </a:cubicBezTo>
                  <a:cubicBezTo>
                    <a:pt x="10645" y="6740"/>
                    <a:pt x="10717" y="6144"/>
                    <a:pt x="10717" y="6144"/>
                  </a:cubicBezTo>
                  <a:lnTo>
                    <a:pt x="11550" y="6144"/>
                  </a:lnTo>
                  <a:cubicBezTo>
                    <a:pt x="11550" y="6502"/>
                    <a:pt x="11479" y="6859"/>
                    <a:pt x="11407" y="7216"/>
                  </a:cubicBezTo>
                  <a:cubicBezTo>
                    <a:pt x="11407" y="7240"/>
                    <a:pt x="11407" y="7287"/>
                    <a:pt x="11431" y="7335"/>
                  </a:cubicBezTo>
                  <a:cubicBezTo>
                    <a:pt x="11474" y="7378"/>
                    <a:pt x="11523" y="7396"/>
                    <a:pt x="11571" y="7396"/>
                  </a:cubicBezTo>
                  <a:cubicBezTo>
                    <a:pt x="11655" y="7396"/>
                    <a:pt x="11734" y="7340"/>
                    <a:pt x="11765" y="7264"/>
                  </a:cubicBezTo>
                  <a:cubicBezTo>
                    <a:pt x="11836" y="6883"/>
                    <a:pt x="11907" y="6454"/>
                    <a:pt x="11907" y="6049"/>
                  </a:cubicBezTo>
                  <a:cubicBezTo>
                    <a:pt x="11812" y="6001"/>
                    <a:pt x="11788" y="5930"/>
                    <a:pt x="11765" y="5882"/>
                  </a:cubicBezTo>
                  <a:cubicBezTo>
                    <a:pt x="11693" y="5811"/>
                    <a:pt x="11646" y="5811"/>
                    <a:pt x="11574" y="5811"/>
                  </a:cubicBezTo>
                  <a:lnTo>
                    <a:pt x="10526" y="5811"/>
                  </a:lnTo>
                  <a:cubicBezTo>
                    <a:pt x="10407" y="5811"/>
                    <a:pt x="10288" y="5930"/>
                    <a:pt x="10288" y="6049"/>
                  </a:cubicBezTo>
                  <a:cubicBezTo>
                    <a:pt x="10288" y="7025"/>
                    <a:pt x="9931" y="7978"/>
                    <a:pt x="9336" y="8740"/>
                  </a:cubicBezTo>
                  <a:lnTo>
                    <a:pt x="8526" y="8145"/>
                  </a:lnTo>
                  <a:cubicBezTo>
                    <a:pt x="8493" y="8112"/>
                    <a:pt x="8439" y="8094"/>
                    <a:pt x="8384" y="8094"/>
                  </a:cubicBezTo>
                  <a:cubicBezTo>
                    <a:pt x="8320" y="8094"/>
                    <a:pt x="8255" y="8117"/>
                    <a:pt x="8216" y="8169"/>
                  </a:cubicBezTo>
                  <a:cubicBezTo>
                    <a:pt x="7645" y="8764"/>
                    <a:pt x="6859" y="9121"/>
                    <a:pt x="6073" y="9145"/>
                  </a:cubicBezTo>
                  <a:lnTo>
                    <a:pt x="6073" y="8192"/>
                  </a:lnTo>
                  <a:cubicBezTo>
                    <a:pt x="6073" y="8073"/>
                    <a:pt x="5978" y="7954"/>
                    <a:pt x="5835" y="7954"/>
                  </a:cubicBezTo>
                  <a:cubicBezTo>
                    <a:pt x="4906" y="7930"/>
                    <a:pt x="4120" y="7264"/>
                    <a:pt x="3953" y="6382"/>
                  </a:cubicBezTo>
                  <a:cubicBezTo>
                    <a:pt x="3934" y="6304"/>
                    <a:pt x="3865" y="6257"/>
                    <a:pt x="3788" y="6257"/>
                  </a:cubicBezTo>
                  <a:cubicBezTo>
                    <a:pt x="3772" y="6257"/>
                    <a:pt x="3755" y="6259"/>
                    <a:pt x="3739" y="6263"/>
                  </a:cubicBezTo>
                  <a:cubicBezTo>
                    <a:pt x="3644" y="6287"/>
                    <a:pt x="3596" y="6382"/>
                    <a:pt x="3620" y="6478"/>
                  </a:cubicBezTo>
                  <a:cubicBezTo>
                    <a:pt x="3834" y="7478"/>
                    <a:pt x="4692" y="8216"/>
                    <a:pt x="5740" y="8311"/>
                  </a:cubicBezTo>
                  <a:lnTo>
                    <a:pt x="5740" y="9169"/>
                  </a:lnTo>
                  <a:lnTo>
                    <a:pt x="5716" y="9169"/>
                  </a:lnTo>
                  <a:cubicBezTo>
                    <a:pt x="5382" y="9145"/>
                    <a:pt x="5025" y="9073"/>
                    <a:pt x="4715" y="8931"/>
                  </a:cubicBezTo>
                  <a:cubicBezTo>
                    <a:pt x="4049" y="8669"/>
                    <a:pt x="3477" y="8169"/>
                    <a:pt x="3120" y="7549"/>
                  </a:cubicBezTo>
                  <a:cubicBezTo>
                    <a:pt x="2858" y="7073"/>
                    <a:pt x="2715" y="6406"/>
                    <a:pt x="2715" y="5835"/>
                  </a:cubicBezTo>
                  <a:cubicBezTo>
                    <a:pt x="2739" y="5073"/>
                    <a:pt x="3072" y="4287"/>
                    <a:pt x="3596" y="3739"/>
                  </a:cubicBezTo>
                  <a:cubicBezTo>
                    <a:pt x="3739" y="3572"/>
                    <a:pt x="3858" y="3453"/>
                    <a:pt x="4049" y="3334"/>
                  </a:cubicBezTo>
                  <a:cubicBezTo>
                    <a:pt x="4120" y="3287"/>
                    <a:pt x="4263" y="3191"/>
                    <a:pt x="4382" y="3144"/>
                  </a:cubicBezTo>
                  <a:lnTo>
                    <a:pt x="4739" y="3930"/>
                  </a:lnTo>
                  <a:cubicBezTo>
                    <a:pt x="4144" y="4287"/>
                    <a:pt x="3691" y="4930"/>
                    <a:pt x="3596" y="5597"/>
                  </a:cubicBezTo>
                  <a:cubicBezTo>
                    <a:pt x="3596" y="5620"/>
                    <a:pt x="3596" y="5692"/>
                    <a:pt x="3620" y="5716"/>
                  </a:cubicBezTo>
                  <a:cubicBezTo>
                    <a:pt x="3665" y="5761"/>
                    <a:pt x="3720" y="5782"/>
                    <a:pt x="3773" y="5782"/>
                  </a:cubicBezTo>
                  <a:cubicBezTo>
                    <a:pt x="3859" y="5782"/>
                    <a:pt x="3939" y="5724"/>
                    <a:pt x="3953" y="5620"/>
                  </a:cubicBezTo>
                  <a:cubicBezTo>
                    <a:pt x="4049" y="5025"/>
                    <a:pt x="4430" y="4477"/>
                    <a:pt x="5001" y="4192"/>
                  </a:cubicBezTo>
                  <a:cubicBezTo>
                    <a:pt x="5120" y="4144"/>
                    <a:pt x="5144" y="4001"/>
                    <a:pt x="5120" y="3882"/>
                  </a:cubicBezTo>
                  <a:lnTo>
                    <a:pt x="4739" y="2977"/>
                  </a:lnTo>
                  <a:cubicBezTo>
                    <a:pt x="5097" y="2834"/>
                    <a:pt x="5478" y="2739"/>
                    <a:pt x="5882" y="2739"/>
                  </a:cubicBezTo>
                  <a:cubicBezTo>
                    <a:pt x="6001" y="2739"/>
                    <a:pt x="6121" y="2620"/>
                    <a:pt x="6121" y="2501"/>
                  </a:cubicBezTo>
                  <a:lnTo>
                    <a:pt x="6121" y="238"/>
                  </a:lnTo>
                  <a:lnTo>
                    <a:pt x="6121" y="191"/>
                  </a:lnTo>
                  <a:cubicBezTo>
                    <a:pt x="6097" y="72"/>
                    <a:pt x="5978" y="0"/>
                    <a:pt x="588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50" name="Google Shape;13928;p27">
              <a:extLst>
                <a:ext uri="{FF2B5EF4-FFF2-40B4-BE49-F238E27FC236}">
                  <a16:creationId xmlns:a16="http://schemas.microsoft.com/office/drawing/2014/main" id="{6E78D322-B66E-5BED-6F76-03C6896B01A2}"/>
                </a:ext>
              </a:extLst>
            </p:cNvPr>
            <p:cNvSpPr/>
            <p:nvPr/>
          </p:nvSpPr>
          <p:spPr>
            <a:xfrm>
              <a:off x="5333763" y="1994383"/>
              <a:ext cx="33950" cy="53025"/>
            </a:xfrm>
            <a:custGeom>
              <a:avLst/>
              <a:gdLst/>
              <a:ahLst/>
              <a:cxnLst/>
              <a:rect l="l" t="t" r="r" b="b"/>
              <a:pathLst>
                <a:path w="1358" h="2121" extrusionOk="0">
                  <a:moveTo>
                    <a:pt x="191" y="1"/>
                  </a:moveTo>
                  <a:cubicBezTo>
                    <a:pt x="72" y="1"/>
                    <a:pt x="0" y="120"/>
                    <a:pt x="24" y="239"/>
                  </a:cubicBezTo>
                  <a:cubicBezTo>
                    <a:pt x="48" y="311"/>
                    <a:pt x="119" y="358"/>
                    <a:pt x="191" y="358"/>
                  </a:cubicBezTo>
                  <a:lnTo>
                    <a:pt x="882" y="358"/>
                  </a:lnTo>
                  <a:lnTo>
                    <a:pt x="239" y="1882"/>
                  </a:lnTo>
                  <a:cubicBezTo>
                    <a:pt x="191" y="1978"/>
                    <a:pt x="239" y="2025"/>
                    <a:pt x="286" y="2097"/>
                  </a:cubicBezTo>
                  <a:cubicBezTo>
                    <a:pt x="310" y="2120"/>
                    <a:pt x="381" y="2120"/>
                    <a:pt x="405" y="2120"/>
                  </a:cubicBezTo>
                  <a:cubicBezTo>
                    <a:pt x="477" y="2120"/>
                    <a:pt x="548" y="2097"/>
                    <a:pt x="548" y="2025"/>
                  </a:cubicBezTo>
                  <a:lnTo>
                    <a:pt x="1334" y="263"/>
                  </a:lnTo>
                  <a:cubicBezTo>
                    <a:pt x="1358" y="191"/>
                    <a:pt x="1334" y="96"/>
                    <a:pt x="1239" y="25"/>
                  </a:cubicBezTo>
                  <a:cubicBezTo>
                    <a:pt x="1215" y="1"/>
                    <a:pt x="1191" y="1"/>
                    <a:pt x="114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51" name="Google Shape;13929;p27">
              <a:extLst>
                <a:ext uri="{FF2B5EF4-FFF2-40B4-BE49-F238E27FC236}">
                  <a16:creationId xmlns:a16="http://schemas.microsoft.com/office/drawing/2014/main" id="{49AA36A1-0DBF-D787-2708-AC79776A1198}"/>
                </a:ext>
              </a:extLst>
            </p:cNvPr>
            <p:cNvSpPr/>
            <p:nvPr/>
          </p:nvSpPr>
          <p:spPr>
            <a:xfrm>
              <a:off x="5369488" y="1993808"/>
              <a:ext cx="36325" cy="54800"/>
            </a:xfrm>
            <a:custGeom>
              <a:avLst/>
              <a:gdLst/>
              <a:ahLst/>
              <a:cxnLst/>
              <a:rect l="l" t="t" r="r" b="b"/>
              <a:pathLst>
                <a:path w="1453" h="2192" extrusionOk="0">
                  <a:moveTo>
                    <a:pt x="381" y="0"/>
                  </a:moveTo>
                  <a:cubicBezTo>
                    <a:pt x="357" y="0"/>
                    <a:pt x="310" y="24"/>
                    <a:pt x="310" y="48"/>
                  </a:cubicBezTo>
                  <a:lnTo>
                    <a:pt x="167" y="977"/>
                  </a:lnTo>
                  <a:lnTo>
                    <a:pt x="167" y="1000"/>
                  </a:lnTo>
                  <a:cubicBezTo>
                    <a:pt x="185" y="1127"/>
                    <a:pt x="285" y="1185"/>
                    <a:pt x="363" y="1185"/>
                  </a:cubicBezTo>
                  <a:cubicBezTo>
                    <a:pt x="389" y="1185"/>
                    <a:pt x="412" y="1179"/>
                    <a:pt x="429" y="1167"/>
                  </a:cubicBezTo>
                  <a:cubicBezTo>
                    <a:pt x="524" y="1119"/>
                    <a:pt x="596" y="1096"/>
                    <a:pt x="762" y="1096"/>
                  </a:cubicBezTo>
                  <a:lnTo>
                    <a:pt x="786" y="1096"/>
                  </a:lnTo>
                  <a:cubicBezTo>
                    <a:pt x="977" y="1167"/>
                    <a:pt x="1072" y="1334"/>
                    <a:pt x="1072" y="1477"/>
                  </a:cubicBezTo>
                  <a:cubicBezTo>
                    <a:pt x="1072" y="1691"/>
                    <a:pt x="881" y="1834"/>
                    <a:pt x="715" y="1834"/>
                  </a:cubicBezTo>
                  <a:cubicBezTo>
                    <a:pt x="524" y="1834"/>
                    <a:pt x="381" y="1715"/>
                    <a:pt x="357" y="1548"/>
                  </a:cubicBezTo>
                  <a:lnTo>
                    <a:pt x="357" y="1477"/>
                  </a:lnTo>
                  <a:cubicBezTo>
                    <a:pt x="357" y="1379"/>
                    <a:pt x="269" y="1293"/>
                    <a:pt x="168" y="1293"/>
                  </a:cubicBezTo>
                  <a:cubicBezTo>
                    <a:pt x="120" y="1293"/>
                    <a:pt x="70" y="1312"/>
                    <a:pt x="24" y="1358"/>
                  </a:cubicBezTo>
                  <a:cubicBezTo>
                    <a:pt x="0" y="1358"/>
                    <a:pt x="0" y="1405"/>
                    <a:pt x="0" y="1405"/>
                  </a:cubicBezTo>
                  <a:lnTo>
                    <a:pt x="0" y="1572"/>
                  </a:lnTo>
                  <a:cubicBezTo>
                    <a:pt x="48" y="1929"/>
                    <a:pt x="334" y="2191"/>
                    <a:pt x="715" y="2191"/>
                  </a:cubicBezTo>
                  <a:cubicBezTo>
                    <a:pt x="1096" y="2191"/>
                    <a:pt x="1382" y="1905"/>
                    <a:pt x="1429" y="1453"/>
                  </a:cubicBezTo>
                  <a:cubicBezTo>
                    <a:pt x="1453" y="1119"/>
                    <a:pt x="1262" y="834"/>
                    <a:pt x="905" y="715"/>
                  </a:cubicBezTo>
                  <a:lnTo>
                    <a:pt x="596" y="715"/>
                  </a:lnTo>
                  <a:lnTo>
                    <a:pt x="643" y="357"/>
                  </a:lnTo>
                  <a:lnTo>
                    <a:pt x="1143" y="357"/>
                  </a:lnTo>
                  <a:cubicBezTo>
                    <a:pt x="1262" y="357"/>
                    <a:pt x="1382" y="167"/>
                    <a:pt x="1239" y="24"/>
                  </a:cubicBezTo>
                  <a:cubicBezTo>
                    <a:pt x="1239" y="0"/>
                    <a:pt x="1239" y="0"/>
                    <a:pt x="121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52" name="Google Shape;13930;p27">
              <a:extLst>
                <a:ext uri="{FF2B5EF4-FFF2-40B4-BE49-F238E27FC236}">
                  <a16:creationId xmlns:a16="http://schemas.microsoft.com/office/drawing/2014/main" id="{774CE8BB-5B78-0D89-96E7-43ED48A943D7}"/>
                </a:ext>
              </a:extLst>
            </p:cNvPr>
            <p:cNvSpPr/>
            <p:nvPr/>
          </p:nvSpPr>
          <p:spPr>
            <a:xfrm>
              <a:off x="5421288" y="1991808"/>
              <a:ext cx="30975" cy="60950"/>
            </a:xfrm>
            <a:custGeom>
              <a:avLst/>
              <a:gdLst/>
              <a:ahLst/>
              <a:cxnLst/>
              <a:rect l="l" t="t" r="r" b="b"/>
              <a:pathLst>
                <a:path w="1239" h="2438" extrusionOk="0">
                  <a:moveTo>
                    <a:pt x="1073" y="0"/>
                  </a:moveTo>
                  <a:cubicBezTo>
                    <a:pt x="997" y="0"/>
                    <a:pt x="923" y="31"/>
                    <a:pt x="905" y="104"/>
                  </a:cubicBezTo>
                  <a:lnTo>
                    <a:pt x="24" y="2200"/>
                  </a:lnTo>
                  <a:cubicBezTo>
                    <a:pt x="0" y="2271"/>
                    <a:pt x="24" y="2390"/>
                    <a:pt x="119" y="2438"/>
                  </a:cubicBezTo>
                  <a:lnTo>
                    <a:pt x="191" y="2438"/>
                  </a:lnTo>
                  <a:cubicBezTo>
                    <a:pt x="238" y="2438"/>
                    <a:pt x="310" y="2390"/>
                    <a:pt x="357" y="2343"/>
                  </a:cubicBezTo>
                  <a:lnTo>
                    <a:pt x="1215" y="247"/>
                  </a:lnTo>
                  <a:cubicBezTo>
                    <a:pt x="1238" y="152"/>
                    <a:pt x="1215" y="33"/>
                    <a:pt x="1143" y="9"/>
                  </a:cubicBezTo>
                  <a:cubicBezTo>
                    <a:pt x="1121" y="3"/>
                    <a:pt x="1097" y="0"/>
                    <a:pt x="107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53" name="Google Shape;13931;p27">
              <a:extLst>
                <a:ext uri="{FF2B5EF4-FFF2-40B4-BE49-F238E27FC236}">
                  <a16:creationId xmlns:a16="http://schemas.microsoft.com/office/drawing/2014/main" id="{8EECAB7E-D6F2-DDC4-33E6-44FAA87D2D37}"/>
                </a:ext>
              </a:extLst>
            </p:cNvPr>
            <p:cNvSpPr/>
            <p:nvPr/>
          </p:nvSpPr>
          <p:spPr>
            <a:xfrm>
              <a:off x="5412338" y="1994983"/>
              <a:ext cx="13125" cy="13725"/>
            </a:xfrm>
            <a:custGeom>
              <a:avLst/>
              <a:gdLst/>
              <a:ahLst/>
              <a:cxnLst/>
              <a:rect l="l" t="t" r="r" b="b"/>
              <a:pathLst>
                <a:path w="525" h="549" extrusionOk="0">
                  <a:moveTo>
                    <a:pt x="263" y="1"/>
                  </a:moveTo>
                  <a:cubicBezTo>
                    <a:pt x="120" y="1"/>
                    <a:pt x="1" y="120"/>
                    <a:pt x="1" y="263"/>
                  </a:cubicBezTo>
                  <a:cubicBezTo>
                    <a:pt x="1" y="429"/>
                    <a:pt x="120" y="549"/>
                    <a:pt x="263" y="549"/>
                  </a:cubicBezTo>
                  <a:cubicBezTo>
                    <a:pt x="406" y="549"/>
                    <a:pt x="525" y="429"/>
                    <a:pt x="525" y="263"/>
                  </a:cubicBezTo>
                  <a:cubicBezTo>
                    <a:pt x="525" y="120"/>
                    <a:pt x="406" y="1"/>
                    <a:pt x="26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54" name="Google Shape;13932;p27">
              <a:extLst>
                <a:ext uri="{FF2B5EF4-FFF2-40B4-BE49-F238E27FC236}">
                  <a16:creationId xmlns:a16="http://schemas.microsoft.com/office/drawing/2014/main" id="{4674B061-F666-B76D-D37A-5B5367007FCC}"/>
                </a:ext>
              </a:extLst>
            </p:cNvPr>
            <p:cNvSpPr/>
            <p:nvPr/>
          </p:nvSpPr>
          <p:spPr>
            <a:xfrm>
              <a:off x="5447463" y="2036058"/>
              <a:ext cx="13125" cy="13125"/>
            </a:xfrm>
            <a:custGeom>
              <a:avLst/>
              <a:gdLst/>
              <a:ahLst/>
              <a:cxnLst/>
              <a:rect l="l" t="t" r="r" b="b"/>
              <a:pathLst>
                <a:path w="525" h="525" extrusionOk="0">
                  <a:moveTo>
                    <a:pt x="263" y="1"/>
                  </a:moveTo>
                  <a:cubicBezTo>
                    <a:pt x="120" y="1"/>
                    <a:pt x="1" y="120"/>
                    <a:pt x="1" y="263"/>
                  </a:cubicBezTo>
                  <a:cubicBezTo>
                    <a:pt x="1" y="406"/>
                    <a:pt x="120" y="525"/>
                    <a:pt x="263" y="525"/>
                  </a:cubicBezTo>
                  <a:cubicBezTo>
                    <a:pt x="406" y="525"/>
                    <a:pt x="525" y="406"/>
                    <a:pt x="525" y="263"/>
                  </a:cubicBezTo>
                  <a:cubicBezTo>
                    <a:pt x="525" y="120"/>
                    <a:pt x="406" y="1"/>
                    <a:pt x="26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55" name="Google Shape;13933;p27">
            <a:extLst>
              <a:ext uri="{FF2B5EF4-FFF2-40B4-BE49-F238E27FC236}">
                <a16:creationId xmlns:a16="http://schemas.microsoft.com/office/drawing/2014/main" id="{7544E788-D0F6-D662-7B90-604FD043CCCC}"/>
              </a:ext>
            </a:extLst>
          </p:cNvPr>
          <p:cNvGrpSpPr/>
          <p:nvPr/>
        </p:nvGrpSpPr>
        <p:grpSpPr>
          <a:xfrm>
            <a:off x="12031192" y="3143809"/>
            <a:ext cx="712038" cy="707794"/>
            <a:chOff x="5676688" y="1930683"/>
            <a:chExt cx="297700" cy="295925"/>
          </a:xfrm>
        </p:grpSpPr>
        <p:sp>
          <p:nvSpPr>
            <p:cNvPr id="56" name="Google Shape;13934;p27">
              <a:extLst>
                <a:ext uri="{FF2B5EF4-FFF2-40B4-BE49-F238E27FC236}">
                  <a16:creationId xmlns:a16="http://schemas.microsoft.com/office/drawing/2014/main" id="{E4A57224-86C1-3825-F7AC-F1B76D62FE8A}"/>
                </a:ext>
              </a:extLst>
            </p:cNvPr>
            <p:cNvSpPr/>
            <p:nvPr/>
          </p:nvSpPr>
          <p:spPr>
            <a:xfrm>
              <a:off x="5776113" y="2057508"/>
              <a:ext cx="86350" cy="8950"/>
            </a:xfrm>
            <a:custGeom>
              <a:avLst/>
              <a:gdLst/>
              <a:ahLst/>
              <a:cxnLst/>
              <a:rect l="l" t="t" r="r" b="b"/>
              <a:pathLst>
                <a:path w="3454" h="358" extrusionOk="0">
                  <a:moveTo>
                    <a:pt x="215" y="0"/>
                  </a:moveTo>
                  <a:cubicBezTo>
                    <a:pt x="120" y="0"/>
                    <a:pt x="72" y="72"/>
                    <a:pt x="48" y="167"/>
                  </a:cubicBezTo>
                  <a:cubicBezTo>
                    <a:pt x="1" y="286"/>
                    <a:pt x="96" y="358"/>
                    <a:pt x="191" y="358"/>
                  </a:cubicBezTo>
                  <a:lnTo>
                    <a:pt x="3239" y="358"/>
                  </a:lnTo>
                  <a:cubicBezTo>
                    <a:pt x="3335" y="358"/>
                    <a:pt x="3406" y="310"/>
                    <a:pt x="3430" y="215"/>
                  </a:cubicBezTo>
                  <a:cubicBezTo>
                    <a:pt x="3454" y="96"/>
                    <a:pt x="3358" y="0"/>
                    <a:pt x="323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57" name="Google Shape;13935;p27">
              <a:extLst>
                <a:ext uri="{FF2B5EF4-FFF2-40B4-BE49-F238E27FC236}">
                  <a16:creationId xmlns:a16="http://schemas.microsoft.com/office/drawing/2014/main" id="{1006D9E6-5E56-2C35-C132-8E45124D1668}"/>
                </a:ext>
              </a:extLst>
            </p:cNvPr>
            <p:cNvSpPr/>
            <p:nvPr/>
          </p:nvSpPr>
          <p:spPr>
            <a:xfrm>
              <a:off x="5776113" y="2080133"/>
              <a:ext cx="87550" cy="8950"/>
            </a:xfrm>
            <a:custGeom>
              <a:avLst/>
              <a:gdLst/>
              <a:ahLst/>
              <a:cxnLst/>
              <a:rect l="l" t="t" r="r" b="b"/>
              <a:pathLst>
                <a:path w="3502" h="358" extrusionOk="0">
                  <a:moveTo>
                    <a:pt x="215" y="0"/>
                  </a:moveTo>
                  <a:cubicBezTo>
                    <a:pt x="120" y="0"/>
                    <a:pt x="72" y="48"/>
                    <a:pt x="48" y="143"/>
                  </a:cubicBezTo>
                  <a:cubicBezTo>
                    <a:pt x="1" y="262"/>
                    <a:pt x="96" y="357"/>
                    <a:pt x="215" y="357"/>
                  </a:cubicBezTo>
                  <a:lnTo>
                    <a:pt x="3287" y="357"/>
                  </a:lnTo>
                  <a:cubicBezTo>
                    <a:pt x="3406" y="357"/>
                    <a:pt x="3501" y="262"/>
                    <a:pt x="3454" y="143"/>
                  </a:cubicBezTo>
                  <a:cubicBezTo>
                    <a:pt x="3430" y="48"/>
                    <a:pt x="3335" y="0"/>
                    <a:pt x="328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58" name="Google Shape;13936;p27">
              <a:extLst>
                <a:ext uri="{FF2B5EF4-FFF2-40B4-BE49-F238E27FC236}">
                  <a16:creationId xmlns:a16="http://schemas.microsoft.com/office/drawing/2014/main" id="{0BB7999E-4C11-FEC5-D87A-E39A70C31061}"/>
                </a:ext>
              </a:extLst>
            </p:cNvPr>
            <p:cNvSpPr/>
            <p:nvPr/>
          </p:nvSpPr>
          <p:spPr>
            <a:xfrm>
              <a:off x="5795763" y="2101558"/>
              <a:ext cx="48850" cy="8950"/>
            </a:xfrm>
            <a:custGeom>
              <a:avLst/>
              <a:gdLst/>
              <a:ahLst/>
              <a:cxnLst/>
              <a:rect l="l" t="t" r="r" b="b"/>
              <a:pathLst>
                <a:path w="1954" h="358" extrusionOk="0">
                  <a:moveTo>
                    <a:pt x="215" y="1"/>
                  </a:moveTo>
                  <a:cubicBezTo>
                    <a:pt x="120" y="1"/>
                    <a:pt x="48" y="72"/>
                    <a:pt x="24" y="143"/>
                  </a:cubicBezTo>
                  <a:cubicBezTo>
                    <a:pt x="0" y="263"/>
                    <a:pt x="96" y="358"/>
                    <a:pt x="215" y="358"/>
                  </a:cubicBezTo>
                  <a:lnTo>
                    <a:pt x="1763" y="358"/>
                  </a:lnTo>
                  <a:cubicBezTo>
                    <a:pt x="1882" y="358"/>
                    <a:pt x="1953" y="263"/>
                    <a:pt x="1929" y="143"/>
                  </a:cubicBezTo>
                  <a:cubicBezTo>
                    <a:pt x="1882" y="72"/>
                    <a:pt x="1787" y="1"/>
                    <a:pt x="171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59" name="Google Shape;13937;p27">
              <a:extLst>
                <a:ext uri="{FF2B5EF4-FFF2-40B4-BE49-F238E27FC236}">
                  <a16:creationId xmlns:a16="http://schemas.microsoft.com/office/drawing/2014/main" id="{D91EA107-238A-DFF2-06DF-D9E74F361257}"/>
                </a:ext>
              </a:extLst>
            </p:cNvPr>
            <p:cNvSpPr/>
            <p:nvPr/>
          </p:nvSpPr>
          <p:spPr>
            <a:xfrm>
              <a:off x="5676688" y="1930683"/>
              <a:ext cx="297700" cy="295925"/>
            </a:xfrm>
            <a:custGeom>
              <a:avLst/>
              <a:gdLst/>
              <a:ahLst/>
              <a:cxnLst/>
              <a:rect l="l" t="t" r="r" b="b"/>
              <a:pathLst>
                <a:path w="11908" h="11837" extrusionOk="0">
                  <a:moveTo>
                    <a:pt x="5740" y="310"/>
                  </a:moveTo>
                  <a:lnTo>
                    <a:pt x="5740" y="2668"/>
                  </a:lnTo>
                  <a:cubicBezTo>
                    <a:pt x="4073" y="2763"/>
                    <a:pt x="2763" y="4097"/>
                    <a:pt x="2644" y="5740"/>
                  </a:cubicBezTo>
                  <a:lnTo>
                    <a:pt x="334" y="5740"/>
                  </a:lnTo>
                  <a:cubicBezTo>
                    <a:pt x="382" y="4311"/>
                    <a:pt x="953" y="2978"/>
                    <a:pt x="1953" y="1954"/>
                  </a:cubicBezTo>
                  <a:cubicBezTo>
                    <a:pt x="2977" y="953"/>
                    <a:pt x="4311" y="382"/>
                    <a:pt x="5740" y="310"/>
                  </a:cubicBezTo>
                  <a:close/>
                  <a:moveTo>
                    <a:pt x="11003" y="6121"/>
                  </a:moveTo>
                  <a:cubicBezTo>
                    <a:pt x="10955" y="7407"/>
                    <a:pt x="10455" y="8622"/>
                    <a:pt x="9526" y="9550"/>
                  </a:cubicBezTo>
                  <a:cubicBezTo>
                    <a:pt x="8598" y="10479"/>
                    <a:pt x="7407" y="10979"/>
                    <a:pt x="6097" y="11027"/>
                  </a:cubicBezTo>
                  <a:lnTo>
                    <a:pt x="6097" y="9908"/>
                  </a:lnTo>
                  <a:cubicBezTo>
                    <a:pt x="7073" y="9884"/>
                    <a:pt x="8002" y="9455"/>
                    <a:pt x="8717" y="8741"/>
                  </a:cubicBezTo>
                  <a:cubicBezTo>
                    <a:pt x="9431" y="8026"/>
                    <a:pt x="9812" y="7098"/>
                    <a:pt x="9884" y="6121"/>
                  </a:cubicBezTo>
                  <a:close/>
                  <a:moveTo>
                    <a:pt x="5978" y="3001"/>
                  </a:moveTo>
                  <a:cubicBezTo>
                    <a:pt x="6764" y="3001"/>
                    <a:pt x="7478" y="3287"/>
                    <a:pt x="8002" y="3835"/>
                  </a:cubicBezTo>
                  <a:cubicBezTo>
                    <a:pt x="8550" y="4359"/>
                    <a:pt x="8860" y="5073"/>
                    <a:pt x="8860" y="5859"/>
                  </a:cubicBezTo>
                  <a:cubicBezTo>
                    <a:pt x="8860" y="6002"/>
                    <a:pt x="8979" y="6097"/>
                    <a:pt x="9098" y="6097"/>
                  </a:cubicBezTo>
                  <a:lnTo>
                    <a:pt x="9550" y="6097"/>
                  </a:lnTo>
                  <a:cubicBezTo>
                    <a:pt x="9526" y="6978"/>
                    <a:pt x="9145" y="7812"/>
                    <a:pt x="8502" y="8455"/>
                  </a:cubicBezTo>
                  <a:cubicBezTo>
                    <a:pt x="7883" y="9074"/>
                    <a:pt x="7050" y="9455"/>
                    <a:pt x="6121" y="9479"/>
                  </a:cubicBezTo>
                  <a:lnTo>
                    <a:pt x="6121" y="9050"/>
                  </a:lnTo>
                  <a:cubicBezTo>
                    <a:pt x="6097" y="8955"/>
                    <a:pt x="5978" y="8860"/>
                    <a:pt x="5859" y="8836"/>
                  </a:cubicBezTo>
                  <a:cubicBezTo>
                    <a:pt x="5025" y="8812"/>
                    <a:pt x="4216" y="8407"/>
                    <a:pt x="3692" y="7764"/>
                  </a:cubicBezTo>
                  <a:cubicBezTo>
                    <a:pt x="3650" y="7723"/>
                    <a:pt x="3593" y="7697"/>
                    <a:pt x="3542" y="7697"/>
                  </a:cubicBezTo>
                  <a:cubicBezTo>
                    <a:pt x="3506" y="7697"/>
                    <a:pt x="3474" y="7711"/>
                    <a:pt x="3454" y="7740"/>
                  </a:cubicBezTo>
                  <a:cubicBezTo>
                    <a:pt x="3382" y="7788"/>
                    <a:pt x="3358" y="7907"/>
                    <a:pt x="3430" y="7979"/>
                  </a:cubicBezTo>
                  <a:cubicBezTo>
                    <a:pt x="4025" y="8693"/>
                    <a:pt x="4859" y="9098"/>
                    <a:pt x="5764" y="9169"/>
                  </a:cubicBezTo>
                  <a:lnTo>
                    <a:pt x="5764" y="11503"/>
                  </a:lnTo>
                  <a:cubicBezTo>
                    <a:pt x="4335" y="11479"/>
                    <a:pt x="2977" y="10884"/>
                    <a:pt x="1953" y="9836"/>
                  </a:cubicBezTo>
                  <a:cubicBezTo>
                    <a:pt x="953" y="8836"/>
                    <a:pt x="382" y="7502"/>
                    <a:pt x="358" y="6097"/>
                  </a:cubicBezTo>
                  <a:lnTo>
                    <a:pt x="2715" y="6097"/>
                  </a:lnTo>
                  <a:cubicBezTo>
                    <a:pt x="2739" y="6502"/>
                    <a:pt x="2834" y="6907"/>
                    <a:pt x="3001" y="7264"/>
                  </a:cubicBezTo>
                  <a:cubicBezTo>
                    <a:pt x="3018" y="7316"/>
                    <a:pt x="3073" y="7355"/>
                    <a:pt x="3137" y="7355"/>
                  </a:cubicBezTo>
                  <a:cubicBezTo>
                    <a:pt x="3162" y="7355"/>
                    <a:pt x="3189" y="7349"/>
                    <a:pt x="3215" y="7336"/>
                  </a:cubicBezTo>
                  <a:cubicBezTo>
                    <a:pt x="3335" y="7312"/>
                    <a:pt x="3382" y="7193"/>
                    <a:pt x="3335" y="7098"/>
                  </a:cubicBezTo>
                  <a:cubicBezTo>
                    <a:pt x="3144" y="6716"/>
                    <a:pt x="3073" y="6335"/>
                    <a:pt x="3073" y="5907"/>
                  </a:cubicBezTo>
                  <a:cubicBezTo>
                    <a:pt x="3073" y="4311"/>
                    <a:pt x="4382" y="3001"/>
                    <a:pt x="5978" y="3001"/>
                  </a:cubicBezTo>
                  <a:close/>
                  <a:moveTo>
                    <a:pt x="5954" y="1"/>
                  </a:moveTo>
                  <a:cubicBezTo>
                    <a:pt x="4382" y="1"/>
                    <a:pt x="2882" y="620"/>
                    <a:pt x="1763" y="1715"/>
                  </a:cubicBezTo>
                  <a:cubicBezTo>
                    <a:pt x="620" y="2859"/>
                    <a:pt x="1" y="4335"/>
                    <a:pt x="1" y="5907"/>
                  </a:cubicBezTo>
                  <a:cubicBezTo>
                    <a:pt x="1" y="7502"/>
                    <a:pt x="620" y="8979"/>
                    <a:pt x="1715" y="10074"/>
                  </a:cubicBezTo>
                  <a:cubicBezTo>
                    <a:pt x="2834" y="11194"/>
                    <a:pt x="4311" y="11813"/>
                    <a:pt x="5883" y="11837"/>
                  </a:cubicBezTo>
                  <a:cubicBezTo>
                    <a:pt x="5954" y="11837"/>
                    <a:pt x="6049" y="11813"/>
                    <a:pt x="6073" y="11741"/>
                  </a:cubicBezTo>
                  <a:cubicBezTo>
                    <a:pt x="6097" y="11717"/>
                    <a:pt x="6121" y="11670"/>
                    <a:pt x="6121" y="11598"/>
                  </a:cubicBezTo>
                  <a:lnTo>
                    <a:pt x="6121" y="11336"/>
                  </a:lnTo>
                  <a:cubicBezTo>
                    <a:pt x="7502" y="11265"/>
                    <a:pt x="8812" y="10741"/>
                    <a:pt x="9788" y="9741"/>
                  </a:cubicBezTo>
                  <a:cubicBezTo>
                    <a:pt x="10765" y="8765"/>
                    <a:pt x="11336" y="7502"/>
                    <a:pt x="11360" y="6097"/>
                  </a:cubicBezTo>
                  <a:lnTo>
                    <a:pt x="11646" y="6097"/>
                  </a:lnTo>
                  <a:cubicBezTo>
                    <a:pt x="11693" y="6097"/>
                    <a:pt x="11717" y="6097"/>
                    <a:pt x="11789" y="6050"/>
                  </a:cubicBezTo>
                  <a:cubicBezTo>
                    <a:pt x="11836" y="6002"/>
                    <a:pt x="11908" y="5931"/>
                    <a:pt x="11908" y="5859"/>
                  </a:cubicBezTo>
                  <a:cubicBezTo>
                    <a:pt x="11884" y="5383"/>
                    <a:pt x="11813" y="4883"/>
                    <a:pt x="11693" y="4430"/>
                  </a:cubicBezTo>
                  <a:cubicBezTo>
                    <a:pt x="11675" y="4338"/>
                    <a:pt x="11599" y="4303"/>
                    <a:pt x="11522" y="4303"/>
                  </a:cubicBezTo>
                  <a:cubicBezTo>
                    <a:pt x="11499" y="4303"/>
                    <a:pt x="11477" y="4306"/>
                    <a:pt x="11455" y="4311"/>
                  </a:cubicBezTo>
                  <a:cubicBezTo>
                    <a:pt x="11408" y="4335"/>
                    <a:pt x="11336" y="4430"/>
                    <a:pt x="11360" y="4526"/>
                  </a:cubicBezTo>
                  <a:cubicBezTo>
                    <a:pt x="11479" y="4930"/>
                    <a:pt x="11551" y="5359"/>
                    <a:pt x="11551" y="5764"/>
                  </a:cubicBezTo>
                  <a:lnTo>
                    <a:pt x="9193" y="5764"/>
                  </a:lnTo>
                  <a:cubicBezTo>
                    <a:pt x="9169" y="4954"/>
                    <a:pt x="8812" y="4192"/>
                    <a:pt x="8217" y="3621"/>
                  </a:cubicBezTo>
                  <a:cubicBezTo>
                    <a:pt x="7645" y="3049"/>
                    <a:pt x="6907" y="2739"/>
                    <a:pt x="6097" y="2692"/>
                  </a:cubicBezTo>
                  <a:lnTo>
                    <a:pt x="6097" y="358"/>
                  </a:lnTo>
                  <a:cubicBezTo>
                    <a:pt x="8264" y="406"/>
                    <a:pt x="10217" y="1715"/>
                    <a:pt x="11074" y="3716"/>
                  </a:cubicBezTo>
                  <a:lnTo>
                    <a:pt x="11098" y="3740"/>
                  </a:lnTo>
                  <a:cubicBezTo>
                    <a:pt x="11122" y="3835"/>
                    <a:pt x="11217" y="3859"/>
                    <a:pt x="11312" y="3859"/>
                  </a:cubicBezTo>
                  <a:cubicBezTo>
                    <a:pt x="11431" y="3835"/>
                    <a:pt x="11479" y="3716"/>
                    <a:pt x="11431" y="3621"/>
                  </a:cubicBezTo>
                  <a:lnTo>
                    <a:pt x="11408" y="3597"/>
                  </a:lnTo>
                  <a:cubicBezTo>
                    <a:pt x="10455" y="1406"/>
                    <a:pt x="8336" y="25"/>
                    <a:pt x="595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sp>
        <p:nvSpPr>
          <p:cNvPr id="60" name="Google Shape;13938;p27">
            <a:extLst>
              <a:ext uri="{FF2B5EF4-FFF2-40B4-BE49-F238E27FC236}">
                <a16:creationId xmlns:a16="http://schemas.microsoft.com/office/drawing/2014/main" id="{5C5130FA-D490-724F-7A01-EB6365A579BB}"/>
              </a:ext>
            </a:extLst>
          </p:cNvPr>
          <p:cNvSpPr/>
          <p:nvPr/>
        </p:nvSpPr>
        <p:spPr>
          <a:xfrm>
            <a:off x="13551939" y="3146627"/>
            <a:ext cx="605244" cy="714910"/>
          </a:xfrm>
          <a:custGeom>
            <a:avLst/>
            <a:gdLst/>
            <a:ahLst/>
            <a:cxnLst/>
            <a:rect l="l" t="t" r="r" b="b"/>
            <a:pathLst>
              <a:path w="10122" h="11956" extrusionOk="0">
                <a:moveTo>
                  <a:pt x="2644" y="1620"/>
                </a:moveTo>
                <a:lnTo>
                  <a:pt x="4858" y="4144"/>
                </a:lnTo>
                <a:lnTo>
                  <a:pt x="4096" y="4144"/>
                </a:lnTo>
                <a:cubicBezTo>
                  <a:pt x="4001" y="4144"/>
                  <a:pt x="3953" y="4239"/>
                  <a:pt x="3953" y="4311"/>
                </a:cubicBezTo>
                <a:lnTo>
                  <a:pt x="3953" y="11503"/>
                </a:lnTo>
                <a:lnTo>
                  <a:pt x="1358" y="11503"/>
                </a:lnTo>
                <a:lnTo>
                  <a:pt x="1358" y="4311"/>
                </a:lnTo>
                <a:cubicBezTo>
                  <a:pt x="1358" y="4239"/>
                  <a:pt x="1262" y="4144"/>
                  <a:pt x="1191" y="4144"/>
                </a:cubicBezTo>
                <a:lnTo>
                  <a:pt x="405" y="4144"/>
                </a:lnTo>
                <a:lnTo>
                  <a:pt x="2644" y="1620"/>
                </a:lnTo>
                <a:close/>
                <a:moveTo>
                  <a:pt x="5025" y="0"/>
                </a:moveTo>
                <a:cubicBezTo>
                  <a:pt x="4954" y="0"/>
                  <a:pt x="4930" y="24"/>
                  <a:pt x="4858" y="48"/>
                </a:cubicBezTo>
                <a:lnTo>
                  <a:pt x="4263" y="739"/>
                </a:lnTo>
                <a:cubicBezTo>
                  <a:pt x="4239" y="763"/>
                  <a:pt x="4239" y="810"/>
                  <a:pt x="4239" y="834"/>
                </a:cubicBezTo>
                <a:cubicBezTo>
                  <a:pt x="4254" y="954"/>
                  <a:pt x="4335" y="1007"/>
                  <a:pt x="4416" y="1007"/>
                </a:cubicBezTo>
                <a:cubicBezTo>
                  <a:pt x="4465" y="1007"/>
                  <a:pt x="4513" y="988"/>
                  <a:pt x="4549" y="953"/>
                </a:cubicBezTo>
                <a:lnTo>
                  <a:pt x="5049" y="381"/>
                </a:lnTo>
                <a:lnTo>
                  <a:pt x="7311" y="2953"/>
                </a:lnTo>
                <a:lnTo>
                  <a:pt x="6549" y="2953"/>
                </a:lnTo>
                <a:cubicBezTo>
                  <a:pt x="6454" y="2953"/>
                  <a:pt x="6359" y="3049"/>
                  <a:pt x="6359" y="3120"/>
                </a:cubicBezTo>
                <a:lnTo>
                  <a:pt x="6359" y="5906"/>
                </a:lnTo>
                <a:lnTo>
                  <a:pt x="4858" y="7573"/>
                </a:lnTo>
                <a:cubicBezTo>
                  <a:pt x="4787" y="7645"/>
                  <a:pt x="4787" y="7764"/>
                  <a:pt x="4834" y="7883"/>
                </a:cubicBezTo>
                <a:cubicBezTo>
                  <a:pt x="4906" y="7978"/>
                  <a:pt x="4977" y="8050"/>
                  <a:pt x="5096" y="8050"/>
                </a:cubicBezTo>
                <a:lnTo>
                  <a:pt x="5811" y="8050"/>
                </a:lnTo>
                <a:lnTo>
                  <a:pt x="5811" y="11550"/>
                </a:lnTo>
                <a:lnTo>
                  <a:pt x="4311" y="11550"/>
                </a:lnTo>
                <a:lnTo>
                  <a:pt x="4311" y="4549"/>
                </a:lnTo>
                <a:lnTo>
                  <a:pt x="5025" y="4549"/>
                </a:lnTo>
                <a:cubicBezTo>
                  <a:pt x="5144" y="4549"/>
                  <a:pt x="5215" y="4501"/>
                  <a:pt x="5287" y="4406"/>
                </a:cubicBezTo>
                <a:cubicBezTo>
                  <a:pt x="5335" y="4287"/>
                  <a:pt x="5311" y="4168"/>
                  <a:pt x="5263" y="4073"/>
                </a:cubicBezTo>
                <a:lnTo>
                  <a:pt x="3525" y="2120"/>
                </a:lnTo>
                <a:lnTo>
                  <a:pt x="4001" y="1572"/>
                </a:lnTo>
                <a:cubicBezTo>
                  <a:pt x="4072" y="1525"/>
                  <a:pt x="4072" y="1429"/>
                  <a:pt x="4001" y="1382"/>
                </a:cubicBezTo>
                <a:cubicBezTo>
                  <a:pt x="3977" y="1334"/>
                  <a:pt x="3924" y="1310"/>
                  <a:pt x="3870" y="1310"/>
                </a:cubicBezTo>
                <a:cubicBezTo>
                  <a:pt x="3816" y="1310"/>
                  <a:pt x="3763" y="1334"/>
                  <a:pt x="3739" y="1382"/>
                </a:cubicBezTo>
                <a:lnTo>
                  <a:pt x="3287" y="1882"/>
                </a:lnTo>
                <a:lnTo>
                  <a:pt x="2882" y="1429"/>
                </a:lnTo>
                <a:cubicBezTo>
                  <a:pt x="2834" y="1406"/>
                  <a:pt x="2810" y="1382"/>
                  <a:pt x="2786" y="1382"/>
                </a:cubicBezTo>
                <a:cubicBezTo>
                  <a:pt x="2739" y="1354"/>
                  <a:pt x="2689" y="1340"/>
                  <a:pt x="2640" y="1340"/>
                </a:cubicBezTo>
                <a:cubicBezTo>
                  <a:pt x="2566" y="1340"/>
                  <a:pt x="2496" y="1372"/>
                  <a:pt x="2453" y="1429"/>
                </a:cubicBezTo>
                <a:lnTo>
                  <a:pt x="72" y="4144"/>
                </a:lnTo>
                <a:cubicBezTo>
                  <a:pt x="0" y="4239"/>
                  <a:pt x="0" y="4335"/>
                  <a:pt x="48" y="4478"/>
                </a:cubicBezTo>
                <a:cubicBezTo>
                  <a:pt x="95" y="4549"/>
                  <a:pt x="191" y="4620"/>
                  <a:pt x="310" y="4620"/>
                </a:cubicBezTo>
                <a:lnTo>
                  <a:pt x="1048" y="4620"/>
                </a:lnTo>
                <a:lnTo>
                  <a:pt x="1048" y="11789"/>
                </a:lnTo>
                <a:cubicBezTo>
                  <a:pt x="1048" y="11884"/>
                  <a:pt x="1143" y="11955"/>
                  <a:pt x="1238" y="11955"/>
                </a:cubicBezTo>
                <a:lnTo>
                  <a:pt x="8954" y="11955"/>
                </a:lnTo>
                <a:cubicBezTo>
                  <a:pt x="9026" y="11955"/>
                  <a:pt x="9121" y="11884"/>
                  <a:pt x="9121" y="11789"/>
                </a:cubicBezTo>
                <a:lnTo>
                  <a:pt x="9121" y="10360"/>
                </a:lnTo>
                <a:cubicBezTo>
                  <a:pt x="9121" y="10264"/>
                  <a:pt x="9073" y="10217"/>
                  <a:pt x="8978" y="10169"/>
                </a:cubicBezTo>
                <a:cubicBezTo>
                  <a:pt x="8966" y="10167"/>
                  <a:pt x="8954" y="10166"/>
                  <a:pt x="8942" y="10166"/>
                </a:cubicBezTo>
                <a:cubicBezTo>
                  <a:pt x="8840" y="10166"/>
                  <a:pt x="8764" y="10253"/>
                  <a:pt x="8764" y="10360"/>
                </a:cubicBezTo>
                <a:lnTo>
                  <a:pt x="8764" y="11646"/>
                </a:lnTo>
                <a:lnTo>
                  <a:pt x="6168" y="11646"/>
                </a:lnTo>
                <a:lnTo>
                  <a:pt x="6168" y="7954"/>
                </a:lnTo>
                <a:cubicBezTo>
                  <a:pt x="6168" y="7859"/>
                  <a:pt x="6097" y="7764"/>
                  <a:pt x="6001" y="7764"/>
                </a:cubicBezTo>
                <a:lnTo>
                  <a:pt x="5192" y="7764"/>
                </a:lnTo>
                <a:lnTo>
                  <a:pt x="7454" y="5240"/>
                </a:lnTo>
                <a:lnTo>
                  <a:pt x="9716" y="7764"/>
                </a:lnTo>
                <a:lnTo>
                  <a:pt x="8954" y="7764"/>
                </a:lnTo>
                <a:cubicBezTo>
                  <a:pt x="8859" y="7764"/>
                  <a:pt x="8764" y="7859"/>
                  <a:pt x="8764" y="7954"/>
                </a:cubicBezTo>
                <a:lnTo>
                  <a:pt x="8764" y="9550"/>
                </a:lnTo>
                <a:cubicBezTo>
                  <a:pt x="8764" y="9645"/>
                  <a:pt x="8835" y="9693"/>
                  <a:pt x="8907" y="9741"/>
                </a:cubicBezTo>
                <a:cubicBezTo>
                  <a:pt x="8919" y="9743"/>
                  <a:pt x="8931" y="9744"/>
                  <a:pt x="8943" y="9744"/>
                </a:cubicBezTo>
                <a:cubicBezTo>
                  <a:pt x="9045" y="9744"/>
                  <a:pt x="9121" y="9657"/>
                  <a:pt x="9121" y="9550"/>
                </a:cubicBezTo>
                <a:lnTo>
                  <a:pt x="9121" y="8097"/>
                </a:lnTo>
                <a:lnTo>
                  <a:pt x="9835" y="8097"/>
                </a:lnTo>
                <a:cubicBezTo>
                  <a:pt x="9931" y="8097"/>
                  <a:pt x="10050" y="8050"/>
                  <a:pt x="10097" y="7954"/>
                </a:cubicBezTo>
                <a:cubicBezTo>
                  <a:pt x="10121" y="7716"/>
                  <a:pt x="10121" y="7573"/>
                  <a:pt x="10026" y="7478"/>
                </a:cubicBezTo>
                <a:lnTo>
                  <a:pt x="7645" y="4787"/>
                </a:lnTo>
                <a:cubicBezTo>
                  <a:pt x="7621" y="4763"/>
                  <a:pt x="7573" y="4740"/>
                  <a:pt x="7549" y="4740"/>
                </a:cubicBezTo>
                <a:cubicBezTo>
                  <a:pt x="7508" y="4715"/>
                  <a:pt x="7463" y="4704"/>
                  <a:pt x="7420" y="4704"/>
                </a:cubicBezTo>
                <a:cubicBezTo>
                  <a:pt x="7339" y="4704"/>
                  <a:pt x="7262" y="4741"/>
                  <a:pt x="7216" y="4787"/>
                </a:cubicBezTo>
                <a:lnTo>
                  <a:pt x="6692" y="5430"/>
                </a:lnTo>
                <a:lnTo>
                  <a:pt x="6692" y="3239"/>
                </a:lnTo>
                <a:lnTo>
                  <a:pt x="7406" y="3239"/>
                </a:lnTo>
                <a:cubicBezTo>
                  <a:pt x="7525" y="3239"/>
                  <a:pt x="7621" y="3192"/>
                  <a:pt x="7668" y="3096"/>
                </a:cubicBezTo>
                <a:cubicBezTo>
                  <a:pt x="7740" y="2977"/>
                  <a:pt x="7692" y="2858"/>
                  <a:pt x="7645" y="2763"/>
                </a:cubicBezTo>
                <a:lnTo>
                  <a:pt x="5263" y="96"/>
                </a:lnTo>
                <a:cubicBezTo>
                  <a:pt x="5192" y="24"/>
                  <a:pt x="5120" y="0"/>
                  <a:pt x="5049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grpSp>
        <p:nvGrpSpPr>
          <p:cNvPr id="61" name="Google Shape;13939;p27">
            <a:extLst>
              <a:ext uri="{FF2B5EF4-FFF2-40B4-BE49-F238E27FC236}">
                <a16:creationId xmlns:a16="http://schemas.microsoft.com/office/drawing/2014/main" id="{83B57C27-C7E5-E124-BFF9-E17C1DBF8DB1}"/>
              </a:ext>
            </a:extLst>
          </p:cNvPr>
          <p:cNvGrpSpPr/>
          <p:nvPr/>
        </p:nvGrpSpPr>
        <p:grpSpPr>
          <a:xfrm>
            <a:off x="14967595" y="3145242"/>
            <a:ext cx="709228" cy="710664"/>
            <a:chOff x="6649513" y="1931283"/>
            <a:chExt cx="296525" cy="297125"/>
          </a:xfrm>
        </p:grpSpPr>
        <p:sp>
          <p:nvSpPr>
            <p:cNvPr id="62" name="Google Shape;13940;p27">
              <a:extLst>
                <a:ext uri="{FF2B5EF4-FFF2-40B4-BE49-F238E27FC236}">
                  <a16:creationId xmlns:a16="http://schemas.microsoft.com/office/drawing/2014/main" id="{1E7D6E40-6754-B624-E852-54BC36B13D3A}"/>
                </a:ext>
              </a:extLst>
            </p:cNvPr>
            <p:cNvSpPr/>
            <p:nvPr/>
          </p:nvSpPr>
          <p:spPr>
            <a:xfrm>
              <a:off x="6762638" y="1953308"/>
              <a:ext cx="69675" cy="8950"/>
            </a:xfrm>
            <a:custGeom>
              <a:avLst/>
              <a:gdLst/>
              <a:ahLst/>
              <a:cxnLst/>
              <a:rect l="l" t="t" r="r" b="b"/>
              <a:pathLst>
                <a:path w="2787" h="358" extrusionOk="0">
                  <a:moveTo>
                    <a:pt x="191" y="1"/>
                  </a:moveTo>
                  <a:cubicBezTo>
                    <a:pt x="119" y="1"/>
                    <a:pt x="48" y="72"/>
                    <a:pt x="24" y="167"/>
                  </a:cubicBezTo>
                  <a:cubicBezTo>
                    <a:pt x="0" y="287"/>
                    <a:pt x="72" y="358"/>
                    <a:pt x="191" y="358"/>
                  </a:cubicBezTo>
                  <a:lnTo>
                    <a:pt x="2572" y="358"/>
                  </a:lnTo>
                  <a:cubicBezTo>
                    <a:pt x="2691" y="358"/>
                    <a:pt x="2786" y="263"/>
                    <a:pt x="2763" y="167"/>
                  </a:cubicBezTo>
                  <a:cubicBezTo>
                    <a:pt x="2739" y="72"/>
                    <a:pt x="2644" y="1"/>
                    <a:pt x="254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63" name="Google Shape;13941;p27">
              <a:extLst>
                <a:ext uri="{FF2B5EF4-FFF2-40B4-BE49-F238E27FC236}">
                  <a16:creationId xmlns:a16="http://schemas.microsoft.com/office/drawing/2014/main" id="{BC16AE36-054D-D3C3-8507-415274360BC1}"/>
                </a:ext>
              </a:extLst>
            </p:cNvPr>
            <p:cNvSpPr/>
            <p:nvPr/>
          </p:nvSpPr>
          <p:spPr>
            <a:xfrm>
              <a:off x="6777513" y="1972958"/>
              <a:ext cx="39325" cy="8950"/>
            </a:xfrm>
            <a:custGeom>
              <a:avLst/>
              <a:gdLst/>
              <a:ahLst/>
              <a:cxnLst/>
              <a:rect l="l" t="t" r="r" b="b"/>
              <a:pathLst>
                <a:path w="1573" h="358" extrusionOk="0">
                  <a:moveTo>
                    <a:pt x="191" y="1"/>
                  </a:moveTo>
                  <a:cubicBezTo>
                    <a:pt x="72" y="1"/>
                    <a:pt x="1" y="96"/>
                    <a:pt x="24" y="215"/>
                  </a:cubicBezTo>
                  <a:cubicBezTo>
                    <a:pt x="48" y="286"/>
                    <a:pt x="120" y="358"/>
                    <a:pt x="191" y="358"/>
                  </a:cubicBezTo>
                  <a:lnTo>
                    <a:pt x="1358" y="358"/>
                  </a:lnTo>
                  <a:cubicBezTo>
                    <a:pt x="1453" y="358"/>
                    <a:pt x="1501" y="286"/>
                    <a:pt x="1548" y="215"/>
                  </a:cubicBezTo>
                  <a:cubicBezTo>
                    <a:pt x="1572" y="96"/>
                    <a:pt x="1477" y="1"/>
                    <a:pt x="135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64" name="Google Shape;13942;p27">
              <a:extLst>
                <a:ext uri="{FF2B5EF4-FFF2-40B4-BE49-F238E27FC236}">
                  <a16:creationId xmlns:a16="http://schemas.microsoft.com/office/drawing/2014/main" id="{74278136-C9F3-C8A6-4AB0-4AC366E02188}"/>
                </a:ext>
              </a:extLst>
            </p:cNvPr>
            <p:cNvSpPr/>
            <p:nvPr/>
          </p:nvSpPr>
          <p:spPr>
            <a:xfrm>
              <a:off x="6649513" y="1931283"/>
              <a:ext cx="296525" cy="297125"/>
            </a:xfrm>
            <a:custGeom>
              <a:avLst/>
              <a:gdLst/>
              <a:ahLst/>
              <a:cxnLst/>
              <a:rect l="l" t="t" r="r" b="b"/>
              <a:pathLst>
                <a:path w="11861" h="11885" extrusionOk="0">
                  <a:moveTo>
                    <a:pt x="11503" y="6550"/>
                  </a:moveTo>
                  <a:lnTo>
                    <a:pt x="11503" y="7716"/>
                  </a:lnTo>
                  <a:lnTo>
                    <a:pt x="8836" y="7716"/>
                  </a:lnTo>
                  <a:lnTo>
                    <a:pt x="8836" y="6550"/>
                  </a:lnTo>
                  <a:close/>
                  <a:moveTo>
                    <a:pt x="3001" y="6573"/>
                  </a:moveTo>
                  <a:lnTo>
                    <a:pt x="3001" y="7740"/>
                  </a:lnTo>
                  <a:lnTo>
                    <a:pt x="310" y="7740"/>
                  </a:lnTo>
                  <a:lnTo>
                    <a:pt x="310" y="6573"/>
                  </a:lnTo>
                  <a:close/>
                  <a:moveTo>
                    <a:pt x="7264" y="6573"/>
                  </a:moveTo>
                  <a:lnTo>
                    <a:pt x="7264" y="7740"/>
                  </a:lnTo>
                  <a:lnTo>
                    <a:pt x="4573" y="7740"/>
                  </a:lnTo>
                  <a:lnTo>
                    <a:pt x="4573" y="6573"/>
                  </a:lnTo>
                  <a:close/>
                  <a:moveTo>
                    <a:pt x="7216" y="10336"/>
                  </a:moveTo>
                  <a:lnTo>
                    <a:pt x="7216" y="11479"/>
                  </a:lnTo>
                  <a:lnTo>
                    <a:pt x="4549" y="11479"/>
                  </a:lnTo>
                  <a:lnTo>
                    <a:pt x="4549" y="10336"/>
                  </a:lnTo>
                  <a:close/>
                  <a:moveTo>
                    <a:pt x="11503" y="10336"/>
                  </a:moveTo>
                  <a:lnTo>
                    <a:pt x="11503" y="11479"/>
                  </a:lnTo>
                  <a:lnTo>
                    <a:pt x="8836" y="11479"/>
                  </a:lnTo>
                  <a:lnTo>
                    <a:pt x="8836" y="10336"/>
                  </a:lnTo>
                  <a:close/>
                  <a:moveTo>
                    <a:pt x="3358" y="1"/>
                  </a:moveTo>
                  <a:cubicBezTo>
                    <a:pt x="3168" y="1"/>
                    <a:pt x="3025" y="358"/>
                    <a:pt x="3025" y="358"/>
                  </a:cubicBezTo>
                  <a:lnTo>
                    <a:pt x="3025" y="2596"/>
                  </a:lnTo>
                  <a:cubicBezTo>
                    <a:pt x="3025" y="2763"/>
                    <a:pt x="3168" y="2954"/>
                    <a:pt x="3382" y="2954"/>
                  </a:cubicBezTo>
                  <a:lnTo>
                    <a:pt x="5764" y="2954"/>
                  </a:lnTo>
                  <a:lnTo>
                    <a:pt x="5764" y="4502"/>
                  </a:lnTo>
                  <a:lnTo>
                    <a:pt x="1977" y="4502"/>
                  </a:lnTo>
                  <a:cubicBezTo>
                    <a:pt x="1715" y="4502"/>
                    <a:pt x="1501" y="4692"/>
                    <a:pt x="1501" y="4978"/>
                  </a:cubicBezTo>
                  <a:lnTo>
                    <a:pt x="1501" y="6240"/>
                  </a:lnTo>
                  <a:lnTo>
                    <a:pt x="358" y="6240"/>
                  </a:lnTo>
                  <a:cubicBezTo>
                    <a:pt x="167" y="6240"/>
                    <a:pt x="0" y="6407"/>
                    <a:pt x="0" y="6597"/>
                  </a:cubicBezTo>
                  <a:lnTo>
                    <a:pt x="0" y="7740"/>
                  </a:lnTo>
                  <a:cubicBezTo>
                    <a:pt x="0" y="7907"/>
                    <a:pt x="143" y="8098"/>
                    <a:pt x="358" y="8098"/>
                  </a:cubicBezTo>
                  <a:lnTo>
                    <a:pt x="1501" y="8098"/>
                  </a:lnTo>
                  <a:lnTo>
                    <a:pt x="1501" y="10003"/>
                  </a:lnTo>
                  <a:lnTo>
                    <a:pt x="358" y="10003"/>
                  </a:lnTo>
                  <a:cubicBezTo>
                    <a:pt x="167" y="10003"/>
                    <a:pt x="0" y="10146"/>
                    <a:pt x="0" y="10360"/>
                  </a:cubicBezTo>
                  <a:lnTo>
                    <a:pt x="0" y="11693"/>
                  </a:lnTo>
                  <a:cubicBezTo>
                    <a:pt x="0" y="11789"/>
                    <a:pt x="72" y="11884"/>
                    <a:pt x="167" y="11884"/>
                  </a:cubicBezTo>
                  <a:lnTo>
                    <a:pt x="1001" y="11884"/>
                  </a:lnTo>
                  <a:cubicBezTo>
                    <a:pt x="1024" y="11884"/>
                    <a:pt x="1072" y="11884"/>
                    <a:pt x="1072" y="11836"/>
                  </a:cubicBezTo>
                  <a:cubicBezTo>
                    <a:pt x="1191" y="11693"/>
                    <a:pt x="1096" y="11527"/>
                    <a:pt x="953" y="11527"/>
                  </a:cubicBezTo>
                  <a:lnTo>
                    <a:pt x="310" y="11527"/>
                  </a:lnTo>
                  <a:lnTo>
                    <a:pt x="310" y="10360"/>
                  </a:lnTo>
                  <a:lnTo>
                    <a:pt x="3001" y="10360"/>
                  </a:lnTo>
                  <a:lnTo>
                    <a:pt x="3001" y="11527"/>
                  </a:lnTo>
                  <a:lnTo>
                    <a:pt x="1739" y="11527"/>
                  </a:lnTo>
                  <a:cubicBezTo>
                    <a:pt x="1667" y="11527"/>
                    <a:pt x="1596" y="11574"/>
                    <a:pt x="1572" y="11670"/>
                  </a:cubicBezTo>
                  <a:cubicBezTo>
                    <a:pt x="1548" y="11789"/>
                    <a:pt x="1620" y="11884"/>
                    <a:pt x="1739" y="11884"/>
                  </a:cubicBezTo>
                  <a:lnTo>
                    <a:pt x="3025" y="11884"/>
                  </a:lnTo>
                  <a:cubicBezTo>
                    <a:pt x="3215" y="11884"/>
                    <a:pt x="3382" y="11717"/>
                    <a:pt x="3382" y="11527"/>
                  </a:cubicBezTo>
                  <a:lnTo>
                    <a:pt x="3382" y="10360"/>
                  </a:lnTo>
                  <a:cubicBezTo>
                    <a:pt x="3382" y="10169"/>
                    <a:pt x="3239" y="10003"/>
                    <a:pt x="3025" y="10003"/>
                  </a:cubicBezTo>
                  <a:lnTo>
                    <a:pt x="1858" y="10003"/>
                  </a:lnTo>
                  <a:lnTo>
                    <a:pt x="1858" y="8098"/>
                  </a:lnTo>
                  <a:lnTo>
                    <a:pt x="3025" y="8098"/>
                  </a:lnTo>
                  <a:cubicBezTo>
                    <a:pt x="3215" y="8098"/>
                    <a:pt x="3382" y="7955"/>
                    <a:pt x="3382" y="7740"/>
                  </a:cubicBezTo>
                  <a:lnTo>
                    <a:pt x="3382" y="6597"/>
                  </a:lnTo>
                  <a:cubicBezTo>
                    <a:pt x="3382" y="6431"/>
                    <a:pt x="3239" y="6240"/>
                    <a:pt x="3025" y="6240"/>
                  </a:cubicBezTo>
                  <a:lnTo>
                    <a:pt x="1858" y="6240"/>
                  </a:lnTo>
                  <a:lnTo>
                    <a:pt x="1858" y="4978"/>
                  </a:lnTo>
                  <a:cubicBezTo>
                    <a:pt x="1858" y="4883"/>
                    <a:pt x="1929" y="4811"/>
                    <a:pt x="2025" y="4811"/>
                  </a:cubicBezTo>
                  <a:lnTo>
                    <a:pt x="5764" y="4811"/>
                  </a:lnTo>
                  <a:lnTo>
                    <a:pt x="5764" y="6240"/>
                  </a:lnTo>
                  <a:lnTo>
                    <a:pt x="4573" y="6240"/>
                  </a:lnTo>
                  <a:cubicBezTo>
                    <a:pt x="4406" y="6240"/>
                    <a:pt x="4216" y="6407"/>
                    <a:pt x="4216" y="6597"/>
                  </a:cubicBezTo>
                  <a:lnTo>
                    <a:pt x="4216" y="7740"/>
                  </a:lnTo>
                  <a:cubicBezTo>
                    <a:pt x="4216" y="7907"/>
                    <a:pt x="4358" y="8098"/>
                    <a:pt x="4573" y="8098"/>
                  </a:cubicBezTo>
                  <a:lnTo>
                    <a:pt x="5764" y="8098"/>
                  </a:lnTo>
                  <a:lnTo>
                    <a:pt x="5764" y="10003"/>
                  </a:lnTo>
                  <a:lnTo>
                    <a:pt x="4573" y="10003"/>
                  </a:lnTo>
                  <a:cubicBezTo>
                    <a:pt x="4406" y="10003"/>
                    <a:pt x="4216" y="10146"/>
                    <a:pt x="4216" y="10360"/>
                  </a:cubicBezTo>
                  <a:lnTo>
                    <a:pt x="4216" y="11527"/>
                  </a:lnTo>
                  <a:cubicBezTo>
                    <a:pt x="4216" y="11693"/>
                    <a:pt x="4358" y="11884"/>
                    <a:pt x="4573" y="11884"/>
                  </a:cubicBezTo>
                  <a:lnTo>
                    <a:pt x="7264" y="11884"/>
                  </a:lnTo>
                  <a:cubicBezTo>
                    <a:pt x="7431" y="11884"/>
                    <a:pt x="7621" y="11717"/>
                    <a:pt x="7621" y="11527"/>
                  </a:cubicBezTo>
                  <a:lnTo>
                    <a:pt x="7621" y="10360"/>
                  </a:lnTo>
                  <a:cubicBezTo>
                    <a:pt x="7621" y="10169"/>
                    <a:pt x="7454" y="10003"/>
                    <a:pt x="7264" y="10003"/>
                  </a:cubicBezTo>
                  <a:lnTo>
                    <a:pt x="6097" y="10003"/>
                  </a:lnTo>
                  <a:lnTo>
                    <a:pt x="6097" y="8098"/>
                  </a:lnTo>
                  <a:lnTo>
                    <a:pt x="7264" y="8098"/>
                  </a:lnTo>
                  <a:cubicBezTo>
                    <a:pt x="7431" y="8098"/>
                    <a:pt x="7621" y="7955"/>
                    <a:pt x="7621" y="7740"/>
                  </a:cubicBezTo>
                  <a:lnTo>
                    <a:pt x="7621" y="6597"/>
                  </a:lnTo>
                  <a:cubicBezTo>
                    <a:pt x="7621" y="6431"/>
                    <a:pt x="7454" y="6240"/>
                    <a:pt x="7264" y="6240"/>
                  </a:cubicBezTo>
                  <a:lnTo>
                    <a:pt x="6097" y="6240"/>
                  </a:lnTo>
                  <a:lnTo>
                    <a:pt x="6097" y="4811"/>
                  </a:lnTo>
                  <a:lnTo>
                    <a:pt x="9836" y="4811"/>
                  </a:lnTo>
                  <a:cubicBezTo>
                    <a:pt x="9931" y="4811"/>
                    <a:pt x="10002" y="4883"/>
                    <a:pt x="10002" y="4978"/>
                  </a:cubicBezTo>
                  <a:lnTo>
                    <a:pt x="10002" y="6240"/>
                  </a:lnTo>
                  <a:lnTo>
                    <a:pt x="8836" y="6240"/>
                  </a:lnTo>
                  <a:cubicBezTo>
                    <a:pt x="8645" y="6240"/>
                    <a:pt x="8478" y="6407"/>
                    <a:pt x="8478" y="6597"/>
                  </a:cubicBezTo>
                  <a:lnTo>
                    <a:pt x="8478" y="7740"/>
                  </a:lnTo>
                  <a:cubicBezTo>
                    <a:pt x="8478" y="7907"/>
                    <a:pt x="8621" y="8098"/>
                    <a:pt x="8836" y="8098"/>
                  </a:cubicBezTo>
                  <a:lnTo>
                    <a:pt x="10002" y="8098"/>
                  </a:lnTo>
                  <a:lnTo>
                    <a:pt x="10002" y="10003"/>
                  </a:lnTo>
                  <a:lnTo>
                    <a:pt x="8836" y="10003"/>
                  </a:lnTo>
                  <a:cubicBezTo>
                    <a:pt x="8645" y="10003"/>
                    <a:pt x="8478" y="10146"/>
                    <a:pt x="8478" y="10360"/>
                  </a:cubicBezTo>
                  <a:lnTo>
                    <a:pt x="8478" y="11527"/>
                  </a:lnTo>
                  <a:cubicBezTo>
                    <a:pt x="8478" y="11693"/>
                    <a:pt x="8621" y="11884"/>
                    <a:pt x="8836" y="11884"/>
                  </a:cubicBezTo>
                  <a:lnTo>
                    <a:pt x="11503" y="11884"/>
                  </a:lnTo>
                  <a:cubicBezTo>
                    <a:pt x="11693" y="11884"/>
                    <a:pt x="11860" y="11717"/>
                    <a:pt x="11860" y="11527"/>
                  </a:cubicBezTo>
                  <a:lnTo>
                    <a:pt x="11860" y="10360"/>
                  </a:lnTo>
                  <a:cubicBezTo>
                    <a:pt x="11860" y="10169"/>
                    <a:pt x="11717" y="10003"/>
                    <a:pt x="11503" y="10003"/>
                  </a:cubicBezTo>
                  <a:lnTo>
                    <a:pt x="10312" y="10003"/>
                  </a:lnTo>
                  <a:lnTo>
                    <a:pt x="10312" y="8098"/>
                  </a:lnTo>
                  <a:lnTo>
                    <a:pt x="11479" y="8074"/>
                  </a:lnTo>
                  <a:cubicBezTo>
                    <a:pt x="11670" y="8074"/>
                    <a:pt x="11836" y="7907"/>
                    <a:pt x="11836" y="7716"/>
                  </a:cubicBezTo>
                  <a:lnTo>
                    <a:pt x="11836" y="6573"/>
                  </a:lnTo>
                  <a:cubicBezTo>
                    <a:pt x="11836" y="6407"/>
                    <a:pt x="11693" y="6216"/>
                    <a:pt x="11479" y="6216"/>
                  </a:cubicBezTo>
                  <a:lnTo>
                    <a:pt x="10312" y="6216"/>
                  </a:lnTo>
                  <a:lnTo>
                    <a:pt x="10312" y="4930"/>
                  </a:lnTo>
                  <a:cubicBezTo>
                    <a:pt x="10312" y="4668"/>
                    <a:pt x="10122" y="4454"/>
                    <a:pt x="9836" y="4454"/>
                  </a:cubicBezTo>
                  <a:lnTo>
                    <a:pt x="6097" y="4454"/>
                  </a:lnTo>
                  <a:lnTo>
                    <a:pt x="6097" y="2906"/>
                  </a:lnTo>
                  <a:lnTo>
                    <a:pt x="8478" y="2906"/>
                  </a:lnTo>
                  <a:cubicBezTo>
                    <a:pt x="8645" y="2906"/>
                    <a:pt x="8836" y="2763"/>
                    <a:pt x="8836" y="2549"/>
                  </a:cubicBezTo>
                  <a:lnTo>
                    <a:pt x="8836" y="167"/>
                  </a:lnTo>
                  <a:cubicBezTo>
                    <a:pt x="8836" y="96"/>
                    <a:pt x="8740" y="1"/>
                    <a:pt x="8645" y="1"/>
                  </a:cubicBezTo>
                  <a:lnTo>
                    <a:pt x="7335" y="1"/>
                  </a:lnTo>
                  <a:cubicBezTo>
                    <a:pt x="7311" y="1"/>
                    <a:pt x="7288" y="1"/>
                    <a:pt x="7288" y="24"/>
                  </a:cubicBezTo>
                  <a:cubicBezTo>
                    <a:pt x="7169" y="167"/>
                    <a:pt x="7264" y="358"/>
                    <a:pt x="7407" y="358"/>
                  </a:cubicBezTo>
                  <a:lnTo>
                    <a:pt x="8502" y="358"/>
                  </a:lnTo>
                  <a:lnTo>
                    <a:pt x="8502" y="2596"/>
                  </a:lnTo>
                  <a:lnTo>
                    <a:pt x="3358" y="2596"/>
                  </a:lnTo>
                  <a:lnTo>
                    <a:pt x="3358" y="358"/>
                  </a:lnTo>
                  <a:lnTo>
                    <a:pt x="6597" y="358"/>
                  </a:lnTo>
                  <a:cubicBezTo>
                    <a:pt x="6692" y="358"/>
                    <a:pt x="6788" y="263"/>
                    <a:pt x="6788" y="167"/>
                  </a:cubicBezTo>
                  <a:cubicBezTo>
                    <a:pt x="6788" y="96"/>
                    <a:pt x="6692" y="1"/>
                    <a:pt x="659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65" name="Google Shape;13943;p27">
            <a:extLst>
              <a:ext uri="{FF2B5EF4-FFF2-40B4-BE49-F238E27FC236}">
                <a16:creationId xmlns:a16="http://schemas.microsoft.com/office/drawing/2014/main" id="{A1ADB5B1-941A-C52E-B9CE-F2DFE87141B8}"/>
              </a:ext>
            </a:extLst>
          </p:cNvPr>
          <p:cNvGrpSpPr/>
          <p:nvPr/>
        </p:nvGrpSpPr>
        <p:grpSpPr>
          <a:xfrm>
            <a:off x="14963290" y="4193330"/>
            <a:ext cx="713534" cy="709168"/>
            <a:chOff x="6647713" y="2369483"/>
            <a:chExt cx="298325" cy="296500"/>
          </a:xfrm>
        </p:grpSpPr>
        <p:sp>
          <p:nvSpPr>
            <p:cNvPr id="66" name="Google Shape;13944;p27">
              <a:extLst>
                <a:ext uri="{FF2B5EF4-FFF2-40B4-BE49-F238E27FC236}">
                  <a16:creationId xmlns:a16="http://schemas.microsoft.com/office/drawing/2014/main" id="{20945F79-532B-7928-813C-FBD8167C0CFD}"/>
                </a:ext>
              </a:extLst>
            </p:cNvPr>
            <p:cNvSpPr/>
            <p:nvPr/>
          </p:nvSpPr>
          <p:spPr>
            <a:xfrm>
              <a:off x="6648313" y="2370058"/>
              <a:ext cx="144700" cy="144100"/>
            </a:xfrm>
            <a:custGeom>
              <a:avLst/>
              <a:gdLst/>
              <a:ahLst/>
              <a:cxnLst/>
              <a:rect l="l" t="t" r="r" b="b"/>
              <a:pathLst>
                <a:path w="5788" h="5764" extrusionOk="0">
                  <a:moveTo>
                    <a:pt x="5550" y="1"/>
                  </a:moveTo>
                  <a:cubicBezTo>
                    <a:pt x="4573" y="1"/>
                    <a:pt x="3573" y="310"/>
                    <a:pt x="2739" y="811"/>
                  </a:cubicBezTo>
                  <a:cubicBezTo>
                    <a:pt x="1930" y="1287"/>
                    <a:pt x="1263" y="2001"/>
                    <a:pt x="787" y="2835"/>
                  </a:cubicBezTo>
                  <a:cubicBezTo>
                    <a:pt x="715" y="2930"/>
                    <a:pt x="739" y="3001"/>
                    <a:pt x="834" y="3073"/>
                  </a:cubicBezTo>
                  <a:cubicBezTo>
                    <a:pt x="867" y="3098"/>
                    <a:pt x="901" y="3108"/>
                    <a:pt x="932" y="3108"/>
                  </a:cubicBezTo>
                  <a:cubicBezTo>
                    <a:pt x="990" y="3108"/>
                    <a:pt x="1041" y="3072"/>
                    <a:pt x="1072" y="3025"/>
                  </a:cubicBezTo>
                  <a:cubicBezTo>
                    <a:pt x="1525" y="2239"/>
                    <a:pt x="2144" y="1573"/>
                    <a:pt x="2930" y="1144"/>
                  </a:cubicBezTo>
                  <a:cubicBezTo>
                    <a:pt x="3668" y="691"/>
                    <a:pt x="4573" y="429"/>
                    <a:pt x="5430" y="382"/>
                  </a:cubicBezTo>
                  <a:lnTo>
                    <a:pt x="5430" y="5454"/>
                  </a:lnTo>
                  <a:lnTo>
                    <a:pt x="358" y="5454"/>
                  </a:lnTo>
                  <a:cubicBezTo>
                    <a:pt x="406" y="4859"/>
                    <a:pt x="525" y="4287"/>
                    <a:pt x="715" y="3740"/>
                  </a:cubicBezTo>
                  <a:cubicBezTo>
                    <a:pt x="763" y="3644"/>
                    <a:pt x="715" y="3549"/>
                    <a:pt x="644" y="3478"/>
                  </a:cubicBezTo>
                  <a:cubicBezTo>
                    <a:pt x="621" y="3472"/>
                    <a:pt x="599" y="3469"/>
                    <a:pt x="577" y="3469"/>
                  </a:cubicBezTo>
                  <a:cubicBezTo>
                    <a:pt x="506" y="3469"/>
                    <a:pt x="442" y="3500"/>
                    <a:pt x="406" y="3573"/>
                  </a:cubicBezTo>
                  <a:cubicBezTo>
                    <a:pt x="167" y="4216"/>
                    <a:pt x="48" y="4859"/>
                    <a:pt x="1" y="5526"/>
                  </a:cubicBezTo>
                  <a:cubicBezTo>
                    <a:pt x="1" y="5573"/>
                    <a:pt x="48" y="5621"/>
                    <a:pt x="72" y="5669"/>
                  </a:cubicBezTo>
                  <a:cubicBezTo>
                    <a:pt x="120" y="5716"/>
                    <a:pt x="191" y="5764"/>
                    <a:pt x="287" y="5764"/>
                  </a:cubicBezTo>
                  <a:lnTo>
                    <a:pt x="5597" y="5764"/>
                  </a:lnTo>
                  <a:cubicBezTo>
                    <a:pt x="5692" y="5764"/>
                    <a:pt x="5788" y="5669"/>
                    <a:pt x="5788" y="5573"/>
                  </a:cubicBezTo>
                  <a:lnTo>
                    <a:pt x="5788" y="239"/>
                  </a:lnTo>
                  <a:cubicBezTo>
                    <a:pt x="5788" y="191"/>
                    <a:pt x="5764" y="120"/>
                    <a:pt x="5716" y="96"/>
                  </a:cubicBezTo>
                  <a:cubicBezTo>
                    <a:pt x="5669" y="48"/>
                    <a:pt x="5597" y="1"/>
                    <a:pt x="555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67" name="Google Shape;13945;p27">
              <a:extLst>
                <a:ext uri="{FF2B5EF4-FFF2-40B4-BE49-F238E27FC236}">
                  <a16:creationId xmlns:a16="http://schemas.microsoft.com/office/drawing/2014/main" id="{B2363269-78CD-3C42-7AB1-36D506611F15}"/>
                </a:ext>
              </a:extLst>
            </p:cNvPr>
            <p:cNvSpPr/>
            <p:nvPr/>
          </p:nvSpPr>
          <p:spPr>
            <a:xfrm>
              <a:off x="6647713" y="2521883"/>
              <a:ext cx="240550" cy="144100"/>
            </a:xfrm>
            <a:custGeom>
              <a:avLst/>
              <a:gdLst/>
              <a:ahLst/>
              <a:cxnLst/>
              <a:rect l="l" t="t" r="r" b="b"/>
              <a:pathLst>
                <a:path w="9622" h="5764" extrusionOk="0">
                  <a:moveTo>
                    <a:pt x="5859" y="358"/>
                  </a:moveTo>
                  <a:lnTo>
                    <a:pt x="9193" y="4025"/>
                  </a:lnTo>
                  <a:cubicBezTo>
                    <a:pt x="8217" y="4930"/>
                    <a:pt x="6979" y="5430"/>
                    <a:pt x="5621" y="5430"/>
                  </a:cubicBezTo>
                  <a:cubicBezTo>
                    <a:pt x="4216" y="5430"/>
                    <a:pt x="2930" y="4882"/>
                    <a:pt x="1930" y="3906"/>
                  </a:cubicBezTo>
                  <a:cubicBezTo>
                    <a:pt x="977" y="2953"/>
                    <a:pt x="430" y="1715"/>
                    <a:pt x="382" y="358"/>
                  </a:cubicBezTo>
                  <a:close/>
                  <a:moveTo>
                    <a:pt x="263" y="0"/>
                  </a:moveTo>
                  <a:cubicBezTo>
                    <a:pt x="215" y="0"/>
                    <a:pt x="191" y="0"/>
                    <a:pt x="120" y="48"/>
                  </a:cubicBezTo>
                  <a:cubicBezTo>
                    <a:pt x="49" y="96"/>
                    <a:pt x="1" y="167"/>
                    <a:pt x="1" y="239"/>
                  </a:cubicBezTo>
                  <a:cubicBezTo>
                    <a:pt x="25" y="1739"/>
                    <a:pt x="596" y="3096"/>
                    <a:pt x="1668" y="4144"/>
                  </a:cubicBezTo>
                  <a:cubicBezTo>
                    <a:pt x="2716" y="5192"/>
                    <a:pt x="4121" y="5764"/>
                    <a:pt x="5597" y="5764"/>
                  </a:cubicBezTo>
                  <a:cubicBezTo>
                    <a:pt x="7050" y="5764"/>
                    <a:pt x="8455" y="5192"/>
                    <a:pt x="9503" y="4168"/>
                  </a:cubicBezTo>
                  <a:cubicBezTo>
                    <a:pt x="9622" y="4120"/>
                    <a:pt x="9622" y="3954"/>
                    <a:pt x="9527" y="3858"/>
                  </a:cubicBezTo>
                  <a:lnTo>
                    <a:pt x="6050" y="72"/>
                  </a:lnTo>
                  <a:cubicBezTo>
                    <a:pt x="6002" y="48"/>
                    <a:pt x="5955" y="0"/>
                    <a:pt x="593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68" name="Google Shape;13946;p27">
              <a:extLst>
                <a:ext uri="{FF2B5EF4-FFF2-40B4-BE49-F238E27FC236}">
                  <a16:creationId xmlns:a16="http://schemas.microsoft.com/office/drawing/2014/main" id="{2D8B280E-9AE0-099B-3D8E-214828A24CF9}"/>
                </a:ext>
              </a:extLst>
            </p:cNvPr>
            <p:cNvSpPr/>
            <p:nvPr/>
          </p:nvSpPr>
          <p:spPr>
            <a:xfrm>
              <a:off x="6801913" y="2369483"/>
              <a:ext cx="144125" cy="243525"/>
            </a:xfrm>
            <a:custGeom>
              <a:avLst/>
              <a:gdLst/>
              <a:ahLst/>
              <a:cxnLst/>
              <a:rect l="l" t="t" r="r" b="b"/>
              <a:pathLst>
                <a:path w="5765" h="9741" extrusionOk="0">
                  <a:moveTo>
                    <a:pt x="239" y="0"/>
                  </a:moveTo>
                  <a:cubicBezTo>
                    <a:pt x="144" y="0"/>
                    <a:pt x="49" y="71"/>
                    <a:pt x="25" y="143"/>
                  </a:cubicBezTo>
                  <a:cubicBezTo>
                    <a:pt x="1" y="191"/>
                    <a:pt x="1" y="214"/>
                    <a:pt x="1" y="262"/>
                  </a:cubicBezTo>
                  <a:lnTo>
                    <a:pt x="1" y="5596"/>
                  </a:lnTo>
                  <a:cubicBezTo>
                    <a:pt x="1" y="5620"/>
                    <a:pt x="25" y="5692"/>
                    <a:pt x="49" y="5715"/>
                  </a:cubicBezTo>
                  <a:lnTo>
                    <a:pt x="1001" y="6763"/>
                  </a:lnTo>
                  <a:cubicBezTo>
                    <a:pt x="1040" y="6789"/>
                    <a:pt x="1094" y="6808"/>
                    <a:pt x="1142" y="6808"/>
                  </a:cubicBezTo>
                  <a:cubicBezTo>
                    <a:pt x="1182" y="6808"/>
                    <a:pt x="1218" y="6796"/>
                    <a:pt x="1239" y="6763"/>
                  </a:cubicBezTo>
                  <a:cubicBezTo>
                    <a:pt x="1311" y="6692"/>
                    <a:pt x="1335" y="6573"/>
                    <a:pt x="1239" y="6525"/>
                  </a:cubicBezTo>
                  <a:lnTo>
                    <a:pt x="358" y="5525"/>
                  </a:lnTo>
                  <a:lnTo>
                    <a:pt x="358" y="381"/>
                  </a:lnTo>
                  <a:cubicBezTo>
                    <a:pt x="1692" y="405"/>
                    <a:pt x="2954" y="976"/>
                    <a:pt x="3906" y="1929"/>
                  </a:cubicBezTo>
                  <a:cubicBezTo>
                    <a:pt x="4883" y="2905"/>
                    <a:pt x="5407" y="4215"/>
                    <a:pt x="5407" y="5596"/>
                  </a:cubicBezTo>
                  <a:cubicBezTo>
                    <a:pt x="5407" y="6882"/>
                    <a:pt x="4811" y="8311"/>
                    <a:pt x="3835" y="9311"/>
                  </a:cubicBezTo>
                  <a:lnTo>
                    <a:pt x="1787" y="7073"/>
                  </a:lnTo>
                  <a:cubicBezTo>
                    <a:pt x="1748" y="7047"/>
                    <a:pt x="1694" y="7028"/>
                    <a:pt x="1646" y="7028"/>
                  </a:cubicBezTo>
                  <a:cubicBezTo>
                    <a:pt x="1606" y="7028"/>
                    <a:pt x="1570" y="7041"/>
                    <a:pt x="1549" y="7073"/>
                  </a:cubicBezTo>
                  <a:cubicBezTo>
                    <a:pt x="1477" y="7144"/>
                    <a:pt x="1454" y="7263"/>
                    <a:pt x="1549" y="7311"/>
                  </a:cubicBezTo>
                  <a:lnTo>
                    <a:pt x="3668" y="9645"/>
                  </a:lnTo>
                  <a:cubicBezTo>
                    <a:pt x="3716" y="9692"/>
                    <a:pt x="3787" y="9740"/>
                    <a:pt x="3835" y="9740"/>
                  </a:cubicBezTo>
                  <a:cubicBezTo>
                    <a:pt x="3906" y="9740"/>
                    <a:pt x="3954" y="9692"/>
                    <a:pt x="4026" y="9669"/>
                  </a:cubicBezTo>
                  <a:cubicBezTo>
                    <a:pt x="5097" y="8573"/>
                    <a:pt x="5764" y="7025"/>
                    <a:pt x="5764" y="5620"/>
                  </a:cubicBezTo>
                  <a:cubicBezTo>
                    <a:pt x="5740" y="4120"/>
                    <a:pt x="5169" y="2715"/>
                    <a:pt x="4145" y="1667"/>
                  </a:cubicBezTo>
                  <a:cubicBezTo>
                    <a:pt x="3097" y="619"/>
                    <a:pt x="1716" y="24"/>
                    <a:pt x="23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69" name="Google Shape;13947;p27">
            <a:extLst>
              <a:ext uri="{FF2B5EF4-FFF2-40B4-BE49-F238E27FC236}">
                <a16:creationId xmlns:a16="http://schemas.microsoft.com/office/drawing/2014/main" id="{4BAC343B-5B75-9519-468D-C8E8034E2BA5}"/>
              </a:ext>
            </a:extLst>
          </p:cNvPr>
          <p:cNvGrpSpPr/>
          <p:nvPr/>
        </p:nvGrpSpPr>
        <p:grpSpPr>
          <a:xfrm>
            <a:off x="13497987" y="4193330"/>
            <a:ext cx="710604" cy="709168"/>
            <a:chOff x="6162513" y="2369483"/>
            <a:chExt cx="297100" cy="296500"/>
          </a:xfrm>
        </p:grpSpPr>
        <p:sp>
          <p:nvSpPr>
            <p:cNvPr id="70" name="Google Shape;13948;p27">
              <a:extLst>
                <a:ext uri="{FF2B5EF4-FFF2-40B4-BE49-F238E27FC236}">
                  <a16:creationId xmlns:a16="http://schemas.microsoft.com/office/drawing/2014/main" id="{7F745DAD-A1E0-412B-6C91-4115FF7E7B9D}"/>
                </a:ext>
              </a:extLst>
            </p:cNvPr>
            <p:cNvSpPr/>
            <p:nvPr/>
          </p:nvSpPr>
          <p:spPr>
            <a:xfrm>
              <a:off x="6197638" y="2404608"/>
              <a:ext cx="87525" cy="87525"/>
            </a:xfrm>
            <a:custGeom>
              <a:avLst/>
              <a:gdLst/>
              <a:ahLst/>
              <a:cxnLst/>
              <a:rect l="l" t="t" r="r" b="b"/>
              <a:pathLst>
                <a:path w="3501" h="3501" extrusionOk="0">
                  <a:moveTo>
                    <a:pt x="1762" y="0"/>
                  </a:moveTo>
                  <a:cubicBezTo>
                    <a:pt x="1548" y="0"/>
                    <a:pt x="1334" y="24"/>
                    <a:pt x="1167" y="119"/>
                  </a:cubicBezTo>
                  <a:cubicBezTo>
                    <a:pt x="1072" y="143"/>
                    <a:pt x="1000" y="238"/>
                    <a:pt x="1072" y="333"/>
                  </a:cubicBezTo>
                  <a:cubicBezTo>
                    <a:pt x="1089" y="384"/>
                    <a:pt x="1141" y="434"/>
                    <a:pt x="1204" y="434"/>
                  </a:cubicBezTo>
                  <a:cubicBezTo>
                    <a:pt x="1230" y="434"/>
                    <a:pt x="1258" y="426"/>
                    <a:pt x="1286" y="405"/>
                  </a:cubicBezTo>
                  <a:cubicBezTo>
                    <a:pt x="1429" y="357"/>
                    <a:pt x="1596" y="333"/>
                    <a:pt x="1762" y="333"/>
                  </a:cubicBezTo>
                  <a:cubicBezTo>
                    <a:pt x="2525" y="333"/>
                    <a:pt x="3144" y="953"/>
                    <a:pt x="3144" y="1715"/>
                  </a:cubicBezTo>
                  <a:cubicBezTo>
                    <a:pt x="3144" y="2501"/>
                    <a:pt x="2525" y="3120"/>
                    <a:pt x="1762" y="3120"/>
                  </a:cubicBezTo>
                  <a:cubicBezTo>
                    <a:pt x="977" y="3120"/>
                    <a:pt x="357" y="2501"/>
                    <a:pt x="357" y="1715"/>
                  </a:cubicBezTo>
                  <a:cubicBezTo>
                    <a:pt x="357" y="1405"/>
                    <a:pt x="476" y="1072"/>
                    <a:pt x="691" y="834"/>
                  </a:cubicBezTo>
                  <a:cubicBezTo>
                    <a:pt x="738" y="762"/>
                    <a:pt x="738" y="643"/>
                    <a:pt x="643" y="595"/>
                  </a:cubicBezTo>
                  <a:cubicBezTo>
                    <a:pt x="621" y="562"/>
                    <a:pt x="584" y="544"/>
                    <a:pt x="543" y="544"/>
                  </a:cubicBezTo>
                  <a:cubicBezTo>
                    <a:pt x="495" y="544"/>
                    <a:pt x="443" y="568"/>
                    <a:pt x="405" y="619"/>
                  </a:cubicBezTo>
                  <a:cubicBezTo>
                    <a:pt x="143" y="953"/>
                    <a:pt x="0" y="1334"/>
                    <a:pt x="0" y="1762"/>
                  </a:cubicBezTo>
                  <a:cubicBezTo>
                    <a:pt x="0" y="2691"/>
                    <a:pt x="762" y="3501"/>
                    <a:pt x="1762" y="3501"/>
                  </a:cubicBezTo>
                  <a:cubicBezTo>
                    <a:pt x="2739" y="3501"/>
                    <a:pt x="3501" y="2739"/>
                    <a:pt x="3501" y="1739"/>
                  </a:cubicBezTo>
                  <a:cubicBezTo>
                    <a:pt x="3477" y="810"/>
                    <a:pt x="2715" y="0"/>
                    <a:pt x="176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71" name="Google Shape;13949;p27">
              <a:extLst>
                <a:ext uri="{FF2B5EF4-FFF2-40B4-BE49-F238E27FC236}">
                  <a16:creationId xmlns:a16="http://schemas.microsoft.com/office/drawing/2014/main" id="{E12438D1-3F69-6BDD-4A3D-4B0597D1BF0F}"/>
                </a:ext>
              </a:extLst>
            </p:cNvPr>
            <p:cNvSpPr/>
            <p:nvPr/>
          </p:nvSpPr>
          <p:spPr>
            <a:xfrm>
              <a:off x="6162513" y="2369483"/>
              <a:ext cx="158375" cy="157775"/>
            </a:xfrm>
            <a:custGeom>
              <a:avLst/>
              <a:gdLst/>
              <a:ahLst/>
              <a:cxnLst/>
              <a:rect l="l" t="t" r="r" b="b"/>
              <a:pathLst>
                <a:path w="6335" h="6311" extrusionOk="0">
                  <a:moveTo>
                    <a:pt x="3453" y="452"/>
                  </a:moveTo>
                  <a:lnTo>
                    <a:pt x="3453" y="738"/>
                  </a:lnTo>
                  <a:cubicBezTo>
                    <a:pt x="3453" y="881"/>
                    <a:pt x="3549" y="1000"/>
                    <a:pt x="3691" y="1072"/>
                  </a:cubicBezTo>
                  <a:cubicBezTo>
                    <a:pt x="3930" y="1119"/>
                    <a:pt x="4144" y="1215"/>
                    <a:pt x="4358" y="1334"/>
                  </a:cubicBezTo>
                  <a:cubicBezTo>
                    <a:pt x="4408" y="1373"/>
                    <a:pt x="4466" y="1392"/>
                    <a:pt x="4524" y="1392"/>
                  </a:cubicBezTo>
                  <a:cubicBezTo>
                    <a:pt x="4604" y="1392"/>
                    <a:pt x="4684" y="1355"/>
                    <a:pt x="4739" y="1286"/>
                  </a:cubicBezTo>
                  <a:lnTo>
                    <a:pt x="4977" y="1048"/>
                  </a:lnTo>
                  <a:lnTo>
                    <a:pt x="5335" y="1429"/>
                  </a:lnTo>
                  <a:lnTo>
                    <a:pt x="5096" y="1667"/>
                  </a:lnTo>
                  <a:cubicBezTo>
                    <a:pt x="4977" y="1786"/>
                    <a:pt x="4977" y="1929"/>
                    <a:pt x="5025" y="2048"/>
                  </a:cubicBezTo>
                  <a:cubicBezTo>
                    <a:pt x="5144" y="2262"/>
                    <a:pt x="5239" y="2477"/>
                    <a:pt x="5287" y="2715"/>
                  </a:cubicBezTo>
                  <a:cubicBezTo>
                    <a:pt x="5335" y="2858"/>
                    <a:pt x="5454" y="2953"/>
                    <a:pt x="5597" y="2953"/>
                  </a:cubicBezTo>
                  <a:lnTo>
                    <a:pt x="5930" y="2953"/>
                  </a:lnTo>
                  <a:lnTo>
                    <a:pt x="5930" y="3477"/>
                  </a:lnTo>
                  <a:lnTo>
                    <a:pt x="5597" y="3477"/>
                  </a:lnTo>
                  <a:cubicBezTo>
                    <a:pt x="5454" y="3477"/>
                    <a:pt x="5335" y="3572"/>
                    <a:pt x="5311" y="3715"/>
                  </a:cubicBezTo>
                  <a:cubicBezTo>
                    <a:pt x="5239" y="3953"/>
                    <a:pt x="5144" y="4168"/>
                    <a:pt x="5025" y="4382"/>
                  </a:cubicBezTo>
                  <a:cubicBezTo>
                    <a:pt x="4954" y="4501"/>
                    <a:pt x="4977" y="4668"/>
                    <a:pt x="5096" y="4763"/>
                  </a:cubicBezTo>
                  <a:lnTo>
                    <a:pt x="5335" y="5001"/>
                  </a:lnTo>
                  <a:lnTo>
                    <a:pt x="4977" y="5382"/>
                  </a:lnTo>
                  <a:lnTo>
                    <a:pt x="4739" y="5144"/>
                  </a:lnTo>
                  <a:cubicBezTo>
                    <a:pt x="4654" y="5058"/>
                    <a:pt x="4559" y="5015"/>
                    <a:pt x="4472" y="5015"/>
                  </a:cubicBezTo>
                  <a:cubicBezTo>
                    <a:pt x="4413" y="5015"/>
                    <a:pt x="4358" y="5034"/>
                    <a:pt x="4311" y="5072"/>
                  </a:cubicBezTo>
                  <a:cubicBezTo>
                    <a:pt x="4120" y="5192"/>
                    <a:pt x="3906" y="5263"/>
                    <a:pt x="3668" y="5334"/>
                  </a:cubicBezTo>
                  <a:cubicBezTo>
                    <a:pt x="3525" y="5358"/>
                    <a:pt x="3429" y="5477"/>
                    <a:pt x="3429" y="5668"/>
                  </a:cubicBezTo>
                  <a:lnTo>
                    <a:pt x="3429" y="5977"/>
                  </a:lnTo>
                  <a:lnTo>
                    <a:pt x="2882" y="5977"/>
                  </a:lnTo>
                  <a:lnTo>
                    <a:pt x="2882" y="5668"/>
                  </a:lnTo>
                  <a:cubicBezTo>
                    <a:pt x="2882" y="5501"/>
                    <a:pt x="2810" y="5382"/>
                    <a:pt x="2644" y="5334"/>
                  </a:cubicBezTo>
                  <a:cubicBezTo>
                    <a:pt x="2405" y="5263"/>
                    <a:pt x="2215" y="5192"/>
                    <a:pt x="2001" y="5072"/>
                  </a:cubicBezTo>
                  <a:cubicBezTo>
                    <a:pt x="1951" y="5033"/>
                    <a:pt x="1889" y="5014"/>
                    <a:pt x="1828" y="5014"/>
                  </a:cubicBezTo>
                  <a:cubicBezTo>
                    <a:pt x="1743" y="5014"/>
                    <a:pt x="1661" y="5051"/>
                    <a:pt x="1620" y="5120"/>
                  </a:cubicBezTo>
                  <a:lnTo>
                    <a:pt x="1381" y="5358"/>
                  </a:lnTo>
                  <a:lnTo>
                    <a:pt x="1024" y="4977"/>
                  </a:lnTo>
                  <a:lnTo>
                    <a:pt x="1262" y="4739"/>
                  </a:lnTo>
                  <a:cubicBezTo>
                    <a:pt x="1381" y="4620"/>
                    <a:pt x="1381" y="4477"/>
                    <a:pt x="1310" y="4358"/>
                  </a:cubicBezTo>
                  <a:cubicBezTo>
                    <a:pt x="1191" y="4144"/>
                    <a:pt x="1096" y="3929"/>
                    <a:pt x="1048" y="3691"/>
                  </a:cubicBezTo>
                  <a:cubicBezTo>
                    <a:pt x="1024" y="3548"/>
                    <a:pt x="905" y="3453"/>
                    <a:pt x="738" y="3453"/>
                  </a:cubicBezTo>
                  <a:lnTo>
                    <a:pt x="429" y="3453"/>
                  </a:lnTo>
                  <a:lnTo>
                    <a:pt x="429" y="2905"/>
                  </a:lnTo>
                  <a:lnTo>
                    <a:pt x="715" y="2905"/>
                  </a:lnTo>
                  <a:cubicBezTo>
                    <a:pt x="857" y="2905"/>
                    <a:pt x="977" y="2834"/>
                    <a:pt x="1048" y="2667"/>
                  </a:cubicBezTo>
                  <a:cubicBezTo>
                    <a:pt x="1096" y="2429"/>
                    <a:pt x="1191" y="2239"/>
                    <a:pt x="1310" y="2024"/>
                  </a:cubicBezTo>
                  <a:cubicBezTo>
                    <a:pt x="1405" y="1905"/>
                    <a:pt x="1381" y="1715"/>
                    <a:pt x="1262" y="1643"/>
                  </a:cubicBezTo>
                  <a:lnTo>
                    <a:pt x="1024" y="1405"/>
                  </a:lnTo>
                  <a:lnTo>
                    <a:pt x="1405" y="1048"/>
                  </a:lnTo>
                  <a:lnTo>
                    <a:pt x="1643" y="1286"/>
                  </a:lnTo>
                  <a:cubicBezTo>
                    <a:pt x="1710" y="1353"/>
                    <a:pt x="1785" y="1382"/>
                    <a:pt x="1859" y="1382"/>
                  </a:cubicBezTo>
                  <a:cubicBezTo>
                    <a:pt x="1916" y="1382"/>
                    <a:pt x="1972" y="1365"/>
                    <a:pt x="2024" y="1334"/>
                  </a:cubicBezTo>
                  <a:cubicBezTo>
                    <a:pt x="2239" y="1215"/>
                    <a:pt x="2453" y="1119"/>
                    <a:pt x="2691" y="1072"/>
                  </a:cubicBezTo>
                  <a:cubicBezTo>
                    <a:pt x="2834" y="1048"/>
                    <a:pt x="2929" y="929"/>
                    <a:pt x="2929" y="762"/>
                  </a:cubicBezTo>
                  <a:lnTo>
                    <a:pt x="2929" y="452"/>
                  </a:lnTo>
                  <a:close/>
                  <a:moveTo>
                    <a:pt x="2858" y="0"/>
                  </a:moveTo>
                  <a:cubicBezTo>
                    <a:pt x="2691" y="0"/>
                    <a:pt x="2524" y="143"/>
                    <a:pt x="2524" y="333"/>
                  </a:cubicBezTo>
                  <a:lnTo>
                    <a:pt x="2524" y="667"/>
                  </a:lnTo>
                  <a:cubicBezTo>
                    <a:pt x="2286" y="714"/>
                    <a:pt x="2024" y="810"/>
                    <a:pt x="1810" y="953"/>
                  </a:cubicBezTo>
                  <a:lnTo>
                    <a:pt x="1572" y="714"/>
                  </a:lnTo>
                  <a:cubicBezTo>
                    <a:pt x="1512" y="655"/>
                    <a:pt x="1435" y="625"/>
                    <a:pt x="1358" y="625"/>
                  </a:cubicBezTo>
                  <a:cubicBezTo>
                    <a:pt x="1280" y="625"/>
                    <a:pt x="1203" y="655"/>
                    <a:pt x="1143" y="714"/>
                  </a:cubicBezTo>
                  <a:lnTo>
                    <a:pt x="715" y="1119"/>
                  </a:lnTo>
                  <a:cubicBezTo>
                    <a:pt x="596" y="1262"/>
                    <a:pt x="596" y="1453"/>
                    <a:pt x="715" y="1572"/>
                  </a:cubicBezTo>
                  <a:lnTo>
                    <a:pt x="953" y="1810"/>
                  </a:lnTo>
                  <a:cubicBezTo>
                    <a:pt x="810" y="2048"/>
                    <a:pt x="715" y="2286"/>
                    <a:pt x="667" y="2524"/>
                  </a:cubicBezTo>
                  <a:lnTo>
                    <a:pt x="334" y="2524"/>
                  </a:lnTo>
                  <a:cubicBezTo>
                    <a:pt x="143" y="2524"/>
                    <a:pt x="0" y="2691"/>
                    <a:pt x="0" y="2858"/>
                  </a:cubicBezTo>
                  <a:lnTo>
                    <a:pt x="0" y="3453"/>
                  </a:lnTo>
                  <a:cubicBezTo>
                    <a:pt x="0" y="3644"/>
                    <a:pt x="143" y="3786"/>
                    <a:pt x="334" y="3786"/>
                  </a:cubicBezTo>
                  <a:lnTo>
                    <a:pt x="667" y="3786"/>
                  </a:lnTo>
                  <a:cubicBezTo>
                    <a:pt x="715" y="4025"/>
                    <a:pt x="810" y="4287"/>
                    <a:pt x="953" y="4501"/>
                  </a:cubicBezTo>
                  <a:lnTo>
                    <a:pt x="715" y="4739"/>
                  </a:lnTo>
                  <a:cubicBezTo>
                    <a:pt x="596" y="4858"/>
                    <a:pt x="596" y="5072"/>
                    <a:pt x="715" y="5192"/>
                  </a:cubicBezTo>
                  <a:lnTo>
                    <a:pt x="1143" y="5596"/>
                  </a:lnTo>
                  <a:cubicBezTo>
                    <a:pt x="1203" y="5656"/>
                    <a:pt x="1280" y="5686"/>
                    <a:pt x="1358" y="5686"/>
                  </a:cubicBezTo>
                  <a:cubicBezTo>
                    <a:pt x="1435" y="5686"/>
                    <a:pt x="1512" y="5656"/>
                    <a:pt x="1572" y="5596"/>
                  </a:cubicBezTo>
                  <a:lnTo>
                    <a:pt x="1810" y="5358"/>
                  </a:lnTo>
                  <a:cubicBezTo>
                    <a:pt x="2048" y="5501"/>
                    <a:pt x="2286" y="5596"/>
                    <a:pt x="2524" y="5644"/>
                  </a:cubicBezTo>
                  <a:lnTo>
                    <a:pt x="2524" y="5977"/>
                  </a:lnTo>
                  <a:cubicBezTo>
                    <a:pt x="2524" y="6168"/>
                    <a:pt x="2691" y="6311"/>
                    <a:pt x="2858" y="6311"/>
                  </a:cubicBezTo>
                  <a:lnTo>
                    <a:pt x="3453" y="6311"/>
                  </a:lnTo>
                  <a:cubicBezTo>
                    <a:pt x="3644" y="6311"/>
                    <a:pt x="3787" y="6168"/>
                    <a:pt x="3787" y="5977"/>
                  </a:cubicBezTo>
                  <a:lnTo>
                    <a:pt x="3787" y="5644"/>
                  </a:lnTo>
                  <a:cubicBezTo>
                    <a:pt x="4049" y="5596"/>
                    <a:pt x="4287" y="5501"/>
                    <a:pt x="4501" y="5358"/>
                  </a:cubicBezTo>
                  <a:lnTo>
                    <a:pt x="4739" y="5596"/>
                  </a:lnTo>
                  <a:cubicBezTo>
                    <a:pt x="4799" y="5656"/>
                    <a:pt x="4870" y="5686"/>
                    <a:pt x="4948" y="5686"/>
                  </a:cubicBezTo>
                  <a:cubicBezTo>
                    <a:pt x="5025" y="5686"/>
                    <a:pt x="5108" y="5656"/>
                    <a:pt x="5192" y="5596"/>
                  </a:cubicBezTo>
                  <a:lnTo>
                    <a:pt x="5597" y="5192"/>
                  </a:lnTo>
                  <a:cubicBezTo>
                    <a:pt x="5716" y="5072"/>
                    <a:pt x="5716" y="4858"/>
                    <a:pt x="5597" y="4739"/>
                  </a:cubicBezTo>
                  <a:lnTo>
                    <a:pt x="5358" y="4501"/>
                  </a:lnTo>
                  <a:cubicBezTo>
                    <a:pt x="5501" y="4287"/>
                    <a:pt x="5597" y="4025"/>
                    <a:pt x="5668" y="3786"/>
                  </a:cubicBezTo>
                  <a:lnTo>
                    <a:pt x="6025" y="3786"/>
                  </a:lnTo>
                  <a:cubicBezTo>
                    <a:pt x="6192" y="3786"/>
                    <a:pt x="6335" y="3644"/>
                    <a:pt x="6335" y="3453"/>
                  </a:cubicBezTo>
                  <a:lnTo>
                    <a:pt x="6335" y="2858"/>
                  </a:lnTo>
                  <a:cubicBezTo>
                    <a:pt x="6335" y="2691"/>
                    <a:pt x="6192" y="2524"/>
                    <a:pt x="6025" y="2524"/>
                  </a:cubicBezTo>
                  <a:lnTo>
                    <a:pt x="5668" y="2524"/>
                  </a:lnTo>
                  <a:cubicBezTo>
                    <a:pt x="5597" y="2286"/>
                    <a:pt x="5501" y="2024"/>
                    <a:pt x="5358" y="1810"/>
                  </a:cubicBezTo>
                  <a:lnTo>
                    <a:pt x="5597" y="1572"/>
                  </a:lnTo>
                  <a:cubicBezTo>
                    <a:pt x="5716" y="1453"/>
                    <a:pt x="5716" y="1262"/>
                    <a:pt x="5597" y="1119"/>
                  </a:cubicBezTo>
                  <a:lnTo>
                    <a:pt x="5192" y="714"/>
                  </a:lnTo>
                  <a:cubicBezTo>
                    <a:pt x="5132" y="655"/>
                    <a:pt x="5049" y="625"/>
                    <a:pt x="4965" y="625"/>
                  </a:cubicBezTo>
                  <a:cubicBezTo>
                    <a:pt x="4882" y="625"/>
                    <a:pt x="4799" y="655"/>
                    <a:pt x="4739" y="714"/>
                  </a:cubicBezTo>
                  <a:lnTo>
                    <a:pt x="4501" y="953"/>
                  </a:lnTo>
                  <a:cubicBezTo>
                    <a:pt x="4263" y="810"/>
                    <a:pt x="4025" y="714"/>
                    <a:pt x="3787" y="667"/>
                  </a:cubicBezTo>
                  <a:lnTo>
                    <a:pt x="3787" y="333"/>
                  </a:lnTo>
                  <a:cubicBezTo>
                    <a:pt x="3787" y="143"/>
                    <a:pt x="3644" y="0"/>
                    <a:pt x="345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72" name="Google Shape;13950;p27">
              <a:extLst>
                <a:ext uri="{FF2B5EF4-FFF2-40B4-BE49-F238E27FC236}">
                  <a16:creationId xmlns:a16="http://schemas.microsoft.com/office/drawing/2014/main" id="{6FE4E032-8DD8-F60C-6718-53DFA17973CE}"/>
                </a:ext>
              </a:extLst>
            </p:cNvPr>
            <p:cNvSpPr/>
            <p:nvPr/>
          </p:nvSpPr>
          <p:spPr>
            <a:xfrm>
              <a:off x="6232763" y="2427808"/>
              <a:ext cx="16100" cy="41700"/>
            </a:xfrm>
            <a:custGeom>
              <a:avLst/>
              <a:gdLst/>
              <a:ahLst/>
              <a:cxnLst/>
              <a:rect l="l" t="t" r="r" b="b"/>
              <a:pathLst>
                <a:path w="644" h="1668" extrusionOk="0">
                  <a:moveTo>
                    <a:pt x="191" y="1"/>
                  </a:moveTo>
                  <a:cubicBezTo>
                    <a:pt x="119" y="1"/>
                    <a:pt x="48" y="48"/>
                    <a:pt x="24" y="144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310" y="358"/>
                  </a:lnTo>
                  <a:lnTo>
                    <a:pt x="310" y="1477"/>
                  </a:lnTo>
                  <a:cubicBezTo>
                    <a:pt x="286" y="1573"/>
                    <a:pt x="381" y="1668"/>
                    <a:pt x="477" y="1668"/>
                  </a:cubicBezTo>
                  <a:cubicBezTo>
                    <a:pt x="548" y="1668"/>
                    <a:pt x="643" y="1573"/>
                    <a:pt x="643" y="1477"/>
                  </a:cubicBezTo>
                  <a:lnTo>
                    <a:pt x="643" y="168"/>
                  </a:lnTo>
                  <a:cubicBezTo>
                    <a:pt x="643" y="72"/>
                    <a:pt x="548" y="1"/>
                    <a:pt x="47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73" name="Google Shape;13951;p27">
              <a:extLst>
                <a:ext uri="{FF2B5EF4-FFF2-40B4-BE49-F238E27FC236}">
                  <a16:creationId xmlns:a16="http://schemas.microsoft.com/office/drawing/2014/main" id="{50416A00-3B6B-371A-3F03-FDB43EF0D1F9}"/>
                </a:ext>
              </a:extLst>
            </p:cNvPr>
            <p:cNvSpPr/>
            <p:nvPr/>
          </p:nvSpPr>
          <p:spPr>
            <a:xfrm>
              <a:off x="6319088" y="2526658"/>
              <a:ext cx="100050" cy="99425"/>
            </a:xfrm>
            <a:custGeom>
              <a:avLst/>
              <a:gdLst/>
              <a:ahLst/>
              <a:cxnLst/>
              <a:rect l="l" t="t" r="r" b="b"/>
              <a:pathLst>
                <a:path w="4002" h="3977" extrusionOk="0">
                  <a:moveTo>
                    <a:pt x="1977" y="0"/>
                  </a:moveTo>
                  <a:cubicBezTo>
                    <a:pt x="881" y="0"/>
                    <a:pt x="0" y="881"/>
                    <a:pt x="0" y="1977"/>
                  </a:cubicBezTo>
                  <a:cubicBezTo>
                    <a:pt x="0" y="3096"/>
                    <a:pt x="881" y="3977"/>
                    <a:pt x="1977" y="3977"/>
                  </a:cubicBezTo>
                  <a:cubicBezTo>
                    <a:pt x="2334" y="3977"/>
                    <a:pt x="2691" y="3882"/>
                    <a:pt x="3001" y="3715"/>
                  </a:cubicBezTo>
                  <a:cubicBezTo>
                    <a:pt x="3072" y="3667"/>
                    <a:pt x="3120" y="3572"/>
                    <a:pt x="3049" y="3477"/>
                  </a:cubicBezTo>
                  <a:cubicBezTo>
                    <a:pt x="3020" y="3419"/>
                    <a:pt x="2973" y="3388"/>
                    <a:pt x="2920" y="3388"/>
                  </a:cubicBezTo>
                  <a:cubicBezTo>
                    <a:pt x="2886" y="3388"/>
                    <a:pt x="2848" y="3401"/>
                    <a:pt x="2810" y="3429"/>
                  </a:cubicBezTo>
                  <a:cubicBezTo>
                    <a:pt x="2572" y="3572"/>
                    <a:pt x="2287" y="3667"/>
                    <a:pt x="1977" y="3667"/>
                  </a:cubicBezTo>
                  <a:cubicBezTo>
                    <a:pt x="1072" y="3667"/>
                    <a:pt x="310" y="2905"/>
                    <a:pt x="310" y="1977"/>
                  </a:cubicBezTo>
                  <a:cubicBezTo>
                    <a:pt x="310" y="1072"/>
                    <a:pt x="1072" y="310"/>
                    <a:pt x="1977" y="310"/>
                  </a:cubicBezTo>
                  <a:cubicBezTo>
                    <a:pt x="2906" y="310"/>
                    <a:pt x="3644" y="1072"/>
                    <a:pt x="3644" y="1977"/>
                  </a:cubicBezTo>
                  <a:cubicBezTo>
                    <a:pt x="3644" y="2310"/>
                    <a:pt x="3573" y="2643"/>
                    <a:pt x="3358" y="2905"/>
                  </a:cubicBezTo>
                  <a:cubicBezTo>
                    <a:pt x="3287" y="3001"/>
                    <a:pt x="3334" y="3096"/>
                    <a:pt x="3406" y="3143"/>
                  </a:cubicBezTo>
                  <a:cubicBezTo>
                    <a:pt x="3443" y="3172"/>
                    <a:pt x="3481" y="3185"/>
                    <a:pt x="3516" y="3185"/>
                  </a:cubicBezTo>
                  <a:cubicBezTo>
                    <a:pt x="3569" y="3185"/>
                    <a:pt x="3615" y="3154"/>
                    <a:pt x="3644" y="3096"/>
                  </a:cubicBezTo>
                  <a:cubicBezTo>
                    <a:pt x="3882" y="2762"/>
                    <a:pt x="4001" y="2381"/>
                    <a:pt x="4001" y="1953"/>
                  </a:cubicBezTo>
                  <a:cubicBezTo>
                    <a:pt x="4001" y="881"/>
                    <a:pt x="3096" y="0"/>
                    <a:pt x="19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74" name="Google Shape;13952;p27">
              <a:extLst>
                <a:ext uri="{FF2B5EF4-FFF2-40B4-BE49-F238E27FC236}">
                  <a16:creationId xmlns:a16="http://schemas.microsoft.com/office/drawing/2014/main" id="{289B6AB2-C531-D773-D583-CF5CECA914C9}"/>
                </a:ext>
              </a:extLst>
            </p:cNvPr>
            <p:cNvSpPr/>
            <p:nvPr/>
          </p:nvSpPr>
          <p:spPr>
            <a:xfrm>
              <a:off x="6278588" y="2486158"/>
              <a:ext cx="181025" cy="179825"/>
            </a:xfrm>
            <a:custGeom>
              <a:avLst/>
              <a:gdLst/>
              <a:ahLst/>
              <a:cxnLst/>
              <a:rect l="l" t="t" r="r" b="b"/>
              <a:pathLst>
                <a:path w="7241" h="7193" extrusionOk="0">
                  <a:moveTo>
                    <a:pt x="3930" y="334"/>
                  </a:moveTo>
                  <a:lnTo>
                    <a:pt x="3930" y="715"/>
                  </a:lnTo>
                  <a:cubicBezTo>
                    <a:pt x="3930" y="858"/>
                    <a:pt x="4049" y="1025"/>
                    <a:pt x="4192" y="1048"/>
                  </a:cubicBezTo>
                  <a:cubicBezTo>
                    <a:pt x="4478" y="1096"/>
                    <a:pt x="4740" y="1215"/>
                    <a:pt x="4978" y="1382"/>
                  </a:cubicBezTo>
                  <a:cubicBezTo>
                    <a:pt x="5031" y="1417"/>
                    <a:pt x="5083" y="1433"/>
                    <a:pt x="5134" y="1433"/>
                  </a:cubicBezTo>
                  <a:cubicBezTo>
                    <a:pt x="5223" y="1433"/>
                    <a:pt x="5308" y="1386"/>
                    <a:pt x="5383" y="1310"/>
                  </a:cubicBezTo>
                  <a:lnTo>
                    <a:pt x="5693" y="1025"/>
                  </a:lnTo>
                  <a:lnTo>
                    <a:pt x="6169" y="1501"/>
                  </a:lnTo>
                  <a:lnTo>
                    <a:pt x="5859" y="1787"/>
                  </a:lnTo>
                  <a:cubicBezTo>
                    <a:pt x="5740" y="1906"/>
                    <a:pt x="5740" y="2096"/>
                    <a:pt x="5812" y="2215"/>
                  </a:cubicBezTo>
                  <a:cubicBezTo>
                    <a:pt x="5955" y="2454"/>
                    <a:pt x="6074" y="2715"/>
                    <a:pt x="6145" y="2977"/>
                  </a:cubicBezTo>
                  <a:cubicBezTo>
                    <a:pt x="6169" y="3144"/>
                    <a:pt x="6312" y="3263"/>
                    <a:pt x="6455" y="3263"/>
                  </a:cubicBezTo>
                  <a:lnTo>
                    <a:pt x="6883" y="3263"/>
                  </a:lnTo>
                  <a:lnTo>
                    <a:pt x="6883" y="3930"/>
                  </a:lnTo>
                  <a:lnTo>
                    <a:pt x="6502" y="3930"/>
                  </a:lnTo>
                  <a:cubicBezTo>
                    <a:pt x="6336" y="3930"/>
                    <a:pt x="6193" y="4049"/>
                    <a:pt x="6169" y="4192"/>
                  </a:cubicBezTo>
                  <a:cubicBezTo>
                    <a:pt x="6097" y="4478"/>
                    <a:pt x="5978" y="4740"/>
                    <a:pt x="5836" y="4978"/>
                  </a:cubicBezTo>
                  <a:cubicBezTo>
                    <a:pt x="5740" y="5121"/>
                    <a:pt x="5788" y="5287"/>
                    <a:pt x="5907" y="5383"/>
                  </a:cubicBezTo>
                  <a:lnTo>
                    <a:pt x="6193" y="5692"/>
                  </a:lnTo>
                  <a:lnTo>
                    <a:pt x="5716" y="6169"/>
                  </a:lnTo>
                  <a:lnTo>
                    <a:pt x="5431" y="5883"/>
                  </a:lnTo>
                  <a:cubicBezTo>
                    <a:pt x="5358" y="5810"/>
                    <a:pt x="5258" y="5782"/>
                    <a:pt x="5164" y="5782"/>
                  </a:cubicBezTo>
                  <a:cubicBezTo>
                    <a:pt x="5105" y="5782"/>
                    <a:pt x="5048" y="5793"/>
                    <a:pt x="5002" y="5811"/>
                  </a:cubicBezTo>
                  <a:cubicBezTo>
                    <a:pt x="4764" y="5954"/>
                    <a:pt x="4502" y="6073"/>
                    <a:pt x="4240" y="6145"/>
                  </a:cubicBezTo>
                  <a:cubicBezTo>
                    <a:pt x="4073" y="6169"/>
                    <a:pt x="3954" y="6311"/>
                    <a:pt x="3954" y="6478"/>
                  </a:cubicBezTo>
                  <a:lnTo>
                    <a:pt x="3954" y="6883"/>
                  </a:lnTo>
                  <a:lnTo>
                    <a:pt x="3287" y="6883"/>
                  </a:lnTo>
                  <a:lnTo>
                    <a:pt x="3287" y="6502"/>
                  </a:lnTo>
                  <a:cubicBezTo>
                    <a:pt x="3287" y="6359"/>
                    <a:pt x="3168" y="6192"/>
                    <a:pt x="3002" y="6169"/>
                  </a:cubicBezTo>
                  <a:cubicBezTo>
                    <a:pt x="2740" y="6121"/>
                    <a:pt x="2478" y="5978"/>
                    <a:pt x="2240" y="5835"/>
                  </a:cubicBezTo>
                  <a:cubicBezTo>
                    <a:pt x="2187" y="5800"/>
                    <a:pt x="2131" y="5784"/>
                    <a:pt x="2076" y="5784"/>
                  </a:cubicBezTo>
                  <a:cubicBezTo>
                    <a:pt x="1981" y="5784"/>
                    <a:pt x="1886" y="5831"/>
                    <a:pt x="1811" y="5907"/>
                  </a:cubicBezTo>
                  <a:lnTo>
                    <a:pt x="1525" y="6192"/>
                  </a:lnTo>
                  <a:lnTo>
                    <a:pt x="1049" y="5716"/>
                  </a:lnTo>
                  <a:lnTo>
                    <a:pt x="1335" y="5430"/>
                  </a:lnTo>
                  <a:cubicBezTo>
                    <a:pt x="1454" y="5311"/>
                    <a:pt x="1454" y="5121"/>
                    <a:pt x="1406" y="5002"/>
                  </a:cubicBezTo>
                  <a:cubicBezTo>
                    <a:pt x="1263" y="4763"/>
                    <a:pt x="1144" y="4502"/>
                    <a:pt x="1073" y="4240"/>
                  </a:cubicBezTo>
                  <a:cubicBezTo>
                    <a:pt x="1049" y="4073"/>
                    <a:pt x="906" y="3954"/>
                    <a:pt x="739" y="3954"/>
                  </a:cubicBezTo>
                  <a:lnTo>
                    <a:pt x="334" y="3954"/>
                  </a:lnTo>
                  <a:lnTo>
                    <a:pt x="334" y="3287"/>
                  </a:lnTo>
                  <a:lnTo>
                    <a:pt x="715" y="3287"/>
                  </a:lnTo>
                  <a:cubicBezTo>
                    <a:pt x="858" y="3287"/>
                    <a:pt x="1025" y="3168"/>
                    <a:pt x="1049" y="3001"/>
                  </a:cubicBezTo>
                  <a:cubicBezTo>
                    <a:pt x="1096" y="2739"/>
                    <a:pt x="1216" y="2477"/>
                    <a:pt x="1382" y="2239"/>
                  </a:cubicBezTo>
                  <a:cubicBezTo>
                    <a:pt x="1454" y="2096"/>
                    <a:pt x="1430" y="1930"/>
                    <a:pt x="1311" y="1811"/>
                  </a:cubicBezTo>
                  <a:lnTo>
                    <a:pt x="1025" y="1525"/>
                  </a:lnTo>
                  <a:lnTo>
                    <a:pt x="1501" y="1048"/>
                  </a:lnTo>
                  <a:lnTo>
                    <a:pt x="1787" y="1334"/>
                  </a:lnTo>
                  <a:cubicBezTo>
                    <a:pt x="1860" y="1407"/>
                    <a:pt x="1960" y="1435"/>
                    <a:pt x="2053" y="1435"/>
                  </a:cubicBezTo>
                  <a:cubicBezTo>
                    <a:pt x="2113" y="1435"/>
                    <a:pt x="2170" y="1424"/>
                    <a:pt x="2216" y="1406"/>
                  </a:cubicBezTo>
                  <a:cubicBezTo>
                    <a:pt x="2454" y="1263"/>
                    <a:pt x="2716" y="1144"/>
                    <a:pt x="2978" y="1072"/>
                  </a:cubicBezTo>
                  <a:cubicBezTo>
                    <a:pt x="3121" y="1048"/>
                    <a:pt x="3240" y="906"/>
                    <a:pt x="3240" y="739"/>
                  </a:cubicBezTo>
                  <a:lnTo>
                    <a:pt x="3240" y="334"/>
                  </a:lnTo>
                  <a:close/>
                  <a:moveTo>
                    <a:pt x="3240" y="1"/>
                  </a:moveTo>
                  <a:cubicBezTo>
                    <a:pt x="3073" y="1"/>
                    <a:pt x="2906" y="167"/>
                    <a:pt x="2906" y="334"/>
                  </a:cubicBezTo>
                  <a:lnTo>
                    <a:pt x="2906" y="763"/>
                  </a:lnTo>
                  <a:cubicBezTo>
                    <a:pt x="2621" y="810"/>
                    <a:pt x="2311" y="953"/>
                    <a:pt x="2049" y="1120"/>
                  </a:cubicBezTo>
                  <a:lnTo>
                    <a:pt x="1763" y="810"/>
                  </a:lnTo>
                  <a:cubicBezTo>
                    <a:pt x="1704" y="739"/>
                    <a:pt x="1614" y="703"/>
                    <a:pt x="1525" y="703"/>
                  </a:cubicBezTo>
                  <a:cubicBezTo>
                    <a:pt x="1436" y="703"/>
                    <a:pt x="1346" y="739"/>
                    <a:pt x="1287" y="810"/>
                  </a:cubicBezTo>
                  <a:lnTo>
                    <a:pt x="811" y="1287"/>
                  </a:lnTo>
                  <a:cubicBezTo>
                    <a:pt x="692" y="1406"/>
                    <a:pt x="692" y="1644"/>
                    <a:pt x="811" y="1763"/>
                  </a:cubicBezTo>
                  <a:lnTo>
                    <a:pt x="1096" y="2072"/>
                  </a:lnTo>
                  <a:cubicBezTo>
                    <a:pt x="930" y="2334"/>
                    <a:pt x="811" y="2620"/>
                    <a:pt x="739" y="2930"/>
                  </a:cubicBezTo>
                  <a:lnTo>
                    <a:pt x="334" y="2930"/>
                  </a:lnTo>
                  <a:cubicBezTo>
                    <a:pt x="144" y="2930"/>
                    <a:pt x="1" y="3073"/>
                    <a:pt x="1" y="3263"/>
                  </a:cubicBezTo>
                  <a:lnTo>
                    <a:pt x="1" y="3930"/>
                  </a:lnTo>
                  <a:cubicBezTo>
                    <a:pt x="1" y="4121"/>
                    <a:pt x="144" y="4263"/>
                    <a:pt x="334" y="4263"/>
                  </a:cubicBezTo>
                  <a:lnTo>
                    <a:pt x="715" y="4263"/>
                  </a:lnTo>
                  <a:cubicBezTo>
                    <a:pt x="763" y="4573"/>
                    <a:pt x="930" y="4859"/>
                    <a:pt x="1073" y="5121"/>
                  </a:cubicBezTo>
                  <a:lnTo>
                    <a:pt x="763" y="5430"/>
                  </a:lnTo>
                  <a:cubicBezTo>
                    <a:pt x="644" y="5549"/>
                    <a:pt x="644" y="5788"/>
                    <a:pt x="763" y="5907"/>
                  </a:cubicBezTo>
                  <a:lnTo>
                    <a:pt x="1239" y="6383"/>
                  </a:lnTo>
                  <a:cubicBezTo>
                    <a:pt x="1299" y="6442"/>
                    <a:pt x="1394" y="6472"/>
                    <a:pt x="1486" y="6472"/>
                  </a:cubicBezTo>
                  <a:cubicBezTo>
                    <a:pt x="1579" y="6472"/>
                    <a:pt x="1668" y="6442"/>
                    <a:pt x="1716" y="6383"/>
                  </a:cubicBezTo>
                  <a:lnTo>
                    <a:pt x="2025" y="6073"/>
                  </a:lnTo>
                  <a:cubicBezTo>
                    <a:pt x="2287" y="6264"/>
                    <a:pt x="2597" y="6383"/>
                    <a:pt x="2883" y="6431"/>
                  </a:cubicBezTo>
                  <a:lnTo>
                    <a:pt x="2883" y="6859"/>
                  </a:lnTo>
                  <a:cubicBezTo>
                    <a:pt x="2883" y="7026"/>
                    <a:pt x="3025" y="7193"/>
                    <a:pt x="3216" y="7193"/>
                  </a:cubicBezTo>
                  <a:lnTo>
                    <a:pt x="3907" y="7193"/>
                  </a:lnTo>
                  <a:cubicBezTo>
                    <a:pt x="4073" y="7193"/>
                    <a:pt x="4216" y="7026"/>
                    <a:pt x="4216" y="6859"/>
                  </a:cubicBezTo>
                  <a:lnTo>
                    <a:pt x="4216" y="6478"/>
                  </a:lnTo>
                  <a:cubicBezTo>
                    <a:pt x="4526" y="6407"/>
                    <a:pt x="4812" y="6264"/>
                    <a:pt x="5097" y="6121"/>
                  </a:cubicBezTo>
                  <a:lnTo>
                    <a:pt x="5383" y="6407"/>
                  </a:lnTo>
                  <a:cubicBezTo>
                    <a:pt x="5443" y="6466"/>
                    <a:pt x="5532" y="6496"/>
                    <a:pt x="5621" y="6496"/>
                  </a:cubicBezTo>
                  <a:cubicBezTo>
                    <a:pt x="5711" y="6496"/>
                    <a:pt x="5800" y="6466"/>
                    <a:pt x="5859" y="6407"/>
                  </a:cubicBezTo>
                  <a:lnTo>
                    <a:pt x="6336" y="5930"/>
                  </a:lnTo>
                  <a:cubicBezTo>
                    <a:pt x="6455" y="5811"/>
                    <a:pt x="6455" y="5573"/>
                    <a:pt x="6336" y="5454"/>
                  </a:cubicBezTo>
                  <a:lnTo>
                    <a:pt x="6050" y="5168"/>
                  </a:lnTo>
                  <a:cubicBezTo>
                    <a:pt x="6217" y="4883"/>
                    <a:pt x="6336" y="4597"/>
                    <a:pt x="6407" y="4287"/>
                  </a:cubicBezTo>
                  <a:lnTo>
                    <a:pt x="6812" y="4287"/>
                  </a:lnTo>
                  <a:cubicBezTo>
                    <a:pt x="7002" y="4287"/>
                    <a:pt x="7145" y="4144"/>
                    <a:pt x="7145" y="3978"/>
                  </a:cubicBezTo>
                  <a:lnTo>
                    <a:pt x="7145" y="3287"/>
                  </a:lnTo>
                  <a:cubicBezTo>
                    <a:pt x="7241" y="3073"/>
                    <a:pt x="7098" y="2930"/>
                    <a:pt x="6883" y="2930"/>
                  </a:cubicBezTo>
                  <a:lnTo>
                    <a:pt x="6455" y="2930"/>
                  </a:lnTo>
                  <a:cubicBezTo>
                    <a:pt x="6407" y="2620"/>
                    <a:pt x="6264" y="2334"/>
                    <a:pt x="6097" y="2072"/>
                  </a:cubicBezTo>
                  <a:lnTo>
                    <a:pt x="6407" y="1763"/>
                  </a:lnTo>
                  <a:cubicBezTo>
                    <a:pt x="6455" y="1715"/>
                    <a:pt x="6479" y="1644"/>
                    <a:pt x="6479" y="1596"/>
                  </a:cubicBezTo>
                  <a:cubicBezTo>
                    <a:pt x="6526" y="1477"/>
                    <a:pt x="6455" y="1382"/>
                    <a:pt x="6407" y="1287"/>
                  </a:cubicBezTo>
                  <a:lnTo>
                    <a:pt x="5931" y="810"/>
                  </a:lnTo>
                  <a:cubicBezTo>
                    <a:pt x="5859" y="763"/>
                    <a:pt x="5836" y="715"/>
                    <a:pt x="5740" y="715"/>
                  </a:cubicBezTo>
                  <a:cubicBezTo>
                    <a:pt x="5712" y="709"/>
                    <a:pt x="5684" y="706"/>
                    <a:pt x="5656" y="706"/>
                  </a:cubicBezTo>
                  <a:cubicBezTo>
                    <a:pt x="5566" y="706"/>
                    <a:pt x="5480" y="738"/>
                    <a:pt x="5407" y="810"/>
                  </a:cubicBezTo>
                  <a:lnTo>
                    <a:pt x="5121" y="1120"/>
                  </a:lnTo>
                  <a:cubicBezTo>
                    <a:pt x="4859" y="929"/>
                    <a:pt x="4550" y="810"/>
                    <a:pt x="4264" y="763"/>
                  </a:cubicBezTo>
                  <a:lnTo>
                    <a:pt x="4264" y="334"/>
                  </a:lnTo>
                  <a:cubicBezTo>
                    <a:pt x="4264" y="167"/>
                    <a:pt x="4097" y="1"/>
                    <a:pt x="393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75" name="Google Shape;13953;p27">
              <a:extLst>
                <a:ext uri="{FF2B5EF4-FFF2-40B4-BE49-F238E27FC236}">
                  <a16:creationId xmlns:a16="http://schemas.microsoft.com/office/drawing/2014/main" id="{3208F733-DCB1-EAAB-6E17-B6AB5BB1F795}"/>
                </a:ext>
              </a:extLst>
            </p:cNvPr>
            <p:cNvSpPr/>
            <p:nvPr/>
          </p:nvSpPr>
          <p:spPr>
            <a:xfrm>
              <a:off x="6355988" y="2553433"/>
              <a:ext cx="26825" cy="42900"/>
            </a:xfrm>
            <a:custGeom>
              <a:avLst/>
              <a:gdLst/>
              <a:ahLst/>
              <a:cxnLst/>
              <a:rect l="l" t="t" r="r" b="b"/>
              <a:pathLst>
                <a:path w="1073" h="1716" extrusionOk="0">
                  <a:moveTo>
                    <a:pt x="549" y="1"/>
                  </a:moveTo>
                  <a:cubicBezTo>
                    <a:pt x="310" y="1"/>
                    <a:pt x="96" y="167"/>
                    <a:pt x="25" y="382"/>
                  </a:cubicBezTo>
                  <a:cubicBezTo>
                    <a:pt x="1" y="477"/>
                    <a:pt x="72" y="572"/>
                    <a:pt x="120" y="596"/>
                  </a:cubicBezTo>
                  <a:cubicBezTo>
                    <a:pt x="136" y="599"/>
                    <a:pt x="151" y="601"/>
                    <a:pt x="166" y="601"/>
                  </a:cubicBezTo>
                  <a:cubicBezTo>
                    <a:pt x="263" y="601"/>
                    <a:pt x="337" y="539"/>
                    <a:pt x="358" y="477"/>
                  </a:cubicBezTo>
                  <a:cubicBezTo>
                    <a:pt x="382" y="382"/>
                    <a:pt x="453" y="358"/>
                    <a:pt x="501" y="358"/>
                  </a:cubicBezTo>
                  <a:cubicBezTo>
                    <a:pt x="596" y="358"/>
                    <a:pt x="644" y="405"/>
                    <a:pt x="644" y="501"/>
                  </a:cubicBezTo>
                  <a:lnTo>
                    <a:pt x="644" y="525"/>
                  </a:lnTo>
                  <a:cubicBezTo>
                    <a:pt x="620" y="644"/>
                    <a:pt x="596" y="739"/>
                    <a:pt x="549" y="810"/>
                  </a:cubicBezTo>
                  <a:cubicBezTo>
                    <a:pt x="334" y="1096"/>
                    <a:pt x="215" y="1239"/>
                    <a:pt x="144" y="1334"/>
                  </a:cubicBezTo>
                  <a:cubicBezTo>
                    <a:pt x="72" y="1453"/>
                    <a:pt x="25" y="1525"/>
                    <a:pt x="72" y="1596"/>
                  </a:cubicBezTo>
                  <a:cubicBezTo>
                    <a:pt x="96" y="1668"/>
                    <a:pt x="120" y="1691"/>
                    <a:pt x="191" y="1715"/>
                  </a:cubicBezTo>
                  <a:lnTo>
                    <a:pt x="906" y="1715"/>
                  </a:lnTo>
                  <a:cubicBezTo>
                    <a:pt x="977" y="1715"/>
                    <a:pt x="1073" y="1668"/>
                    <a:pt x="1073" y="1572"/>
                  </a:cubicBezTo>
                  <a:cubicBezTo>
                    <a:pt x="1073" y="1453"/>
                    <a:pt x="1025" y="1358"/>
                    <a:pt x="906" y="1358"/>
                  </a:cubicBezTo>
                  <a:lnTo>
                    <a:pt x="572" y="1358"/>
                  </a:lnTo>
                  <a:cubicBezTo>
                    <a:pt x="620" y="1263"/>
                    <a:pt x="715" y="1168"/>
                    <a:pt x="858" y="977"/>
                  </a:cubicBezTo>
                  <a:cubicBezTo>
                    <a:pt x="953" y="858"/>
                    <a:pt x="1025" y="739"/>
                    <a:pt x="1049" y="620"/>
                  </a:cubicBezTo>
                  <a:lnTo>
                    <a:pt x="1049" y="596"/>
                  </a:lnTo>
                  <a:lnTo>
                    <a:pt x="1049" y="525"/>
                  </a:lnTo>
                  <a:lnTo>
                    <a:pt x="1049" y="501"/>
                  </a:lnTo>
                  <a:cubicBezTo>
                    <a:pt x="1049" y="239"/>
                    <a:pt x="811" y="1"/>
                    <a:pt x="54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76" name="Google Shape;13954;p27">
            <a:extLst>
              <a:ext uri="{FF2B5EF4-FFF2-40B4-BE49-F238E27FC236}">
                <a16:creationId xmlns:a16="http://schemas.microsoft.com/office/drawing/2014/main" id="{04E046FF-0F5E-7FA0-0982-2A20CDDBB298}"/>
              </a:ext>
            </a:extLst>
          </p:cNvPr>
          <p:cNvGrpSpPr/>
          <p:nvPr/>
        </p:nvGrpSpPr>
        <p:grpSpPr>
          <a:xfrm>
            <a:off x="12029758" y="4194704"/>
            <a:ext cx="712038" cy="709228"/>
            <a:chOff x="5676088" y="2370058"/>
            <a:chExt cx="297700" cy="296525"/>
          </a:xfrm>
        </p:grpSpPr>
        <p:sp>
          <p:nvSpPr>
            <p:cNvPr id="77" name="Google Shape;13955;p27">
              <a:extLst>
                <a:ext uri="{FF2B5EF4-FFF2-40B4-BE49-F238E27FC236}">
                  <a16:creationId xmlns:a16="http://schemas.microsoft.com/office/drawing/2014/main" id="{ECBC061D-960E-791F-FAC8-1D5A63FD29DB}"/>
                </a:ext>
              </a:extLst>
            </p:cNvPr>
            <p:cNvSpPr/>
            <p:nvPr/>
          </p:nvSpPr>
          <p:spPr>
            <a:xfrm>
              <a:off x="5787438" y="2492108"/>
              <a:ext cx="75025" cy="8950"/>
            </a:xfrm>
            <a:custGeom>
              <a:avLst/>
              <a:gdLst/>
              <a:ahLst/>
              <a:cxnLst/>
              <a:rect l="l" t="t" r="r" b="b"/>
              <a:pathLst>
                <a:path w="3001" h="358" extrusionOk="0">
                  <a:moveTo>
                    <a:pt x="214" y="1"/>
                  </a:moveTo>
                  <a:cubicBezTo>
                    <a:pt x="119" y="1"/>
                    <a:pt x="71" y="72"/>
                    <a:pt x="24" y="167"/>
                  </a:cubicBezTo>
                  <a:cubicBezTo>
                    <a:pt x="0" y="287"/>
                    <a:pt x="95" y="358"/>
                    <a:pt x="214" y="358"/>
                  </a:cubicBezTo>
                  <a:lnTo>
                    <a:pt x="2834" y="358"/>
                  </a:lnTo>
                  <a:cubicBezTo>
                    <a:pt x="2905" y="358"/>
                    <a:pt x="2977" y="310"/>
                    <a:pt x="3001" y="215"/>
                  </a:cubicBezTo>
                  <a:cubicBezTo>
                    <a:pt x="3001" y="120"/>
                    <a:pt x="2929" y="1"/>
                    <a:pt x="28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78" name="Google Shape;13956;p27">
              <a:extLst>
                <a:ext uri="{FF2B5EF4-FFF2-40B4-BE49-F238E27FC236}">
                  <a16:creationId xmlns:a16="http://schemas.microsoft.com/office/drawing/2014/main" id="{AF4F631A-09C7-74AE-1B72-78B4EBF48BFE}"/>
                </a:ext>
              </a:extLst>
            </p:cNvPr>
            <p:cNvSpPr/>
            <p:nvPr/>
          </p:nvSpPr>
          <p:spPr>
            <a:xfrm>
              <a:off x="5787438" y="2512958"/>
              <a:ext cx="75025" cy="8950"/>
            </a:xfrm>
            <a:custGeom>
              <a:avLst/>
              <a:gdLst/>
              <a:ahLst/>
              <a:cxnLst/>
              <a:rect l="l" t="t" r="r" b="b"/>
              <a:pathLst>
                <a:path w="3001" h="358" extrusionOk="0">
                  <a:moveTo>
                    <a:pt x="214" y="0"/>
                  </a:moveTo>
                  <a:cubicBezTo>
                    <a:pt x="119" y="0"/>
                    <a:pt x="71" y="72"/>
                    <a:pt x="24" y="143"/>
                  </a:cubicBezTo>
                  <a:cubicBezTo>
                    <a:pt x="0" y="262"/>
                    <a:pt x="95" y="357"/>
                    <a:pt x="214" y="357"/>
                  </a:cubicBezTo>
                  <a:lnTo>
                    <a:pt x="2834" y="357"/>
                  </a:lnTo>
                  <a:cubicBezTo>
                    <a:pt x="2929" y="357"/>
                    <a:pt x="3001" y="310"/>
                    <a:pt x="3001" y="191"/>
                  </a:cubicBezTo>
                  <a:cubicBezTo>
                    <a:pt x="3001" y="96"/>
                    <a:pt x="2929" y="0"/>
                    <a:pt x="283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79" name="Google Shape;13957;p27">
              <a:extLst>
                <a:ext uri="{FF2B5EF4-FFF2-40B4-BE49-F238E27FC236}">
                  <a16:creationId xmlns:a16="http://schemas.microsoft.com/office/drawing/2014/main" id="{471F0F30-8624-4562-91C9-E29BBBF0C393}"/>
                </a:ext>
              </a:extLst>
            </p:cNvPr>
            <p:cNvSpPr/>
            <p:nvPr/>
          </p:nvSpPr>
          <p:spPr>
            <a:xfrm>
              <a:off x="5804088" y="2534983"/>
              <a:ext cx="42900" cy="8950"/>
            </a:xfrm>
            <a:custGeom>
              <a:avLst/>
              <a:gdLst/>
              <a:ahLst/>
              <a:cxnLst/>
              <a:rect l="l" t="t" r="r" b="b"/>
              <a:pathLst>
                <a:path w="1716" h="358" extrusionOk="0">
                  <a:moveTo>
                    <a:pt x="191" y="0"/>
                  </a:moveTo>
                  <a:cubicBezTo>
                    <a:pt x="72" y="0"/>
                    <a:pt x="1" y="72"/>
                    <a:pt x="25" y="191"/>
                  </a:cubicBezTo>
                  <a:cubicBezTo>
                    <a:pt x="48" y="286"/>
                    <a:pt x="120" y="358"/>
                    <a:pt x="191" y="358"/>
                  </a:cubicBezTo>
                  <a:lnTo>
                    <a:pt x="1501" y="358"/>
                  </a:lnTo>
                  <a:cubicBezTo>
                    <a:pt x="1596" y="358"/>
                    <a:pt x="1668" y="286"/>
                    <a:pt x="1692" y="191"/>
                  </a:cubicBezTo>
                  <a:cubicBezTo>
                    <a:pt x="1715" y="72"/>
                    <a:pt x="1620" y="0"/>
                    <a:pt x="150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80" name="Google Shape;13958;p27">
              <a:extLst>
                <a:ext uri="{FF2B5EF4-FFF2-40B4-BE49-F238E27FC236}">
                  <a16:creationId xmlns:a16="http://schemas.microsoft.com/office/drawing/2014/main" id="{C2A01A0F-737E-AF90-89E4-C6EA88E2B5CB}"/>
                </a:ext>
              </a:extLst>
            </p:cNvPr>
            <p:cNvSpPr/>
            <p:nvPr/>
          </p:nvSpPr>
          <p:spPr>
            <a:xfrm>
              <a:off x="5753488" y="2448658"/>
              <a:ext cx="141125" cy="140525"/>
            </a:xfrm>
            <a:custGeom>
              <a:avLst/>
              <a:gdLst/>
              <a:ahLst/>
              <a:cxnLst/>
              <a:rect l="l" t="t" r="r" b="b"/>
              <a:pathLst>
                <a:path w="5645" h="5621" extrusionOk="0">
                  <a:moveTo>
                    <a:pt x="2811" y="0"/>
                  </a:moveTo>
                  <a:cubicBezTo>
                    <a:pt x="1263" y="0"/>
                    <a:pt x="1" y="1262"/>
                    <a:pt x="1" y="2810"/>
                  </a:cubicBezTo>
                  <a:cubicBezTo>
                    <a:pt x="48" y="4335"/>
                    <a:pt x="1310" y="5621"/>
                    <a:pt x="2882" y="5621"/>
                  </a:cubicBezTo>
                  <a:cubicBezTo>
                    <a:pt x="3358" y="5621"/>
                    <a:pt x="3835" y="5501"/>
                    <a:pt x="4240" y="5263"/>
                  </a:cubicBezTo>
                  <a:cubicBezTo>
                    <a:pt x="4335" y="5192"/>
                    <a:pt x="4359" y="5120"/>
                    <a:pt x="4311" y="5025"/>
                  </a:cubicBezTo>
                  <a:cubicBezTo>
                    <a:pt x="4263" y="4962"/>
                    <a:pt x="4216" y="4930"/>
                    <a:pt x="4161" y="4930"/>
                  </a:cubicBezTo>
                  <a:cubicBezTo>
                    <a:pt x="4134" y="4930"/>
                    <a:pt x="4105" y="4938"/>
                    <a:pt x="4073" y="4954"/>
                  </a:cubicBezTo>
                  <a:cubicBezTo>
                    <a:pt x="3716" y="5168"/>
                    <a:pt x="3287" y="5287"/>
                    <a:pt x="2858" y="5287"/>
                  </a:cubicBezTo>
                  <a:cubicBezTo>
                    <a:pt x="1477" y="5287"/>
                    <a:pt x="382" y="4192"/>
                    <a:pt x="382" y="2810"/>
                  </a:cubicBezTo>
                  <a:cubicBezTo>
                    <a:pt x="382" y="1453"/>
                    <a:pt x="1477" y="358"/>
                    <a:pt x="2858" y="358"/>
                  </a:cubicBezTo>
                  <a:cubicBezTo>
                    <a:pt x="4216" y="358"/>
                    <a:pt x="5311" y="1453"/>
                    <a:pt x="5311" y="2810"/>
                  </a:cubicBezTo>
                  <a:cubicBezTo>
                    <a:pt x="5311" y="3453"/>
                    <a:pt x="5073" y="4073"/>
                    <a:pt x="4644" y="4525"/>
                  </a:cubicBezTo>
                  <a:cubicBezTo>
                    <a:pt x="4573" y="4573"/>
                    <a:pt x="4573" y="4692"/>
                    <a:pt x="4644" y="4763"/>
                  </a:cubicBezTo>
                  <a:cubicBezTo>
                    <a:pt x="4668" y="4787"/>
                    <a:pt x="4710" y="4799"/>
                    <a:pt x="4755" y="4799"/>
                  </a:cubicBezTo>
                  <a:cubicBezTo>
                    <a:pt x="4799" y="4799"/>
                    <a:pt x="4847" y="4787"/>
                    <a:pt x="4883" y="4763"/>
                  </a:cubicBezTo>
                  <a:cubicBezTo>
                    <a:pt x="5383" y="4215"/>
                    <a:pt x="5645" y="3525"/>
                    <a:pt x="5645" y="2810"/>
                  </a:cubicBezTo>
                  <a:cubicBezTo>
                    <a:pt x="5645" y="1262"/>
                    <a:pt x="4359" y="0"/>
                    <a:pt x="281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81" name="Google Shape;13959;p27">
              <a:extLst>
                <a:ext uri="{FF2B5EF4-FFF2-40B4-BE49-F238E27FC236}">
                  <a16:creationId xmlns:a16="http://schemas.microsoft.com/office/drawing/2014/main" id="{3BC73F1A-C708-0476-E9BD-D1AB1BB08E0A}"/>
                </a:ext>
              </a:extLst>
            </p:cNvPr>
            <p:cNvSpPr/>
            <p:nvPr/>
          </p:nvSpPr>
          <p:spPr>
            <a:xfrm>
              <a:off x="5676088" y="2370058"/>
              <a:ext cx="297700" cy="296525"/>
            </a:xfrm>
            <a:custGeom>
              <a:avLst/>
              <a:gdLst/>
              <a:ahLst/>
              <a:cxnLst/>
              <a:rect l="l" t="t" r="r" b="b"/>
              <a:pathLst>
                <a:path w="11908" h="11861" extrusionOk="0">
                  <a:moveTo>
                    <a:pt x="8931" y="1168"/>
                  </a:moveTo>
                  <a:cubicBezTo>
                    <a:pt x="9693" y="1644"/>
                    <a:pt x="10336" y="2311"/>
                    <a:pt x="10789" y="3073"/>
                  </a:cubicBezTo>
                  <a:cubicBezTo>
                    <a:pt x="11265" y="3883"/>
                    <a:pt x="11527" y="4811"/>
                    <a:pt x="11575" y="5716"/>
                  </a:cubicBezTo>
                  <a:lnTo>
                    <a:pt x="10408" y="5716"/>
                  </a:lnTo>
                  <a:cubicBezTo>
                    <a:pt x="10384" y="5192"/>
                    <a:pt x="10265" y="4645"/>
                    <a:pt x="10050" y="4168"/>
                  </a:cubicBezTo>
                  <a:cubicBezTo>
                    <a:pt x="10027" y="4121"/>
                    <a:pt x="9955" y="4073"/>
                    <a:pt x="9908" y="4049"/>
                  </a:cubicBezTo>
                  <a:lnTo>
                    <a:pt x="9241" y="4002"/>
                  </a:lnTo>
                  <a:lnTo>
                    <a:pt x="9503" y="3406"/>
                  </a:lnTo>
                  <a:cubicBezTo>
                    <a:pt x="9550" y="3335"/>
                    <a:pt x="9550" y="3287"/>
                    <a:pt x="9479" y="3216"/>
                  </a:cubicBezTo>
                  <a:cubicBezTo>
                    <a:pt x="9145" y="2811"/>
                    <a:pt x="8764" y="2430"/>
                    <a:pt x="8312" y="2144"/>
                  </a:cubicBezTo>
                  <a:lnTo>
                    <a:pt x="8931" y="1168"/>
                  </a:lnTo>
                  <a:close/>
                  <a:moveTo>
                    <a:pt x="3025" y="1192"/>
                  </a:moveTo>
                  <a:lnTo>
                    <a:pt x="3621" y="2216"/>
                  </a:lnTo>
                  <a:cubicBezTo>
                    <a:pt x="3168" y="2501"/>
                    <a:pt x="2763" y="2859"/>
                    <a:pt x="2454" y="3287"/>
                  </a:cubicBezTo>
                  <a:cubicBezTo>
                    <a:pt x="2430" y="3335"/>
                    <a:pt x="2406" y="3406"/>
                    <a:pt x="2430" y="3454"/>
                  </a:cubicBezTo>
                  <a:lnTo>
                    <a:pt x="2692" y="4049"/>
                  </a:lnTo>
                  <a:lnTo>
                    <a:pt x="2049" y="4121"/>
                  </a:lnTo>
                  <a:cubicBezTo>
                    <a:pt x="1977" y="4121"/>
                    <a:pt x="1930" y="4168"/>
                    <a:pt x="1882" y="4240"/>
                  </a:cubicBezTo>
                  <a:cubicBezTo>
                    <a:pt x="1692" y="4740"/>
                    <a:pt x="1572" y="5240"/>
                    <a:pt x="1525" y="5788"/>
                  </a:cubicBezTo>
                  <a:lnTo>
                    <a:pt x="382" y="5788"/>
                  </a:lnTo>
                  <a:cubicBezTo>
                    <a:pt x="406" y="4692"/>
                    <a:pt x="763" y="3644"/>
                    <a:pt x="1382" y="2739"/>
                  </a:cubicBezTo>
                  <a:cubicBezTo>
                    <a:pt x="1834" y="2120"/>
                    <a:pt x="2406" y="1596"/>
                    <a:pt x="3025" y="1192"/>
                  </a:cubicBezTo>
                  <a:close/>
                  <a:moveTo>
                    <a:pt x="6550" y="1882"/>
                  </a:moveTo>
                  <a:cubicBezTo>
                    <a:pt x="7050" y="1977"/>
                    <a:pt x="7526" y="2120"/>
                    <a:pt x="7979" y="2382"/>
                  </a:cubicBezTo>
                  <a:cubicBezTo>
                    <a:pt x="8407" y="2668"/>
                    <a:pt x="8812" y="2978"/>
                    <a:pt x="9122" y="3382"/>
                  </a:cubicBezTo>
                  <a:lnTo>
                    <a:pt x="8860" y="3930"/>
                  </a:lnTo>
                  <a:cubicBezTo>
                    <a:pt x="8836" y="4025"/>
                    <a:pt x="8836" y="4121"/>
                    <a:pt x="8860" y="4216"/>
                  </a:cubicBezTo>
                  <a:cubicBezTo>
                    <a:pt x="8931" y="4287"/>
                    <a:pt x="8979" y="4359"/>
                    <a:pt x="9098" y="4359"/>
                  </a:cubicBezTo>
                  <a:lnTo>
                    <a:pt x="9717" y="4406"/>
                  </a:lnTo>
                  <a:cubicBezTo>
                    <a:pt x="9908" y="4883"/>
                    <a:pt x="10027" y="5407"/>
                    <a:pt x="10027" y="5907"/>
                  </a:cubicBezTo>
                  <a:cubicBezTo>
                    <a:pt x="10027" y="6407"/>
                    <a:pt x="9931" y="6907"/>
                    <a:pt x="9717" y="7383"/>
                  </a:cubicBezTo>
                  <a:lnTo>
                    <a:pt x="9098" y="7455"/>
                  </a:lnTo>
                  <a:cubicBezTo>
                    <a:pt x="9003" y="7455"/>
                    <a:pt x="8931" y="7502"/>
                    <a:pt x="8860" y="7598"/>
                  </a:cubicBezTo>
                  <a:cubicBezTo>
                    <a:pt x="8812" y="7693"/>
                    <a:pt x="8812" y="7788"/>
                    <a:pt x="8860" y="7860"/>
                  </a:cubicBezTo>
                  <a:lnTo>
                    <a:pt x="9122" y="8431"/>
                  </a:lnTo>
                  <a:cubicBezTo>
                    <a:pt x="8812" y="8836"/>
                    <a:pt x="8407" y="9169"/>
                    <a:pt x="7979" y="9407"/>
                  </a:cubicBezTo>
                  <a:cubicBezTo>
                    <a:pt x="7526" y="9669"/>
                    <a:pt x="7050" y="9836"/>
                    <a:pt x="6550" y="9908"/>
                  </a:cubicBezTo>
                  <a:lnTo>
                    <a:pt x="6192" y="9407"/>
                  </a:lnTo>
                  <a:cubicBezTo>
                    <a:pt x="6121" y="9312"/>
                    <a:pt x="6026" y="9288"/>
                    <a:pt x="5954" y="9288"/>
                  </a:cubicBezTo>
                  <a:cubicBezTo>
                    <a:pt x="5859" y="9288"/>
                    <a:pt x="5764" y="9360"/>
                    <a:pt x="5716" y="9407"/>
                  </a:cubicBezTo>
                  <a:lnTo>
                    <a:pt x="5359" y="9908"/>
                  </a:lnTo>
                  <a:cubicBezTo>
                    <a:pt x="4835" y="9836"/>
                    <a:pt x="4359" y="9669"/>
                    <a:pt x="3930" y="9407"/>
                  </a:cubicBezTo>
                  <a:cubicBezTo>
                    <a:pt x="3478" y="9146"/>
                    <a:pt x="3097" y="8812"/>
                    <a:pt x="2763" y="8431"/>
                  </a:cubicBezTo>
                  <a:lnTo>
                    <a:pt x="3025" y="7860"/>
                  </a:lnTo>
                  <a:cubicBezTo>
                    <a:pt x="3049" y="7764"/>
                    <a:pt x="3049" y="7693"/>
                    <a:pt x="3025" y="7598"/>
                  </a:cubicBezTo>
                  <a:cubicBezTo>
                    <a:pt x="2978" y="7502"/>
                    <a:pt x="2906" y="7455"/>
                    <a:pt x="2787" y="7455"/>
                  </a:cubicBezTo>
                  <a:lnTo>
                    <a:pt x="2168" y="7383"/>
                  </a:lnTo>
                  <a:cubicBezTo>
                    <a:pt x="1977" y="6955"/>
                    <a:pt x="1906" y="6502"/>
                    <a:pt x="1906" y="6026"/>
                  </a:cubicBezTo>
                  <a:lnTo>
                    <a:pt x="1906" y="5859"/>
                  </a:lnTo>
                  <a:cubicBezTo>
                    <a:pt x="1906" y="5359"/>
                    <a:pt x="1977" y="4859"/>
                    <a:pt x="2192" y="4383"/>
                  </a:cubicBezTo>
                  <a:lnTo>
                    <a:pt x="2811" y="4335"/>
                  </a:lnTo>
                  <a:cubicBezTo>
                    <a:pt x="2906" y="4335"/>
                    <a:pt x="3001" y="4264"/>
                    <a:pt x="3049" y="4168"/>
                  </a:cubicBezTo>
                  <a:cubicBezTo>
                    <a:pt x="3120" y="4073"/>
                    <a:pt x="3120" y="4002"/>
                    <a:pt x="3049" y="3906"/>
                  </a:cubicBezTo>
                  <a:lnTo>
                    <a:pt x="2787" y="3335"/>
                  </a:lnTo>
                  <a:cubicBezTo>
                    <a:pt x="3120" y="2954"/>
                    <a:pt x="3525" y="2597"/>
                    <a:pt x="3978" y="2358"/>
                  </a:cubicBezTo>
                  <a:cubicBezTo>
                    <a:pt x="4406" y="2120"/>
                    <a:pt x="4883" y="1977"/>
                    <a:pt x="5359" y="1882"/>
                  </a:cubicBezTo>
                  <a:lnTo>
                    <a:pt x="5716" y="2382"/>
                  </a:lnTo>
                  <a:cubicBezTo>
                    <a:pt x="5764" y="2478"/>
                    <a:pt x="5859" y="2501"/>
                    <a:pt x="5954" y="2501"/>
                  </a:cubicBezTo>
                  <a:cubicBezTo>
                    <a:pt x="6026" y="2501"/>
                    <a:pt x="6121" y="2454"/>
                    <a:pt x="6192" y="2382"/>
                  </a:cubicBezTo>
                  <a:lnTo>
                    <a:pt x="6550" y="1882"/>
                  </a:lnTo>
                  <a:close/>
                  <a:moveTo>
                    <a:pt x="11575" y="6073"/>
                  </a:moveTo>
                  <a:cubicBezTo>
                    <a:pt x="11551" y="7026"/>
                    <a:pt x="11265" y="7955"/>
                    <a:pt x="10789" y="8765"/>
                  </a:cubicBezTo>
                  <a:cubicBezTo>
                    <a:pt x="10360" y="9527"/>
                    <a:pt x="9693" y="10193"/>
                    <a:pt x="8931" y="10670"/>
                  </a:cubicBezTo>
                  <a:lnTo>
                    <a:pt x="8336" y="9646"/>
                  </a:lnTo>
                  <a:cubicBezTo>
                    <a:pt x="8764" y="9360"/>
                    <a:pt x="9169" y="9003"/>
                    <a:pt x="9479" y="8574"/>
                  </a:cubicBezTo>
                  <a:cubicBezTo>
                    <a:pt x="9527" y="8526"/>
                    <a:pt x="9550" y="8455"/>
                    <a:pt x="9527" y="8407"/>
                  </a:cubicBezTo>
                  <a:lnTo>
                    <a:pt x="9241" y="7812"/>
                  </a:lnTo>
                  <a:lnTo>
                    <a:pt x="9908" y="7740"/>
                  </a:lnTo>
                  <a:cubicBezTo>
                    <a:pt x="9955" y="7740"/>
                    <a:pt x="10027" y="7693"/>
                    <a:pt x="10050" y="7621"/>
                  </a:cubicBezTo>
                  <a:cubicBezTo>
                    <a:pt x="10265" y="7121"/>
                    <a:pt x="10384" y="6621"/>
                    <a:pt x="10408" y="6073"/>
                  </a:cubicBezTo>
                  <a:close/>
                  <a:moveTo>
                    <a:pt x="1549" y="6121"/>
                  </a:moveTo>
                  <a:lnTo>
                    <a:pt x="1549" y="6169"/>
                  </a:lnTo>
                  <a:cubicBezTo>
                    <a:pt x="1549" y="6407"/>
                    <a:pt x="1596" y="6669"/>
                    <a:pt x="1620" y="6907"/>
                  </a:cubicBezTo>
                  <a:cubicBezTo>
                    <a:pt x="1692" y="7145"/>
                    <a:pt x="1739" y="7383"/>
                    <a:pt x="1858" y="7621"/>
                  </a:cubicBezTo>
                  <a:cubicBezTo>
                    <a:pt x="1858" y="7669"/>
                    <a:pt x="1858" y="7669"/>
                    <a:pt x="1882" y="7693"/>
                  </a:cubicBezTo>
                  <a:cubicBezTo>
                    <a:pt x="1930" y="7740"/>
                    <a:pt x="1977" y="7788"/>
                    <a:pt x="2049" y="7812"/>
                  </a:cubicBezTo>
                  <a:lnTo>
                    <a:pt x="2692" y="7860"/>
                  </a:lnTo>
                  <a:lnTo>
                    <a:pt x="2430" y="8455"/>
                  </a:lnTo>
                  <a:cubicBezTo>
                    <a:pt x="2406" y="8526"/>
                    <a:pt x="2406" y="8574"/>
                    <a:pt x="2454" y="8645"/>
                  </a:cubicBezTo>
                  <a:cubicBezTo>
                    <a:pt x="2787" y="9050"/>
                    <a:pt x="3168" y="9431"/>
                    <a:pt x="3621" y="9717"/>
                  </a:cubicBezTo>
                  <a:lnTo>
                    <a:pt x="3049" y="10693"/>
                  </a:lnTo>
                  <a:cubicBezTo>
                    <a:pt x="2263" y="10193"/>
                    <a:pt x="1596" y="9527"/>
                    <a:pt x="1144" y="8765"/>
                  </a:cubicBezTo>
                  <a:cubicBezTo>
                    <a:pt x="668" y="7955"/>
                    <a:pt x="406" y="7026"/>
                    <a:pt x="382" y="6121"/>
                  </a:cubicBezTo>
                  <a:close/>
                  <a:moveTo>
                    <a:pt x="5978" y="9741"/>
                  </a:moveTo>
                  <a:lnTo>
                    <a:pt x="6359" y="10289"/>
                  </a:lnTo>
                  <a:cubicBezTo>
                    <a:pt x="6377" y="10323"/>
                    <a:pt x="6420" y="10346"/>
                    <a:pt x="6460" y="10346"/>
                  </a:cubicBezTo>
                  <a:cubicBezTo>
                    <a:pt x="6475" y="10346"/>
                    <a:pt x="6489" y="10343"/>
                    <a:pt x="6502" y="10336"/>
                  </a:cubicBezTo>
                  <a:cubicBezTo>
                    <a:pt x="7050" y="10289"/>
                    <a:pt x="7550" y="10098"/>
                    <a:pt x="8026" y="9860"/>
                  </a:cubicBezTo>
                  <a:lnTo>
                    <a:pt x="8288" y="10336"/>
                  </a:lnTo>
                  <a:lnTo>
                    <a:pt x="8598" y="10884"/>
                  </a:lnTo>
                  <a:cubicBezTo>
                    <a:pt x="7788" y="11289"/>
                    <a:pt x="6907" y="11527"/>
                    <a:pt x="5978" y="11527"/>
                  </a:cubicBezTo>
                  <a:cubicBezTo>
                    <a:pt x="5049" y="11527"/>
                    <a:pt x="4121" y="11289"/>
                    <a:pt x="3335" y="10884"/>
                  </a:cubicBezTo>
                  <a:lnTo>
                    <a:pt x="3930" y="9860"/>
                  </a:lnTo>
                  <a:cubicBezTo>
                    <a:pt x="4406" y="10098"/>
                    <a:pt x="4907" y="10289"/>
                    <a:pt x="5430" y="10336"/>
                  </a:cubicBezTo>
                  <a:cubicBezTo>
                    <a:pt x="5502" y="10336"/>
                    <a:pt x="5549" y="10312"/>
                    <a:pt x="5597" y="10289"/>
                  </a:cubicBezTo>
                  <a:lnTo>
                    <a:pt x="5978" y="9741"/>
                  </a:lnTo>
                  <a:close/>
                  <a:moveTo>
                    <a:pt x="5978" y="1"/>
                  </a:moveTo>
                  <a:cubicBezTo>
                    <a:pt x="5526" y="1"/>
                    <a:pt x="5073" y="72"/>
                    <a:pt x="4645" y="168"/>
                  </a:cubicBezTo>
                  <a:cubicBezTo>
                    <a:pt x="4549" y="191"/>
                    <a:pt x="4478" y="287"/>
                    <a:pt x="4525" y="358"/>
                  </a:cubicBezTo>
                  <a:cubicBezTo>
                    <a:pt x="4545" y="437"/>
                    <a:pt x="4614" y="483"/>
                    <a:pt x="4678" y="483"/>
                  </a:cubicBezTo>
                  <a:cubicBezTo>
                    <a:pt x="4691" y="483"/>
                    <a:pt x="4704" y="481"/>
                    <a:pt x="4716" y="477"/>
                  </a:cubicBezTo>
                  <a:cubicBezTo>
                    <a:pt x="5145" y="382"/>
                    <a:pt x="5549" y="334"/>
                    <a:pt x="5978" y="334"/>
                  </a:cubicBezTo>
                  <a:cubicBezTo>
                    <a:pt x="6931" y="334"/>
                    <a:pt x="7812" y="572"/>
                    <a:pt x="8622" y="977"/>
                  </a:cubicBezTo>
                  <a:lnTo>
                    <a:pt x="8026" y="2001"/>
                  </a:lnTo>
                  <a:cubicBezTo>
                    <a:pt x="7550" y="1763"/>
                    <a:pt x="7050" y="1573"/>
                    <a:pt x="6502" y="1525"/>
                  </a:cubicBezTo>
                  <a:cubicBezTo>
                    <a:pt x="6454" y="1525"/>
                    <a:pt x="6383" y="1549"/>
                    <a:pt x="6359" y="1573"/>
                  </a:cubicBezTo>
                  <a:lnTo>
                    <a:pt x="5978" y="2120"/>
                  </a:lnTo>
                  <a:lnTo>
                    <a:pt x="5597" y="1573"/>
                  </a:lnTo>
                  <a:cubicBezTo>
                    <a:pt x="5562" y="1538"/>
                    <a:pt x="5527" y="1516"/>
                    <a:pt x="5483" y="1516"/>
                  </a:cubicBezTo>
                  <a:cubicBezTo>
                    <a:pt x="5467" y="1516"/>
                    <a:pt x="5450" y="1519"/>
                    <a:pt x="5430" y="1525"/>
                  </a:cubicBezTo>
                  <a:cubicBezTo>
                    <a:pt x="4907" y="1573"/>
                    <a:pt x="4406" y="1763"/>
                    <a:pt x="3930" y="2001"/>
                  </a:cubicBezTo>
                  <a:lnTo>
                    <a:pt x="3335" y="977"/>
                  </a:lnTo>
                  <a:cubicBezTo>
                    <a:pt x="3525" y="858"/>
                    <a:pt x="3740" y="787"/>
                    <a:pt x="3954" y="691"/>
                  </a:cubicBezTo>
                  <a:lnTo>
                    <a:pt x="3978" y="691"/>
                  </a:lnTo>
                  <a:cubicBezTo>
                    <a:pt x="4073" y="668"/>
                    <a:pt x="4121" y="549"/>
                    <a:pt x="4073" y="453"/>
                  </a:cubicBezTo>
                  <a:cubicBezTo>
                    <a:pt x="4056" y="384"/>
                    <a:pt x="3987" y="339"/>
                    <a:pt x="3914" y="339"/>
                  </a:cubicBezTo>
                  <a:cubicBezTo>
                    <a:pt x="3888" y="339"/>
                    <a:pt x="3860" y="345"/>
                    <a:pt x="3835" y="358"/>
                  </a:cubicBezTo>
                  <a:lnTo>
                    <a:pt x="3811" y="358"/>
                  </a:lnTo>
                  <a:cubicBezTo>
                    <a:pt x="2692" y="787"/>
                    <a:pt x="1739" y="1525"/>
                    <a:pt x="1072" y="2501"/>
                  </a:cubicBezTo>
                  <a:cubicBezTo>
                    <a:pt x="382" y="3525"/>
                    <a:pt x="1" y="4668"/>
                    <a:pt x="1" y="5907"/>
                  </a:cubicBezTo>
                  <a:cubicBezTo>
                    <a:pt x="1" y="6978"/>
                    <a:pt x="286" y="8002"/>
                    <a:pt x="834" y="8907"/>
                  </a:cubicBezTo>
                  <a:cubicBezTo>
                    <a:pt x="1334" y="9789"/>
                    <a:pt x="2073" y="10503"/>
                    <a:pt x="2978" y="11051"/>
                  </a:cubicBezTo>
                  <a:cubicBezTo>
                    <a:pt x="3859" y="11551"/>
                    <a:pt x="4907" y="11860"/>
                    <a:pt x="5954" y="11860"/>
                  </a:cubicBezTo>
                  <a:cubicBezTo>
                    <a:pt x="6978" y="11860"/>
                    <a:pt x="8026" y="11575"/>
                    <a:pt x="8931" y="11051"/>
                  </a:cubicBezTo>
                  <a:cubicBezTo>
                    <a:pt x="9812" y="10551"/>
                    <a:pt x="10551" y="9789"/>
                    <a:pt x="11074" y="8907"/>
                  </a:cubicBezTo>
                  <a:cubicBezTo>
                    <a:pt x="11598" y="7979"/>
                    <a:pt x="11908" y="6931"/>
                    <a:pt x="11908" y="5907"/>
                  </a:cubicBezTo>
                  <a:cubicBezTo>
                    <a:pt x="11908" y="4859"/>
                    <a:pt x="11622" y="3811"/>
                    <a:pt x="11098" y="2930"/>
                  </a:cubicBezTo>
                  <a:cubicBezTo>
                    <a:pt x="10598" y="2073"/>
                    <a:pt x="9884" y="1358"/>
                    <a:pt x="9003" y="834"/>
                  </a:cubicBezTo>
                  <a:cubicBezTo>
                    <a:pt x="8098" y="310"/>
                    <a:pt x="7050" y="1"/>
                    <a:pt x="597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82" name="Google Shape;13960;p27">
            <a:extLst>
              <a:ext uri="{FF2B5EF4-FFF2-40B4-BE49-F238E27FC236}">
                <a16:creationId xmlns:a16="http://schemas.microsoft.com/office/drawing/2014/main" id="{30EF3FFB-DB7D-740F-8297-5DBFA289D274}"/>
              </a:ext>
            </a:extLst>
          </p:cNvPr>
          <p:cNvGrpSpPr/>
          <p:nvPr/>
        </p:nvGrpSpPr>
        <p:grpSpPr>
          <a:xfrm>
            <a:off x="10511716" y="4194704"/>
            <a:ext cx="712098" cy="710664"/>
            <a:chOff x="5168838" y="2370058"/>
            <a:chExt cx="297725" cy="297125"/>
          </a:xfrm>
        </p:grpSpPr>
        <p:sp>
          <p:nvSpPr>
            <p:cNvPr id="83" name="Google Shape;13961;p27">
              <a:extLst>
                <a:ext uri="{FF2B5EF4-FFF2-40B4-BE49-F238E27FC236}">
                  <a16:creationId xmlns:a16="http://schemas.microsoft.com/office/drawing/2014/main" id="{28E3607B-E2A0-E34F-63ED-A1E25C5B7718}"/>
                </a:ext>
              </a:extLst>
            </p:cNvPr>
            <p:cNvSpPr/>
            <p:nvPr/>
          </p:nvSpPr>
          <p:spPr>
            <a:xfrm>
              <a:off x="5208738" y="2424833"/>
              <a:ext cx="11925" cy="8950"/>
            </a:xfrm>
            <a:custGeom>
              <a:avLst/>
              <a:gdLst/>
              <a:ahLst/>
              <a:cxnLst/>
              <a:rect l="l" t="t" r="r" b="b"/>
              <a:pathLst>
                <a:path w="477" h="358" extrusionOk="0">
                  <a:moveTo>
                    <a:pt x="167" y="1"/>
                  </a:moveTo>
                  <a:cubicBezTo>
                    <a:pt x="72" y="1"/>
                    <a:pt x="0" y="48"/>
                    <a:pt x="0" y="144"/>
                  </a:cubicBezTo>
                  <a:cubicBezTo>
                    <a:pt x="0" y="263"/>
                    <a:pt x="72" y="358"/>
                    <a:pt x="167" y="358"/>
                  </a:cubicBezTo>
                  <a:lnTo>
                    <a:pt x="286" y="358"/>
                  </a:lnTo>
                  <a:cubicBezTo>
                    <a:pt x="381" y="358"/>
                    <a:pt x="477" y="287"/>
                    <a:pt x="477" y="191"/>
                  </a:cubicBezTo>
                  <a:cubicBezTo>
                    <a:pt x="477" y="72"/>
                    <a:pt x="405" y="1"/>
                    <a:pt x="28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84" name="Google Shape;13962;p27">
              <a:extLst>
                <a:ext uri="{FF2B5EF4-FFF2-40B4-BE49-F238E27FC236}">
                  <a16:creationId xmlns:a16="http://schemas.microsoft.com/office/drawing/2014/main" id="{4BB03E4E-23FD-76CA-35CA-4B415641B2C3}"/>
                </a:ext>
              </a:extLst>
            </p:cNvPr>
            <p:cNvSpPr/>
            <p:nvPr/>
          </p:nvSpPr>
          <p:spPr>
            <a:xfrm>
              <a:off x="5276013" y="2424833"/>
              <a:ext cx="14900" cy="8950"/>
            </a:xfrm>
            <a:custGeom>
              <a:avLst/>
              <a:gdLst/>
              <a:ahLst/>
              <a:cxnLst/>
              <a:rect l="l" t="t" r="r" b="b"/>
              <a:pathLst>
                <a:path w="596" h="358" extrusionOk="0">
                  <a:moveTo>
                    <a:pt x="191" y="1"/>
                  </a:moveTo>
                  <a:cubicBezTo>
                    <a:pt x="96" y="1"/>
                    <a:pt x="0" y="48"/>
                    <a:pt x="0" y="144"/>
                  </a:cubicBezTo>
                  <a:cubicBezTo>
                    <a:pt x="0" y="263"/>
                    <a:pt x="96" y="358"/>
                    <a:pt x="191" y="358"/>
                  </a:cubicBezTo>
                  <a:lnTo>
                    <a:pt x="429" y="358"/>
                  </a:lnTo>
                  <a:cubicBezTo>
                    <a:pt x="500" y="358"/>
                    <a:pt x="596" y="287"/>
                    <a:pt x="596" y="191"/>
                  </a:cubicBezTo>
                  <a:cubicBezTo>
                    <a:pt x="596" y="72"/>
                    <a:pt x="548" y="1"/>
                    <a:pt x="4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85" name="Google Shape;13963;p27">
              <a:extLst>
                <a:ext uri="{FF2B5EF4-FFF2-40B4-BE49-F238E27FC236}">
                  <a16:creationId xmlns:a16="http://schemas.microsoft.com/office/drawing/2014/main" id="{58CC06C3-2788-05EF-2D68-48160AB850D1}"/>
                </a:ext>
              </a:extLst>
            </p:cNvPr>
            <p:cNvSpPr/>
            <p:nvPr/>
          </p:nvSpPr>
          <p:spPr>
            <a:xfrm>
              <a:off x="5299813" y="2424833"/>
              <a:ext cx="14925" cy="8950"/>
            </a:xfrm>
            <a:custGeom>
              <a:avLst/>
              <a:gdLst/>
              <a:ahLst/>
              <a:cxnLst/>
              <a:rect l="l" t="t" r="r" b="b"/>
              <a:pathLst>
                <a:path w="597" h="358" extrusionOk="0">
                  <a:moveTo>
                    <a:pt x="191" y="1"/>
                  </a:moveTo>
                  <a:cubicBezTo>
                    <a:pt x="96" y="1"/>
                    <a:pt x="1" y="48"/>
                    <a:pt x="1" y="144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430" y="358"/>
                  </a:lnTo>
                  <a:cubicBezTo>
                    <a:pt x="501" y="358"/>
                    <a:pt x="596" y="287"/>
                    <a:pt x="596" y="191"/>
                  </a:cubicBezTo>
                  <a:cubicBezTo>
                    <a:pt x="596" y="72"/>
                    <a:pt x="549" y="1"/>
                    <a:pt x="43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86" name="Google Shape;13964;p27">
              <a:extLst>
                <a:ext uri="{FF2B5EF4-FFF2-40B4-BE49-F238E27FC236}">
                  <a16:creationId xmlns:a16="http://schemas.microsoft.com/office/drawing/2014/main" id="{0C372D7D-D66F-FA68-AE9E-44AB5861FB50}"/>
                </a:ext>
              </a:extLst>
            </p:cNvPr>
            <p:cNvSpPr/>
            <p:nvPr/>
          </p:nvSpPr>
          <p:spPr>
            <a:xfrm>
              <a:off x="5253388" y="2424833"/>
              <a:ext cx="14900" cy="8950"/>
            </a:xfrm>
            <a:custGeom>
              <a:avLst/>
              <a:gdLst/>
              <a:ahLst/>
              <a:cxnLst/>
              <a:rect l="l" t="t" r="r" b="b"/>
              <a:pathLst>
                <a:path w="596" h="358" extrusionOk="0">
                  <a:moveTo>
                    <a:pt x="167" y="1"/>
                  </a:moveTo>
                  <a:cubicBezTo>
                    <a:pt x="72" y="1"/>
                    <a:pt x="0" y="48"/>
                    <a:pt x="0" y="144"/>
                  </a:cubicBezTo>
                  <a:cubicBezTo>
                    <a:pt x="0" y="263"/>
                    <a:pt x="48" y="358"/>
                    <a:pt x="167" y="358"/>
                  </a:cubicBezTo>
                  <a:lnTo>
                    <a:pt x="405" y="358"/>
                  </a:lnTo>
                  <a:cubicBezTo>
                    <a:pt x="501" y="358"/>
                    <a:pt x="596" y="287"/>
                    <a:pt x="596" y="191"/>
                  </a:cubicBezTo>
                  <a:cubicBezTo>
                    <a:pt x="596" y="72"/>
                    <a:pt x="524" y="1"/>
                    <a:pt x="40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87" name="Google Shape;13965;p27">
              <a:extLst>
                <a:ext uri="{FF2B5EF4-FFF2-40B4-BE49-F238E27FC236}">
                  <a16:creationId xmlns:a16="http://schemas.microsoft.com/office/drawing/2014/main" id="{EA28F661-5988-EC79-D4F5-5BB583599065}"/>
                </a:ext>
              </a:extLst>
            </p:cNvPr>
            <p:cNvSpPr/>
            <p:nvPr/>
          </p:nvSpPr>
          <p:spPr>
            <a:xfrm>
              <a:off x="5228988" y="2424833"/>
              <a:ext cx="14900" cy="8950"/>
            </a:xfrm>
            <a:custGeom>
              <a:avLst/>
              <a:gdLst/>
              <a:ahLst/>
              <a:cxnLst/>
              <a:rect l="l" t="t" r="r" b="b"/>
              <a:pathLst>
                <a:path w="596" h="358" extrusionOk="0">
                  <a:moveTo>
                    <a:pt x="191" y="1"/>
                  </a:moveTo>
                  <a:cubicBezTo>
                    <a:pt x="95" y="1"/>
                    <a:pt x="0" y="48"/>
                    <a:pt x="0" y="144"/>
                  </a:cubicBezTo>
                  <a:cubicBezTo>
                    <a:pt x="0" y="263"/>
                    <a:pt x="95" y="358"/>
                    <a:pt x="191" y="358"/>
                  </a:cubicBezTo>
                  <a:lnTo>
                    <a:pt x="429" y="358"/>
                  </a:lnTo>
                  <a:cubicBezTo>
                    <a:pt x="524" y="358"/>
                    <a:pt x="595" y="287"/>
                    <a:pt x="595" y="191"/>
                  </a:cubicBezTo>
                  <a:cubicBezTo>
                    <a:pt x="595" y="72"/>
                    <a:pt x="548" y="1"/>
                    <a:pt x="4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88" name="Google Shape;13966;p27">
              <a:extLst>
                <a:ext uri="{FF2B5EF4-FFF2-40B4-BE49-F238E27FC236}">
                  <a16:creationId xmlns:a16="http://schemas.microsoft.com/office/drawing/2014/main" id="{41E50192-949F-B53E-539F-ECCD2DF8A331}"/>
                </a:ext>
              </a:extLst>
            </p:cNvPr>
            <p:cNvSpPr/>
            <p:nvPr/>
          </p:nvSpPr>
          <p:spPr>
            <a:xfrm>
              <a:off x="5323638" y="2424833"/>
              <a:ext cx="11925" cy="8950"/>
            </a:xfrm>
            <a:custGeom>
              <a:avLst/>
              <a:gdLst/>
              <a:ahLst/>
              <a:cxnLst/>
              <a:rect l="l" t="t" r="r" b="b"/>
              <a:pathLst>
                <a:path w="477" h="358" extrusionOk="0">
                  <a:moveTo>
                    <a:pt x="191" y="1"/>
                  </a:moveTo>
                  <a:cubicBezTo>
                    <a:pt x="96" y="1"/>
                    <a:pt x="1" y="48"/>
                    <a:pt x="1" y="144"/>
                  </a:cubicBezTo>
                  <a:cubicBezTo>
                    <a:pt x="1" y="263"/>
                    <a:pt x="72" y="358"/>
                    <a:pt x="191" y="358"/>
                  </a:cubicBezTo>
                  <a:lnTo>
                    <a:pt x="310" y="358"/>
                  </a:lnTo>
                  <a:cubicBezTo>
                    <a:pt x="382" y="358"/>
                    <a:pt x="477" y="287"/>
                    <a:pt x="477" y="191"/>
                  </a:cubicBezTo>
                  <a:cubicBezTo>
                    <a:pt x="477" y="72"/>
                    <a:pt x="429" y="1"/>
                    <a:pt x="31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89" name="Google Shape;13967;p27">
              <a:extLst>
                <a:ext uri="{FF2B5EF4-FFF2-40B4-BE49-F238E27FC236}">
                  <a16:creationId xmlns:a16="http://schemas.microsoft.com/office/drawing/2014/main" id="{69A1E3D9-C64E-3789-00FA-275D6003B988}"/>
                </a:ext>
              </a:extLst>
            </p:cNvPr>
            <p:cNvSpPr/>
            <p:nvPr/>
          </p:nvSpPr>
          <p:spPr>
            <a:xfrm>
              <a:off x="5394488" y="2424833"/>
              <a:ext cx="11925" cy="8950"/>
            </a:xfrm>
            <a:custGeom>
              <a:avLst/>
              <a:gdLst/>
              <a:ahLst/>
              <a:cxnLst/>
              <a:rect l="l" t="t" r="r" b="b"/>
              <a:pathLst>
                <a:path w="477" h="358" extrusionOk="0">
                  <a:moveTo>
                    <a:pt x="191" y="1"/>
                  </a:moveTo>
                  <a:cubicBezTo>
                    <a:pt x="96" y="1"/>
                    <a:pt x="0" y="48"/>
                    <a:pt x="0" y="144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310" y="358"/>
                  </a:lnTo>
                  <a:cubicBezTo>
                    <a:pt x="382" y="358"/>
                    <a:pt x="477" y="287"/>
                    <a:pt x="477" y="191"/>
                  </a:cubicBezTo>
                  <a:cubicBezTo>
                    <a:pt x="477" y="72"/>
                    <a:pt x="429" y="1"/>
                    <a:pt x="31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90" name="Google Shape;13968;p27">
              <a:extLst>
                <a:ext uri="{FF2B5EF4-FFF2-40B4-BE49-F238E27FC236}">
                  <a16:creationId xmlns:a16="http://schemas.microsoft.com/office/drawing/2014/main" id="{D816C215-1A31-4755-F703-C70064EC7ABD}"/>
                </a:ext>
              </a:extLst>
            </p:cNvPr>
            <p:cNvSpPr/>
            <p:nvPr/>
          </p:nvSpPr>
          <p:spPr>
            <a:xfrm>
              <a:off x="5415913" y="2424833"/>
              <a:ext cx="14925" cy="8950"/>
            </a:xfrm>
            <a:custGeom>
              <a:avLst/>
              <a:gdLst/>
              <a:ahLst/>
              <a:cxnLst/>
              <a:rect l="l" t="t" r="r" b="b"/>
              <a:pathLst>
                <a:path w="597" h="358" extrusionOk="0">
                  <a:moveTo>
                    <a:pt x="191" y="1"/>
                  </a:moveTo>
                  <a:cubicBezTo>
                    <a:pt x="96" y="1"/>
                    <a:pt x="1" y="48"/>
                    <a:pt x="1" y="144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429" y="358"/>
                  </a:lnTo>
                  <a:cubicBezTo>
                    <a:pt x="501" y="358"/>
                    <a:pt x="596" y="287"/>
                    <a:pt x="596" y="191"/>
                  </a:cubicBezTo>
                  <a:cubicBezTo>
                    <a:pt x="596" y="72"/>
                    <a:pt x="549" y="1"/>
                    <a:pt x="4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91" name="Google Shape;13969;p27">
              <a:extLst>
                <a:ext uri="{FF2B5EF4-FFF2-40B4-BE49-F238E27FC236}">
                  <a16:creationId xmlns:a16="http://schemas.microsoft.com/office/drawing/2014/main" id="{68FC2C5B-A19F-E620-5346-28BA3B13B271}"/>
                </a:ext>
              </a:extLst>
            </p:cNvPr>
            <p:cNvSpPr/>
            <p:nvPr/>
          </p:nvSpPr>
          <p:spPr>
            <a:xfrm>
              <a:off x="5441513" y="2424833"/>
              <a:ext cx="11950" cy="8950"/>
            </a:xfrm>
            <a:custGeom>
              <a:avLst/>
              <a:gdLst/>
              <a:ahLst/>
              <a:cxnLst/>
              <a:rect l="l" t="t" r="r" b="b"/>
              <a:pathLst>
                <a:path w="478" h="358" extrusionOk="0">
                  <a:moveTo>
                    <a:pt x="215" y="1"/>
                  </a:moveTo>
                  <a:cubicBezTo>
                    <a:pt x="120" y="1"/>
                    <a:pt x="25" y="48"/>
                    <a:pt x="25" y="144"/>
                  </a:cubicBezTo>
                  <a:cubicBezTo>
                    <a:pt x="1" y="263"/>
                    <a:pt x="96" y="358"/>
                    <a:pt x="168" y="358"/>
                  </a:cubicBezTo>
                  <a:lnTo>
                    <a:pt x="287" y="358"/>
                  </a:lnTo>
                  <a:cubicBezTo>
                    <a:pt x="382" y="358"/>
                    <a:pt x="477" y="287"/>
                    <a:pt x="477" y="191"/>
                  </a:cubicBezTo>
                  <a:cubicBezTo>
                    <a:pt x="477" y="72"/>
                    <a:pt x="406" y="1"/>
                    <a:pt x="28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92" name="Google Shape;13970;p27">
              <a:extLst>
                <a:ext uri="{FF2B5EF4-FFF2-40B4-BE49-F238E27FC236}">
                  <a16:creationId xmlns:a16="http://schemas.microsoft.com/office/drawing/2014/main" id="{E163D76D-AB4F-92F8-E64F-A5DDFDF8574A}"/>
                </a:ext>
              </a:extLst>
            </p:cNvPr>
            <p:cNvSpPr/>
            <p:nvPr/>
          </p:nvSpPr>
          <p:spPr>
            <a:xfrm>
              <a:off x="5168838" y="2370058"/>
              <a:ext cx="297725" cy="297125"/>
            </a:xfrm>
            <a:custGeom>
              <a:avLst/>
              <a:gdLst/>
              <a:ahLst/>
              <a:cxnLst/>
              <a:rect l="l" t="t" r="r" b="b"/>
              <a:pathLst>
                <a:path w="11909" h="11885" extrusionOk="0">
                  <a:moveTo>
                    <a:pt x="11527" y="11051"/>
                  </a:moveTo>
                  <a:lnTo>
                    <a:pt x="11527" y="11527"/>
                  </a:lnTo>
                  <a:lnTo>
                    <a:pt x="334" y="11527"/>
                  </a:lnTo>
                  <a:lnTo>
                    <a:pt x="334" y="11051"/>
                  </a:lnTo>
                  <a:close/>
                  <a:moveTo>
                    <a:pt x="930" y="1"/>
                  </a:moveTo>
                  <a:cubicBezTo>
                    <a:pt x="810" y="1"/>
                    <a:pt x="715" y="72"/>
                    <a:pt x="715" y="191"/>
                  </a:cubicBezTo>
                  <a:lnTo>
                    <a:pt x="715" y="977"/>
                  </a:lnTo>
                  <a:lnTo>
                    <a:pt x="501" y="977"/>
                  </a:lnTo>
                  <a:cubicBezTo>
                    <a:pt x="429" y="977"/>
                    <a:pt x="334" y="1049"/>
                    <a:pt x="334" y="1144"/>
                  </a:cubicBezTo>
                  <a:cubicBezTo>
                    <a:pt x="334" y="1263"/>
                    <a:pt x="382" y="1334"/>
                    <a:pt x="501" y="1334"/>
                  </a:cubicBezTo>
                  <a:lnTo>
                    <a:pt x="715" y="1334"/>
                  </a:lnTo>
                  <a:lnTo>
                    <a:pt x="715" y="2239"/>
                  </a:lnTo>
                  <a:lnTo>
                    <a:pt x="501" y="2239"/>
                  </a:lnTo>
                  <a:cubicBezTo>
                    <a:pt x="429" y="2239"/>
                    <a:pt x="334" y="2287"/>
                    <a:pt x="334" y="2382"/>
                  </a:cubicBezTo>
                  <a:cubicBezTo>
                    <a:pt x="334" y="2501"/>
                    <a:pt x="382" y="2597"/>
                    <a:pt x="501" y="2597"/>
                  </a:cubicBezTo>
                  <a:lnTo>
                    <a:pt x="715" y="2597"/>
                  </a:lnTo>
                  <a:lnTo>
                    <a:pt x="715" y="3478"/>
                  </a:lnTo>
                  <a:lnTo>
                    <a:pt x="501" y="3478"/>
                  </a:lnTo>
                  <a:cubicBezTo>
                    <a:pt x="429" y="3478"/>
                    <a:pt x="334" y="3549"/>
                    <a:pt x="334" y="3644"/>
                  </a:cubicBezTo>
                  <a:cubicBezTo>
                    <a:pt x="334" y="3763"/>
                    <a:pt x="382" y="3835"/>
                    <a:pt x="501" y="3835"/>
                  </a:cubicBezTo>
                  <a:lnTo>
                    <a:pt x="715" y="3835"/>
                  </a:lnTo>
                  <a:lnTo>
                    <a:pt x="715" y="4740"/>
                  </a:lnTo>
                  <a:lnTo>
                    <a:pt x="501" y="4740"/>
                  </a:lnTo>
                  <a:cubicBezTo>
                    <a:pt x="429" y="4740"/>
                    <a:pt x="334" y="4788"/>
                    <a:pt x="334" y="4883"/>
                  </a:cubicBezTo>
                  <a:cubicBezTo>
                    <a:pt x="334" y="5002"/>
                    <a:pt x="382" y="5097"/>
                    <a:pt x="501" y="5097"/>
                  </a:cubicBezTo>
                  <a:lnTo>
                    <a:pt x="715" y="5097"/>
                  </a:lnTo>
                  <a:lnTo>
                    <a:pt x="715" y="5978"/>
                  </a:lnTo>
                  <a:lnTo>
                    <a:pt x="501" y="5978"/>
                  </a:lnTo>
                  <a:cubicBezTo>
                    <a:pt x="429" y="5978"/>
                    <a:pt x="334" y="6050"/>
                    <a:pt x="334" y="6145"/>
                  </a:cubicBezTo>
                  <a:cubicBezTo>
                    <a:pt x="334" y="6264"/>
                    <a:pt x="382" y="6335"/>
                    <a:pt x="501" y="6335"/>
                  </a:cubicBezTo>
                  <a:lnTo>
                    <a:pt x="715" y="6335"/>
                  </a:lnTo>
                  <a:lnTo>
                    <a:pt x="715" y="7240"/>
                  </a:lnTo>
                  <a:lnTo>
                    <a:pt x="501" y="7240"/>
                  </a:lnTo>
                  <a:cubicBezTo>
                    <a:pt x="429" y="7240"/>
                    <a:pt x="334" y="7288"/>
                    <a:pt x="334" y="7383"/>
                  </a:cubicBezTo>
                  <a:cubicBezTo>
                    <a:pt x="334" y="7502"/>
                    <a:pt x="382" y="7598"/>
                    <a:pt x="501" y="7598"/>
                  </a:cubicBezTo>
                  <a:lnTo>
                    <a:pt x="715" y="7598"/>
                  </a:lnTo>
                  <a:lnTo>
                    <a:pt x="715" y="8479"/>
                  </a:lnTo>
                  <a:lnTo>
                    <a:pt x="501" y="8479"/>
                  </a:lnTo>
                  <a:cubicBezTo>
                    <a:pt x="429" y="8479"/>
                    <a:pt x="334" y="8550"/>
                    <a:pt x="334" y="8645"/>
                  </a:cubicBezTo>
                  <a:cubicBezTo>
                    <a:pt x="334" y="8765"/>
                    <a:pt x="382" y="8836"/>
                    <a:pt x="501" y="8836"/>
                  </a:cubicBezTo>
                  <a:lnTo>
                    <a:pt x="715" y="8836"/>
                  </a:lnTo>
                  <a:lnTo>
                    <a:pt x="715" y="9741"/>
                  </a:lnTo>
                  <a:lnTo>
                    <a:pt x="501" y="9741"/>
                  </a:lnTo>
                  <a:cubicBezTo>
                    <a:pt x="429" y="9741"/>
                    <a:pt x="334" y="9789"/>
                    <a:pt x="334" y="9884"/>
                  </a:cubicBezTo>
                  <a:cubicBezTo>
                    <a:pt x="334" y="10003"/>
                    <a:pt x="382" y="10098"/>
                    <a:pt x="501" y="10098"/>
                  </a:cubicBezTo>
                  <a:lnTo>
                    <a:pt x="715" y="10098"/>
                  </a:lnTo>
                  <a:lnTo>
                    <a:pt x="715" y="10717"/>
                  </a:lnTo>
                  <a:lnTo>
                    <a:pt x="310" y="10717"/>
                  </a:lnTo>
                  <a:cubicBezTo>
                    <a:pt x="144" y="10717"/>
                    <a:pt x="1" y="10836"/>
                    <a:pt x="1" y="11027"/>
                  </a:cubicBezTo>
                  <a:lnTo>
                    <a:pt x="1" y="11575"/>
                  </a:lnTo>
                  <a:cubicBezTo>
                    <a:pt x="1" y="11741"/>
                    <a:pt x="120" y="11884"/>
                    <a:pt x="310" y="11884"/>
                  </a:cubicBezTo>
                  <a:lnTo>
                    <a:pt x="11622" y="11884"/>
                  </a:lnTo>
                  <a:cubicBezTo>
                    <a:pt x="11765" y="11884"/>
                    <a:pt x="11908" y="11765"/>
                    <a:pt x="11908" y="11575"/>
                  </a:cubicBezTo>
                  <a:lnTo>
                    <a:pt x="11908" y="10979"/>
                  </a:lnTo>
                  <a:cubicBezTo>
                    <a:pt x="11884" y="10908"/>
                    <a:pt x="11860" y="10813"/>
                    <a:pt x="11789" y="10789"/>
                  </a:cubicBezTo>
                  <a:cubicBezTo>
                    <a:pt x="11765" y="10741"/>
                    <a:pt x="11741" y="10717"/>
                    <a:pt x="11670" y="10717"/>
                  </a:cubicBezTo>
                  <a:cubicBezTo>
                    <a:pt x="11646" y="10717"/>
                    <a:pt x="11622" y="10717"/>
                    <a:pt x="11598" y="10693"/>
                  </a:cubicBezTo>
                  <a:cubicBezTo>
                    <a:pt x="11479" y="10670"/>
                    <a:pt x="11313" y="10670"/>
                    <a:pt x="11194" y="10598"/>
                  </a:cubicBezTo>
                  <a:cubicBezTo>
                    <a:pt x="11051" y="10551"/>
                    <a:pt x="10908" y="10432"/>
                    <a:pt x="10813" y="10265"/>
                  </a:cubicBezTo>
                  <a:cubicBezTo>
                    <a:pt x="10717" y="10122"/>
                    <a:pt x="10670" y="9955"/>
                    <a:pt x="10646" y="9765"/>
                  </a:cubicBezTo>
                  <a:lnTo>
                    <a:pt x="10646" y="9741"/>
                  </a:lnTo>
                  <a:lnTo>
                    <a:pt x="9717" y="4526"/>
                  </a:lnTo>
                  <a:lnTo>
                    <a:pt x="9717" y="4478"/>
                  </a:lnTo>
                  <a:cubicBezTo>
                    <a:pt x="9693" y="4383"/>
                    <a:pt x="9622" y="4311"/>
                    <a:pt x="9527" y="4311"/>
                  </a:cubicBezTo>
                  <a:cubicBezTo>
                    <a:pt x="9408" y="4311"/>
                    <a:pt x="9360" y="4406"/>
                    <a:pt x="9384" y="4526"/>
                  </a:cubicBezTo>
                  <a:lnTo>
                    <a:pt x="10336" y="9836"/>
                  </a:lnTo>
                  <a:cubicBezTo>
                    <a:pt x="10360" y="10193"/>
                    <a:pt x="10527" y="10479"/>
                    <a:pt x="10717" y="10693"/>
                  </a:cubicBezTo>
                  <a:lnTo>
                    <a:pt x="6740" y="10693"/>
                  </a:lnTo>
                  <a:lnTo>
                    <a:pt x="6740" y="10717"/>
                  </a:lnTo>
                  <a:cubicBezTo>
                    <a:pt x="6740" y="10717"/>
                    <a:pt x="6264" y="10455"/>
                    <a:pt x="6240" y="10146"/>
                  </a:cubicBezTo>
                  <a:lnTo>
                    <a:pt x="6240" y="10122"/>
                  </a:lnTo>
                  <a:lnTo>
                    <a:pt x="5788" y="7598"/>
                  </a:lnTo>
                  <a:lnTo>
                    <a:pt x="6407" y="4002"/>
                  </a:lnTo>
                  <a:cubicBezTo>
                    <a:pt x="6431" y="3763"/>
                    <a:pt x="6526" y="3525"/>
                    <a:pt x="6669" y="3311"/>
                  </a:cubicBezTo>
                  <a:cubicBezTo>
                    <a:pt x="6836" y="3097"/>
                    <a:pt x="6978" y="2930"/>
                    <a:pt x="7193" y="2763"/>
                  </a:cubicBezTo>
                  <a:cubicBezTo>
                    <a:pt x="7393" y="2630"/>
                    <a:pt x="7629" y="2555"/>
                    <a:pt x="7867" y="2555"/>
                  </a:cubicBezTo>
                  <a:cubicBezTo>
                    <a:pt x="7968" y="2555"/>
                    <a:pt x="8070" y="2568"/>
                    <a:pt x="8169" y="2597"/>
                  </a:cubicBezTo>
                  <a:cubicBezTo>
                    <a:pt x="8741" y="2739"/>
                    <a:pt x="9122" y="3287"/>
                    <a:pt x="9265" y="3811"/>
                  </a:cubicBezTo>
                  <a:cubicBezTo>
                    <a:pt x="9284" y="3890"/>
                    <a:pt x="9353" y="3936"/>
                    <a:pt x="9430" y="3936"/>
                  </a:cubicBezTo>
                  <a:cubicBezTo>
                    <a:pt x="9446" y="3936"/>
                    <a:pt x="9463" y="3934"/>
                    <a:pt x="9479" y="3930"/>
                  </a:cubicBezTo>
                  <a:cubicBezTo>
                    <a:pt x="9574" y="3906"/>
                    <a:pt x="9622" y="3811"/>
                    <a:pt x="9598" y="3716"/>
                  </a:cubicBezTo>
                  <a:cubicBezTo>
                    <a:pt x="9574" y="3573"/>
                    <a:pt x="9503" y="3430"/>
                    <a:pt x="9408" y="3287"/>
                  </a:cubicBezTo>
                  <a:lnTo>
                    <a:pt x="9336" y="3097"/>
                  </a:lnTo>
                  <a:cubicBezTo>
                    <a:pt x="9146" y="2835"/>
                    <a:pt x="8931" y="2597"/>
                    <a:pt x="8669" y="2454"/>
                  </a:cubicBezTo>
                  <a:cubicBezTo>
                    <a:pt x="8410" y="2291"/>
                    <a:pt x="8095" y="2207"/>
                    <a:pt x="7785" y="2207"/>
                  </a:cubicBezTo>
                  <a:cubicBezTo>
                    <a:pt x="7640" y="2207"/>
                    <a:pt x="7496" y="2225"/>
                    <a:pt x="7359" y="2263"/>
                  </a:cubicBezTo>
                  <a:cubicBezTo>
                    <a:pt x="7074" y="2358"/>
                    <a:pt x="6836" y="2525"/>
                    <a:pt x="6645" y="2739"/>
                  </a:cubicBezTo>
                  <a:cubicBezTo>
                    <a:pt x="6526" y="2859"/>
                    <a:pt x="6431" y="2978"/>
                    <a:pt x="6383" y="3097"/>
                  </a:cubicBezTo>
                  <a:cubicBezTo>
                    <a:pt x="6240" y="3335"/>
                    <a:pt x="6145" y="3597"/>
                    <a:pt x="6073" y="3906"/>
                  </a:cubicBezTo>
                  <a:lnTo>
                    <a:pt x="5597" y="6574"/>
                  </a:lnTo>
                  <a:lnTo>
                    <a:pt x="5550" y="6193"/>
                  </a:lnTo>
                  <a:cubicBezTo>
                    <a:pt x="5550" y="6169"/>
                    <a:pt x="5550" y="6097"/>
                    <a:pt x="5526" y="6073"/>
                  </a:cubicBezTo>
                  <a:cubicBezTo>
                    <a:pt x="5454" y="5835"/>
                    <a:pt x="5335" y="5621"/>
                    <a:pt x="5192" y="5454"/>
                  </a:cubicBezTo>
                  <a:cubicBezTo>
                    <a:pt x="4960" y="5186"/>
                    <a:pt x="4621" y="5012"/>
                    <a:pt x="4275" y="5012"/>
                  </a:cubicBezTo>
                  <a:cubicBezTo>
                    <a:pt x="4159" y="5012"/>
                    <a:pt x="4043" y="5032"/>
                    <a:pt x="3930" y="5073"/>
                  </a:cubicBezTo>
                  <a:cubicBezTo>
                    <a:pt x="3859" y="5097"/>
                    <a:pt x="3763" y="5145"/>
                    <a:pt x="3668" y="5216"/>
                  </a:cubicBezTo>
                  <a:cubicBezTo>
                    <a:pt x="3502" y="5335"/>
                    <a:pt x="3382" y="5478"/>
                    <a:pt x="3263" y="5669"/>
                  </a:cubicBezTo>
                  <a:cubicBezTo>
                    <a:pt x="3144" y="5835"/>
                    <a:pt x="3073" y="6026"/>
                    <a:pt x="3049" y="6216"/>
                  </a:cubicBezTo>
                  <a:lnTo>
                    <a:pt x="2620" y="8574"/>
                  </a:lnTo>
                  <a:cubicBezTo>
                    <a:pt x="2597" y="8669"/>
                    <a:pt x="2692" y="8765"/>
                    <a:pt x="2787" y="8788"/>
                  </a:cubicBezTo>
                  <a:cubicBezTo>
                    <a:pt x="2795" y="8791"/>
                    <a:pt x="2803" y="8792"/>
                    <a:pt x="2811" y="8792"/>
                  </a:cubicBezTo>
                  <a:cubicBezTo>
                    <a:pt x="2878" y="8792"/>
                    <a:pt x="2956" y="8709"/>
                    <a:pt x="2978" y="8645"/>
                  </a:cubicBezTo>
                  <a:lnTo>
                    <a:pt x="3406" y="6288"/>
                  </a:lnTo>
                  <a:cubicBezTo>
                    <a:pt x="3430" y="6145"/>
                    <a:pt x="3502" y="5978"/>
                    <a:pt x="3573" y="5835"/>
                  </a:cubicBezTo>
                  <a:cubicBezTo>
                    <a:pt x="3738" y="5571"/>
                    <a:pt x="4040" y="5376"/>
                    <a:pt x="4353" y="5376"/>
                  </a:cubicBezTo>
                  <a:cubicBezTo>
                    <a:pt x="4492" y="5376"/>
                    <a:pt x="4632" y="5414"/>
                    <a:pt x="4764" y="5502"/>
                  </a:cubicBezTo>
                  <a:cubicBezTo>
                    <a:pt x="4859" y="5573"/>
                    <a:pt x="4930" y="5669"/>
                    <a:pt x="5002" y="5740"/>
                  </a:cubicBezTo>
                  <a:cubicBezTo>
                    <a:pt x="5121" y="5907"/>
                    <a:pt x="5216" y="6073"/>
                    <a:pt x="5240" y="6288"/>
                  </a:cubicBezTo>
                  <a:lnTo>
                    <a:pt x="5931" y="10193"/>
                  </a:lnTo>
                  <a:cubicBezTo>
                    <a:pt x="5954" y="10384"/>
                    <a:pt x="6097" y="10693"/>
                    <a:pt x="6097" y="10693"/>
                  </a:cubicBezTo>
                  <a:lnTo>
                    <a:pt x="2501" y="10693"/>
                  </a:lnTo>
                  <a:cubicBezTo>
                    <a:pt x="2501" y="10693"/>
                    <a:pt x="2692" y="10384"/>
                    <a:pt x="2692" y="10193"/>
                  </a:cubicBezTo>
                  <a:lnTo>
                    <a:pt x="2811" y="9431"/>
                  </a:lnTo>
                  <a:cubicBezTo>
                    <a:pt x="2835" y="9360"/>
                    <a:pt x="2739" y="9265"/>
                    <a:pt x="2644" y="9241"/>
                  </a:cubicBezTo>
                  <a:cubicBezTo>
                    <a:pt x="2631" y="9232"/>
                    <a:pt x="2617" y="9228"/>
                    <a:pt x="2603" y="9228"/>
                  </a:cubicBezTo>
                  <a:cubicBezTo>
                    <a:pt x="2540" y="9228"/>
                    <a:pt x="2473" y="9306"/>
                    <a:pt x="2454" y="9384"/>
                  </a:cubicBezTo>
                  <a:lnTo>
                    <a:pt x="2335" y="10122"/>
                  </a:lnTo>
                  <a:lnTo>
                    <a:pt x="2335" y="10146"/>
                  </a:lnTo>
                  <a:cubicBezTo>
                    <a:pt x="2287" y="10455"/>
                    <a:pt x="2096" y="10693"/>
                    <a:pt x="1811" y="10693"/>
                  </a:cubicBezTo>
                  <a:cubicBezTo>
                    <a:pt x="1811" y="10693"/>
                    <a:pt x="1787" y="10693"/>
                    <a:pt x="1763" y="10717"/>
                  </a:cubicBezTo>
                  <a:lnTo>
                    <a:pt x="1072" y="10717"/>
                  </a:lnTo>
                  <a:lnTo>
                    <a:pt x="1072" y="191"/>
                  </a:lnTo>
                  <a:cubicBezTo>
                    <a:pt x="1072" y="96"/>
                    <a:pt x="1025" y="1"/>
                    <a:pt x="93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93" name="Google Shape;13971;p27">
            <a:extLst>
              <a:ext uri="{FF2B5EF4-FFF2-40B4-BE49-F238E27FC236}">
                <a16:creationId xmlns:a16="http://schemas.microsoft.com/office/drawing/2014/main" id="{2D6119F4-9BA1-DE2E-0AFC-FBFCF543BFA3}"/>
              </a:ext>
            </a:extLst>
          </p:cNvPr>
          <p:cNvGrpSpPr/>
          <p:nvPr/>
        </p:nvGrpSpPr>
        <p:grpSpPr>
          <a:xfrm>
            <a:off x="9023573" y="4321471"/>
            <a:ext cx="710664" cy="455698"/>
            <a:chOff x="4674088" y="2423058"/>
            <a:chExt cx="297125" cy="190525"/>
          </a:xfrm>
        </p:grpSpPr>
        <p:sp>
          <p:nvSpPr>
            <p:cNvPr id="94" name="Google Shape;13972;p27">
              <a:extLst>
                <a:ext uri="{FF2B5EF4-FFF2-40B4-BE49-F238E27FC236}">
                  <a16:creationId xmlns:a16="http://schemas.microsoft.com/office/drawing/2014/main" id="{FBA30E6F-98E0-0D85-36CE-D122DF4FEDD1}"/>
                </a:ext>
              </a:extLst>
            </p:cNvPr>
            <p:cNvSpPr/>
            <p:nvPr/>
          </p:nvSpPr>
          <p:spPr>
            <a:xfrm>
              <a:off x="4674088" y="2423058"/>
              <a:ext cx="297125" cy="190525"/>
            </a:xfrm>
            <a:custGeom>
              <a:avLst/>
              <a:gdLst/>
              <a:ahLst/>
              <a:cxnLst/>
              <a:rect l="l" t="t" r="r" b="b"/>
              <a:pathLst>
                <a:path w="11885" h="7621" extrusionOk="0">
                  <a:moveTo>
                    <a:pt x="5931" y="1048"/>
                  </a:moveTo>
                  <a:cubicBezTo>
                    <a:pt x="6764" y="1667"/>
                    <a:pt x="7264" y="2691"/>
                    <a:pt x="7264" y="3787"/>
                  </a:cubicBezTo>
                  <a:cubicBezTo>
                    <a:pt x="7264" y="4882"/>
                    <a:pt x="6740" y="5906"/>
                    <a:pt x="5931" y="6525"/>
                  </a:cubicBezTo>
                  <a:cubicBezTo>
                    <a:pt x="5121" y="5930"/>
                    <a:pt x="4597" y="4906"/>
                    <a:pt x="4597" y="3811"/>
                  </a:cubicBezTo>
                  <a:cubicBezTo>
                    <a:pt x="4597" y="3096"/>
                    <a:pt x="4788" y="2406"/>
                    <a:pt x="5216" y="1810"/>
                  </a:cubicBezTo>
                  <a:cubicBezTo>
                    <a:pt x="5431" y="1524"/>
                    <a:pt x="5669" y="1286"/>
                    <a:pt x="5931" y="1048"/>
                  </a:cubicBezTo>
                  <a:close/>
                  <a:moveTo>
                    <a:pt x="8074" y="0"/>
                  </a:moveTo>
                  <a:cubicBezTo>
                    <a:pt x="7884" y="0"/>
                    <a:pt x="7693" y="0"/>
                    <a:pt x="7503" y="24"/>
                  </a:cubicBezTo>
                  <a:cubicBezTo>
                    <a:pt x="7407" y="24"/>
                    <a:pt x="7360" y="119"/>
                    <a:pt x="7360" y="238"/>
                  </a:cubicBezTo>
                  <a:cubicBezTo>
                    <a:pt x="7360" y="334"/>
                    <a:pt x="7431" y="381"/>
                    <a:pt x="7574" y="381"/>
                  </a:cubicBezTo>
                  <a:cubicBezTo>
                    <a:pt x="7741" y="358"/>
                    <a:pt x="7884" y="358"/>
                    <a:pt x="8074" y="358"/>
                  </a:cubicBezTo>
                  <a:cubicBezTo>
                    <a:pt x="9979" y="358"/>
                    <a:pt x="11551" y="1905"/>
                    <a:pt x="11551" y="3834"/>
                  </a:cubicBezTo>
                  <a:cubicBezTo>
                    <a:pt x="11551" y="5787"/>
                    <a:pt x="10003" y="7311"/>
                    <a:pt x="8074" y="7311"/>
                  </a:cubicBezTo>
                  <a:cubicBezTo>
                    <a:pt x="7407" y="7311"/>
                    <a:pt x="6788" y="7145"/>
                    <a:pt x="6264" y="6811"/>
                  </a:cubicBezTo>
                  <a:cubicBezTo>
                    <a:pt x="7121" y="6097"/>
                    <a:pt x="7645" y="5073"/>
                    <a:pt x="7645" y="3882"/>
                  </a:cubicBezTo>
                  <a:cubicBezTo>
                    <a:pt x="7645" y="2691"/>
                    <a:pt x="7121" y="1620"/>
                    <a:pt x="6264" y="929"/>
                  </a:cubicBezTo>
                  <a:cubicBezTo>
                    <a:pt x="6431" y="810"/>
                    <a:pt x="6645" y="715"/>
                    <a:pt x="6812" y="619"/>
                  </a:cubicBezTo>
                  <a:cubicBezTo>
                    <a:pt x="6907" y="596"/>
                    <a:pt x="6979" y="477"/>
                    <a:pt x="6907" y="381"/>
                  </a:cubicBezTo>
                  <a:cubicBezTo>
                    <a:pt x="6890" y="331"/>
                    <a:pt x="6826" y="280"/>
                    <a:pt x="6756" y="280"/>
                  </a:cubicBezTo>
                  <a:cubicBezTo>
                    <a:pt x="6727" y="280"/>
                    <a:pt x="6697" y="289"/>
                    <a:pt x="6669" y="310"/>
                  </a:cubicBezTo>
                  <a:cubicBezTo>
                    <a:pt x="6407" y="381"/>
                    <a:pt x="6169" y="548"/>
                    <a:pt x="5931" y="691"/>
                  </a:cubicBezTo>
                  <a:cubicBezTo>
                    <a:pt x="5335" y="262"/>
                    <a:pt x="4597" y="24"/>
                    <a:pt x="3811" y="24"/>
                  </a:cubicBezTo>
                  <a:cubicBezTo>
                    <a:pt x="1692" y="24"/>
                    <a:pt x="1" y="1763"/>
                    <a:pt x="1" y="3834"/>
                  </a:cubicBezTo>
                  <a:cubicBezTo>
                    <a:pt x="1" y="4168"/>
                    <a:pt x="25" y="4477"/>
                    <a:pt x="120" y="4787"/>
                  </a:cubicBezTo>
                  <a:cubicBezTo>
                    <a:pt x="140" y="4866"/>
                    <a:pt x="209" y="4912"/>
                    <a:pt x="286" y="4912"/>
                  </a:cubicBezTo>
                  <a:cubicBezTo>
                    <a:pt x="302" y="4912"/>
                    <a:pt x="318" y="4910"/>
                    <a:pt x="334" y="4906"/>
                  </a:cubicBezTo>
                  <a:cubicBezTo>
                    <a:pt x="430" y="4882"/>
                    <a:pt x="477" y="4787"/>
                    <a:pt x="453" y="4692"/>
                  </a:cubicBezTo>
                  <a:cubicBezTo>
                    <a:pt x="382" y="4430"/>
                    <a:pt x="334" y="4144"/>
                    <a:pt x="334" y="3834"/>
                  </a:cubicBezTo>
                  <a:cubicBezTo>
                    <a:pt x="334" y="1929"/>
                    <a:pt x="1882" y="358"/>
                    <a:pt x="3811" y="358"/>
                  </a:cubicBezTo>
                  <a:cubicBezTo>
                    <a:pt x="4454" y="358"/>
                    <a:pt x="5097" y="548"/>
                    <a:pt x="5621" y="858"/>
                  </a:cubicBezTo>
                  <a:cubicBezTo>
                    <a:pt x="5359" y="1072"/>
                    <a:pt x="5121" y="1334"/>
                    <a:pt x="4907" y="1643"/>
                  </a:cubicBezTo>
                  <a:cubicBezTo>
                    <a:pt x="4478" y="2286"/>
                    <a:pt x="4240" y="3049"/>
                    <a:pt x="4240" y="3811"/>
                  </a:cubicBezTo>
                  <a:cubicBezTo>
                    <a:pt x="4240" y="5001"/>
                    <a:pt x="4764" y="6073"/>
                    <a:pt x="5621" y="6764"/>
                  </a:cubicBezTo>
                  <a:cubicBezTo>
                    <a:pt x="5097" y="7073"/>
                    <a:pt x="4478" y="7264"/>
                    <a:pt x="3811" y="7264"/>
                  </a:cubicBezTo>
                  <a:cubicBezTo>
                    <a:pt x="2501" y="7264"/>
                    <a:pt x="1311" y="6549"/>
                    <a:pt x="715" y="5382"/>
                  </a:cubicBezTo>
                  <a:cubicBezTo>
                    <a:pt x="697" y="5310"/>
                    <a:pt x="623" y="5279"/>
                    <a:pt x="547" y="5279"/>
                  </a:cubicBezTo>
                  <a:cubicBezTo>
                    <a:pt x="524" y="5279"/>
                    <a:pt x="500" y="5281"/>
                    <a:pt x="477" y="5287"/>
                  </a:cubicBezTo>
                  <a:cubicBezTo>
                    <a:pt x="382" y="5335"/>
                    <a:pt x="358" y="5454"/>
                    <a:pt x="382" y="5525"/>
                  </a:cubicBezTo>
                  <a:cubicBezTo>
                    <a:pt x="1049" y="6811"/>
                    <a:pt x="2359" y="7621"/>
                    <a:pt x="3787" y="7621"/>
                  </a:cubicBezTo>
                  <a:cubicBezTo>
                    <a:pt x="4550" y="7621"/>
                    <a:pt x="5288" y="7383"/>
                    <a:pt x="5883" y="6954"/>
                  </a:cubicBezTo>
                  <a:cubicBezTo>
                    <a:pt x="6502" y="7383"/>
                    <a:pt x="7241" y="7621"/>
                    <a:pt x="8003" y="7621"/>
                  </a:cubicBezTo>
                  <a:cubicBezTo>
                    <a:pt x="10122" y="7621"/>
                    <a:pt x="11813" y="5882"/>
                    <a:pt x="11813" y="3811"/>
                  </a:cubicBezTo>
                  <a:cubicBezTo>
                    <a:pt x="11884" y="1691"/>
                    <a:pt x="10194" y="0"/>
                    <a:pt x="807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95" name="Google Shape;13973;p27">
              <a:extLst>
                <a:ext uri="{FF2B5EF4-FFF2-40B4-BE49-F238E27FC236}">
                  <a16:creationId xmlns:a16="http://schemas.microsoft.com/office/drawing/2014/main" id="{62B88C8D-3A87-A6AA-8355-87397E38DB83}"/>
                </a:ext>
              </a:extLst>
            </p:cNvPr>
            <p:cNvSpPr/>
            <p:nvPr/>
          </p:nvSpPr>
          <p:spPr>
            <a:xfrm>
              <a:off x="4703263" y="2505208"/>
              <a:ext cx="57200" cy="8950"/>
            </a:xfrm>
            <a:custGeom>
              <a:avLst/>
              <a:gdLst/>
              <a:ahLst/>
              <a:cxnLst/>
              <a:rect l="l" t="t" r="r" b="b"/>
              <a:pathLst>
                <a:path w="2288" h="358" extrusionOk="0">
                  <a:moveTo>
                    <a:pt x="168" y="1"/>
                  </a:moveTo>
                  <a:cubicBezTo>
                    <a:pt x="96" y="1"/>
                    <a:pt x="25" y="48"/>
                    <a:pt x="1" y="144"/>
                  </a:cubicBezTo>
                  <a:cubicBezTo>
                    <a:pt x="1" y="239"/>
                    <a:pt x="96" y="358"/>
                    <a:pt x="168" y="358"/>
                  </a:cubicBezTo>
                  <a:lnTo>
                    <a:pt x="2073" y="358"/>
                  </a:lnTo>
                  <a:cubicBezTo>
                    <a:pt x="2168" y="358"/>
                    <a:pt x="2239" y="286"/>
                    <a:pt x="2263" y="191"/>
                  </a:cubicBezTo>
                  <a:cubicBezTo>
                    <a:pt x="2287" y="72"/>
                    <a:pt x="2192" y="1"/>
                    <a:pt x="207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96" name="Google Shape;13974;p27">
              <a:extLst>
                <a:ext uri="{FF2B5EF4-FFF2-40B4-BE49-F238E27FC236}">
                  <a16:creationId xmlns:a16="http://schemas.microsoft.com/office/drawing/2014/main" id="{94C9C3F3-03AF-38D1-4A76-B68B70B1FB74}"/>
                </a:ext>
              </a:extLst>
            </p:cNvPr>
            <p:cNvSpPr/>
            <p:nvPr/>
          </p:nvSpPr>
          <p:spPr>
            <a:xfrm>
              <a:off x="4703263" y="2523083"/>
              <a:ext cx="39325" cy="8350"/>
            </a:xfrm>
            <a:custGeom>
              <a:avLst/>
              <a:gdLst/>
              <a:ahLst/>
              <a:cxnLst/>
              <a:rect l="l" t="t" r="r" b="b"/>
              <a:pathLst>
                <a:path w="1573" h="334" extrusionOk="0">
                  <a:moveTo>
                    <a:pt x="168" y="0"/>
                  </a:moveTo>
                  <a:cubicBezTo>
                    <a:pt x="96" y="0"/>
                    <a:pt x="25" y="48"/>
                    <a:pt x="1" y="143"/>
                  </a:cubicBezTo>
                  <a:cubicBezTo>
                    <a:pt x="1" y="238"/>
                    <a:pt x="96" y="334"/>
                    <a:pt x="168" y="334"/>
                  </a:cubicBezTo>
                  <a:lnTo>
                    <a:pt x="1358" y="334"/>
                  </a:lnTo>
                  <a:cubicBezTo>
                    <a:pt x="1454" y="334"/>
                    <a:pt x="1525" y="286"/>
                    <a:pt x="1549" y="191"/>
                  </a:cubicBezTo>
                  <a:cubicBezTo>
                    <a:pt x="1573" y="72"/>
                    <a:pt x="1477" y="0"/>
                    <a:pt x="135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97" name="Google Shape;13975;p27">
              <a:extLst>
                <a:ext uri="{FF2B5EF4-FFF2-40B4-BE49-F238E27FC236}">
                  <a16:creationId xmlns:a16="http://schemas.microsoft.com/office/drawing/2014/main" id="{03ABCE82-99EB-97F4-7AAC-C4831AE17465}"/>
                </a:ext>
              </a:extLst>
            </p:cNvPr>
            <p:cNvSpPr/>
            <p:nvPr/>
          </p:nvSpPr>
          <p:spPr>
            <a:xfrm>
              <a:off x="4884863" y="2505208"/>
              <a:ext cx="57775" cy="8950"/>
            </a:xfrm>
            <a:custGeom>
              <a:avLst/>
              <a:gdLst/>
              <a:ahLst/>
              <a:cxnLst/>
              <a:rect l="l" t="t" r="r" b="b"/>
              <a:pathLst>
                <a:path w="2311" h="358" extrusionOk="0">
                  <a:moveTo>
                    <a:pt x="215" y="1"/>
                  </a:moveTo>
                  <a:cubicBezTo>
                    <a:pt x="119" y="1"/>
                    <a:pt x="48" y="48"/>
                    <a:pt x="24" y="144"/>
                  </a:cubicBezTo>
                  <a:cubicBezTo>
                    <a:pt x="0" y="263"/>
                    <a:pt x="96" y="358"/>
                    <a:pt x="215" y="358"/>
                  </a:cubicBezTo>
                  <a:lnTo>
                    <a:pt x="2120" y="358"/>
                  </a:lnTo>
                  <a:cubicBezTo>
                    <a:pt x="2191" y="358"/>
                    <a:pt x="2263" y="286"/>
                    <a:pt x="2286" y="191"/>
                  </a:cubicBezTo>
                  <a:cubicBezTo>
                    <a:pt x="2310" y="72"/>
                    <a:pt x="2239" y="1"/>
                    <a:pt x="212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98" name="Google Shape;13976;p27">
              <a:extLst>
                <a:ext uri="{FF2B5EF4-FFF2-40B4-BE49-F238E27FC236}">
                  <a16:creationId xmlns:a16="http://schemas.microsoft.com/office/drawing/2014/main" id="{4823E3F8-0D06-3E7F-7E57-B66B5C15F821}"/>
                </a:ext>
              </a:extLst>
            </p:cNvPr>
            <p:cNvSpPr/>
            <p:nvPr/>
          </p:nvSpPr>
          <p:spPr>
            <a:xfrm>
              <a:off x="4902713" y="2523083"/>
              <a:ext cx="39325" cy="8350"/>
            </a:xfrm>
            <a:custGeom>
              <a:avLst/>
              <a:gdLst/>
              <a:ahLst/>
              <a:cxnLst/>
              <a:rect l="l" t="t" r="r" b="b"/>
              <a:pathLst>
                <a:path w="1573" h="334" extrusionOk="0">
                  <a:moveTo>
                    <a:pt x="215" y="0"/>
                  </a:moveTo>
                  <a:cubicBezTo>
                    <a:pt x="120" y="0"/>
                    <a:pt x="48" y="48"/>
                    <a:pt x="25" y="143"/>
                  </a:cubicBezTo>
                  <a:cubicBezTo>
                    <a:pt x="1" y="262"/>
                    <a:pt x="96" y="334"/>
                    <a:pt x="215" y="334"/>
                  </a:cubicBezTo>
                  <a:lnTo>
                    <a:pt x="1406" y="334"/>
                  </a:lnTo>
                  <a:cubicBezTo>
                    <a:pt x="1477" y="334"/>
                    <a:pt x="1572" y="286"/>
                    <a:pt x="1572" y="191"/>
                  </a:cubicBezTo>
                  <a:cubicBezTo>
                    <a:pt x="1572" y="72"/>
                    <a:pt x="1525" y="0"/>
                    <a:pt x="140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sp>
        <p:nvSpPr>
          <p:cNvPr id="99" name="Google Shape;13977;p27">
            <a:extLst>
              <a:ext uri="{FF2B5EF4-FFF2-40B4-BE49-F238E27FC236}">
                <a16:creationId xmlns:a16="http://schemas.microsoft.com/office/drawing/2014/main" id="{1D1130A9-0BD3-20D1-FC61-CF9C9B548D32}"/>
              </a:ext>
            </a:extLst>
          </p:cNvPr>
          <p:cNvSpPr/>
          <p:nvPr/>
        </p:nvSpPr>
        <p:spPr>
          <a:xfrm>
            <a:off x="7659214" y="4765438"/>
            <a:ext cx="21466" cy="37312"/>
          </a:xfrm>
          <a:custGeom>
            <a:avLst/>
            <a:gdLst/>
            <a:ahLst/>
            <a:cxnLst/>
            <a:rect l="l" t="t" r="r" b="b"/>
            <a:pathLst>
              <a:path w="359" h="624" extrusionOk="0">
                <a:moveTo>
                  <a:pt x="179" y="1"/>
                </a:moveTo>
                <a:cubicBezTo>
                  <a:pt x="77" y="1"/>
                  <a:pt x="1" y="88"/>
                  <a:pt x="1" y="195"/>
                </a:cubicBezTo>
                <a:lnTo>
                  <a:pt x="1" y="433"/>
                </a:lnTo>
                <a:cubicBezTo>
                  <a:pt x="1" y="528"/>
                  <a:pt x="72" y="624"/>
                  <a:pt x="168" y="624"/>
                </a:cubicBezTo>
                <a:cubicBezTo>
                  <a:pt x="287" y="624"/>
                  <a:pt x="358" y="552"/>
                  <a:pt x="358" y="433"/>
                </a:cubicBezTo>
                <a:lnTo>
                  <a:pt x="358" y="195"/>
                </a:lnTo>
                <a:cubicBezTo>
                  <a:pt x="358" y="100"/>
                  <a:pt x="311" y="52"/>
                  <a:pt x="215" y="4"/>
                </a:cubicBezTo>
                <a:cubicBezTo>
                  <a:pt x="203" y="2"/>
                  <a:pt x="191" y="1"/>
                  <a:pt x="179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00" name="Google Shape;13978;p27">
            <a:extLst>
              <a:ext uri="{FF2B5EF4-FFF2-40B4-BE49-F238E27FC236}">
                <a16:creationId xmlns:a16="http://schemas.microsoft.com/office/drawing/2014/main" id="{1976F0A3-C567-A9B3-1FBD-160D18671E95}"/>
              </a:ext>
            </a:extLst>
          </p:cNvPr>
          <p:cNvSpPr/>
          <p:nvPr/>
        </p:nvSpPr>
        <p:spPr>
          <a:xfrm>
            <a:off x="8120632" y="4698769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72" y="0"/>
                  <a:pt x="1" y="95"/>
                  <a:pt x="1" y="191"/>
                </a:cubicBezTo>
                <a:lnTo>
                  <a:pt x="1" y="429"/>
                </a:lnTo>
                <a:cubicBezTo>
                  <a:pt x="1" y="500"/>
                  <a:pt x="72" y="595"/>
                  <a:pt x="167" y="595"/>
                </a:cubicBezTo>
                <a:cubicBezTo>
                  <a:pt x="263" y="595"/>
                  <a:pt x="358" y="500"/>
                  <a:pt x="358" y="429"/>
                </a:cubicBezTo>
                <a:lnTo>
                  <a:pt x="358" y="191"/>
                </a:lnTo>
                <a:cubicBezTo>
                  <a:pt x="358" y="72"/>
                  <a:pt x="286" y="0"/>
                  <a:pt x="1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01" name="Google Shape;13979;p27">
            <a:extLst>
              <a:ext uri="{FF2B5EF4-FFF2-40B4-BE49-F238E27FC236}">
                <a16:creationId xmlns:a16="http://schemas.microsoft.com/office/drawing/2014/main" id="{93D44EBB-D568-EC0C-E096-883347973E98}"/>
              </a:ext>
            </a:extLst>
          </p:cNvPr>
          <p:cNvSpPr/>
          <p:nvPr/>
        </p:nvSpPr>
        <p:spPr>
          <a:xfrm>
            <a:off x="8120632" y="4754259"/>
            <a:ext cx="21406" cy="35698"/>
          </a:xfrm>
          <a:custGeom>
            <a:avLst/>
            <a:gdLst/>
            <a:ahLst/>
            <a:cxnLst/>
            <a:rect l="l" t="t" r="r" b="b"/>
            <a:pathLst>
              <a:path w="358" h="597" extrusionOk="0">
                <a:moveTo>
                  <a:pt x="167" y="1"/>
                </a:moveTo>
                <a:cubicBezTo>
                  <a:pt x="72" y="1"/>
                  <a:pt x="1" y="96"/>
                  <a:pt x="1" y="168"/>
                </a:cubicBezTo>
                <a:lnTo>
                  <a:pt x="1" y="406"/>
                </a:lnTo>
                <a:cubicBezTo>
                  <a:pt x="1" y="501"/>
                  <a:pt x="72" y="596"/>
                  <a:pt x="167" y="596"/>
                </a:cubicBezTo>
                <a:cubicBezTo>
                  <a:pt x="263" y="596"/>
                  <a:pt x="358" y="501"/>
                  <a:pt x="358" y="406"/>
                </a:cubicBezTo>
                <a:lnTo>
                  <a:pt x="358" y="168"/>
                </a:lnTo>
                <a:cubicBezTo>
                  <a:pt x="358" y="48"/>
                  <a:pt x="286" y="1"/>
                  <a:pt x="167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02" name="Google Shape;13980;p27">
            <a:extLst>
              <a:ext uri="{FF2B5EF4-FFF2-40B4-BE49-F238E27FC236}">
                <a16:creationId xmlns:a16="http://schemas.microsoft.com/office/drawing/2014/main" id="{AA662C72-92DD-D07C-E1A2-3C77191B65D3}"/>
              </a:ext>
            </a:extLst>
          </p:cNvPr>
          <p:cNvSpPr/>
          <p:nvPr/>
        </p:nvSpPr>
        <p:spPr>
          <a:xfrm>
            <a:off x="8120632" y="4641785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1"/>
                </a:moveTo>
                <a:cubicBezTo>
                  <a:pt x="72" y="1"/>
                  <a:pt x="1" y="96"/>
                  <a:pt x="1" y="191"/>
                </a:cubicBezTo>
                <a:lnTo>
                  <a:pt x="1" y="429"/>
                </a:lnTo>
                <a:cubicBezTo>
                  <a:pt x="1" y="501"/>
                  <a:pt x="72" y="596"/>
                  <a:pt x="167" y="596"/>
                </a:cubicBezTo>
                <a:cubicBezTo>
                  <a:pt x="263" y="596"/>
                  <a:pt x="358" y="501"/>
                  <a:pt x="358" y="429"/>
                </a:cubicBezTo>
                <a:lnTo>
                  <a:pt x="358" y="191"/>
                </a:lnTo>
                <a:cubicBezTo>
                  <a:pt x="358" y="96"/>
                  <a:pt x="286" y="1"/>
                  <a:pt x="167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03" name="Google Shape;13981;p27">
            <a:extLst>
              <a:ext uri="{FF2B5EF4-FFF2-40B4-BE49-F238E27FC236}">
                <a16:creationId xmlns:a16="http://schemas.microsoft.com/office/drawing/2014/main" id="{E5FFB2B5-9933-B91D-4E13-7564B7DD9203}"/>
              </a:ext>
            </a:extLst>
          </p:cNvPr>
          <p:cNvSpPr/>
          <p:nvPr/>
        </p:nvSpPr>
        <p:spPr>
          <a:xfrm>
            <a:off x="8120632" y="4586235"/>
            <a:ext cx="21406" cy="35698"/>
          </a:xfrm>
          <a:custGeom>
            <a:avLst/>
            <a:gdLst/>
            <a:ahLst/>
            <a:cxnLst/>
            <a:rect l="l" t="t" r="r" b="b"/>
            <a:pathLst>
              <a:path w="358" h="597" extrusionOk="0">
                <a:moveTo>
                  <a:pt x="167" y="1"/>
                </a:moveTo>
                <a:cubicBezTo>
                  <a:pt x="72" y="1"/>
                  <a:pt x="1" y="96"/>
                  <a:pt x="1" y="191"/>
                </a:cubicBezTo>
                <a:lnTo>
                  <a:pt x="1" y="429"/>
                </a:lnTo>
                <a:cubicBezTo>
                  <a:pt x="1" y="525"/>
                  <a:pt x="72" y="596"/>
                  <a:pt x="167" y="596"/>
                </a:cubicBezTo>
                <a:cubicBezTo>
                  <a:pt x="263" y="596"/>
                  <a:pt x="358" y="525"/>
                  <a:pt x="358" y="429"/>
                </a:cubicBezTo>
                <a:lnTo>
                  <a:pt x="358" y="191"/>
                </a:lnTo>
                <a:cubicBezTo>
                  <a:pt x="358" y="96"/>
                  <a:pt x="286" y="1"/>
                  <a:pt x="167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04" name="Google Shape;13982;p27">
            <a:extLst>
              <a:ext uri="{FF2B5EF4-FFF2-40B4-BE49-F238E27FC236}">
                <a16:creationId xmlns:a16="http://schemas.microsoft.com/office/drawing/2014/main" id="{DF3C3288-182F-7D44-0E45-D22364121926}"/>
              </a:ext>
            </a:extLst>
          </p:cNvPr>
          <p:cNvSpPr/>
          <p:nvPr/>
        </p:nvSpPr>
        <p:spPr>
          <a:xfrm>
            <a:off x="8120632" y="4532123"/>
            <a:ext cx="21406" cy="35698"/>
          </a:xfrm>
          <a:custGeom>
            <a:avLst/>
            <a:gdLst/>
            <a:ahLst/>
            <a:cxnLst/>
            <a:rect l="l" t="t" r="r" b="b"/>
            <a:pathLst>
              <a:path w="358" h="597" extrusionOk="0">
                <a:moveTo>
                  <a:pt x="167" y="1"/>
                </a:moveTo>
                <a:cubicBezTo>
                  <a:pt x="72" y="1"/>
                  <a:pt x="1" y="72"/>
                  <a:pt x="1" y="168"/>
                </a:cubicBezTo>
                <a:lnTo>
                  <a:pt x="1" y="406"/>
                </a:lnTo>
                <a:cubicBezTo>
                  <a:pt x="1" y="501"/>
                  <a:pt x="72" y="596"/>
                  <a:pt x="167" y="596"/>
                </a:cubicBezTo>
                <a:cubicBezTo>
                  <a:pt x="263" y="596"/>
                  <a:pt x="358" y="501"/>
                  <a:pt x="358" y="406"/>
                </a:cubicBezTo>
                <a:lnTo>
                  <a:pt x="358" y="168"/>
                </a:lnTo>
                <a:cubicBezTo>
                  <a:pt x="358" y="72"/>
                  <a:pt x="286" y="1"/>
                  <a:pt x="167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05" name="Google Shape;13983;p27">
            <a:extLst>
              <a:ext uri="{FF2B5EF4-FFF2-40B4-BE49-F238E27FC236}">
                <a16:creationId xmlns:a16="http://schemas.microsoft.com/office/drawing/2014/main" id="{4991702E-61F9-D964-82FA-ED9401A22101}"/>
              </a:ext>
            </a:extLst>
          </p:cNvPr>
          <p:cNvSpPr/>
          <p:nvPr/>
        </p:nvSpPr>
        <p:spPr>
          <a:xfrm>
            <a:off x="8120632" y="4476633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72" y="0"/>
                  <a:pt x="1" y="95"/>
                  <a:pt x="1" y="167"/>
                </a:cubicBezTo>
                <a:lnTo>
                  <a:pt x="1" y="405"/>
                </a:lnTo>
                <a:cubicBezTo>
                  <a:pt x="1" y="500"/>
                  <a:pt x="72" y="595"/>
                  <a:pt x="167" y="595"/>
                </a:cubicBezTo>
                <a:cubicBezTo>
                  <a:pt x="263" y="595"/>
                  <a:pt x="358" y="500"/>
                  <a:pt x="358" y="405"/>
                </a:cubicBezTo>
                <a:lnTo>
                  <a:pt x="358" y="167"/>
                </a:lnTo>
                <a:cubicBezTo>
                  <a:pt x="358" y="95"/>
                  <a:pt x="286" y="0"/>
                  <a:pt x="1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06" name="Google Shape;13984;p27">
            <a:extLst>
              <a:ext uri="{FF2B5EF4-FFF2-40B4-BE49-F238E27FC236}">
                <a16:creationId xmlns:a16="http://schemas.microsoft.com/office/drawing/2014/main" id="{2CAC878F-F4AE-C71E-DC15-48C4152AC66A}"/>
              </a:ext>
            </a:extLst>
          </p:cNvPr>
          <p:cNvSpPr/>
          <p:nvPr/>
        </p:nvSpPr>
        <p:spPr>
          <a:xfrm>
            <a:off x="8029504" y="4792705"/>
            <a:ext cx="21406" cy="35698"/>
          </a:xfrm>
          <a:custGeom>
            <a:avLst/>
            <a:gdLst/>
            <a:ahLst/>
            <a:cxnLst/>
            <a:rect l="l" t="t" r="r" b="b"/>
            <a:pathLst>
              <a:path w="358" h="597" extrusionOk="0">
                <a:moveTo>
                  <a:pt x="167" y="1"/>
                </a:moveTo>
                <a:cubicBezTo>
                  <a:pt x="96" y="1"/>
                  <a:pt x="1" y="96"/>
                  <a:pt x="1" y="191"/>
                </a:cubicBezTo>
                <a:lnTo>
                  <a:pt x="1" y="430"/>
                </a:lnTo>
                <a:cubicBezTo>
                  <a:pt x="1" y="525"/>
                  <a:pt x="96" y="596"/>
                  <a:pt x="167" y="596"/>
                </a:cubicBezTo>
                <a:cubicBezTo>
                  <a:pt x="263" y="596"/>
                  <a:pt x="358" y="525"/>
                  <a:pt x="358" y="430"/>
                </a:cubicBezTo>
                <a:lnTo>
                  <a:pt x="358" y="191"/>
                </a:lnTo>
                <a:cubicBezTo>
                  <a:pt x="358" y="72"/>
                  <a:pt x="263" y="1"/>
                  <a:pt x="167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07" name="Google Shape;13985;p27">
            <a:extLst>
              <a:ext uri="{FF2B5EF4-FFF2-40B4-BE49-F238E27FC236}">
                <a16:creationId xmlns:a16="http://schemas.microsoft.com/office/drawing/2014/main" id="{194C688E-00C7-A7DA-1ED3-D072FA90917F}"/>
              </a:ext>
            </a:extLst>
          </p:cNvPr>
          <p:cNvSpPr/>
          <p:nvPr/>
        </p:nvSpPr>
        <p:spPr>
          <a:xfrm>
            <a:off x="8029504" y="4681667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96" y="0"/>
                  <a:pt x="1" y="72"/>
                  <a:pt x="1" y="167"/>
                </a:cubicBezTo>
                <a:lnTo>
                  <a:pt x="1" y="405"/>
                </a:lnTo>
                <a:cubicBezTo>
                  <a:pt x="1" y="500"/>
                  <a:pt x="96" y="596"/>
                  <a:pt x="167" y="596"/>
                </a:cubicBezTo>
                <a:cubicBezTo>
                  <a:pt x="263" y="596"/>
                  <a:pt x="358" y="500"/>
                  <a:pt x="358" y="405"/>
                </a:cubicBezTo>
                <a:lnTo>
                  <a:pt x="358" y="167"/>
                </a:lnTo>
                <a:cubicBezTo>
                  <a:pt x="358" y="72"/>
                  <a:pt x="263" y="0"/>
                  <a:pt x="1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08" name="Google Shape;13986;p27">
            <a:extLst>
              <a:ext uri="{FF2B5EF4-FFF2-40B4-BE49-F238E27FC236}">
                <a16:creationId xmlns:a16="http://schemas.microsoft.com/office/drawing/2014/main" id="{1262C63E-1889-C3D2-55D7-F59FFA6D1390}"/>
              </a:ext>
            </a:extLst>
          </p:cNvPr>
          <p:cNvSpPr/>
          <p:nvPr/>
        </p:nvSpPr>
        <p:spPr>
          <a:xfrm>
            <a:off x="8029504" y="4735781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96" y="0"/>
                  <a:pt x="1" y="96"/>
                  <a:pt x="1" y="191"/>
                </a:cubicBezTo>
                <a:lnTo>
                  <a:pt x="1" y="429"/>
                </a:lnTo>
                <a:cubicBezTo>
                  <a:pt x="1" y="524"/>
                  <a:pt x="96" y="596"/>
                  <a:pt x="167" y="596"/>
                </a:cubicBezTo>
                <a:cubicBezTo>
                  <a:pt x="263" y="596"/>
                  <a:pt x="358" y="524"/>
                  <a:pt x="358" y="429"/>
                </a:cubicBezTo>
                <a:lnTo>
                  <a:pt x="358" y="191"/>
                </a:lnTo>
                <a:cubicBezTo>
                  <a:pt x="358" y="96"/>
                  <a:pt x="263" y="0"/>
                  <a:pt x="1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09" name="Google Shape;13987;p27">
            <a:extLst>
              <a:ext uri="{FF2B5EF4-FFF2-40B4-BE49-F238E27FC236}">
                <a16:creationId xmlns:a16="http://schemas.microsoft.com/office/drawing/2014/main" id="{B9E7B619-CFBD-E8F0-1C20-7491E51BDF06}"/>
              </a:ext>
            </a:extLst>
          </p:cNvPr>
          <p:cNvSpPr/>
          <p:nvPr/>
        </p:nvSpPr>
        <p:spPr>
          <a:xfrm>
            <a:off x="8029504" y="4627553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96" y="0"/>
                  <a:pt x="1" y="96"/>
                  <a:pt x="1" y="191"/>
                </a:cubicBezTo>
                <a:lnTo>
                  <a:pt x="1" y="429"/>
                </a:lnTo>
                <a:cubicBezTo>
                  <a:pt x="1" y="500"/>
                  <a:pt x="96" y="596"/>
                  <a:pt x="167" y="596"/>
                </a:cubicBezTo>
                <a:cubicBezTo>
                  <a:pt x="263" y="596"/>
                  <a:pt x="358" y="500"/>
                  <a:pt x="358" y="429"/>
                </a:cubicBezTo>
                <a:lnTo>
                  <a:pt x="358" y="191"/>
                </a:lnTo>
                <a:cubicBezTo>
                  <a:pt x="358" y="72"/>
                  <a:pt x="263" y="0"/>
                  <a:pt x="1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10" name="Google Shape;13988;p27">
            <a:extLst>
              <a:ext uri="{FF2B5EF4-FFF2-40B4-BE49-F238E27FC236}">
                <a16:creationId xmlns:a16="http://schemas.microsoft.com/office/drawing/2014/main" id="{3B7383BE-24A1-E5B7-2AA9-A1D3764D853B}"/>
              </a:ext>
            </a:extLst>
          </p:cNvPr>
          <p:cNvSpPr/>
          <p:nvPr/>
        </p:nvSpPr>
        <p:spPr>
          <a:xfrm>
            <a:off x="7754646" y="4654581"/>
            <a:ext cx="21406" cy="35698"/>
          </a:xfrm>
          <a:custGeom>
            <a:avLst/>
            <a:gdLst/>
            <a:ahLst/>
            <a:cxnLst/>
            <a:rect l="l" t="t" r="r" b="b"/>
            <a:pathLst>
              <a:path w="358" h="597" extrusionOk="0">
                <a:moveTo>
                  <a:pt x="167" y="1"/>
                </a:moveTo>
                <a:cubicBezTo>
                  <a:pt x="72" y="1"/>
                  <a:pt x="1" y="96"/>
                  <a:pt x="1" y="168"/>
                </a:cubicBezTo>
                <a:lnTo>
                  <a:pt x="1" y="406"/>
                </a:lnTo>
                <a:cubicBezTo>
                  <a:pt x="1" y="501"/>
                  <a:pt x="72" y="596"/>
                  <a:pt x="167" y="596"/>
                </a:cubicBezTo>
                <a:cubicBezTo>
                  <a:pt x="262" y="596"/>
                  <a:pt x="358" y="501"/>
                  <a:pt x="358" y="406"/>
                </a:cubicBezTo>
                <a:lnTo>
                  <a:pt x="358" y="168"/>
                </a:lnTo>
                <a:cubicBezTo>
                  <a:pt x="358" y="96"/>
                  <a:pt x="286" y="1"/>
                  <a:pt x="167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11" name="Google Shape;13989;p27">
            <a:extLst>
              <a:ext uri="{FF2B5EF4-FFF2-40B4-BE49-F238E27FC236}">
                <a16:creationId xmlns:a16="http://schemas.microsoft.com/office/drawing/2014/main" id="{87BA8FBC-5F17-CF2F-C8B0-4189116E415A}"/>
              </a:ext>
            </a:extLst>
          </p:cNvPr>
          <p:cNvSpPr/>
          <p:nvPr/>
        </p:nvSpPr>
        <p:spPr>
          <a:xfrm>
            <a:off x="7754646" y="4543543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72" y="0"/>
                  <a:pt x="1" y="96"/>
                  <a:pt x="1" y="191"/>
                </a:cubicBezTo>
                <a:lnTo>
                  <a:pt x="1" y="429"/>
                </a:lnTo>
                <a:cubicBezTo>
                  <a:pt x="1" y="524"/>
                  <a:pt x="72" y="596"/>
                  <a:pt x="167" y="596"/>
                </a:cubicBezTo>
                <a:cubicBezTo>
                  <a:pt x="262" y="596"/>
                  <a:pt x="358" y="524"/>
                  <a:pt x="358" y="429"/>
                </a:cubicBezTo>
                <a:lnTo>
                  <a:pt x="358" y="191"/>
                </a:lnTo>
                <a:cubicBezTo>
                  <a:pt x="358" y="96"/>
                  <a:pt x="286" y="0"/>
                  <a:pt x="1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12" name="Google Shape;13990;p27">
            <a:extLst>
              <a:ext uri="{FF2B5EF4-FFF2-40B4-BE49-F238E27FC236}">
                <a16:creationId xmlns:a16="http://schemas.microsoft.com/office/drawing/2014/main" id="{9857B6B0-1198-8453-3607-7A17432B11C1}"/>
              </a:ext>
            </a:extLst>
          </p:cNvPr>
          <p:cNvSpPr/>
          <p:nvPr/>
        </p:nvSpPr>
        <p:spPr>
          <a:xfrm>
            <a:off x="7754646" y="4599091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72" y="0"/>
                  <a:pt x="1" y="95"/>
                  <a:pt x="1" y="191"/>
                </a:cubicBezTo>
                <a:lnTo>
                  <a:pt x="1" y="429"/>
                </a:lnTo>
                <a:cubicBezTo>
                  <a:pt x="1" y="500"/>
                  <a:pt x="72" y="595"/>
                  <a:pt x="167" y="595"/>
                </a:cubicBezTo>
                <a:cubicBezTo>
                  <a:pt x="262" y="595"/>
                  <a:pt x="358" y="500"/>
                  <a:pt x="358" y="429"/>
                </a:cubicBezTo>
                <a:lnTo>
                  <a:pt x="358" y="191"/>
                </a:lnTo>
                <a:cubicBezTo>
                  <a:pt x="358" y="95"/>
                  <a:pt x="286" y="0"/>
                  <a:pt x="1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13" name="Google Shape;13991;p27">
            <a:extLst>
              <a:ext uri="{FF2B5EF4-FFF2-40B4-BE49-F238E27FC236}">
                <a16:creationId xmlns:a16="http://schemas.microsoft.com/office/drawing/2014/main" id="{81B7AD22-7165-4242-1460-31CC5FC9ABE2}"/>
              </a:ext>
            </a:extLst>
          </p:cNvPr>
          <p:cNvSpPr/>
          <p:nvPr/>
        </p:nvSpPr>
        <p:spPr>
          <a:xfrm>
            <a:off x="7754646" y="4711565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72" y="0"/>
                  <a:pt x="1" y="96"/>
                  <a:pt x="1" y="167"/>
                </a:cubicBezTo>
                <a:lnTo>
                  <a:pt x="1" y="405"/>
                </a:lnTo>
                <a:cubicBezTo>
                  <a:pt x="1" y="501"/>
                  <a:pt x="72" y="596"/>
                  <a:pt x="167" y="596"/>
                </a:cubicBezTo>
                <a:cubicBezTo>
                  <a:pt x="262" y="596"/>
                  <a:pt x="358" y="501"/>
                  <a:pt x="358" y="405"/>
                </a:cubicBezTo>
                <a:lnTo>
                  <a:pt x="358" y="167"/>
                </a:lnTo>
                <a:cubicBezTo>
                  <a:pt x="358" y="48"/>
                  <a:pt x="286" y="0"/>
                  <a:pt x="1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14" name="Google Shape;13992;p27">
            <a:extLst>
              <a:ext uri="{FF2B5EF4-FFF2-40B4-BE49-F238E27FC236}">
                <a16:creationId xmlns:a16="http://schemas.microsoft.com/office/drawing/2014/main" id="{5E32A170-B67C-AFBC-88A0-C5ACEC33DEFA}"/>
              </a:ext>
            </a:extLst>
          </p:cNvPr>
          <p:cNvSpPr/>
          <p:nvPr/>
        </p:nvSpPr>
        <p:spPr>
          <a:xfrm>
            <a:off x="7754646" y="4767113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67" y="0"/>
                </a:moveTo>
                <a:cubicBezTo>
                  <a:pt x="72" y="0"/>
                  <a:pt x="1" y="72"/>
                  <a:pt x="1" y="167"/>
                </a:cubicBezTo>
                <a:lnTo>
                  <a:pt x="1" y="405"/>
                </a:lnTo>
                <a:cubicBezTo>
                  <a:pt x="1" y="500"/>
                  <a:pt x="72" y="596"/>
                  <a:pt x="167" y="596"/>
                </a:cubicBezTo>
                <a:cubicBezTo>
                  <a:pt x="262" y="596"/>
                  <a:pt x="358" y="500"/>
                  <a:pt x="358" y="405"/>
                </a:cubicBezTo>
                <a:lnTo>
                  <a:pt x="358" y="167"/>
                </a:lnTo>
                <a:cubicBezTo>
                  <a:pt x="310" y="48"/>
                  <a:pt x="262" y="0"/>
                  <a:pt x="1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15" name="Google Shape;13993;p27">
            <a:extLst>
              <a:ext uri="{FF2B5EF4-FFF2-40B4-BE49-F238E27FC236}">
                <a16:creationId xmlns:a16="http://schemas.microsoft.com/office/drawing/2014/main" id="{97076507-4961-5FC1-BB5C-F4DAFE0F1780}"/>
              </a:ext>
            </a:extLst>
          </p:cNvPr>
          <p:cNvSpPr/>
          <p:nvPr/>
        </p:nvSpPr>
        <p:spPr>
          <a:xfrm>
            <a:off x="8006724" y="4327087"/>
            <a:ext cx="35638" cy="21406"/>
          </a:xfrm>
          <a:custGeom>
            <a:avLst/>
            <a:gdLst/>
            <a:ahLst/>
            <a:cxnLst/>
            <a:rect l="l" t="t" r="r" b="b"/>
            <a:pathLst>
              <a:path w="596" h="358" extrusionOk="0">
                <a:moveTo>
                  <a:pt x="167" y="1"/>
                </a:moveTo>
                <a:cubicBezTo>
                  <a:pt x="72" y="1"/>
                  <a:pt x="1" y="48"/>
                  <a:pt x="1" y="143"/>
                </a:cubicBezTo>
                <a:cubicBezTo>
                  <a:pt x="1" y="263"/>
                  <a:pt x="48" y="358"/>
                  <a:pt x="167" y="358"/>
                </a:cubicBezTo>
                <a:lnTo>
                  <a:pt x="405" y="358"/>
                </a:lnTo>
                <a:cubicBezTo>
                  <a:pt x="501" y="358"/>
                  <a:pt x="596" y="286"/>
                  <a:pt x="596" y="215"/>
                </a:cubicBezTo>
                <a:cubicBezTo>
                  <a:pt x="596" y="96"/>
                  <a:pt x="524" y="1"/>
                  <a:pt x="405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16" name="Google Shape;13994;p27">
            <a:extLst>
              <a:ext uri="{FF2B5EF4-FFF2-40B4-BE49-F238E27FC236}">
                <a16:creationId xmlns:a16="http://schemas.microsoft.com/office/drawing/2014/main" id="{D7F49C33-3FE2-3287-6496-E8A7F28778AB}"/>
              </a:ext>
            </a:extLst>
          </p:cNvPr>
          <p:cNvSpPr/>
          <p:nvPr/>
        </p:nvSpPr>
        <p:spPr>
          <a:xfrm>
            <a:off x="8116386" y="4327087"/>
            <a:ext cx="35638" cy="21406"/>
          </a:xfrm>
          <a:custGeom>
            <a:avLst/>
            <a:gdLst/>
            <a:ahLst/>
            <a:cxnLst/>
            <a:rect l="l" t="t" r="r" b="b"/>
            <a:pathLst>
              <a:path w="596" h="358" extrusionOk="0">
                <a:moveTo>
                  <a:pt x="191" y="1"/>
                </a:moveTo>
                <a:cubicBezTo>
                  <a:pt x="96" y="1"/>
                  <a:pt x="0" y="48"/>
                  <a:pt x="0" y="143"/>
                </a:cubicBezTo>
                <a:cubicBezTo>
                  <a:pt x="0" y="263"/>
                  <a:pt x="96" y="358"/>
                  <a:pt x="191" y="358"/>
                </a:cubicBezTo>
                <a:lnTo>
                  <a:pt x="429" y="358"/>
                </a:lnTo>
                <a:cubicBezTo>
                  <a:pt x="500" y="358"/>
                  <a:pt x="596" y="286"/>
                  <a:pt x="596" y="215"/>
                </a:cubicBezTo>
                <a:cubicBezTo>
                  <a:pt x="596" y="96"/>
                  <a:pt x="548" y="1"/>
                  <a:pt x="429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17" name="Google Shape;13995;p27">
            <a:extLst>
              <a:ext uri="{FF2B5EF4-FFF2-40B4-BE49-F238E27FC236}">
                <a16:creationId xmlns:a16="http://schemas.microsoft.com/office/drawing/2014/main" id="{0660215B-1719-21E0-2C4F-529ACF24B899}"/>
              </a:ext>
            </a:extLst>
          </p:cNvPr>
          <p:cNvSpPr/>
          <p:nvPr/>
        </p:nvSpPr>
        <p:spPr>
          <a:xfrm>
            <a:off x="7630752" y="4327087"/>
            <a:ext cx="35698" cy="21406"/>
          </a:xfrm>
          <a:custGeom>
            <a:avLst/>
            <a:gdLst/>
            <a:ahLst/>
            <a:cxnLst/>
            <a:rect l="l" t="t" r="r" b="b"/>
            <a:pathLst>
              <a:path w="597" h="358" extrusionOk="0">
                <a:moveTo>
                  <a:pt x="191" y="1"/>
                </a:moveTo>
                <a:cubicBezTo>
                  <a:pt x="96" y="1"/>
                  <a:pt x="48" y="48"/>
                  <a:pt x="1" y="143"/>
                </a:cubicBezTo>
                <a:cubicBezTo>
                  <a:pt x="1" y="263"/>
                  <a:pt x="72" y="358"/>
                  <a:pt x="191" y="358"/>
                </a:cubicBezTo>
                <a:lnTo>
                  <a:pt x="429" y="358"/>
                </a:lnTo>
                <a:cubicBezTo>
                  <a:pt x="525" y="358"/>
                  <a:pt x="596" y="286"/>
                  <a:pt x="596" y="215"/>
                </a:cubicBezTo>
                <a:cubicBezTo>
                  <a:pt x="596" y="96"/>
                  <a:pt x="548" y="1"/>
                  <a:pt x="429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18" name="Google Shape;13996;p27">
            <a:extLst>
              <a:ext uri="{FF2B5EF4-FFF2-40B4-BE49-F238E27FC236}">
                <a16:creationId xmlns:a16="http://schemas.microsoft.com/office/drawing/2014/main" id="{5BB111A1-5293-81C9-9AED-D4ABB53F4FC1}"/>
              </a:ext>
            </a:extLst>
          </p:cNvPr>
          <p:cNvSpPr/>
          <p:nvPr/>
        </p:nvSpPr>
        <p:spPr>
          <a:xfrm>
            <a:off x="8060836" y="4327087"/>
            <a:ext cx="35638" cy="21406"/>
          </a:xfrm>
          <a:custGeom>
            <a:avLst/>
            <a:gdLst/>
            <a:ahLst/>
            <a:cxnLst/>
            <a:rect l="l" t="t" r="r" b="b"/>
            <a:pathLst>
              <a:path w="596" h="358" extrusionOk="0">
                <a:moveTo>
                  <a:pt x="191" y="1"/>
                </a:moveTo>
                <a:cubicBezTo>
                  <a:pt x="96" y="1"/>
                  <a:pt x="48" y="48"/>
                  <a:pt x="1" y="143"/>
                </a:cubicBezTo>
                <a:cubicBezTo>
                  <a:pt x="1" y="263"/>
                  <a:pt x="72" y="358"/>
                  <a:pt x="191" y="358"/>
                </a:cubicBezTo>
                <a:lnTo>
                  <a:pt x="429" y="358"/>
                </a:lnTo>
                <a:cubicBezTo>
                  <a:pt x="524" y="358"/>
                  <a:pt x="596" y="286"/>
                  <a:pt x="596" y="215"/>
                </a:cubicBezTo>
                <a:cubicBezTo>
                  <a:pt x="596" y="96"/>
                  <a:pt x="548" y="1"/>
                  <a:pt x="429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19" name="Google Shape;13997;p27">
            <a:extLst>
              <a:ext uri="{FF2B5EF4-FFF2-40B4-BE49-F238E27FC236}">
                <a16:creationId xmlns:a16="http://schemas.microsoft.com/office/drawing/2014/main" id="{CE598D03-D51D-D948-605A-F8392476B923}"/>
              </a:ext>
            </a:extLst>
          </p:cNvPr>
          <p:cNvSpPr/>
          <p:nvPr/>
        </p:nvSpPr>
        <p:spPr>
          <a:xfrm>
            <a:off x="7686300" y="4327087"/>
            <a:ext cx="35638" cy="21406"/>
          </a:xfrm>
          <a:custGeom>
            <a:avLst/>
            <a:gdLst/>
            <a:ahLst/>
            <a:cxnLst/>
            <a:rect l="l" t="t" r="r" b="b"/>
            <a:pathLst>
              <a:path w="596" h="358" extrusionOk="0">
                <a:moveTo>
                  <a:pt x="191" y="1"/>
                </a:moveTo>
                <a:cubicBezTo>
                  <a:pt x="96" y="1"/>
                  <a:pt x="0" y="48"/>
                  <a:pt x="0" y="143"/>
                </a:cubicBezTo>
                <a:cubicBezTo>
                  <a:pt x="0" y="263"/>
                  <a:pt x="96" y="358"/>
                  <a:pt x="191" y="358"/>
                </a:cubicBezTo>
                <a:lnTo>
                  <a:pt x="429" y="358"/>
                </a:lnTo>
                <a:cubicBezTo>
                  <a:pt x="501" y="358"/>
                  <a:pt x="596" y="286"/>
                  <a:pt x="596" y="215"/>
                </a:cubicBezTo>
                <a:cubicBezTo>
                  <a:pt x="596" y="96"/>
                  <a:pt x="548" y="1"/>
                  <a:pt x="429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0" name="Google Shape;13998;p27">
            <a:extLst>
              <a:ext uri="{FF2B5EF4-FFF2-40B4-BE49-F238E27FC236}">
                <a16:creationId xmlns:a16="http://schemas.microsoft.com/office/drawing/2014/main" id="{92832549-60B1-5F0E-F340-40DD4F2CDB6C}"/>
              </a:ext>
            </a:extLst>
          </p:cNvPr>
          <p:cNvSpPr/>
          <p:nvPr/>
        </p:nvSpPr>
        <p:spPr>
          <a:xfrm>
            <a:off x="7949739" y="4327087"/>
            <a:ext cx="37132" cy="21406"/>
          </a:xfrm>
          <a:custGeom>
            <a:avLst/>
            <a:gdLst/>
            <a:ahLst/>
            <a:cxnLst/>
            <a:rect l="l" t="t" r="r" b="b"/>
            <a:pathLst>
              <a:path w="621" h="358" extrusionOk="0">
                <a:moveTo>
                  <a:pt x="191" y="1"/>
                </a:moveTo>
                <a:cubicBezTo>
                  <a:pt x="120" y="1"/>
                  <a:pt x="49" y="48"/>
                  <a:pt x="25" y="143"/>
                </a:cubicBezTo>
                <a:cubicBezTo>
                  <a:pt x="1" y="263"/>
                  <a:pt x="72" y="358"/>
                  <a:pt x="191" y="358"/>
                </a:cubicBezTo>
                <a:lnTo>
                  <a:pt x="430" y="358"/>
                </a:lnTo>
                <a:cubicBezTo>
                  <a:pt x="525" y="358"/>
                  <a:pt x="620" y="286"/>
                  <a:pt x="620" y="215"/>
                </a:cubicBezTo>
                <a:cubicBezTo>
                  <a:pt x="620" y="96"/>
                  <a:pt x="549" y="1"/>
                  <a:pt x="430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1" name="Google Shape;13999;p27">
            <a:extLst>
              <a:ext uri="{FF2B5EF4-FFF2-40B4-BE49-F238E27FC236}">
                <a16:creationId xmlns:a16="http://schemas.microsoft.com/office/drawing/2014/main" id="{33CC6806-4C2F-46C7-98C6-425462C8828B}"/>
              </a:ext>
            </a:extLst>
          </p:cNvPr>
          <p:cNvSpPr/>
          <p:nvPr/>
        </p:nvSpPr>
        <p:spPr>
          <a:xfrm>
            <a:off x="7741849" y="4327087"/>
            <a:ext cx="37072" cy="21406"/>
          </a:xfrm>
          <a:custGeom>
            <a:avLst/>
            <a:gdLst/>
            <a:ahLst/>
            <a:cxnLst/>
            <a:rect l="l" t="t" r="r" b="b"/>
            <a:pathLst>
              <a:path w="620" h="358" extrusionOk="0">
                <a:moveTo>
                  <a:pt x="215" y="1"/>
                </a:moveTo>
                <a:cubicBezTo>
                  <a:pt x="119" y="1"/>
                  <a:pt x="48" y="48"/>
                  <a:pt x="24" y="143"/>
                </a:cubicBezTo>
                <a:cubicBezTo>
                  <a:pt x="0" y="263"/>
                  <a:pt x="95" y="358"/>
                  <a:pt x="215" y="358"/>
                </a:cubicBezTo>
                <a:lnTo>
                  <a:pt x="453" y="358"/>
                </a:lnTo>
                <a:cubicBezTo>
                  <a:pt x="524" y="358"/>
                  <a:pt x="619" y="286"/>
                  <a:pt x="619" y="215"/>
                </a:cubicBezTo>
                <a:cubicBezTo>
                  <a:pt x="619" y="96"/>
                  <a:pt x="572" y="1"/>
                  <a:pt x="453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2" name="Google Shape;14000;p27">
            <a:extLst>
              <a:ext uri="{FF2B5EF4-FFF2-40B4-BE49-F238E27FC236}">
                <a16:creationId xmlns:a16="http://schemas.microsoft.com/office/drawing/2014/main" id="{FC329A78-7D7D-8CD1-2B04-8CEEFDF34AE7}"/>
              </a:ext>
            </a:extLst>
          </p:cNvPr>
          <p:cNvSpPr/>
          <p:nvPr/>
        </p:nvSpPr>
        <p:spPr>
          <a:xfrm>
            <a:off x="8253075" y="4298624"/>
            <a:ext cx="78392" cy="78392"/>
          </a:xfrm>
          <a:custGeom>
            <a:avLst/>
            <a:gdLst/>
            <a:ahLst/>
            <a:cxnLst/>
            <a:rect l="l" t="t" r="r" b="b"/>
            <a:pathLst>
              <a:path w="1311" h="1311" extrusionOk="0">
                <a:moveTo>
                  <a:pt x="667" y="357"/>
                </a:moveTo>
                <a:cubicBezTo>
                  <a:pt x="810" y="357"/>
                  <a:pt x="953" y="500"/>
                  <a:pt x="953" y="643"/>
                </a:cubicBezTo>
                <a:cubicBezTo>
                  <a:pt x="953" y="810"/>
                  <a:pt x="834" y="953"/>
                  <a:pt x="667" y="953"/>
                </a:cubicBezTo>
                <a:cubicBezTo>
                  <a:pt x="524" y="953"/>
                  <a:pt x="358" y="834"/>
                  <a:pt x="358" y="643"/>
                </a:cubicBezTo>
                <a:cubicBezTo>
                  <a:pt x="358" y="500"/>
                  <a:pt x="477" y="357"/>
                  <a:pt x="667" y="357"/>
                </a:cubicBezTo>
                <a:close/>
                <a:moveTo>
                  <a:pt x="667" y="0"/>
                </a:moveTo>
                <a:cubicBezTo>
                  <a:pt x="310" y="0"/>
                  <a:pt x="0" y="286"/>
                  <a:pt x="0" y="643"/>
                </a:cubicBezTo>
                <a:cubicBezTo>
                  <a:pt x="0" y="1000"/>
                  <a:pt x="310" y="1310"/>
                  <a:pt x="667" y="1310"/>
                </a:cubicBezTo>
                <a:cubicBezTo>
                  <a:pt x="1024" y="1310"/>
                  <a:pt x="1310" y="1000"/>
                  <a:pt x="1310" y="643"/>
                </a:cubicBezTo>
                <a:cubicBezTo>
                  <a:pt x="1310" y="286"/>
                  <a:pt x="1024" y="0"/>
                  <a:pt x="667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3" name="Google Shape;14001;p27">
            <a:extLst>
              <a:ext uri="{FF2B5EF4-FFF2-40B4-BE49-F238E27FC236}">
                <a16:creationId xmlns:a16="http://schemas.microsoft.com/office/drawing/2014/main" id="{4AB54137-75E0-0B04-9EE7-E1B7E1778A46}"/>
              </a:ext>
            </a:extLst>
          </p:cNvPr>
          <p:cNvSpPr/>
          <p:nvPr/>
        </p:nvSpPr>
        <p:spPr>
          <a:xfrm>
            <a:off x="7630751" y="4254496"/>
            <a:ext cx="592448" cy="495580"/>
          </a:xfrm>
          <a:custGeom>
            <a:avLst/>
            <a:gdLst/>
            <a:ahLst/>
            <a:cxnLst/>
            <a:rect l="l" t="t" r="r" b="b"/>
            <a:pathLst>
              <a:path w="9908" h="8288" extrusionOk="0">
                <a:moveTo>
                  <a:pt x="5811" y="2334"/>
                </a:moveTo>
                <a:cubicBezTo>
                  <a:pt x="5954" y="2334"/>
                  <a:pt x="6121" y="2453"/>
                  <a:pt x="6121" y="2643"/>
                </a:cubicBezTo>
                <a:cubicBezTo>
                  <a:pt x="6121" y="2810"/>
                  <a:pt x="6002" y="2929"/>
                  <a:pt x="5811" y="2929"/>
                </a:cubicBezTo>
                <a:cubicBezTo>
                  <a:pt x="5645" y="2929"/>
                  <a:pt x="5526" y="2810"/>
                  <a:pt x="5526" y="2643"/>
                </a:cubicBezTo>
                <a:cubicBezTo>
                  <a:pt x="5526" y="2453"/>
                  <a:pt x="5669" y="2334"/>
                  <a:pt x="5811" y="2334"/>
                </a:cubicBezTo>
                <a:close/>
                <a:moveTo>
                  <a:pt x="2215" y="3596"/>
                </a:moveTo>
                <a:cubicBezTo>
                  <a:pt x="2358" y="3596"/>
                  <a:pt x="2501" y="3715"/>
                  <a:pt x="2501" y="3882"/>
                </a:cubicBezTo>
                <a:cubicBezTo>
                  <a:pt x="2501" y="4048"/>
                  <a:pt x="2382" y="4191"/>
                  <a:pt x="2215" y="4191"/>
                </a:cubicBezTo>
                <a:cubicBezTo>
                  <a:pt x="2025" y="4191"/>
                  <a:pt x="1906" y="4072"/>
                  <a:pt x="1906" y="3882"/>
                </a:cubicBezTo>
                <a:cubicBezTo>
                  <a:pt x="1906" y="3715"/>
                  <a:pt x="2073" y="3596"/>
                  <a:pt x="2215" y="3596"/>
                </a:cubicBezTo>
                <a:close/>
                <a:moveTo>
                  <a:pt x="4287" y="4834"/>
                </a:moveTo>
                <a:cubicBezTo>
                  <a:pt x="4454" y="4834"/>
                  <a:pt x="4597" y="4953"/>
                  <a:pt x="4597" y="5144"/>
                </a:cubicBezTo>
                <a:cubicBezTo>
                  <a:pt x="4597" y="5311"/>
                  <a:pt x="4478" y="5430"/>
                  <a:pt x="4287" y="5430"/>
                </a:cubicBezTo>
                <a:cubicBezTo>
                  <a:pt x="4121" y="5430"/>
                  <a:pt x="4002" y="5311"/>
                  <a:pt x="4002" y="5144"/>
                </a:cubicBezTo>
                <a:cubicBezTo>
                  <a:pt x="4002" y="4953"/>
                  <a:pt x="4121" y="4834"/>
                  <a:pt x="4287" y="4834"/>
                </a:cubicBezTo>
                <a:close/>
                <a:moveTo>
                  <a:pt x="667" y="7382"/>
                </a:moveTo>
                <a:cubicBezTo>
                  <a:pt x="810" y="7382"/>
                  <a:pt x="953" y="7502"/>
                  <a:pt x="953" y="7668"/>
                </a:cubicBezTo>
                <a:cubicBezTo>
                  <a:pt x="953" y="7811"/>
                  <a:pt x="834" y="7978"/>
                  <a:pt x="667" y="7978"/>
                </a:cubicBezTo>
                <a:cubicBezTo>
                  <a:pt x="477" y="7978"/>
                  <a:pt x="358" y="7859"/>
                  <a:pt x="358" y="7668"/>
                </a:cubicBezTo>
                <a:cubicBezTo>
                  <a:pt x="358" y="7502"/>
                  <a:pt x="477" y="7382"/>
                  <a:pt x="667" y="7382"/>
                </a:cubicBezTo>
                <a:close/>
                <a:moveTo>
                  <a:pt x="8598" y="0"/>
                </a:moveTo>
                <a:cubicBezTo>
                  <a:pt x="7907" y="0"/>
                  <a:pt x="7312" y="595"/>
                  <a:pt x="7312" y="1310"/>
                </a:cubicBezTo>
                <a:cubicBezTo>
                  <a:pt x="7312" y="1453"/>
                  <a:pt x="7336" y="1572"/>
                  <a:pt x="7359" y="1691"/>
                </a:cubicBezTo>
                <a:lnTo>
                  <a:pt x="6407" y="2143"/>
                </a:lnTo>
                <a:cubicBezTo>
                  <a:pt x="6288" y="1977"/>
                  <a:pt x="6121" y="1905"/>
                  <a:pt x="5930" y="1905"/>
                </a:cubicBezTo>
                <a:cubicBezTo>
                  <a:pt x="5573" y="1905"/>
                  <a:pt x="5264" y="2191"/>
                  <a:pt x="5264" y="2548"/>
                </a:cubicBezTo>
                <a:cubicBezTo>
                  <a:pt x="5264" y="2739"/>
                  <a:pt x="5335" y="2882"/>
                  <a:pt x="5454" y="3001"/>
                </a:cubicBezTo>
                <a:lnTo>
                  <a:pt x="4573" y="4453"/>
                </a:lnTo>
                <a:cubicBezTo>
                  <a:pt x="4502" y="4429"/>
                  <a:pt x="4454" y="4429"/>
                  <a:pt x="4383" y="4429"/>
                </a:cubicBezTo>
                <a:cubicBezTo>
                  <a:pt x="4192" y="4429"/>
                  <a:pt x="4025" y="4525"/>
                  <a:pt x="3906" y="4620"/>
                </a:cubicBezTo>
                <a:lnTo>
                  <a:pt x="2930" y="4025"/>
                </a:lnTo>
                <a:cubicBezTo>
                  <a:pt x="2954" y="3977"/>
                  <a:pt x="2954" y="3882"/>
                  <a:pt x="2954" y="3834"/>
                </a:cubicBezTo>
                <a:cubicBezTo>
                  <a:pt x="2954" y="3477"/>
                  <a:pt x="2644" y="3167"/>
                  <a:pt x="2287" y="3167"/>
                </a:cubicBezTo>
                <a:cubicBezTo>
                  <a:pt x="1953" y="3167"/>
                  <a:pt x="1644" y="3477"/>
                  <a:pt x="1644" y="3834"/>
                </a:cubicBezTo>
                <a:cubicBezTo>
                  <a:pt x="1644" y="3977"/>
                  <a:pt x="1692" y="4120"/>
                  <a:pt x="1787" y="4239"/>
                </a:cubicBezTo>
                <a:lnTo>
                  <a:pt x="787" y="6954"/>
                </a:lnTo>
                <a:lnTo>
                  <a:pt x="715" y="6954"/>
                </a:lnTo>
                <a:cubicBezTo>
                  <a:pt x="358" y="6954"/>
                  <a:pt x="72" y="7240"/>
                  <a:pt x="72" y="7597"/>
                </a:cubicBezTo>
                <a:cubicBezTo>
                  <a:pt x="1" y="8002"/>
                  <a:pt x="310" y="8287"/>
                  <a:pt x="667" y="8287"/>
                </a:cubicBezTo>
                <a:cubicBezTo>
                  <a:pt x="1025" y="8287"/>
                  <a:pt x="1310" y="8002"/>
                  <a:pt x="1310" y="7644"/>
                </a:cubicBezTo>
                <a:cubicBezTo>
                  <a:pt x="1310" y="7430"/>
                  <a:pt x="1239" y="7240"/>
                  <a:pt x="1049" y="7144"/>
                </a:cubicBezTo>
                <a:lnTo>
                  <a:pt x="2025" y="4477"/>
                </a:lnTo>
                <a:cubicBezTo>
                  <a:pt x="2096" y="4525"/>
                  <a:pt x="2144" y="4525"/>
                  <a:pt x="2215" y="4525"/>
                </a:cubicBezTo>
                <a:cubicBezTo>
                  <a:pt x="2358" y="4525"/>
                  <a:pt x="2501" y="4453"/>
                  <a:pt x="2596" y="4358"/>
                </a:cubicBezTo>
                <a:lnTo>
                  <a:pt x="3644" y="5001"/>
                </a:lnTo>
                <a:lnTo>
                  <a:pt x="3644" y="5120"/>
                </a:lnTo>
                <a:cubicBezTo>
                  <a:pt x="3644" y="5477"/>
                  <a:pt x="3930" y="5763"/>
                  <a:pt x="4287" y="5763"/>
                </a:cubicBezTo>
                <a:cubicBezTo>
                  <a:pt x="4645" y="5763"/>
                  <a:pt x="4954" y="5477"/>
                  <a:pt x="4954" y="5120"/>
                </a:cubicBezTo>
                <a:cubicBezTo>
                  <a:pt x="4954" y="4930"/>
                  <a:pt x="4883" y="4787"/>
                  <a:pt x="4764" y="4668"/>
                </a:cubicBezTo>
                <a:lnTo>
                  <a:pt x="5669" y="3215"/>
                </a:lnTo>
                <a:cubicBezTo>
                  <a:pt x="5716" y="3239"/>
                  <a:pt x="5788" y="3239"/>
                  <a:pt x="5835" y="3239"/>
                </a:cubicBezTo>
                <a:cubicBezTo>
                  <a:pt x="6192" y="3239"/>
                  <a:pt x="6502" y="2929"/>
                  <a:pt x="6502" y="2572"/>
                </a:cubicBezTo>
                <a:lnTo>
                  <a:pt x="6502" y="2501"/>
                </a:lnTo>
                <a:lnTo>
                  <a:pt x="7455" y="2048"/>
                </a:lnTo>
                <a:cubicBezTo>
                  <a:pt x="7693" y="2405"/>
                  <a:pt x="8098" y="2643"/>
                  <a:pt x="8550" y="2643"/>
                </a:cubicBezTo>
                <a:cubicBezTo>
                  <a:pt x="8812" y="2643"/>
                  <a:pt x="9050" y="2548"/>
                  <a:pt x="9288" y="2405"/>
                </a:cubicBezTo>
                <a:cubicBezTo>
                  <a:pt x="9384" y="2334"/>
                  <a:pt x="9384" y="2262"/>
                  <a:pt x="9360" y="2167"/>
                </a:cubicBezTo>
                <a:cubicBezTo>
                  <a:pt x="9312" y="2104"/>
                  <a:pt x="9265" y="2082"/>
                  <a:pt x="9210" y="2082"/>
                </a:cubicBezTo>
                <a:cubicBezTo>
                  <a:pt x="9182" y="2082"/>
                  <a:pt x="9153" y="2088"/>
                  <a:pt x="9122" y="2096"/>
                </a:cubicBezTo>
                <a:cubicBezTo>
                  <a:pt x="8979" y="2215"/>
                  <a:pt x="8764" y="2286"/>
                  <a:pt x="8574" y="2286"/>
                </a:cubicBezTo>
                <a:cubicBezTo>
                  <a:pt x="8050" y="2286"/>
                  <a:pt x="7597" y="1834"/>
                  <a:pt x="7597" y="1310"/>
                </a:cubicBezTo>
                <a:cubicBezTo>
                  <a:pt x="7597" y="762"/>
                  <a:pt x="8050" y="310"/>
                  <a:pt x="8574" y="310"/>
                </a:cubicBezTo>
                <a:cubicBezTo>
                  <a:pt x="9122" y="310"/>
                  <a:pt x="9574" y="762"/>
                  <a:pt x="9574" y="1310"/>
                </a:cubicBezTo>
                <a:cubicBezTo>
                  <a:pt x="9574" y="1381"/>
                  <a:pt x="9574" y="1477"/>
                  <a:pt x="9526" y="1572"/>
                </a:cubicBezTo>
                <a:cubicBezTo>
                  <a:pt x="9503" y="1667"/>
                  <a:pt x="9574" y="1738"/>
                  <a:pt x="9646" y="1786"/>
                </a:cubicBezTo>
                <a:cubicBezTo>
                  <a:pt x="9658" y="1789"/>
                  <a:pt x="9671" y="1791"/>
                  <a:pt x="9684" y="1791"/>
                </a:cubicBezTo>
                <a:cubicBezTo>
                  <a:pt x="9765" y="1791"/>
                  <a:pt x="9839" y="1729"/>
                  <a:pt x="9860" y="1667"/>
                </a:cubicBezTo>
                <a:cubicBezTo>
                  <a:pt x="9884" y="1548"/>
                  <a:pt x="9908" y="1429"/>
                  <a:pt x="9908" y="1310"/>
                </a:cubicBezTo>
                <a:cubicBezTo>
                  <a:pt x="9908" y="595"/>
                  <a:pt x="9312" y="0"/>
                  <a:pt x="8598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4" name="Google Shape;14002;p27">
            <a:extLst>
              <a:ext uri="{FF2B5EF4-FFF2-40B4-BE49-F238E27FC236}">
                <a16:creationId xmlns:a16="http://schemas.microsoft.com/office/drawing/2014/main" id="{7EBD470B-20EF-31BA-AAF0-D5F21770FD7F}"/>
              </a:ext>
            </a:extLst>
          </p:cNvPr>
          <p:cNvSpPr/>
          <p:nvPr/>
        </p:nvSpPr>
        <p:spPr>
          <a:xfrm>
            <a:off x="8281538" y="4550659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91" y="0"/>
                </a:moveTo>
                <a:cubicBezTo>
                  <a:pt x="96" y="0"/>
                  <a:pt x="1" y="96"/>
                  <a:pt x="1" y="191"/>
                </a:cubicBezTo>
                <a:lnTo>
                  <a:pt x="1" y="429"/>
                </a:lnTo>
                <a:cubicBezTo>
                  <a:pt x="1" y="524"/>
                  <a:pt x="96" y="596"/>
                  <a:pt x="191" y="596"/>
                </a:cubicBezTo>
                <a:cubicBezTo>
                  <a:pt x="287" y="596"/>
                  <a:pt x="358" y="524"/>
                  <a:pt x="358" y="429"/>
                </a:cubicBezTo>
                <a:lnTo>
                  <a:pt x="358" y="191"/>
                </a:lnTo>
                <a:cubicBezTo>
                  <a:pt x="358" y="96"/>
                  <a:pt x="287" y="0"/>
                  <a:pt x="191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5" name="Google Shape;14003;p27">
            <a:extLst>
              <a:ext uri="{FF2B5EF4-FFF2-40B4-BE49-F238E27FC236}">
                <a16:creationId xmlns:a16="http://schemas.microsoft.com/office/drawing/2014/main" id="{B01D5595-A3A8-C74D-BF04-C7494DAE5CC1}"/>
              </a:ext>
            </a:extLst>
          </p:cNvPr>
          <p:cNvSpPr/>
          <p:nvPr/>
        </p:nvSpPr>
        <p:spPr>
          <a:xfrm>
            <a:off x="8281538" y="4440995"/>
            <a:ext cx="21406" cy="35698"/>
          </a:xfrm>
          <a:custGeom>
            <a:avLst/>
            <a:gdLst/>
            <a:ahLst/>
            <a:cxnLst/>
            <a:rect l="l" t="t" r="r" b="b"/>
            <a:pathLst>
              <a:path w="358" h="597" extrusionOk="0">
                <a:moveTo>
                  <a:pt x="191" y="1"/>
                </a:moveTo>
                <a:cubicBezTo>
                  <a:pt x="96" y="1"/>
                  <a:pt x="1" y="96"/>
                  <a:pt x="1" y="167"/>
                </a:cubicBezTo>
                <a:lnTo>
                  <a:pt x="1" y="406"/>
                </a:lnTo>
                <a:cubicBezTo>
                  <a:pt x="1" y="501"/>
                  <a:pt x="96" y="596"/>
                  <a:pt x="191" y="596"/>
                </a:cubicBezTo>
                <a:cubicBezTo>
                  <a:pt x="287" y="596"/>
                  <a:pt x="358" y="501"/>
                  <a:pt x="358" y="406"/>
                </a:cubicBezTo>
                <a:lnTo>
                  <a:pt x="358" y="167"/>
                </a:lnTo>
                <a:cubicBezTo>
                  <a:pt x="358" y="48"/>
                  <a:pt x="287" y="1"/>
                  <a:pt x="191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6" name="Google Shape;14004;p27">
            <a:extLst>
              <a:ext uri="{FF2B5EF4-FFF2-40B4-BE49-F238E27FC236}">
                <a16:creationId xmlns:a16="http://schemas.microsoft.com/office/drawing/2014/main" id="{7069D557-1CC1-7446-8D21-D5309107CAF5}"/>
              </a:ext>
            </a:extLst>
          </p:cNvPr>
          <p:cNvSpPr/>
          <p:nvPr/>
        </p:nvSpPr>
        <p:spPr>
          <a:xfrm>
            <a:off x="8281538" y="4606207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91" y="0"/>
                </a:moveTo>
                <a:cubicBezTo>
                  <a:pt x="96" y="0"/>
                  <a:pt x="1" y="95"/>
                  <a:pt x="1" y="191"/>
                </a:cubicBezTo>
                <a:lnTo>
                  <a:pt x="1" y="429"/>
                </a:lnTo>
                <a:cubicBezTo>
                  <a:pt x="1" y="500"/>
                  <a:pt x="96" y="596"/>
                  <a:pt x="191" y="596"/>
                </a:cubicBezTo>
                <a:cubicBezTo>
                  <a:pt x="287" y="596"/>
                  <a:pt x="358" y="500"/>
                  <a:pt x="358" y="429"/>
                </a:cubicBezTo>
                <a:lnTo>
                  <a:pt x="358" y="191"/>
                </a:lnTo>
                <a:cubicBezTo>
                  <a:pt x="358" y="95"/>
                  <a:pt x="287" y="0"/>
                  <a:pt x="191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7" name="Google Shape;14005;p27">
            <a:extLst>
              <a:ext uri="{FF2B5EF4-FFF2-40B4-BE49-F238E27FC236}">
                <a16:creationId xmlns:a16="http://schemas.microsoft.com/office/drawing/2014/main" id="{59719840-6B36-7B8A-EF3E-64A4B1C4671A}"/>
              </a:ext>
            </a:extLst>
          </p:cNvPr>
          <p:cNvSpPr/>
          <p:nvPr/>
        </p:nvSpPr>
        <p:spPr>
          <a:xfrm>
            <a:off x="8281538" y="4496545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91" y="0"/>
                </a:moveTo>
                <a:cubicBezTo>
                  <a:pt x="96" y="0"/>
                  <a:pt x="1" y="72"/>
                  <a:pt x="1" y="167"/>
                </a:cubicBezTo>
                <a:lnTo>
                  <a:pt x="1" y="405"/>
                </a:lnTo>
                <a:cubicBezTo>
                  <a:pt x="1" y="501"/>
                  <a:pt x="96" y="596"/>
                  <a:pt x="191" y="596"/>
                </a:cubicBezTo>
                <a:cubicBezTo>
                  <a:pt x="287" y="596"/>
                  <a:pt x="358" y="501"/>
                  <a:pt x="358" y="405"/>
                </a:cubicBezTo>
                <a:lnTo>
                  <a:pt x="358" y="167"/>
                </a:lnTo>
                <a:cubicBezTo>
                  <a:pt x="358" y="48"/>
                  <a:pt x="287" y="0"/>
                  <a:pt x="191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8" name="Google Shape;14006;p27">
            <a:extLst>
              <a:ext uri="{FF2B5EF4-FFF2-40B4-BE49-F238E27FC236}">
                <a16:creationId xmlns:a16="http://schemas.microsoft.com/office/drawing/2014/main" id="{0A43579D-EF86-5778-AB0B-BD2DC4150AD3}"/>
              </a:ext>
            </a:extLst>
          </p:cNvPr>
          <p:cNvSpPr/>
          <p:nvPr/>
        </p:nvSpPr>
        <p:spPr>
          <a:xfrm>
            <a:off x="8281538" y="4718681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91" y="1"/>
                </a:moveTo>
                <a:cubicBezTo>
                  <a:pt x="96" y="1"/>
                  <a:pt x="1" y="96"/>
                  <a:pt x="1" y="167"/>
                </a:cubicBezTo>
                <a:lnTo>
                  <a:pt x="1" y="405"/>
                </a:lnTo>
                <a:cubicBezTo>
                  <a:pt x="1" y="501"/>
                  <a:pt x="96" y="596"/>
                  <a:pt x="191" y="596"/>
                </a:cubicBezTo>
                <a:cubicBezTo>
                  <a:pt x="287" y="596"/>
                  <a:pt x="358" y="501"/>
                  <a:pt x="358" y="405"/>
                </a:cubicBezTo>
                <a:lnTo>
                  <a:pt x="358" y="167"/>
                </a:lnTo>
                <a:cubicBezTo>
                  <a:pt x="358" y="48"/>
                  <a:pt x="287" y="1"/>
                  <a:pt x="191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29" name="Google Shape;14007;p27">
            <a:extLst>
              <a:ext uri="{FF2B5EF4-FFF2-40B4-BE49-F238E27FC236}">
                <a16:creationId xmlns:a16="http://schemas.microsoft.com/office/drawing/2014/main" id="{3DAACBD6-3B08-821D-F913-EC5B1559EEA4}"/>
              </a:ext>
            </a:extLst>
          </p:cNvPr>
          <p:cNvSpPr/>
          <p:nvPr/>
        </p:nvSpPr>
        <p:spPr>
          <a:xfrm>
            <a:off x="8281538" y="4774229"/>
            <a:ext cx="21406" cy="35638"/>
          </a:xfrm>
          <a:custGeom>
            <a:avLst/>
            <a:gdLst/>
            <a:ahLst/>
            <a:cxnLst/>
            <a:rect l="l" t="t" r="r" b="b"/>
            <a:pathLst>
              <a:path w="358" h="596" extrusionOk="0">
                <a:moveTo>
                  <a:pt x="191" y="0"/>
                </a:moveTo>
                <a:cubicBezTo>
                  <a:pt x="96" y="0"/>
                  <a:pt x="1" y="72"/>
                  <a:pt x="1" y="167"/>
                </a:cubicBezTo>
                <a:lnTo>
                  <a:pt x="1" y="405"/>
                </a:lnTo>
                <a:cubicBezTo>
                  <a:pt x="1" y="500"/>
                  <a:pt x="96" y="596"/>
                  <a:pt x="191" y="596"/>
                </a:cubicBezTo>
                <a:cubicBezTo>
                  <a:pt x="287" y="596"/>
                  <a:pt x="358" y="500"/>
                  <a:pt x="358" y="405"/>
                </a:cubicBezTo>
                <a:lnTo>
                  <a:pt x="358" y="167"/>
                </a:lnTo>
                <a:cubicBezTo>
                  <a:pt x="358" y="48"/>
                  <a:pt x="287" y="0"/>
                  <a:pt x="191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30" name="Google Shape;14008;p27">
            <a:extLst>
              <a:ext uri="{FF2B5EF4-FFF2-40B4-BE49-F238E27FC236}">
                <a16:creationId xmlns:a16="http://schemas.microsoft.com/office/drawing/2014/main" id="{30FE7771-2AE6-411F-2B5B-F49EFEB858CA}"/>
              </a:ext>
            </a:extLst>
          </p:cNvPr>
          <p:cNvSpPr/>
          <p:nvPr/>
        </p:nvSpPr>
        <p:spPr>
          <a:xfrm>
            <a:off x="8281538" y="4661697"/>
            <a:ext cx="21406" cy="35698"/>
          </a:xfrm>
          <a:custGeom>
            <a:avLst/>
            <a:gdLst/>
            <a:ahLst/>
            <a:cxnLst/>
            <a:rect l="l" t="t" r="r" b="b"/>
            <a:pathLst>
              <a:path w="358" h="597" extrusionOk="0">
                <a:moveTo>
                  <a:pt x="191" y="1"/>
                </a:moveTo>
                <a:cubicBezTo>
                  <a:pt x="96" y="1"/>
                  <a:pt x="1" y="96"/>
                  <a:pt x="1" y="168"/>
                </a:cubicBezTo>
                <a:lnTo>
                  <a:pt x="1" y="406"/>
                </a:lnTo>
                <a:cubicBezTo>
                  <a:pt x="1" y="501"/>
                  <a:pt x="96" y="596"/>
                  <a:pt x="191" y="596"/>
                </a:cubicBezTo>
                <a:cubicBezTo>
                  <a:pt x="287" y="596"/>
                  <a:pt x="358" y="501"/>
                  <a:pt x="358" y="406"/>
                </a:cubicBezTo>
                <a:lnTo>
                  <a:pt x="358" y="168"/>
                </a:lnTo>
                <a:cubicBezTo>
                  <a:pt x="358" y="96"/>
                  <a:pt x="287" y="1"/>
                  <a:pt x="191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131" name="Google Shape;14009;p27">
            <a:extLst>
              <a:ext uri="{FF2B5EF4-FFF2-40B4-BE49-F238E27FC236}">
                <a16:creationId xmlns:a16="http://schemas.microsoft.com/office/drawing/2014/main" id="{4332205B-2DE1-A43F-CA0A-D29B0321E7F3}"/>
              </a:ext>
            </a:extLst>
          </p:cNvPr>
          <p:cNvSpPr/>
          <p:nvPr/>
        </p:nvSpPr>
        <p:spPr>
          <a:xfrm>
            <a:off x="7528264" y="4194642"/>
            <a:ext cx="712038" cy="710664"/>
          </a:xfrm>
          <a:custGeom>
            <a:avLst/>
            <a:gdLst/>
            <a:ahLst/>
            <a:cxnLst/>
            <a:rect l="l" t="t" r="r" b="b"/>
            <a:pathLst>
              <a:path w="11908" h="11885" extrusionOk="0">
                <a:moveTo>
                  <a:pt x="905" y="1"/>
                </a:moveTo>
                <a:cubicBezTo>
                  <a:pt x="786" y="1"/>
                  <a:pt x="714" y="72"/>
                  <a:pt x="714" y="191"/>
                </a:cubicBezTo>
                <a:lnTo>
                  <a:pt x="714" y="1001"/>
                </a:lnTo>
                <a:lnTo>
                  <a:pt x="500" y="1001"/>
                </a:lnTo>
                <a:cubicBezTo>
                  <a:pt x="405" y="1001"/>
                  <a:pt x="333" y="1049"/>
                  <a:pt x="333" y="1144"/>
                </a:cubicBezTo>
                <a:cubicBezTo>
                  <a:pt x="333" y="1263"/>
                  <a:pt x="381" y="1358"/>
                  <a:pt x="500" y="1358"/>
                </a:cubicBezTo>
                <a:lnTo>
                  <a:pt x="714" y="1358"/>
                </a:lnTo>
                <a:lnTo>
                  <a:pt x="714" y="2239"/>
                </a:lnTo>
                <a:lnTo>
                  <a:pt x="500" y="2239"/>
                </a:lnTo>
                <a:cubicBezTo>
                  <a:pt x="405" y="2239"/>
                  <a:pt x="333" y="2287"/>
                  <a:pt x="333" y="2382"/>
                </a:cubicBezTo>
                <a:cubicBezTo>
                  <a:pt x="333" y="2501"/>
                  <a:pt x="381" y="2597"/>
                  <a:pt x="500" y="2597"/>
                </a:cubicBezTo>
                <a:lnTo>
                  <a:pt x="714" y="2597"/>
                </a:lnTo>
                <a:lnTo>
                  <a:pt x="714" y="3478"/>
                </a:lnTo>
                <a:lnTo>
                  <a:pt x="500" y="3478"/>
                </a:lnTo>
                <a:cubicBezTo>
                  <a:pt x="405" y="3478"/>
                  <a:pt x="333" y="3549"/>
                  <a:pt x="333" y="3644"/>
                </a:cubicBezTo>
                <a:cubicBezTo>
                  <a:pt x="333" y="3763"/>
                  <a:pt x="381" y="3835"/>
                  <a:pt x="500" y="3835"/>
                </a:cubicBezTo>
                <a:lnTo>
                  <a:pt x="714" y="3835"/>
                </a:lnTo>
                <a:lnTo>
                  <a:pt x="714" y="4740"/>
                </a:lnTo>
                <a:lnTo>
                  <a:pt x="500" y="4740"/>
                </a:lnTo>
                <a:cubicBezTo>
                  <a:pt x="405" y="4740"/>
                  <a:pt x="333" y="4788"/>
                  <a:pt x="333" y="4883"/>
                </a:cubicBezTo>
                <a:cubicBezTo>
                  <a:pt x="333" y="5002"/>
                  <a:pt x="381" y="5097"/>
                  <a:pt x="500" y="5097"/>
                </a:cubicBezTo>
                <a:lnTo>
                  <a:pt x="714" y="5097"/>
                </a:lnTo>
                <a:lnTo>
                  <a:pt x="714" y="5978"/>
                </a:lnTo>
                <a:lnTo>
                  <a:pt x="500" y="5978"/>
                </a:lnTo>
                <a:cubicBezTo>
                  <a:pt x="405" y="5978"/>
                  <a:pt x="333" y="6050"/>
                  <a:pt x="333" y="6145"/>
                </a:cubicBezTo>
                <a:cubicBezTo>
                  <a:pt x="333" y="6264"/>
                  <a:pt x="381" y="6335"/>
                  <a:pt x="500" y="6335"/>
                </a:cubicBezTo>
                <a:lnTo>
                  <a:pt x="714" y="6335"/>
                </a:lnTo>
                <a:lnTo>
                  <a:pt x="714" y="7240"/>
                </a:lnTo>
                <a:lnTo>
                  <a:pt x="500" y="7240"/>
                </a:lnTo>
                <a:cubicBezTo>
                  <a:pt x="405" y="7240"/>
                  <a:pt x="333" y="7288"/>
                  <a:pt x="333" y="7383"/>
                </a:cubicBezTo>
                <a:cubicBezTo>
                  <a:pt x="333" y="7502"/>
                  <a:pt x="381" y="7598"/>
                  <a:pt x="500" y="7598"/>
                </a:cubicBezTo>
                <a:lnTo>
                  <a:pt x="714" y="7598"/>
                </a:lnTo>
                <a:lnTo>
                  <a:pt x="714" y="8479"/>
                </a:lnTo>
                <a:lnTo>
                  <a:pt x="500" y="8479"/>
                </a:lnTo>
                <a:cubicBezTo>
                  <a:pt x="405" y="8479"/>
                  <a:pt x="333" y="8550"/>
                  <a:pt x="333" y="8645"/>
                </a:cubicBezTo>
                <a:cubicBezTo>
                  <a:pt x="333" y="8765"/>
                  <a:pt x="381" y="8836"/>
                  <a:pt x="500" y="8836"/>
                </a:cubicBezTo>
                <a:lnTo>
                  <a:pt x="714" y="8836"/>
                </a:lnTo>
                <a:lnTo>
                  <a:pt x="714" y="9741"/>
                </a:lnTo>
                <a:lnTo>
                  <a:pt x="500" y="9741"/>
                </a:lnTo>
                <a:cubicBezTo>
                  <a:pt x="405" y="9741"/>
                  <a:pt x="333" y="9789"/>
                  <a:pt x="333" y="9884"/>
                </a:cubicBezTo>
                <a:cubicBezTo>
                  <a:pt x="333" y="10003"/>
                  <a:pt x="381" y="10098"/>
                  <a:pt x="500" y="10098"/>
                </a:cubicBezTo>
                <a:lnTo>
                  <a:pt x="714" y="10098"/>
                </a:lnTo>
                <a:lnTo>
                  <a:pt x="714" y="10717"/>
                </a:lnTo>
                <a:lnTo>
                  <a:pt x="286" y="10717"/>
                </a:lnTo>
                <a:cubicBezTo>
                  <a:pt x="143" y="10717"/>
                  <a:pt x="0" y="10836"/>
                  <a:pt x="0" y="11027"/>
                </a:cubicBezTo>
                <a:lnTo>
                  <a:pt x="0" y="11575"/>
                </a:lnTo>
                <a:cubicBezTo>
                  <a:pt x="0" y="11741"/>
                  <a:pt x="119" y="11884"/>
                  <a:pt x="286" y="11884"/>
                </a:cubicBezTo>
                <a:lnTo>
                  <a:pt x="11598" y="11884"/>
                </a:lnTo>
                <a:cubicBezTo>
                  <a:pt x="11764" y="11884"/>
                  <a:pt x="11907" y="11765"/>
                  <a:pt x="11907" y="11575"/>
                </a:cubicBezTo>
                <a:lnTo>
                  <a:pt x="11907" y="10979"/>
                </a:lnTo>
                <a:cubicBezTo>
                  <a:pt x="11907" y="10813"/>
                  <a:pt x="11764" y="10693"/>
                  <a:pt x="11598" y="10693"/>
                </a:cubicBezTo>
                <a:lnTo>
                  <a:pt x="10383" y="10693"/>
                </a:lnTo>
                <a:cubicBezTo>
                  <a:pt x="10359" y="10646"/>
                  <a:pt x="10288" y="10574"/>
                  <a:pt x="10240" y="10574"/>
                </a:cubicBezTo>
                <a:cubicBezTo>
                  <a:pt x="10169" y="10574"/>
                  <a:pt x="10097" y="10646"/>
                  <a:pt x="10097" y="10693"/>
                </a:cubicBezTo>
                <a:lnTo>
                  <a:pt x="7740" y="10693"/>
                </a:lnTo>
                <a:lnTo>
                  <a:pt x="7740" y="10455"/>
                </a:lnTo>
                <a:cubicBezTo>
                  <a:pt x="7740" y="10360"/>
                  <a:pt x="7644" y="10289"/>
                  <a:pt x="7549" y="10289"/>
                </a:cubicBezTo>
                <a:cubicBezTo>
                  <a:pt x="7478" y="10289"/>
                  <a:pt x="7383" y="10360"/>
                  <a:pt x="7383" y="10455"/>
                </a:cubicBezTo>
                <a:lnTo>
                  <a:pt x="7383" y="10693"/>
                </a:lnTo>
                <a:lnTo>
                  <a:pt x="5454" y="10693"/>
                </a:lnTo>
                <a:cubicBezTo>
                  <a:pt x="5358" y="10693"/>
                  <a:pt x="5263" y="10765"/>
                  <a:pt x="5263" y="10836"/>
                </a:cubicBezTo>
                <a:cubicBezTo>
                  <a:pt x="5263" y="10955"/>
                  <a:pt x="5311" y="11051"/>
                  <a:pt x="5454" y="11051"/>
                </a:cubicBezTo>
                <a:lnTo>
                  <a:pt x="11574" y="11051"/>
                </a:lnTo>
                <a:lnTo>
                  <a:pt x="11574" y="11527"/>
                </a:lnTo>
                <a:lnTo>
                  <a:pt x="381" y="11527"/>
                </a:lnTo>
                <a:lnTo>
                  <a:pt x="381" y="11051"/>
                </a:lnTo>
                <a:lnTo>
                  <a:pt x="4596" y="11051"/>
                </a:lnTo>
                <a:cubicBezTo>
                  <a:pt x="4691" y="11051"/>
                  <a:pt x="4787" y="11003"/>
                  <a:pt x="4787" y="10908"/>
                </a:cubicBezTo>
                <a:cubicBezTo>
                  <a:pt x="4787" y="10789"/>
                  <a:pt x="4739" y="10693"/>
                  <a:pt x="4596" y="10693"/>
                </a:cubicBezTo>
                <a:lnTo>
                  <a:pt x="4120" y="10693"/>
                </a:lnTo>
                <a:lnTo>
                  <a:pt x="4120" y="10646"/>
                </a:lnTo>
                <a:cubicBezTo>
                  <a:pt x="4120" y="10551"/>
                  <a:pt x="4048" y="10455"/>
                  <a:pt x="3953" y="10455"/>
                </a:cubicBezTo>
                <a:cubicBezTo>
                  <a:pt x="3858" y="10455"/>
                  <a:pt x="3763" y="10551"/>
                  <a:pt x="3763" y="10646"/>
                </a:cubicBezTo>
                <a:lnTo>
                  <a:pt x="3763" y="10693"/>
                </a:lnTo>
                <a:lnTo>
                  <a:pt x="2548" y="10693"/>
                </a:lnTo>
                <a:lnTo>
                  <a:pt x="2548" y="10670"/>
                </a:lnTo>
                <a:cubicBezTo>
                  <a:pt x="2548" y="10574"/>
                  <a:pt x="2501" y="10479"/>
                  <a:pt x="2405" y="10479"/>
                </a:cubicBezTo>
                <a:cubicBezTo>
                  <a:pt x="2286" y="10479"/>
                  <a:pt x="2191" y="10551"/>
                  <a:pt x="2191" y="10670"/>
                </a:cubicBezTo>
                <a:lnTo>
                  <a:pt x="2191" y="10693"/>
                </a:lnTo>
                <a:lnTo>
                  <a:pt x="1072" y="10693"/>
                </a:lnTo>
                <a:lnTo>
                  <a:pt x="1072" y="191"/>
                </a:lnTo>
                <a:cubicBezTo>
                  <a:pt x="1072" y="96"/>
                  <a:pt x="1000" y="1"/>
                  <a:pt x="905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grpSp>
        <p:nvGrpSpPr>
          <p:cNvPr id="132" name="Google Shape;14010;p27">
            <a:extLst>
              <a:ext uri="{FF2B5EF4-FFF2-40B4-BE49-F238E27FC236}">
                <a16:creationId xmlns:a16="http://schemas.microsoft.com/office/drawing/2014/main" id="{381D459F-9DB9-1349-D00F-576EF6AD3CC5}"/>
              </a:ext>
            </a:extLst>
          </p:cNvPr>
          <p:cNvGrpSpPr/>
          <p:nvPr/>
        </p:nvGrpSpPr>
        <p:grpSpPr>
          <a:xfrm>
            <a:off x="5974695" y="4191775"/>
            <a:ext cx="723460" cy="717838"/>
            <a:chOff x="3654238" y="2368833"/>
            <a:chExt cx="302475" cy="300125"/>
          </a:xfrm>
        </p:grpSpPr>
        <p:sp>
          <p:nvSpPr>
            <p:cNvPr id="133" name="Google Shape;14011;p27">
              <a:extLst>
                <a:ext uri="{FF2B5EF4-FFF2-40B4-BE49-F238E27FC236}">
                  <a16:creationId xmlns:a16="http://schemas.microsoft.com/office/drawing/2014/main" id="{71535416-0BBB-CFBA-BF32-78A62D596B4C}"/>
                </a:ext>
              </a:extLst>
            </p:cNvPr>
            <p:cNvSpPr/>
            <p:nvPr/>
          </p:nvSpPr>
          <p:spPr>
            <a:xfrm>
              <a:off x="3654238" y="2368833"/>
              <a:ext cx="302475" cy="300125"/>
            </a:xfrm>
            <a:custGeom>
              <a:avLst/>
              <a:gdLst/>
              <a:ahLst/>
              <a:cxnLst/>
              <a:rect l="l" t="t" r="r" b="b"/>
              <a:pathLst>
                <a:path w="12099" h="12005" extrusionOk="0">
                  <a:moveTo>
                    <a:pt x="9550" y="407"/>
                  </a:moveTo>
                  <a:cubicBezTo>
                    <a:pt x="9717" y="407"/>
                    <a:pt x="9908" y="455"/>
                    <a:pt x="10074" y="478"/>
                  </a:cubicBezTo>
                  <a:cubicBezTo>
                    <a:pt x="10622" y="621"/>
                    <a:pt x="11051" y="955"/>
                    <a:pt x="11336" y="1455"/>
                  </a:cubicBezTo>
                  <a:cubicBezTo>
                    <a:pt x="11598" y="1931"/>
                    <a:pt x="11694" y="2503"/>
                    <a:pt x="11527" y="3027"/>
                  </a:cubicBezTo>
                  <a:cubicBezTo>
                    <a:pt x="11384" y="3574"/>
                    <a:pt x="11051" y="4027"/>
                    <a:pt x="10551" y="4289"/>
                  </a:cubicBezTo>
                  <a:cubicBezTo>
                    <a:pt x="10217" y="4455"/>
                    <a:pt x="9908" y="4551"/>
                    <a:pt x="9550" y="4551"/>
                  </a:cubicBezTo>
                  <a:cubicBezTo>
                    <a:pt x="9145" y="3598"/>
                    <a:pt x="8383" y="2860"/>
                    <a:pt x="7431" y="2479"/>
                  </a:cubicBezTo>
                  <a:lnTo>
                    <a:pt x="7526" y="1931"/>
                  </a:lnTo>
                  <a:cubicBezTo>
                    <a:pt x="7669" y="1407"/>
                    <a:pt x="8002" y="955"/>
                    <a:pt x="8502" y="693"/>
                  </a:cubicBezTo>
                  <a:cubicBezTo>
                    <a:pt x="8836" y="502"/>
                    <a:pt x="9193" y="407"/>
                    <a:pt x="9550" y="407"/>
                  </a:cubicBezTo>
                  <a:close/>
                  <a:moveTo>
                    <a:pt x="2525" y="7408"/>
                  </a:moveTo>
                  <a:cubicBezTo>
                    <a:pt x="2906" y="8361"/>
                    <a:pt x="3668" y="9147"/>
                    <a:pt x="4621" y="9528"/>
                  </a:cubicBezTo>
                  <a:cubicBezTo>
                    <a:pt x="4597" y="10647"/>
                    <a:pt x="3668" y="11576"/>
                    <a:pt x="2549" y="11576"/>
                  </a:cubicBezTo>
                  <a:cubicBezTo>
                    <a:pt x="1382" y="11576"/>
                    <a:pt x="453" y="10647"/>
                    <a:pt x="453" y="9480"/>
                  </a:cubicBezTo>
                  <a:cubicBezTo>
                    <a:pt x="453" y="8361"/>
                    <a:pt x="1382" y="7432"/>
                    <a:pt x="2525" y="7408"/>
                  </a:cubicBezTo>
                  <a:close/>
                  <a:moveTo>
                    <a:pt x="6026" y="2527"/>
                  </a:moveTo>
                  <a:cubicBezTo>
                    <a:pt x="7931" y="2527"/>
                    <a:pt x="9479" y="4074"/>
                    <a:pt x="9479" y="5980"/>
                  </a:cubicBezTo>
                  <a:cubicBezTo>
                    <a:pt x="9479" y="6932"/>
                    <a:pt x="9074" y="7885"/>
                    <a:pt x="8360" y="8552"/>
                  </a:cubicBezTo>
                  <a:cubicBezTo>
                    <a:pt x="8288" y="8599"/>
                    <a:pt x="8264" y="8718"/>
                    <a:pt x="8360" y="8790"/>
                  </a:cubicBezTo>
                  <a:cubicBezTo>
                    <a:pt x="8386" y="8816"/>
                    <a:pt x="8433" y="8835"/>
                    <a:pt x="8483" y="8835"/>
                  </a:cubicBezTo>
                  <a:cubicBezTo>
                    <a:pt x="8524" y="8835"/>
                    <a:pt x="8566" y="8822"/>
                    <a:pt x="8598" y="8790"/>
                  </a:cubicBezTo>
                  <a:cubicBezTo>
                    <a:pt x="9003" y="8385"/>
                    <a:pt x="9336" y="7909"/>
                    <a:pt x="9550" y="7408"/>
                  </a:cubicBezTo>
                  <a:cubicBezTo>
                    <a:pt x="9908" y="7408"/>
                    <a:pt x="10217" y="7504"/>
                    <a:pt x="10551" y="7670"/>
                  </a:cubicBezTo>
                  <a:cubicBezTo>
                    <a:pt x="11027" y="7956"/>
                    <a:pt x="11384" y="8385"/>
                    <a:pt x="11527" y="8933"/>
                  </a:cubicBezTo>
                  <a:cubicBezTo>
                    <a:pt x="11694" y="9480"/>
                    <a:pt x="11622" y="10052"/>
                    <a:pt x="11336" y="10528"/>
                  </a:cubicBezTo>
                  <a:cubicBezTo>
                    <a:pt x="11051" y="11004"/>
                    <a:pt x="10622" y="11362"/>
                    <a:pt x="10074" y="11528"/>
                  </a:cubicBezTo>
                  <a:cubicBezTo>
                    <a:pt x="9909" y="11573"/>
                    <a:pt x="9740" y="11595"/>
                    <a:pt x="9570" y="11595"/>
                  </a:cubicBezTo>
                  <a:cubicBezTo>
                    <a:pt x="9200" y="11595"/>
                    <a:pt x="8829" y="11493"/>
                    <a:pt x="8502" y="11314"/>
                  </a:cubicBezTo>
                  <a:cubicBezTo>
                    <a:pt x="8026" y="11052"/>
                    <a:pt x="7669" y="10600"/>
                    <a:pt x="7526" y="10052"/>
                  </a:cubicBezTo>
                  <a:cubicBezTo>
                    <a:pt x="7455" y="9885"/>
                    <a:pt x="7455" y="9742"/>
                    <a:pt x="7455" y="9552"/>
                  </a:cubicBezTo>
                  <a:cubicBezTo>
                    <a:pt x="7645" y="9504"/>
                    <a:pt x="7788" y="9409"/>
                    <a:pt x="7931" y="9314"/>
                  </a:cubicBezTo>
                  <a:cubicBezTo>
                    <a:pt x="8026" y="9266"/>
                    <a:pt x="8050" y="9171"/>
                    <a:pt x="8002" y="9075"/>
                  </a:cubicBezTo>
                  <a:cubicBezTo>
                    <a:pt x="7959" y="9018"/>
                    <a:pt x="7907" y="8986"/>
                    <a:pt x="7857" y="8986"/>
                  </a:cubicBezTo>
                  <a:cubicBezTo>
                    <a:pt x="7824" y="8986"/>
                    <a:pt x="7792" y="9000"/>
                    <a:pt x="7764" y="9028"/>
                  </a:cubicBezTo>
                  <a:cubicBezTo>
                    <a:pt x="7217" y="9314"/>
                    <a:pt x="6645" y="9456"/>
                    <a:pt x="6026" y="9456"/>
                  </a:cubicBezTo>
                  <a:cubicBezTo>
                    <a:pt x="4121" y="9456"/>
                    <a:pt x="2573" y="7909"/>
                    <a:pt x="2573" y="6003"/>
                  </a:cubicBezTo>
                  <a:cubicBezTo>
                    <a:pt x="2573" y="4098"/>
                    <a:pt x="4121" y="2527"/>
                    <a:pt x="6026" y="2527"/>
                  </a:cubicBezTo>
                  <a:close/>
                  <a:moveTo>
                    <a:pt x="9487" y="0"/>
                  </a:moveTo>
                  <a:cubicBezTo>
                    <a:pt x="9070" y="0"/>
                    <a:pt x="8664" y="117"/>
                    <a:pt x="8288" y="336"/>
                  </a:cubicBezTo>
                  <a:cubicBezTo>
                    <a:pt x="7717" y="645"/>
                    <a:pt x="7336" y="1169"/>
                    <a:pt x="7169" y="1812"/>
                  </a:cubicBezTo>
                  <a:cubicBezTo>
                    <a:pt x="7121" y="2003"/>
                    <a:pt x="7097" y="2145"/>
                    <a:pt x="7074" y="2312"/>
                  </a:cubicBezTo>
                  <a:cubicBezTo>
                    <a:pt x="6740" y="2217"/>
                    <a:pt x="6383" y="2169"/>
                    <a:pt x="6002" y="2169"/>
                  </a:cubicBezTo>
                  <a:cubicBezTo>
                    <a:pt x="5645" y="2169"/>
                    <a:pt x="5240" y="2217"/>
                    <a:pt x="4930" y="2312"/>
                  </a:cubicBezTo>
                  <a:cubicBezTo>
                    <a:pt x="4930" y="2050"/>
                    <a:pt x="4859" y="1812"/>
                    <a:pt x="4764" y="1574"/>
                  </a:cubicBezTo>
                  <a:cubicBezTo>
                    <a:pt x="4745" y="1501"/>
                    <a:pt x="4672" y="1470"/>
                    <a:pt x="4595" y="1470"/>
                  </a:cubicBezTo>
                  <a:cubicBezTo>
                    <a:pt x="4572" y="1470"/>
                    <a:pt x="4548" y="1473"/>
                    <a:pt x="4525" y="1479"/>
                  </a:cubicBezTo>
                  <a:cubicBezTo>
                    <a:pt x="4454" y="1503"/>
                    <a:pt x="4406" y="1622"/>
                    <a:pt x="4454" y="1717"/>
                  </a:cubicBezTo>
                  <a:cubicBezTo>
                    <a:pt x="4525" y="1955"/>
                    <a:pt x="4597" y="2217"/>
                    <a:pt x="4597" y="2479"/>
                  </a:cubicBezTo>
                  <a:cubicBezTo>
                    <a:pt x="3644" y="2860"/>
                    <a:pt x="2858" y="3598"/>
                    <a:pt x="2477" y="4551"/>
                  </a:cubicBezTo>
                  <a:cubicBezTo>
                    <a:pt x="2311" y="4551"/>
                    <a:pt x="2144" y="4527"/>
                    <a:pt x="1977" y="4503"/>
                  </a:cubicBezTo>
                  <a:cubicBezTo>
                    <a:pt x="1430" y="4336"/>
                    <a:pt x="1001" y="4027"/>
                    <a:pt x="715" y="3503"/>
                  </a:cubicBezTo>
                  <a:cubicBezTo>
                    <a:pt x="453" y="3027"/>
                    <a:pt x="358" y="2479"/>
                    <a:pt x="525" y="1931"/>
                  </a:cubicBezTo>
                  <a:cubicBezTo>
                    <a:pt x="668" y="1383"/>
                    <a:pt x="1001" y="955"/>
                    <a:pt x="1501" y="693"/>
                  </a:cubicBezTo>
                  <a:cubicBezTo>
                    <a:pt x="1833" y="508"/>
                    <a:pt x="2198" y="417"/>
                    <a:pt x="2558" y="417"/>
                  </a:cubicBezTo>
                  <a:cubicBezTo>
                    <a:pt x="3128" y="417"/>
                    <a:pt x="3688" y="645"/>
                    <a:pt x="4097" y="1098"/>
                  </a:cubicBezTo>
                  <a:cubicBezTo>
                    <a:pt x="4124" y="1125"/>
                    <a:pt x="4176" y="1153"/>
                    <a:pt x="4228" y="1153"/>
                  </a:cubicBezTo>
                  <a:cubicBezTo>
                    <a:pt x="4266" y="1153"/>
                    <a:pt x="4305" y="1138"/>
                    <a:pt x="4335" y="1098"/>
                  </a:cubicBezTo>
                  <a:cubicBezTo>
                    <a:pt x="4383" y="1050"/>
                    <a:pt x="4406" y="931"/>
                    <a:pt x="4335" y="860"/>
                  </a:cubicBezTo>
                  <a:cubicBezTo>
                    <a:pt x="3978" y="431"/>
                    <a:pt x="3454" y="169"/>
                    <a:pt x="2930" y="97"/>
                  </a:cubicBezTo>
                  <a:cubicBezTo>
                    <a:pt x="2787" y="74"/>
                    <a:pt x="2644" y="62"/>
                    <a:pt x="2503" y="62"/>
                  </a:cubicBezTo>
                  <a:cubicBezTo>
                    <a:pt x="2080" y="62"/>
                    <a:pt x="1674" y="169"/>
                    <a:pt x="1334" y="383"/>
                  </a:cubicBezTo>
                  <a:cubicBezTo>
                    <a:pt x="763" y="717"/>
                    <a:pt x="382" y="1217"/>
                    <a:pt x="191" y="1884"/>
                  </a:cubicBezTo>
                  <a:cubicBezTo>
                    <a:pt x="1" y="2503"/>
                    <a:pt x="96" y="3146"/>
                    <a:pt x="429" y="3717"/>
                  </a:cubicBezTo>
                  <a:cubicBezTo>
                    <a:pt x="763" y="4289"/>
                    <a:pt x="1263" y="4670"/>
                    <a:pt x="1930" y="4860"/>
                  </a:cubicBezTo>
                  <a:cubicBezTo>
                    <a:pt x="2073" y="4884"/>
                    <a:pt x="2239" y="4908"/>
                    <a:pt x="2406" y="4932"/>
                  </a:cubicBezTo>
                  <a:cubicBezTo>
                    <a:pt x="2287" y="5289"/>
                    <a:pt x="2239" y="5646"/>
                    <a:pt x="2239" y="6027"/>
                  </a:cubicBezTo>
                  <a:cubicBezTo>
                    <a:pt x="2239" y="6432"/>
                    <a:pt x="2311" y="6789"/>
                    <a:pt x="2406" y="7099"/>
                  </a:cubicBezTo>
                  <a:cubicBezTo>
                    <a:pt x="1120" y="7194"/>
                    <a:pt x="144" y="8242"/>
                    <a:pt x="144" y="9528"/>
                  </a:cubicBezTo>
                  <a:cubicBezTo>
                    <a:pt x="144" y="10862"/>
                    <a:pt x="1239" y="11957"/>
                    <a:pt x="2573" y="11957"/>
                  </a:cubicBezTo>
                  <a:cubicBezTo>
                    <a:pt x="3859" y="11957"/>
                    <a:pt x="4930" y="10957"/>
                    <a:pt x="4978" y="9695"/>
                  </a:cubicBezTo>
                  <a:cubicBezTo>
                    <a:pt x="5311" y="9790"/>
                    <a:pt x="5692" y="9838"/>
                    <a:pt x="6050" y="9838"/>
                  </a:cubicBezTo>
                  <a:cubicBezTo>
                    <a:pt x="6407" y="9838"/>
                    <a:pt x="6764" y="9790"/>
                    <a:pt x="7121" y="9695"/>
                  </a:cubicBezTo>
                  <a:cubicBezTo>
                    <a:pt x="7121" y="9838"/>
                    <a:pt x="7169" y="10028"/>
                    <a:pt x="7217" y="10171"/>
                  </a:cubicBezTo>
                  <a:cubicBezTo>
                    <a:pt x="7407" y="10814"/>
                    <a:pt x="7788" y="11338"/>
                    <a:pt x="8360" y="11671"/>
                  </a:cubicBezTo>
                  <a:cubicBezTo>
                    <a:pt x="8741" y="11862"/>
                    <a:pt x="9145" y="12005"/>
                    <a:pt x="9574" y="12005"/>
                  </a:cubicBezTo>
                  <a:cubicBezTo>
                    <a:pt x="9788" y="12005"/>
                    <a:pt x="9979" y="11957"/>
                    <a:pt x="10193" y="11909"/>
                  </a:cubicBezTo>
                  <a:cubicBezTo>
                    <a:pt x="10813" y="11719"/>
                    <a:pt x="11360" y="11338"/>
                    <a:pt x="11694" y="10766"/>
                  </a:cubicBezTo>
                  <a:cubicBezTo>
                    <a:pt x="12003" y="10219"/>
                    <a:pt x="12098" y="9552"/>
                    <a:pt x="11932" y="8933"/>
                  </a:cubicBezTo>
                  <a:cubicBezTo>
                    <a:pt x="11717" y="8242"/>
                    <a:pt x="11289" y="7694"/>
                    <a:pt x="10741" y="7385"/>
                  </a:cubicBezTo>
                  <a:cubicBezTo>
                    <a:pt x="10408" y="7194"/>
                    <a:pt x="10050" y="7075"/>
                    <a:pt x="9669" y="7051"/>
                  </a:cubicBezTo>
                  <a:cubicBezTo>
                    <a:pt x="9741" y="6694"/>
                    <a:pt x="9812" y="6337"/>
                    <a:pt x="9812" y="5980"/>
                  </a:cubicBezTo>
                  <a:cubicBezTo>
                    <a:pt x="9812" y="5599"/>
                    <a:pt x="9741" y="5241"/>
                    <a:pt x="9669" y="4884"/>
                  </a:cubicBezTo>
                  <a:cubicBezTo>
                    <a:pt x="10003" y="4860"/>
                    <a:pt x="10408" y="4765"/>
                    <a:pt x="10741" y="4551"/>
                  </a:cubicBezTo>
                  <a:cubicBezTo>
                    <a:pt x="11289" y="4217"/>
                    <a:pt x="11694" y="3717"/>
                    <a:pt x="11860" y="3074"/>
                  </a:cubicBezTo>
                  <a:cubicBezTo>
                    <a:pt x="12051" y="2431"/>
                    <a:pt x="11956" y="1788"/>
                    <a:pt x="11622" y="1217"/>
                  </a:cubicBezTo>
                  <a:cubicBezTo>
                    <a:pt x="11289" y="645"/>
                    <a:pt x="10789" y="264"/>
                    <a:pt x="10146" y="97"/>
                  </a:cubicBezTo>
                  <a:cubicBezTo>
                    <a:pt x="9925" y="32"/>
                    <a:pt x="9704" y="0"/>
                    <a:pt x="948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34" name="Google Shape;14012;p27">
              <a:extLst>
                <a:ext uri="{FF2B5EF4-FFF2-40B4-BE49-F238E27FC236}">
                  <a16:creationId xmlns:a16="http://schemas.microsoft.com/office/drawing/2014/main" id="{682308A5-84F7-79EF-8333-AB48F9BF8B23}"/>
                </a:ext>
              </a:extLst>
            </p:cNvPr>
            <p:cNvSpPr/>
            <p:nvPr/>
          </p:nvSpPr>
          <p:spPr>
            <a:xfrm>
              <a:off x="3863813" y="2416508"/>
              <a:ext cx="57775" cy="8950"/>
            </a:xfrm>
            <a:custGeom>
              <a:avLst/>
              <a:gdLst/>
              <a:ahLst/>
              <a:cxnLst/>
              <a:rect l="l" t="t" r="r" b="b"/>
              <a:pathLst>
                <a:path w="2311" h="358" extrusionOk="0">
                  <a:moveTo>
                    <a:pt x="215" y="0"/>
                  </a:moveTo>
                  <a:cubicBezTo>
                    <a:pt x="119" y="0"/>
                    <a:pt x="48" y="48"/>
                    <a:pt x="24" y="143"/>
                  </a:cubicBezTo>
                  <a:cubicBezTo>
                    <a:pt x="0" y="262"/>
                    <a:pt x="96" y="358"/>
                    <a:pt x="215" y="358"/>
                  </a:cubicBezTo>
                  <a:lnTo>
                    <a:pt x="2120" y="358"/>
                  </a:lnTo>
                  <a:cubicBezTo>
                    <a:pt x="2215" y="358"/>
                    <a:pt x="2310" y="262"/>
                    <a:pt x="2287" y="143"/>
                  </a:cubicBezTo>
                  <a:cubicBezTo>
                    <a:pt x="2263" y="48"/>
                    <a:pt x="2168" y="0"/>
                    <a:pt x="207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35" name="Google Shape;14013;p27">
              <a:extLst>
                <a:ext uri="{FF2B5EF4-FFF2-40B4-BE49-F238E27FC236}">
                  <a16:creationId xmlns:a16="http://schemas.microsoft.com/office/drawing/2014/main" id="{4E3CD18A-EC52-A04D-26ED-95B4FAFA2CE0}"/>
                </a:ext>
              </a:extLst>
            </p:cNvPr>
            <p:cNvSpPr/>
            <p:nvPr/>
          </p:nvSpPr>
          <p:spPr>
            <a:xfrm>
              <a:off x="3881663" y="2434958"/>
              <a:ext cx="39325" cy="8950"/>
            </a:xfrm>
            <a:custGeom>
              <a:avLst/>
              <a:gdLst/>
              <a:ahLst/>
              <a:cxnLst/>
              <a:rect l="l" t="t" r="r" b="b"/>
              <a:pathLst>
                <a:path w="1573" h="358" extrusionOk="0">
                  <a:moveTo>
                    <a:pt x="215" y="1"/>
                  </a:moveTo>
                  <a:cubicBezTo>
                    <a:pt x="120" y="1"/>
                    <a:pt x="48" y="72"/>
                    <a:pt x="25" y="143"/>
                  </a:cubicBezTo>
                  <a:cubicBezTo>
                    <a:pt x="1" y="263"/>
                    <a:pt x="96" y="358"/>
                    <a:pt x="215" y="358"/>
                  </a:cubicBezTo>
                  <a:lnTo>
                    <a:pt x="1358" y="358"/>
                  </a:lnTo>
                  <a:cubicBezTo>
                    <a:pt x="1454" y="358"/>
                    <a:pt x="1525" y="310"/>
                    <a:pt x="1549" y="215"/>
                  </a:cubicBezTo>
                  <a:cubicBezTo>
                    <a:pt x="1573" y="120"/>
                    <a:pt x="1477" y="1"/>
                    <a:pt x="135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36" name="Google Shape;14014;p27">
              <a:extLst>
                <a:ext uri="{FF2B5EF4-FFF2-40B4-BE49-F238E27FC236}">
                  <a16:creationId xmlns:a16="http://schemas.microsoft.com/office/drawing/2014/main" id="{150E7D16-680B-95AA-C40A-A4BCBAC559D6}"/>
                </a:ext>
              </a:extLst>
            </p:cNvPr>
            <p:cNvSpPr/>
            <p:nvPr/>
          </p:nvSpPr>
          <p:spPr>
            <a:xfrm>
              <a:off x="3688188" y="2610583"/>
              <a:ext cx="57775" cy="8975"/>
            </a:xfrm>
            <a:custGeom>
              <a:avLst/>
              <a:gdLst/>
              <a:ahLst/>
              <a:cxnLst/>
              <a:rect l="l" t="t" r="r" b="b"/>
              <a:pathLst>
                <a:path w="2311" h="359" extrusionOk="0">
                  <a:moveTo>
                    <a:pt x="214" y="1"/>
                  </a:moveTo>
                  <a:cubicBezTo>
                    <a:pt x="95" y="1"/>
                    <a:pt x="0" y="96"/>
                    <a:pt x="24" y="215"/>
                  </a:cubicBezTo>
                  <a:cubicBezTo>
                    <a:pt x="95" y="310"/>
                    <a:pt x="143" y="358"/>
                    <a:pt x="238" y="358"/>
                  </a:cubicBezTo>
                  <a:lnTo>
                    <a:pt x="2120" y="358"/>
                  </a:lnTo>
                  <a:cubicBezTo>
                    <a:pt x="2191" y="358"/>
                    <a:pt x="2263" y="310"/>
                    <a:pt x="2286" y="215"/>
                  </a:cubicBezTo>
                  <a:cubicBezTo>
                    <a:pt x="2310" y="96"/>
                    <a:pt x="2239" y="1"/>
                    <a:pt x="212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37" name="Google Shape;14015;p27">
              <a:extLst>
                <a:ext uri="{FF2B5EF4-FFF2-40B4-BE49-F238E27FC236}">
                  <a16:creationId xmlns:a16="http://schemas.microsoft.com/office/drawing/2014/main" id="{0D4DDF82-8FA2-8212-A884-9AFA335D0CF9}"/>
                </a:ext>
              </a:extLst>
            </p:cNvPr>
            <p:cNvSpPr/>
            <p:nvPr/>
          </p:nvSpPr>
          <p:spPr>
            <a:xfrm>
              <a:off x="3689363" y="2592133"/>
              <a:ext cx="38725" cy="8950"/>
            </a:xfrm>
            <a:custGeom>
              <a:avLst/>
              <a:gdLst/>
              <a:ahLst/>
              <a:cxnLst/>
              <a:rect l="l" t="t" r="r" b="b"/>
              <a:pathLst>
                <a:path w="1549" h="358" extrusionOk="0">
                  <a:moveTo>
                    <a:pt x="191" y="1"/>
                  </a:moveTo>
                  <a:cubicBezTo>
                    <a:pt x="96" y="1"/>
                    <a:pt x="48" y="48"/>
                    <a:pt x="1" y="143"/>
                  </a:cubicBezTo>
                  <a:cubicBezTo>
                    <a:pt x="1" y="263"/>
                    <a:pt x="72" y="358"/>
                    <a:pt x="191" y="358"/>
                  </a:cubicBezTo>
                  <a:lnTo>
                    <a:pt x="1358" y="358"/>
                  </a:lnTo>
                  <a:cubicBezTo>
                    <a:pt x="1430" y="358"/>
                    <a:pt x="1501" y="286"/>
                    <a:pt x="1525" y="215"/>
                  </a:cubicBezTo>
                  <a:cubicBezTo>
                    <a:pt x="1549" y="96"/>
                    <a:pt x="1477" y="1"/>
                    <a:pt x="135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38" name="Google Shape;14016;p27">
              <a:extLst>
                <a:ext uri="{FF2B5EF4-FFF2-40B4-BE49-F238E27FC236}">
                  <a16:creationId xmlns:a16="http://schemas.microsoft.com/office/drawing/2014/main" id="{BFF2B704-A304-24B4-FFE7-C33626C3DA90}"/>
                </a:ext>
              </a:extLst>
            </p:cNvPr>
            <p:cNvSpPr/>
            <p:nvPr/>
          </p:nvSpPr>
          <p:spPr>
            <a:xfrm>
              <a:off x="3863813" y="2611183"/>
              <a:ext cx="57175" cy="8950"/>
            </a:xfrm>
            <a:custGeom>
              <a:avLst/>
              <a:gdLst/>
              <a:ahLst/>
              <a:cxnLst/>
              <a:rect l="l" t="t" r="r" b="b"/>
              <a:pathLst>
                <a:path w="2287" h="358" extrusionOk="0">
                  <a:moveTo>
                    <a:pt x="215" y="1"/>
                  </a:moveTo>
                  <a:cubicBezTo>
                    <a:pt x="119" y="1"/>
                    <a:pt x="48" y="72"/>
                    <a:pt x="24" y="167"/>
                  </a:cubicBezTo>
                  <a:cubicBezTo>
                    <a:pt x="0" y="286"/>
                    <a:pt x="96" y="358"/>
                    <a:pt x="215" y="358"/>
                  </a:cubicBezTo>
                  <a:lnTo>
                    <a:pt x="2072" y="358"/>
                  </a:lnTo>
                  <a:cubicBezTo>
                    <a:pt x="2168" y="358"/>
                    <a:pt x="2239" y="310"/>
                    <a:pt x="2263" y="215"/>
                  </a:cubicBezTo>
                  <a:cubicBezTo>
                    <a:pt x="2287" y="96"/>
                    <a:pt x="2191" y="1"/>
                    <a:pt x="212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39" name="Google Shape;14017;p27">
              <a:extLst>
                <a:ext uri="{FF2B5EF4-FFF2-40B4-BE49-F238E27FC236}">
                  <a16:creationId xmlns:a16="http://schemas.microsoft.com/office/drawing/2014/main" id="{5731DCF0-027C-A465-17BC-E2EB525F5AFA}"/>
                </a:ext>
              </a:extLst>
            </p:cNvPr>
            <p:cNvSpPr/>
            <p:nvPr/>
          </p:nvSpPr>
          <p:spPr>
            <a:xfrm>
              <a:off x="3881663" y="2592733"/>
              <a:ext cx="39325" cy="8950"/>
            </a:xfrm>
            <a:custGeom>
              <a:avLst/>
              <a:gdLst/>
              <a:ahLst/>
              <a:cxnLst/>
              <a:rect l="l" t="t" r="r" b="b"/>
              <a:pathLst>
                <a:path w="1573" h="358" extrusionOk="0">
                  <a:moveTo>
                    <a:pt x="215" y="0"/>
                  </a:moveTo>
                  <a:cubicBezTo>
                    <a:pt x="120" y="0"/>
                    <a:pt x="48" y="72"/>
                    <a:pt x="25" y="143"/>
                  </a:cubicBezTo>
                  <a:cubicBezTo>
                    <a:pt x="1" y="262"/>
                    <a:pt x="96" y="358"/>
                    <a:pt x="215" y="358"/>
                  </a:cubicBezTo>
                  <a:lnTo>
                    <a:pt x="1358" y="358"/>
                  </a:lnTo>
                  <a:cubicBezTo>
                    <a:pt x="1454" y="358"/>
                    <a:pt x="1525" y="310"/>
                    <a:pt x="1549" y="215"/>
                  </a:cubicBezTo>
                  <a:cubicBezTo>
                    <a:pt x="1573" y="96"/>
                    <a:pt x="1477" y="0"/>
                    <a:pt x="135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40" name="Google Shape;14018;p27">
              <a:extLst>
                <a:ext uri="{FF2B5EF4-FFF2-40B4-BE49-F238E27FC236}">
                  <a16:creationId xmlns:a16="http://schemas.microsoft.com/office/drawing/2014/main" id="{91EA4ADA-6ED7-0247-8ECC-4238F1E1F4A8}"/>
                </a:ext>
              </a:extLst>
            </p:cNvPr>
            <p:cNvSpPr/>
            <p:nvPr/>
          </p:nvSpPr>
          <p:spPr>
            <a:xfrm>
              <a:off x="3759613" y="2491508"/>
              <a:ext cx="90525" cy="8975"/>
            </a:xfrm>
            <a:custGeom>
              <a:avLst/>
              <a:gdLst/>
              <a:ahLst/>
              <a:cxnLst/>
              <a:rect l="l" t="t" r="r" b="b"/>
              <a:pathLst>
                <a:path w="3621" h="359" extrusionOk="0">
                  <a:moveTo>
                    <a:pt x="215" y="1"/>
                  </a:moveTo>
                  <a:cubicBezTo>
                    <a:pt x="120" y="1"/>
                    <a:pt x="49" y="72"/>
                    <a:pt x="25" y="144"/>
                  </a:cubicBezTo>
                  <a:cubicBezTo>
                    <a:pt x="1" y="263"/>
                    <a:pt x="96" y="358"/>
                    <a:pt x="215" y="358"/>
                  </a:cubicBezTo>
                  <a:lnTo>
                    <a:pt x="3430" y="358"/>
                  </a:lnTo>
                  <a:cubicBezTo>
                    <a:pt x="3502" y="358"/>
                    <a:pt x="3573" y="311"/>
                    <a:pt x="3597" y="215"/>
                  </a:cubicBezTo>
                  <a:cubicBezTo>
                    <a:pt x="3621" y="96"/>
                    <a:pt x="3549" y="1"/>
                    <a:pt x="345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41" name="Google Shape;14019;p27">
              <a:extLst>
                <a:ext uri="{FF2B5EF4-FFF2-40B4-BE49-F238E27FC236}">
                  <a16:creationId xmlns:a16="http://schemas.microsoft.com/office/drawing/2014/main" id="{C3B3F311-6AB3-4DDF-D7E1-2D501F286EA4}"/>
                </a:ext>
              </a:extLst>
            </p:cNvPr>
            <p:cNvSpPr/>
            <p:nvPr/>
          </p:nvSpPr>
          <p:spPr>
            <a:xfrm>
              <a:off x="3759613" y="2514133"/>
              <a:ext cx="90525" cy="8975"/>
            </a:xfrm>
            <a:custGeom>
              <a:avLst/>
              <a:gdLst/>
              <a:ahLst/>
              <a:cxnLst/>
              <a:rect l="l" t="t" r="r" b="b"/>
              <a:pathLst>
                <a:path w="3621" h="359" extrusionOk="0">
                  <a:moveTo>
                    <a:pt x="215" y="1"/>
                  </a:moveTo>
                  <a:cubicBezTo>
                    <a:pt x="120" y="1"/>
                    <a:pt x="49" y="49"/>
                    <a:pt x="25" y="144"/>
                  </a:cubicBezTo>
                  <a:cubicBezTo>
                    <a:pt x="1" y="263"/>
                    <a:pt x="96" y="358"/>
                    <a:pt x="215" y="358"/>
                  </a:cubicBezTo>
                  <a:lnTo>
                    <a:pt x="3430" y="358"/>
                  </a:lnTo>
                  <a:cubicBezTo>
                    <a:pt x="3502" y="358"/>
                    <a:pt x="3573" y="287"/>
                    <a:pt x="3597" y="191"/>
                  </a:cubicBezTo>
                  <a:cubicBezTo>
                    <a:pt x="3621" y="96"/>
                    <a:pt x="3549" y="1"/>
                    <a:pt x="345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42" name="Google Shape;14020;p27">
              <a:extLst>
                <a:ext uri="{FF2B5EF4-FFF2-40B4-BE49-F238E27FC236}">
                  <a16:creationId xmlns:a16="http://schemas.microsoft.com/office/drawing/2014/main" id="{6330C536-3FF0-D590-8D13-BFFF43D3BD17}"/>
                </a:ext>
              </a:extLst>
            </p:cNvPr>
            <p:cNvSpPr/>
            <p:nvPr/>
          </p:nvSpPr>
          <p:spPr>
            <a:xfrm>
              <a:off x="3779863" y="2536758"/>
              <a:ext cx="50625" cy="8975"/>
            </a:xfrm>
            <a:custGeom>
              <a:avLst/>
              <a:gdLst/>
              <a:ahLst/>
              <a:cxnLst/>
              <a:rect l="l" t="t" r="r" b="b"/>
              <a:pathLst>
                <a:path w="2025" h="359" extrusionOk="0">
                  <a:moveTo>
                    <a:pt x="191" y="1"/>
                  </a:moveTo>
                  <a:cubicBezTo>
                    <a:pt x="120" y="1"/>
                    <a:pt x="48" y="72"/>
                    <a:pt x="24" y="168"/>
                  </a:cubicBezTo>
                  <a:cubicBezTo>
                    <a:pt x="1" y="287"/>
                    <a:pt x="72" y="358"/>
                    <a:pt x="191" y="358"/>
                  </a:cubicBezTo>
                  <a:lnTo>
                    <a:pt x="1810" y="358"/>
                  </a:lnTo>
                  <a:cubicBezTo>
                    <a:pt x="1906" y="358"/>
                    <a:pt x="1953" y="310"/>
                    <a:pt x="1977" y="215"/>
                  </a:cubicBezTo>
                  <a:cubicBezTo>
                    <a:pt x="2025" y="96"/>
                    <a:pt x="1930" y="1"/>
                    <a:pt x="181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43" name="Google Shape;14021;p27">
              <a:extLst>
                <a:ext uri="{FF2B5EF4-FFF2-40B4-BE49-F238E27FC236}">
                  <a16:creationId xmlns:a16="http://schemas.microsoft.com/office/drawing/2014/main" id="{717F59E8-8CB6-9F5E-746D-CEA293F410AB}"/>
                </a:ext>
              </a:extLst>
            </p:cNvPr>
            <p:cNvSpPr/>
            <p:nvPr/>
          </p:nvSpPr>
          <p:spPr>
            <a:xfrm>
              <a:off x="3689363" y="2416508"/>
              <a:ext cx="58375" cy="8950"/>
            </a:xfrm>
            <a:custGeom>
              <a:avLst/>
              <a:gdLst/>
              <a:ahLst/>
              <a:cxnLst/>
              <a:rect l="l" t="t" r="r" b="b"/>
              <a:pathLst>
                <a:path w="2335" h="358" extrusionOk="0">
                  <a:moveTo>
                    <a:pt x="215" y="0"/>
                  </a:moveTo>
                  <a:cubicBezTo>
                    <a:pt x="120" y="0"/>
                    <a:pt x="72" y="48"/>
                    <a:pt x="25" y="143"/>
                  </a:cubicBezTo>
                  <a:cubicBezTo>
                    <a:pt x="1" y="262"/>
                    <a:pt x="96" y="358"/>
                    <a:pt x="215" y="358"/>
                  </a:cubicBezTo>
                  <a:lnTo>
                    <a:pt x="2120" y="358"/>
                  </a:lnTo>
                  <a:cubicBezTo>
                    <a:pt x="2239" y="358"/>
                    <a:pt x="2335" y="262"/>
                    <a:pt x="2311" y="143"/>
                  </a:cubicBezTo>
                  <a:cubicBezTo>
                    <a:pt x="2239" y="48"/>
                    <a:pt x="2144" y="0"/>
                    <a:pt x="209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44" name="Google Shape;14022;p27">
              <a:extLst>
                <a:ext uri="{FF2B5EF4-FFF2-40B4-BE49-F238E27FC236}">
                  <a16:creationId xmlns:a16="http://schemas.microsoft.com/office/drawing/2014/main" id="{0DF14BA7-C2A4-9BD3-080D-0C7DAEC7E71E}"/>
                </a:ext>
              </a:extLst>
            </p:cNvPr>
            <p:cNvSpPr/>
            <p:nvPr/>
          </p:nvSpPr>
          <p:spPr>
            <a:xfrm>
              <a:off x="3688763" y="2434958"/>
              <a:ext cx="39325" cy="8950"/>
            </a:xfrm>
            <a:custGeom>
              <a:avLst/>
              <a:gdLst/>
              <a:ahLst/>
              <a:cxnLst/>
              <a:rect l="l" t="t" r="r" b="b"/>
              <a:pathLst>
                <a:path w="1573" h="358" extrusionOk="0">
                  <a:moveTo>
                    <a:pt x="215" y="1"/>
                  </a:moveTo>
                  <a:cubicBezTo>
                    <a:pt x="96" y="1"/>
                    <a:pt x="1" y="96"/>
                    <a:pt x="25" y="215"/>
                  </a:cubicBezTo>
                  <a:cubicBezTo>
                    <a:pt x="72" y="310"/>
                    <a:pt x="120" y="358"/>
                    <a:pt x="215" y="358"/>
                  </a:cubicBezTo>
                  <a:lnTo>
                    <a:pt x="1382" y="358"/>
                  </a:lnTo>
                  <a:cubicBezTo>
                    <a:pt x="1454" y="358"/>
                    <a:pt x="1525" y="310"/>
                    <a:pt x="1549" y="215"/>
                  </a:cubicBezTo>
                  <a:cubicBezTo>
                    <a:pt x="1573" y="96"/>
                    <a:pt x="1501" y="1"/>
                    <a:pt x="1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145" name="Google Shape;14023;p27">
            <a:extLst>
              <a:ext uri="{FF2B5EF4-FFF2-40B4-BE49-F238E27FC236}">
                <a16:creationId xmlns:a16="http://schemas.microsoft.com/office/drawing/2014/main" id="{461F36D0-B1F7-B0EC-26BA-A4495D729A19}"/>
              </a:ext>
            </a:extLst>
          </p:cNvPr>
          <p:cNvGrpSpPr/>
          <p:nvPr/>
        </p:nvGrpSpPr>
        <p:grpSpPr>
          <a:xfrm>
            <a:off x="4572000" y="4191714"/>
            <a:ext cx="706358" cy="710664"/>
            <a:chOff x="3195213" y="2368808"/>
            <a:chExt cx="295325" cy="297125"/>
          </a:xfrm>
        </p:grpSpPr>
        <p:sp>
          <p:nvSpPr>
            <p:cNvPr id="146" name="Google Shape;14024;p27">
              <a:extLst>
                <a:ext uri="{FF2B5EF4-FFF2-40B4-BE49-F238E27FC236}">
                  <a16:creationId xmlns:a16="http://schemas.microsoft.com/office/drawing/2014/main" id="{8CE2D94D-C2AC-16DD-2A08-3512C002F3B6}"/>
                </a:ext>
              </a:extLst>
            </p:cNvPr>
            <p:cNvSpPr/>
            <p:nvPr/>
          </p:nvSpPr>
          <p:spPr>
            <a:xfrm>
              <a:off x="3312513" y="2401033"/>
              <a:ext cx="141125" cy="8950"/>
            </a:xfrm>
            <a:custGeom>
              <a:avLst/>
              <a:gdLst/>
              <a:ahLst/>
              <a:cxnLst/>
              <a:rect l="l" t="t" r="r" b="b"/>
              <a:pathLst>
                <a:path w="5645" h="358" extrusionOk="0">
                  <a:moveTo>
                    <a:pt x="167" y="0"/>
                  </a:moveTo>
                  <a:cubicBezTo>
                    <a:pt x="72" y="0"/>
                    <a:pt x="0" y="48"/>
                    <a:pt x="0" y="143"/>
                  </a:cubicBezTo>
                  <a:cubicBezTo>
                    <a:pt x="0" y="262"/>
                    <a:pt x="72" y="357"/>
                    <a:pt x="167" y="357"/>
                  </a:cubicBezTo>
                  <a:lnTo>
                    <a:pt x="5478" y="357"/>
                  </a:lnTo>
                  <a:cubicBezTo>
                    <a:pt x="5549" y="357"/>
                    <a:pt x="5644" y="286"/>
                    <a:pt x="5644" y="191"/>
                  </a:cubicBezTo>
                  <a:cubicBezTo>
                    <a:pt x="5644" y="72"/>
                    <a:pt x="5597" y="0"/>
                    <a:pt x="547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47" name="Google Shape;14025;p27">
              <a:extLst>
                <a:ext uri="{FF2B5EF4-FFF2-40B4-BE49-F238E27FC236}">
                  <a16:creationId xmlns:a16="http://schemas.microsoft.com/office/drawing/2014/main" id="{BD24A99E-0F1B-EF74-16DA-86FD01A3D47C}"/>
                </a:ext>
              </a:extLst>
            </p:cNvPr>
            <p:cNvSpPr/>
            <p:nvPr/>
          </p:nvSpPr>
          <p:spPr>
            <a:xfrm>
              <a:off x="3312513" y="2419483"/>
              <a:ext cx="141125" cy="8950"/>
            </a:xfrm>
            <a:custGeom>
              <a:avLst/>
              <a:gdLst/>
              <a:ahLst/>
              <a:cxnLst/>
              <a:rect l="l" t="t" r="r" b="b"/>
              <a:pathLst>
                <a:path w="5645" h="358" extrusionOk="0">
                  <a:moveTo>
                    <a:pt x="167" y="0"/>
                  </a:moveTo>
                  <a:cubicBezTo>
                    <a:pt x="72" y="0"/>
                    <a:pt x="0" y="48"/>
                    <a:pt x="0" y="143"/>
                  </a:cubicBezTo>
                  <a:cubicBezTo>
                    <a:pt x="0" y="262"/>
                    <a:pt x="72" y="358"/>
                    <a:pt x="167" y="358"/>
                  </a:cubicBezTo>
                  <a:lnTo>
                    <a:pt x="5478" y="358"/>
                  </a:lnTo>
                  <a:cubicBezTo>
                    <a:pt x="5549" y="358"/>
                    <a:pt x="5644" y="286"/>
                    <a:pt x="5644" y="215"/>
                  </a:cubicBezTo>
                  <a:cubicBezTo>
                    <a:pt x="5644" y="96"/>
                    <a:pt x="5597" y="0"/>
                    <a:pt x="547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48" name="Google Shape;14026;p27">
              <a:extLst>
                <a:ext uri="{FF2B5EF4-FFF2-40B4-BE49-F238E27FC236}">
                  <a16:creationId xmlns:a16="http://schemas.microsoft.com/office/drawing/2014/main" id="{BFBFF4BC-914B-3E95-27D9-C5332954A75F}"/>
                </a:ext>
              </a:extLst>
            </p:cNvPr>
            <p:cNvSpPr/>
            <p:nvPr/>
          </p:nvSpPr>
          <p:spPr>
            <a:xfrm>
              <a:off x="3195813" y="2368808"/>
              <a:ext cx="294125" cy="90575"/>
            </a:xfrm>
            <a:custGeom>
              <a:avLst/>
              <a:gdLst/>
              <a:ahLst/>
              <a:cxnLst/>
              <a:rect l="l" t="t" r="r" b="b"/>
              <a:pathLst>
                <a:path w="11765" h="3623" extrusionOk="0">
                  <a:moveTo>
                    <a:pt x="1858" y="384"/>
                  </a:moveTo>
                  <a:cubicBezTo>
                    <a:pt x="2668" y="384"/>
                    <a:pt x="3311" y="1051"/>
                    <a:pt x="3311" y="1837"/>
                  </a:cubicBezTo>
                  <a:cubicBezTo>
                    <a:pt x="3311" y="2647"/>
                    <a:pt x="2668" y="3313"/>
                    <a:pt x="1858" y="3313"/>
                  </a:cubicBezTo>
                  <a:cubicBezTo>
                    <a:pt x="1048" y="3313"/>
                    <a:pt x="405" y="2647"/>
                    <a:pt x="405" y="1837"/>
                  </a:cubicBezTo>
                  <a:cubicBezTo>
                    <a:pt x="405" y="1051"/>
                    <a:pt x="1048" y="384"/>
                    <a:pt x="1858" y="384"/>
                  </a:cubicBezTo>
                  <a:close/>
                  <a:moveTo>
                    <a:pt x="1836" y="1"/>
                  </a:moveTo>
                  <a:cubicBezTo>
                    <a:pt x="1804" y="1"/>
                    <a:pt x="1772" y="1"/>
                    <a:pt x="1739" y="3"/>
                  </a:cubicBezTo>
                  <a:cubicBezTo>
                    <a:pt x="810" y="27"/>
                    <a:pt x="72" y="765"/>
                    <a:pt x="1" y="1694"/>
                  </a:cubicBezTo>
                  <a:cubicBezTo>
                    <a:pt x="24" y="2789"/>
                    <a:pt x="810" y="3623"/>
                    <a:pt x="1858" y="3623"/>
                  </a:cubicBezTo>
                  <a:cubicBezTo>
                    <a:pt x="2287" y="3623"/>
                    <a:pt x="2644" y="3480"/>
                    <a:pt x="2930" y="3266"/>
                  </a:cubicBezTo>
                  <a:lnTo>
                    <a:pt x="8264" y="3266"/>
                  </a:lnTo>
                  <a:cubicBezTo>
                    <a:pt x="8359" y="3266"/>
                    <a:pt x="8431" y="3218"/>
                    <a:pt x="8431" y="3123"/>
                  </a:cubicBezTo>
                  <a:cubicBezTo>
                    <a:pt x="8431" y="3004"/>
                    <a:pt x="8383" y="2909"/>
                    <a:pt x="8264" y="2909"/>
                  </a:cubicBezTo>
                  <a:lnTo>
                    <a:pt x="3263" y="2909"/>
                  </a:lnTo>
                  <a:cubicBezTo>
                    <a:pt x="3501" y="2623"/>
                    <a:pt x="3620" y="2242"/>
                    <a:pt x="3620" y="1813"/>
                  </a:cubicBezTo>
                  <a:cubicBezTo>
                    <a:pt x="3620" y="1408"/>
                    <a:pt x="3477" y="1051"/>
                    <a:pt x="3263" y="718"/>
                  </a:cubicBezTo>
                  <a:lnTo>
                    <a:pt x="10193" y="718"/>
                  </a:lnTo>
                  <a:cubicBezTo>
                    <a:pt x="10550" y="718"/>
                    <a:pt x="10884" y="884"/>
                    <a:pt x="11098" y="1194"/>
                  </a:cubicBezTo>
                  <a:cubicBezTo>
                    <a:pt x="11360" y="1575"/>
                    <a:pt x="11360" y="2051"/>
                    <a:pt x="11098" y="2432"/>
                  </a:cubicBezTo>
                  <a:cubicBezTo>
                    <a:pt x="10884" y="2742"/>
                    <a:pt x="10550" y="2909"/>
                    <a:pt x="10193" y="2909"/>
                  </a:cubicBezTo>
                  <a:lnTo>
                    <a:pt x="9074" y="2909"/>
                  </a:lnTo>
                  <a:cubicBezTo>
                    <a:pt x="8979" y="2909"/>
                    <a:pt x="8883" y="2980"/>
                    <a:pt x="8883" y="3075"/>
                  </a:cubicBezTo>
                  <a:cubicBezTo>
                    <a:pt x="8883" y="3194"/>
                    <a:pt x="8931" y="3266"/>
                    <a:pt x="9074" y="3266"/>
                  </a:cubicBezTo>
                  <a:lnTo>
                    <a:pt x="10217" y="3266"/>
                  </a:lnTo>
                  <a:cubicBezTo>
                    <a:pt x="10693" y="3266"/>
                    <a:pt x="11146" y="3028"/>
                    <a:pt x="11408" y="2647"/>
                  </a:cubicBezTo>
                  <a:cubicBezTo>
                    <a:pt x="11765" y="2146"/>
                    <a:pt x="11765" y="1480"/>
                    <a:pt x="11408" y="980"/>
                  </a:cubicBezTo>
                  <a:cubicBezTo>
                    <a:pt x="11146" y="599"/>
                    <a:pt x="10693" y="360"/>
                    <a:pt x="10217" y="360"/>
                  </a:cubicBezTo>
                  <a:lnTo>
                    <a:pt x="2906" y="360"/>
                  </a:lnTo>
                  <a:cubicBezTo>
                    <a:pt x="2597" y="140"/>
                    <a:pt x="2247" y="1"/>
                    <a:pt x="183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49" name="Google Shape;14027;p27">
              <a:extLst>
                <a:ext uri="{FF2B5EF4-FFF2-40B4-BE49-F238E27FC236}">
                  <a16:creationId xmlns:a16="http://schemas.microsoft.com/office/drawing/2014/main" id="{9966852B-9A9E-E400-B427-231756E70046}"/>
                </a:ext>
              </a:extLst>
            </p:cNvPr>
            <p:cNvSpPr/>
            <p:nvPr/>
          </p:nvSpPr>
          <p:spPr>
            <a:xfrm>
              <a:off x="3223788" y="2392083"/>
              <a:ext cx="36350" cy="42450"/>
            </a:xfrm>
            <a:custGeom>
              <a:avLst/>
              <a:gdLst/>
              <a:ahLst/>
              <a:cxnLst/>
              <a:rect l="l" t="t" r="r" b="b"/>
              <a:pathLst>
                <a:path w="1454" h="1698" extrusionOk="0">
                  <a:moveTo>
                    <a:pt x="739" y="620"/>
                  </a:moveTo>
                  <a:lnTo>
                    <a:pt x="882" y="1025"/>
                  </a:lnTo>
                  <a:lnTo>
                    <a:pt x="572" y="1025"/>
                  </a:lnTo>
                  <a:lnTo>
                    <a:pt x="739" y="620"/>
                  </a:lnTo>
                  <a:close/>
                  <a:moveTo>
                    <a:pt x="739" y="1"/>
                  </a:moveTo>
                  <a:cubicBezTo>
                    <a:pt x="644" y="1"/>
                    <a:pt x="596" y="49"/>
                    <a:pt x="549" y="120"/>
                  </a:cubicBezTo>
                  <a:lnTo>
                    <a:pt x="48" y="1454"/>
                  </a:lnTo>
                  <a:cubicBezTo>
                    <a:pt x="1" y="1573"/>
                    <a:pt x="48" y="1668"/>
                    <a:pt x="144" y="1692"/>
                  </a:cubicBezTo>
                  <a:lnTo>
                    <a:pt x="215" y="1692"/>
                  </a:lnTo>
                  <a:cubicBezTo>
                    <a:pt x="263" y="1692"/>
                    <a:pt x="358" y="1668"/>
                    <a:pt x="358" y="1573"/>
                  </a:cubicBezTo>
                  <a:lnTo>
                    <a:pt x="453" y="1358"/>
                  </a:lnTo>
                  <a:lnTo>
                    <a:pt x="1001" y="1358"/>
                  </a:lnTo>
                  <a:lnTo>
                    <a:pt x="1096" y="1573"/>
                  </a:lnTo>
                  <a:cubicBezTo>
                    <a:pt x="1116" y="1652"/>
                    <a:pt x="1185" y="1698"/>
                    <a:pt x="1262" y="1698"/>
                  </a:cubicBezTo>
                  <a:cubicBezTo>
                    <a:pt x="1278" y="1698"/>
                    <a:pt x="1294" y="1696"/>
                    <a:pt x="1311" y="1692"/>
                  </a:cubicBezTo>
                  <a:cubicBezTo>
                    <a:pt x="1406" y="1668"/>
                    <a:pt x="1454" y="1573"/>
                    <a:pt x="1430" y="1454"/>
                  </a:cubicBezTo>
                  <a:lnTo>
                    <a:pt x="906" y="120"/>
                  </a:lnTo>
                  <a:cubicBezTo>
                    <a:pt x="882" y="25"/>
                    <a:pt x="811" y="1"/>
                    <a:pt x="73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50" name="Google Shape;14028;p27">
              <a:extLst>
                <a:ext uri="{FF2B5EF4-FFF2-40B4-BE49-F238E27FC236}">
                  <a16:creationId xmlns:a16="http://schemas.microsoft.com/office/drawing/2014/main" id="{A6523818-F9CF-B1EF-F63C-5B7769206204}"/>
                </a:ext>
              </a:extLst>
            </p:cNvPr>
            <p:cNvSpPr/>
            <p:nvPr/>
          </p:nvSpPr>
          <p:spPr>
            <a:xfrm>
              <a:off x="3312513" y="2504033"/>
              <a:ext cx="141125" cy="8950"/>
            </a:xfrm>
            <a:custGeom>
              <a:avLst/>
              <a:gdLst/>
              <a:ahLst/>
              <a:cxnLst/>
              <a:rect l="l" t="t" r="r" b="b"/>
              <a:pathLst>
                <a:path w="5645" h="358" extrusionOk="0">
                  <a:moveTo>
                    <a:pt x="167" y="0"/>
                  </a:moveTo>
                  <a:cubicBezTo>
                    <a:pt x="72" y="0"/>
                    <a:pt x="0" y="71"/>
                    <a:pt x="0" y="167"/>
                  </a:cubicBezTo>
                  <a:cubicBezTo>
                    <a:pt x="0" y="262"/>
                    <a:pt x="48" y="357"/>
                    <a:pt x="167" y="357"/>
                  </a:cubicBezTo>
                  <a:lnTo>
                    <a:pt x="5478" y="357"/>
                  </a:lnTo>
                  <a:cubicBezTo>
                    <a:pt x="5549" y="357"/>
                    <a:pt x="5644" y="310"/>
                    <a:pt x="5644" y="214"/>
                  </a:cubicBezTo>
                  <a:cubicBezTo>
                    <a:pt x="5644" y="95"/>
                    <a:pt x="5597" y="0"/>
                    <a:pt x="547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51" name="Google Shape;14029;p27">
              <a:extLst>
                <a:ext uri="{FF2B5EF4-FFF2-40B4-BE49-F238E27FC236}">
                  <a16:creationId xmlns:a16="http://schemas.microsoft.com/office/drawing/2014/main" id="{B3AC02E1-BB96-6FB3-3219-FAD6FA8F9788}"/>
                </a:ext>
              </a:extLst>
            </p:cNvPr>
            <p:cNvSpPr/>
            <p:nvPr/>
          </p:nvSpPr>
          <p:spPr>
            <a:xfrm>
              <a:off x="3312513" y="2523658"/>
              <a:ext cx="141125" cy="8975"/>
            </a:xfrm>
            <a:custGeom>
              <a:avLst/>
              <a:gdLst/>
              <a:ahLst/>
              <a:cxnLst/>
              <a:rect l="l" t="t" r="r" b="b"/>
              <a:pathLst>
                <a:path w="5645" h="359" extrusionOk="0">
                  <a:moveTo>
                    <a:pt x="167" y="1"/>
                  </a:moveTo>
                  <a:cubicBezTo>
                    <a:pt x="72" y="1"/>
                    <a:pt x="0" y="49"/>
                    <a:pt x="0" y="144"/>
                  </a:cubicBezTo>
                  <a:cubicBezTo>
                    <a:pt x="0" y="263"/>
                    <a:pt x="48" y="358"/>
                    <a:pt x="167" y="358"/>
                  </a:cubicBezTo>
                  <a:lnTo>
                    <a:pt x="5478" y="358"/>
                  </a:lnTo>
                  <a:cubicBezTo>
                    <a:pt x="5549" y="358"/>
                    <a:pt x="5644" y="287"/>
                    <a:pt x="5644" y="215"/>
                  </a:cubicBezTo>
                  <a:cubicBezTo>
                    <a:pt x="5644" y="96"/>
                    <a:pt x="5597" y="1"/>
                    <a:pt x="547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52" name="Google Shape;14030;p27">
              <a:extLst>
                <a:ext uri="{FF2B5EF4-FFF2-40B4-BE49-F238E27FC236}">
                  <a16:creationId xmlns:a16="http://schemas.microsoft.com/office/drawing/2014/main" id="{54D05A21-A8B8-B975-7FE0-20067955C222}"/>
                </a:ext>
              </a:extLst>
            </p:cNvPr>
            <p:cNvSpPr/>
            <p:nvPr/>
          </p:nvSpPr>
          <p:spPr>
            <a:xfrm>
              <a:off x="3195213" y="2472858"/>
              <a:ext cx="294150" cy="90125"/>
            </a:xfrm>
            <a:custGeom>
              <a:avLst/>
              <a:gdLst/>
              <a:ahLst/>
              <a:cxnLst/>
              <a:rect l="l" t="t" r="r" b="b"/>
              <a:pathLst>
                <a:path w="11766" h="3605" extrusionOk="0">
                  <a:moveTo>
                    <a:pt x="10241" y="723"/>
                  </a:moveTo>
                  <a:cubicBezTo>
                    <a:pt x="10598" y="723"/>
                    <a:pt x="10932" y="890"/>
                    <a:pt x="11146" y="1199"/>
                  </a:cubicBezTo>
                  <a:cubicBezTo>
                    <a:pt x="11408" y="1557"/>
                    <a:pt x="11408" y="2057"/>
                    <a:pt x="11146" y="2438"/>
                  </a:cubicBezTo>
                  <a:cubicBezTo>
                    <a:pt x="10932" y="2747"/>
                    <a:pt x="10598" y="2914"/>
                    <a:pt x="10241" y="2914"/>
                  </a:cubicBezTo>
                  <a:lnTo>
                    <a:pt x="3311" y="2914"/>
                  </a:lnTo>
                  <a:cubicBezTo>
                    <a:pt x="3549" y="2628"/>
                    <a:pt x="3668" y="2247"/>
                    <a:pt x="3668" y="1819"/>
                  </a:cubicBezTo>
                  <a:cubicBezTo>
                    <a:pt x="3668" y="1414"/>
                    <a:pt x="3525" y="1057"/>
                    <a:pt x="3311" y="723"/>
                  </a:cubicBezTo>
                  <a:close/>
                  <a:moveTo>
                    <a:pt x="1882" y="366"/>
                  </a:moveTo>
                  <a:cubicBezTo>
                    <a:pt x="2692" y="366"/>
                    <a:pt x="3335" y="1009"/>
                    <a:pt x="3335" y="1819"/>
                  </a:cubicBezTo>
                  <a:cubicBezTo>
                    <a:pt x="3335" y="2628"/>
                    <a:pt x="2692" y="3271"/>
                    <a:pt x="1882" y="3271"/>
                  </a:cubicBezTo>
                  <a:cubicBezTo>
                    <a:pt x="1072" y="3271"/>
                    <a:pt x="429" y="2628"/>
                    <a:pt x="429" y="1819"/>
                  </a:cubicBezTo>
                  <a:cubicBezTo>
                    <a:pt x="429" y="1009"/>
                    <a:pt x="1072" y="366"/>
                    <a:pt x="1882" y="366"/>
                  </a:cubicBezTo>
                  <a:close/>
                  <a:moveTo>
                    <a:pt x="1941" y="1"/>
                  </a:moveTo>
                  <a:cubicBezTo>
                    <a:pt x="1890" y="1"/>
                    <a:pt x="1839" y="3"/>
                    <a:pt x="1787" y="9"/>
                  </a:cubicBezTo>
                  <a:cubicBezTo>
                    <a:pt x="858" y="33"/>
                    <a:pt x="120" y="771"/>
                    <a:pt x="72" y="1700"/>
                  </a:cubicBezTo>
                  <a:cubicBezTo>
                    <a:pt x="1" y="2747"/>
                    <a:pt x="834" y="3605"/>
                    <a:pt x="1858" y="3605"/>
                  </a:cubicBezTo>
                  <a:cubicBezTo>
                    <a:pt x="2263" y="3605"/>
                    <a:pt x="2620" y="3462"/>
                    <a:pt x="2930" y="3247"/>
                  </a:cubicBezTo>
                  <a:lnTo>
                    <a:pt x="10217" y="3247"/>
                  </a:lnTo>
                  <a:cubicBezTo>
                    <a:pt x="10693" y="3247"/>
                    <a:pt x="11146" y="3009"/>
                    <a:pt x="11408" y="2628"/>
                  </a:cubicBezTo>
                  <a:cubicBezTo>
                    <a:pt x="11765" y="2104"/>
                    <a:pt x="11765" y="1461"/>
                    <a:pt x="11408" y="961"/>
                  </a:cubicBezTo>
                  <a:cubicBezTo>
                    <a:pt x="11170" y="604"/>
                    <a:pt x="10717" y="366"/>
                    <a:pt x="10241" y="366"/>
                  </a:cubicBezTo>
                  <a:lnTo>
                    <a:pt x="2954" y="366"/>
                  </a:lnTo>
                  <a:cubicBezTo>
                    <a:pt x="2659" y="155"/>
                    <a:pt x="2327" y="1"/>
                    <a:pt x="194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53" name="Google Shape;14031;p27">
              <a:extLst>
                <a:ext uri="{FF2B5EF4-FFF2-40B4-BE49-F238E27FC236}">
                  <a16:creationId xmlns:a16="http://schemas.microsoft.com/office/drawing/2014/main" id="{DAFB41FF-9AC0-7E83-215B-825833736014}"/>
                </a:ext>
              </a:extLst>
            </p:cNvPr>
            <p:cNvSpPr/>
            <p:nvPr/>
          </p:nvSpPr>
          <p:spPr>
            <a:xfrm>
              <a:off x="3227363" y="2496883"/>
              <a:ext cx="29800" cy="42875"/>
            </a:xfrm>
            <a:custGeom>
              <a:avLst/>
              <a:gdLst/>
              <a:ahLst/>
              <a:cxnLst/>
              <a:rect l="l" t="t" r="r" b="b"/>
              <a:pathLst>
                <a:path w="1192" h="1715" extrusionOk="0">
                  <a:moveTo>
                    <a:pt x="572" y="357"/>
                  </a:moveTo>
                  <a:cubicBezTo>
                    <a:pt x="620" y="357"/>
                    <a:pt x="691" y="381"/>
                    <a:pt x="715" y="477"/>
                  </a:cubicBezTo>
                  <a:cubicBezTo>
                    <a:pt x="739" y="548"/>
                    <a:pt x="668" y="643"/>
                    <a:pt x="572" y="643"/>
                  </a:cubicBezTo>
                  <a:lnTo>
                    <a:pt x="358" y="643"/>
                  </a:lnTo>
                  <a:lnTo>
                    <a:pt x="358" y="357"/>
                  </a:lnTo>
                  <a:close/>
                  <a:moveTo>
                    <a:pt x="668" y="977"/>
                  </a:moveTo>
                  <a:cubicBezTo>
                    <a:pt x="739" y="977"/>
                    <a:pt x="834" y="1048"/>
                    <a:pt x="858" y="1120"/>
                  </a:cubicBezTo>
                  <a:cubicBezTo>
                    <a:pt x="858" y="1239"/>
                    <a:pt x="739" y="1358"/>
                    <a:pt x="668" y="1358"/>
                  </a:cubicBezTo>
                  <a:lnTo>
                    <a:pt x="358" y="1358"/>
                  </a:lnTo>
                  <a:lnTo>
                    <a:pt x="358" y="977"/>
                  </a:lnTo>
                  <a:close/>
                  <a:moveTo>
                    <a:pt x="167" y="0"/>
                  </a:moveTo>
                  <a:cubicBezTo>
                    <a:pt x="96" y="0"/>
                    <a:pt x="1" y="96"/>
                    <a:pt x="1" y="167"/>
                  </a:cubicBezTo>
                  <a:lnTo>
                    <a:pt x="1" y="1548"/>
                  </a:lnTo>
                  <a:lnTo>
                    <a:pt x="1" y="1596"/>
                  </a:lnTo>
                  <a:cubicBezTo>
                    <a:pt x="25" y="1691"/>
                    <a:pt x="96" y="1715"/>
                    <a:pt x="167" y="1715"/>
                  </a:cubicBezTo>
                  <a:lnTo>
                    <a:pt x="668" y="1715"/>
                  </a:lnTo>
                  <a:cubicBezTo>
                    <a:pt x="953" y="1715"/>
                    <a:pt x="1191" y="1477"/>
                    <a:pt x="1191" y="1191"/>
                  </a:cubicBezTo>
                  <a:cubicBezTo>
                    <a:pt x="1191" y="1000"/>
                    <a:pt x="1096" y="858"/>
                    <a:pt x="977" y="739"/>
                  </a:cubicBezTo>
                  <a:cubicBezTo>
                    <a:pt x="1049" y="643"/>
                    <a:pt x="1072" y="524"/>
                    <a:pt x="1049" y="381"/>
                  </a:cubicBezTo>
                  <a:cubicBezTo>
                    <a:pt x="1025" y="143"/>
                    <a:pt x="810" y="0"/>
                    <a:pt x="57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54" name="Google Shape;14032;p27">
              <a:extLst>
                <a:ext uri="{FF2B5EF4-FFF2-40B4-BE49-F238E27FC236}">
                  <a16:creationId xmlns:a16="http://schemas.microsoft.com/office/drawing/2014/main" id="{575CC7D3-44A9-4A90-A945-3596F709C128}"/>
                </a:ext>
              </a:extLst>
            </p:cNvPr>
            <p:cNvSpPr/>
            <p:nvPr/>
          </p:nvSpPr>
          <p:spPr>
            <a:xfrm>
              <a:off x="3312513" y="2608208"/>
              <a:ext cx="141125" cy="8950"/>
            </a:xfrm>
            <a:custGeom>
              <a:avLst/>
              <a:gdLst/>
              <a:ahLst/>
              <a:cxnLst/>
              <a:rect l="l" t="t" r="r" b="b"/>
              <a:pathLst>
                <a:path w="5645" h="358" extrusionOk="0"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cubicBezTo>
                    <a:pt x="0" y="263"/>
                    <a:pt x="48" y="358"/>
                    <a:pt x="167" y="358"/>
                  </a:cubicBezTo>
                  <a:lnTo>
                    <a:pt x="5478" y="358"/>
                  </a:lnTo>
                  <a:cubicBezTo>
                    <a:pt x="5549" y="358"/>
                    <a:pt x="5644" y="310"/>
                    <a:pt x="5644" y="215"/>
                  </a:cubicBezTo>
                  <a:cubicBezTo>
                    <a:pt x="5644" y="96"/>
                    <a:pt x="5597" y="1"/>
                    <a:pt x="547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55" name="Google Shape;14033;p27">
              <a:extLst>
                <a:ext uri="{FF2B5EF4-FFF2-40B4-BE49-F238E27FC236}">
                  <a16:creationId xmlns:a16="http://schemas.microsoft.com/office/drawing/2014/main" id="{C21BF96D-47D7-8D80-CF31-A39754E04639}"/>
                </a:ext>
              </a:extLst>
            </p:cNvPr>
            <p:cNvSpPr/>
            <p:nvPr/>
          </p:nvSpPr>
          <p:spPr>
            <a:xfrm>
              <a:off x="3312513" y="2627258"/>
              <a:ext cx="141125" cy="8375"/>
            </a:xfrm>
            <a:custGeom>
              <a:avLst/>
              <a:gdLst/>
              <a:ahLst/>
              <a:cxnLst/>
              <a:rect l="l" t="t" r="r" b="b"/>
              <a:pathLst>
                <a:path w="5645" h="335" extrusionOk="0">
                  <a:moveTo>
                    <a:pt x="167" y="1"/>
                  </a:moveTo>
                  <a:cubicBezTo>
                    <a:pt x="72" y="1"/>
                    <a:pt x="0" y="48"/>
                    <a:pt x="0" y="144"/>
                  </a:cubicBezTo>
                  <a:cubicBezTo>
                    <a:pt x="0" y="263"/>
                    <a:pt x="48" y="334"/>
                    <a:pt x="167" y="334"/>
                  </a:cubicBezTo>
                  <a:lnTo>
                    <a:pt x="5478" y="334"/>
                  </a:lnTo>
                  <a:cubicBezTo>
                    <a:pt x="5549" y="334"/>
                    <a:pt x="5644" y="286"/>
                    <a:pt x="5644" y="191"/>
                  </a:cubicBezTo>
                  <a:cubicBezTo>
                    <a:pt x="5644" y="72"/>
                    <a:pt x="5597" y="1"/>
                    <a:pt x="547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56" name="Google Shape;14034;p27">
              <a:extLst>
                <a:ext uri="{FF2B5EF4-FFF2-40B4-BE49-F238E27FC236}">
                  <a16:creationId xmlns:a16="http://schemas.microsoft.com/office/drawing/2014/main" id="{C4158100-4B5D-09FD-F7C9-411DCD14F6E7}"/>
                </a:ext>
              </a:extLst>
            </p:cNvPr>
            <p:cNvSpPr/>
            <p:nvPr/>
          </p:nvSpPr>
          <p:spPr>
            <a:xfrm>
              <a:off x="3195813" y="2576658"/>
              <a:ext cx="294725" cy="89275"/>
            </a:xfrm>
            <a:custGeom>
              <a:avLst/>
              <a:gdLst/>
              <a:ahLst/>
              <a:cxnLst/>
              <a:rect l="l" t="t" r="r" b="b"/>
              <a:pathLst>
                <a:path w="11789" h="3571" extrusionOk="0">
                  <a:moveTo>
                    <a:pt x="10217" y="715"/>
                  </a:moveTo>
                  <a:cubicBezTo>
                    <a:pt x="10574" y="715"/>
                    <a:pt x="10908" y="882"/>
                    <a:pt x="11122" y="1191"/>
                  </a:cubicBezTo>
                  <a:cubicBezTo>
                    <a:pt x="11384" y="1548"/>
                    <a:pt x="11384" y="2048"/>
                    <a:pt x="11122" y="2429"/>
                  </a:cubicBezTo>
                  <a:cubicBezTo>
                    <a:pt x="10908" y="2739"/>
                    <a:pt x="10574" y="2906"/>
                    <a:pt x="10217" y="2906"/>
                  </a:cubicBezTo>
                  <a:lnTo>
                    <a:pt x="3287" y="2906"/>
                  </a:lnTo>
                  <a:cubicBezTo>
                    <a:pt x="3525" y="2620"/>
                    <a:pt x="3644" y="2215"/>
                    <a:pt x="3644" y="1810"/>
                  </a:cubicBezTo>
                  <a:cubicBezTo>
                    <a:pt x="3644" y="1382"/>
                    <a:pt x="3501" y="1024"/>
                    <a:pt x="3287" y="715"/>
                  </a:cubicBezTo>
                  <a:close/>
                  <a:moveTo>
                    <a:pt x="1858" y="0"/>
                  </a:moveTo>
                  <a:cubicBezTo>
                    <a:pt x="1596" y="0"/>
                    <a:pt x="1358" y="48"/>
                    <a:pt x="1120" y="167"/>
                  </a:cubicBezTo>
                  <a:cubicBezTo>
                    <a:pt x="1025" y="191"/>
                    <a:pt x="1001" y="286"/>
                    <a:pt x="1025" y="381"/>
                  </a:cubicBezTo>
                  <a:cubicBezTo>
                    <a:pt x="1042" y="470"/>
                    <a:pt x="1112" y="519"/>
                    <a:pt x="1186" y="519"/>
                  </a:cubicBezTo>
                  <a:cubicBezTo>
                    <a:pt x="1212" y="519"/>
                    <a:pt x="1238" y="513"/>
                    <a:pt x="1263" y="501"/>
                  </a:cubicBezTo>
                  <a:cubicBezTo>
                    <a:pt x="1429" y="405"/>
                    <a:pt x="1644" y="358"/>
                    <a:pt x="1882" y="358"/>
                  </a:cubicBezTo>
                  <a:cubicBezTo>
                    <a:pt x="2715" y="358"/>
                    <a:pt x="3382" y="1024"/>
                    <a:pt x="3335" y="1858"/>
                  </a:cubicBezTo>
                  <a:cubicBezTo>
                    <a:pt x="3311" y="2620"/>
                    <a:pt x="2715" y="3215"/>
                    <a:pt x="1977" y="3239"/>
                  </a:cubicBezTo>
                  <a:cubicBezTo>
                    <a:pt x="1962" y="3240"/>
                    <a:pt x="1947" y="3240"/>
                    <a:pt x="1932" y="3240"/>
                  </a:cubicBezTo>
                  <a:cubicBezTo>
                    <a:pt x="1119" y="3240"/>
                    <a:pt x="453" y="2605"/>
                    <a:pt x="453" y="1786"/>
                  </a:cubicBezTo>
                  <a:cubicBezTo>
                    <a:pt x="453" y="1477"/>
                    <a:pt x="548" y="1191"/>
                    <a:pt x="715" y="905"/>
                  </a:cubicBezTo>
                  <a:cubicBezTo>
                    <a:pt x="786" y="858"/>
                    <a:pt x="786" y="739"/>
                    <a:pt x="691" y="667"/>
                  </a:cubicBezTo>
                  <a:cubicBezTo>
                    <a:pt x="652" y="647"/>
                    <a:pt x="608" y="636"/>
                    <a:pt x="567" y="636"/>
                  </a:cubicBezTo>
                  <a:cubicBezTo>
                    <a:pt x="510" y="636"/>
                    <a:pt x="457" y="659"/>
                    <a:pt x="429" y="715"/>
                  </a:cubicBezTo>
                  <a:cubicBezTo>
                    <a:pt x="120" y="1120"/>
                    <a:pt x="1" y="1620"/>
                    <a:pt x="120" y="2168"/>
                  </a:cubicBezTo>
                  <a:cubicBezTo>
                    <a:pt x="286" y="2858"/>
                    <a:pt x="810" y="3382"/>
                    <a:pt x="1477" y="3525"/>
                  </a:cubicBezTo>
                  <a:cubicBezTo>
                    <a:pt x="1618" y="3555"/>
                    <a:pt x="1758" y="3570"/>
                    <a:pt x="1896" y="3570"/>
                  </a:cubicBezTo>
                  <a:cubicBezTo>
                    <a:pt x="2295" y="3570"/>
                    <a:pt x="2670" y="3445"/>
                    <a:pt x="2954" y="3215"/>
                  </a:cubicBezTo>
                  <a:lnTo>
                    <a:pt x="10241" y="3215"/>
                  </a:lnTo>
                  <a:cubicBezTo>
                    <a:pt x="10717" y="3215"/>
                    <a:pt x="11170" y="2977"/>
                    <a:pt x="11432" y="2572"/>
                  </a:cubicBezTo>
                  <a:cubicBezTo>
                    <a:pt x="11789" y="2072"/>
                    <a:pt x="11789" y="1429"/>
                    <a:pt x="11432" y="905"/>
                  </a:cubicBezTo>
                  <a:cubicBezTo>
                    <a:pt x="11146" y="572"/>
                    <a:pt x="10693" y="358"/>
                    <a:pt x="10217" y="358"/>
                  </a:cubicBezTo>
                  <a:lnTo>
                    <a:pt x="2930" y="358"/>
                  </a:lnTo>
                  <a:cubicBezTo>
                    <a:pt x="2620" y="119"/>
                    <a:pt x="2239" y="0"/>
                    <a:pt x="185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57" name="Google Shape;14035;p27">
              <a:extLst>
                <a:ext uri="{FF2B5EF4-FFF2-40B4-BE49-F238E27FC236}">
                  <a16:creationId xmlns:a16="http://schemas.microsoft.com/office/drawing/2014/main" id="{029F34D5-83AE-2262-88A6-C6FF75684AF1}"/>
                </a:ext>
              </a:extLst>
            </p:cNvPr>
            <p:cNvSpPr/>
            <p:nvPr/>
          </p:nvSpPr>
          <p:spPr>
            <a:xfrm>
              <a:off x="3223788" y="2600458"/>
              <a:ext cx="36350" cy="42900"/>
            </a:xfrm>
            <a:custGeom>
              <a:avLst/>
              <a:gdLst/>
              <a:ahLst/>
              <a:cxnLst/>
              <a:rect l="l" t="t" r="r" b="b"/>
              <a:pathLst>
                <a:path w="1454" h="1716" extrusionOk="0">
                  <a:moveTo>
                    <a:pt x="858" y="1"/>
                  </a:moveTo>
                  <a:cubicBezTo>
                    <a:pt x="382" y="1"/>
                    <a:pt x="1" y="382"/>
                    <a:pt x="1" y="858"/>
                  </a:cubicBezTo>
                  <a:cubicBezTo>
                    <a:pt x="1" y="1335"/>
                    <a:pt x="382" y="1716"/>
                    <a:pt x="858" y="1716"/>
                  </a:cubicBezTo>
                  <a:cubicBezTo>
                    <a:pt x="1049" y="1716"/>
                    <a:pt x="1215" y="1668"/>
                    <a:pt x="1334" y="1525"/>
                  </a:cubicBezTo>
                  <a:cubicBezTo>
                    <a:pt x="1358" y="1501"/>
                    <a:pt x="1406" y="1477"/>
                    <a:pt x="1406" y="1454"/>
                  </a:cubicBezTo>
                  <a:cubicBezTo>
                    <a:pt x="1454" y="1382"/>
                    <a:pt x="1454" y="1263"/>
                    <a:pt x="1358" y="1216"/>
                  </a:cubicBezTo>
                  <a:cubicBezTo>
                    <a:pt x="1336" y="1182"/>
                    <a:pt x="1299" y="1165"/>
                    <a:pt x="1258" y="1165"/>
                  </a:cubicBezTo>
                  <a:cubicBezTo>
                    <a:pt x="1210" y="1165"/>
                    <a:pt x="1158" y="1188"/>
                    <a:pt x="1120" y="1239"/>
                  </a:cubicBezTo>
                  <a:lnTo>
                    <a:pt x="1096" y="1263"/>
                  </a:lnTo>
                  <a:cubicBezTo>
                    <a:pt x="1025" y="1335"/>
                    <a:pt x="953" y="1358"/>
                    <a:pt x="834" y="1358"/>
                  </a:cubicBezTo>
                  <a:cubicBezTo>
                    <a:pt x="572" y="1358"/>
                    <a:pt x="310" y="1120"/>
                    <a:pt x="310" y="858"/>
                  </a:cubicBezTo>
                  <a:cubicBezTo>
                    <a:pt x="310" y="596"/>
                    <a:pt x="596" y="358"/>
                    <a:pt x="858" y="358"/>
                  </a:cubicBezTo>
                  <a:cubicBezTo>
                    <a:pt x="953" y="358"/>
                    <a:pt x="1073" y="382"/>
                    <a:pt x="1168" y="430"/>
                  </a:cubicBezTo>
                  <a:cubicBezTo>
                    <a:pt x="1196" y="458"/>
                    <a:pt x="1228" y="471"/>
                    <a:pt x="1260" y="471"/>
                  </a:cubicBezTo>
                  <a:cubicBezTo>
                    <a:pt x="1311" y="471"/>
                    <a:pt x="1363" y="440"/>
                    <a:pt x="1406" y="382"/>
                  </a:cubicBezTo>
                  <a:cubicBezTo>
                    <a:pt x="1454" y="287"/>
                    <a:pt x="1430" y="191"/>
                    <a:pt x="1334" y="144"/>
                  </a:cubicBezTo>
                  <a:cubicBezTo>
                    <a:pt x="1192" y="49"/>
                    <a:pt x="1049" y="1"/>
                    <a:pt x="85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158" name="Google Shape;14036;p27">
            <a:extLst>
              <a:ext uri="{FF2B5EF4-FFF2-40B4-BE49-F238E27FC236}">
                <a16:creationId xmlns:a16="http://schemas.microsoft.com/office/drawing/2014/main" id="{7F6BACFA-DC27-DE4A-FCC5-57F3CEBCA635}"/>
              </a:ext>
            </a:extLst>
          </p:cNvPr>
          <p:cNvGrpSpPr/>
          <p:nvPr/>
        </p:nvGrpSpPr>
        <p:grpSpPr>
          <a:xfrm>
            <a:off x="3045409" y="4193330"/>
            <a:ext cx="736316" cy="710604"/>
            <a:chOff x="2684388" y="2369483"/>
            <a:chExt cx="307850" cy="297100"/>
          </a:xfrm>
        </p:grpSpPr>
        <p:sp>
          <p:nvSpPr>
            <p:cNvPr id="159" name="Google Shape;14037;p27">
              <a:extLst>
                <a:ext uri="{FF2B5EF4-FFF2-40B4-BE49-F238E27FC236}">
                  <a16:creationId xmlns:a16="http://schemas.microsoft.com/office/drawing/2014/main" id="{7CA6FEF2-8B85-C4B3-A564-5A36E7D303C0}"/>
                </a:ext>
              </a:extLst>
            </p:cNvPr>
            <p:cNvSpPr/>
            <p:nvPr/>
          </p:nvSpPr>
          <p:spPr>
            <a:xfrm>
              <a:off x="2792763" y="2506408"/>
              <a:ext cx="88725" cy="8950"/>
            </a:xfrm>
            <a:custGeom>
              <a:avLst/>
              <a:gdLst/>
              <a:ahLst/>
              <a:cxnLst/>
              <a:rect l="l" t="t" r="r" b="b"/>
              <a:pathLst>
                <a:path w="3549" h="358" extrusionOk="0">
                  <a:moveTo>
                    <a:pt x="191" y="0"/>
                  </a:moveTo>
                  <a:cubicBezTo>
                    <a:pt x="95" y="0"/>
                    <a:pt x="24" y="72"/>
                    <a:pt x="0" y="143"/>
                  </a:cubicBezTo>
                  <a:cubicBezTo>
                    <a:pt x="0" y="262"/>
                    <a:pt x="95" y="358"/>
                    <a:pt x="191" y="358"/>
                  </a:cubicBezTo>
                  <a:lnTo>
                    <a:pt x="3334" y="358"/>
                  </a:lnTo>
                  <a:cubicBezTo>
                    <a:pt x="3429" y="358"/>
                    <a:pt x="3477" y="310"/>
                    <a:pt x="3525" y="215"/>
                  </a:cubicBezTo>
                  <a:cubicBezTo>
                    <a:pt x="3549" y="96"/>
                    <a:pt x="3453" y="0"/>
                    <a:pt x="333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60" name="Google Shape;14038;p27">
              <a:extLst>
                <a:ext uri="{FF2B5EF4-FFF2-40B4-BE49-F238E27FC236}">
                  <a16:creationId xmlns:a16="http://schemas.microsoft.com/office/drawing/2014/main" id="{7E8C2BEF-5BEC-437E-C919-52DD05A0D6EF}"/>
                </a:ext>
              </a:extLst>
            </p:cNvPr>
            <p:cNvSpPr/>
            <p:nvPr/>
          </p:nvSpPr>
          <p:spPr>
            <a:xfrm>
              <a:off x="2792763" y="2529033"/>
              <a:ext cx="88725" cy="8950"/>
            </a:xfrm>
            <a:custGeom>
              <a:avLst/>
              <a:gdLst/>
              <a:ahLst/>
              <a:cxnLst/>
              <a:rect l="l" t="t" r="r" b="b"/>
              <a:pathLst>
                <a:path w="3549" h="358" extrusionOk="0">
                  <a:moveTo>
                    <a:pt x="191" y="0"/>
                  </a:moveTo>
                  <a:cubicBezTo>
                    <a:pt x="95" y="0"/>
                    <a:pt x="24" y="48"/>
                    <a:pt x="0" y="143"/>
                  </a:cubicBezTo>
                  <a:cubicBezTo>
                    <a:pt x="0" y="262"/>
                    <a:pt x="95" y="357"/>
                    <a:pt x="191" y="357"/>
                  </a:cubicBezTo>
                  <a:lnTo>
                    <a:pt x="3334" y="357"/>
                  </a:lnTo>
                  <a:cubicBezTo>
                    <a:pt x="3429" y="357"/>
                    <a:pt x="3477" y="286"/>
                    <a:pt x="3525" y="191"/>
                  </a:cubicBezTo>
                  <a:cubicBezTo>
                    <a:pt x="3549" y="72"/>
                    <a:pt x="3453" y="0"/>
                    <a:pt x="333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61" name="Google Shape;14039;p27">
              <a:extLst>
                <a:ext uri="{FF2B5EF4-FFF2-40B4-BE49-F238E27FC236}">
                  <a16:creationId xmlns:a16="http://schemas.microsoft.com/office/drawing/2014/main" id="{43B61BC9-827F-37F4-3E7D-FB87921CEB07}"/>
                </a:ext>
              </a:extLst>
            </p:cNvPr>
            <p:cNvSpPr/>
            <p:nvPr/>
          </p:nvSpPr>
          <p:spPr>
            <a:xfrm>
              <a:off x="2812413" y="2551058"/>
              <a:ext cx="48825" cy="8950"/>
            </a:xfrm>
            <a:custGeom>
              <a:avLst/>
              <a:gdLst/>
              <a:ahLst/>
              <a:cxnLst/>
              <a:rect l="l" t="t" r="r" b="b"/>
              <a:pathLst>
                <a:path w="1953" h="358" extrusionOk="0">
                  <a:moveTo>
                    <a:pt x="191" y="0"/>
                  </a:moveTo>
                  <a:cubicBezTo>
                    <a:pt x="95" y="0"/>
                    <a:pt x="48" y="72"/>
                    <a:pt x="24" y="143"/>
                  </a:cubicBezTo>
                  <a:cubicBezTo>
                    <a:pt x="0" y="262"/>
                    <a:pt x="71" y="358"/>
                    <a:pt x="191" y="358"/>
                  </a:cubicBezTo>
                  <a:lnTo>
                    <a:pt x="1786" y="358"/>
                  </a:lnTo>
                  <a:cubicBezTo>
                    <a:pt x="1858" y="358"/>
                    <a:pt x="1929" y="310"/>
                    <a:pt x="1953" y="215"/>
                  </a:cubicBezTo>
                  <a:cubicBezTo>
                    <a:pt x="1953" y="96"/>
                    <a:pt x="1858" y="0"/>
                    <a:pt x="178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62" name="Google Shape;14040;p27">
              <a:extLst>
                <a:ext uri="{FF2B5EF4-FFF2-40B4-BE49-F238E27FC236}">
                  <a16:creationId xmlns:a16="http://schemas.microsoft.com/office/drawing/2014/main" id="{9C05B093-BE4C-3708-1739-F08C8A4F41FA}"/>
                </a:ext>
              </a:extLst>
            </p:cNvPr>
            <p:cNvSpPr/>
            <p:nvPr/>
          </p:nvSpPr>
          <p:spPr>
            <a:xfrm>
              <a:off x="2684388" y="2369483"/>
              <a:ext cx="307850" cy="297100"/>
            </a:xfrm>
            <a:custGeom>
              <a:avLst/>
              <a:gdLst/>
              <a:ahLst/>
              <a:cxnLst/>
              <a:rect l="l" t="t" r="r" b="b"/>
              <a:pathLst>
                <a:path w="12314" h="11884" extrusionOk="0">
                  <a:moveTo>
                    <a:pt x="6336" y="1143"/>
                  </a:moveTo>
                  <a:cubicBezTo>
                    <a:pt x="7669" y="1143"/>
                    <a:pt x="8931" y="1643"/>
                    <a:pt x="9908" y="2524"/>
                  </a:cubicBezTo>
                  <a:lnTo>
                    <a:pt x="9074" y="3358"/>
                  </a:lnTo>
                  <a:cubicBezTo>
                    <a:pt x="8267" y="2643"/>
                    <a:pt x="7258" y="2285"/>
                    <a:pt x="6243" y="2285"/>
                  </a:cubicBezTo>
                  <a:cubicBezTo>
                    <a:pt x="6211" y="2285"/>
                    <a:pt x="6178" y="2285"/>
                    <a:pt x="6145" y="2286"/>
                  </a:cubicBezTo>
                  <a:lnTo>
                    <a:pt x="6145" y="1143"/>
                  </a:lnTo>
                  <a:close/>
                  <a:moveTo>
                    <a:pt x="5764" y="357"/>
                  </a:moveTo>
                  <a:lnTo>
                    <a:pt x="5764" y="2715"/>
                  </a:lnTo>
                  <a:cubicBezTo>
                    <a:pt x="4954" y="2739"/>
                    <a:pt x="4216" y="3096"/>
                    <a:pt x="3621" y="3667"/>
                  </a:cubicBezTo>
                  <a:cubicBezTo>
                    <a:pt x="3049" y="4239"/>
                    <a:pt x="2692" y="4977"/>
                    <a:pt x="2668" y="5787"/>
                  </a:cubicBezTo>
                  <a:lnTo>
                    <a:pt x="358" y="5787"/>
                  </a:lnTo>
                  <a:cubicBezTo>
                    <a:pt x="406" y="4358"/>
                    <a:pt x="977" y="3001"/>
                    <a:pt x="1978" y="2000"/>
                  </a:cubicBezTo>
                  <a:cubicBezTo>
                    <a:pt x="3002" y="976"/>
                    <a:pt x="4335" y="381"/>
                    <a:pt x="5764" y="357"/>
                  </a:cubicBezTo>
                  <a:close/>
                  <a:moveTo>
                    <a:pt x="6359" y="2643"/>
                  </a:moveTo>
                  <a:cubicBezTo>
                    <a:pt x="7312" y="2643"/>
                    <a:pt x="8265" y="3001"/>
                    <a:pt x="8979" y="3715"/>
                  </a:cubicBezTo>
                  <a:cubicBezTo>
                    <a:pt x="10408" y="5144"/>
                    <a:pt x="10408" y="7502"/>
                    <a:pt x="8979" y="8954"/>
                  </a:cubicBezTo>
                  <a:cubicBezTo>
                    <a:pt x="8265" y="9669"/>
                    <a:pt x="7318" y="10026"/>
                    <a:pt x="6368" y="10026"/>
                  </a:cubicBezTo>
                  <a:cubicBezTo>
                    <a:pt x="5419" y="10026"/>
                    <a:pt x="4466" y="9669"/>
                    <a:pt x="3740" y="8954"/>
                  </a:cubicBezTo>
                  <a:cubicBezTo>
                    <a:pt x="2930" y="8168"/>
                    <a:pt x="2573" y="7144"/>
                    <a:pt x="2644" y="6144"/>
                  </a:cubicBezTo>
                  <a:lnTo>
                    <a:pt x="2811" y="6144"/>
                  </a:lnTo>
                  <a:cubicBezTo>
                    <a:pt x="2930" y="6144"/>
                    <a:pt x="3049" y="6025"/>
                    <a:pt x="3049" y="5882"/>
                  </a:cubicBezTo>
                  <a:cubicBezTo>
                    <a:pt x="3097" y="4358"/>
                    <a:pt x="4335" y="3096"/>
                    <a:pt x="5907" y="3072"/>
                  </a:cubicBezTo>
                  <a:cubicBezTo>
                    <a:pt x="6074" y="3072"/>
                    <a:pt x="6145" y="2953"/>
                    <a:pt x="6145" y="2834"/>
                  </a:cubicBezTo>
                  <a:lnTo>
                    <a:pt x="6145" y="2643"/>
                  </a:lnTo>
                  <a:close/>
                  <a:moveTo>
                    <a:pt x="5883" y="0"/>
                  </a:moveTo>
                  <a:cubicBezTo>
                    <a:pt x="4335" y="24"/>
                    <a:pt x="2859" y="619"/>
                    <a:pt x="1739" y="1738"/>
                  </a:cubicBezTo>
                  <a:cubicBezTo>
                    <a:pt x="644" y="2834"/>
                    <a:pt x="25" y="4287"/>
                    <a:pt x="1" y="5858"/>
                  </a:cubicBezTo>
                  <a:cubicBezTo>
                    <a:pt x="1" y="5954"/>
                    <a:pt x="49" y="6049"/>
                    <a:pt x="144" y="6096"/>
                  </a:cubicBezTo>
                  <a:lnTo>
                    <a:pt x="739" y="6096"/>
                  </a:lnTo>
                  <a:cubicBezTo>
                    <a:pt x="715" y="6930"/>
                    <a:pt x="858" y="7740"/>
                    <a:pt x="1192" y="8526"/>
                  </a:cubicBezTo>
                  <a:cubicBezTo>
                    <a:pt x="1215" y="8573"/>
                    <a:pt x="1263" y="8645"/>
                    <a:pt x="1335" y="8645"/>
                  </a:cubicBezTo>
                  <a:lnTo>
                    <a:pt x="1382" y="8645"/>
                  </a:lnTo>
                  <a:cubicBezTo>
                    <a:pt x="1477" y="8597"/>
                    <a:pt x="1501" y="8478"/>
                    <a:pt x="1477" y="8406"/>
                  </a:cubicBezTo>
                  <a:cubicBezTo>
                    <a:pt x="1144" y="7692"/>
                    <a:pt x="1025" y="6906"/>
                    <a:pt x="1073" y="6096"/>
                  </a:cubicBezTo>
                  <a:lnTo>
                    <a:pt x="2263" y="6096"/>
                  </a:lnTo>
                  <a:cubicBezTo>
                    <a:pt x="2192" y="7144"/>
                    <a:pt x="2549" y="8216"/>
                    <a:pt x="3335" y="9049"/>
                  </a:cubicBezTo>
                  <a:lnTo>
                    <a:pt x="2501" y="9883"/>
                  </a:lnTo>
                  <a:cubicBezTo>
                    <a:pt x="2239" y="9645"/>
                    <a:pt x="2049" y="9383"/>
                    <a:pt x="1906" y="9073"/>
                  </a:cubicBezTo>
                  <a:cubicBezTo>
                    <a:pt x="1873" y="9019"/>
                    <a:pt x="1816" y="8989"/>
                    <a:pt x="1756" y="8989"/>
                  </a:cubicBezTo>
                  <a:cubicBezTo>
                    <a:pt x="1685" y="8989"/>
                    <a:pt x="1611" y="9031"/>
                    <a:pt x="1573" y="9121"/>
                  </a:cubicBezTo>
                  <a:cubicBezTo>
                    <a:pt x="1549" y="9145"/>
                    <a:pt x="1573" y="9192"/>
                    <a:pt x="1573" y="9240"/>
                  </a:cubicBezTo>
                  <a:cubicBezTo>
                    <a:pt x="1811" y="9597"/>
                    <a:pt x="2049" y="9907"/>
                    <a:pt x="2382" y="10240"/>
                  </a:cubicBezTo>
                  <a:cubicBezTo>
                    <a:pt x="3406" y="11288"/>
                    <a:pt x="4811" y="11883"/>
                    <a:pt x="6288" y="11883"/>
                  </a:cubicBezTo>
                  <a:cubicBezTo>
                    <a:pt x="7788" y="11883"/>
                    <a:pt x="9193" y="11312"/>
                    <a:pt x="10241" y="10240"/>
                  </a:cubicBezTo>
                  <a:cubicBezTo>
                    <a:pt x="11837" y="8692"/>
                    <a:pt x="12313" y="6311"/>
                    <a:pt x="11480" y="4263"/>
                  </a:cubicBezTo>
                  <a:cubicBezTo>
                    <a:pt x="11461" y="4190"/>
                    <a:pt x="11388" y="4159"/>
                    <a:pt x="11311" y="4159"/>
                  </a:cubicBezTo>
                  <a:cubicBezTo>
                    <a:pt x="11288" y="4159"/>
                    <a:pt x="11264" y="4162"/>
                    <a:pt x="11241" y="4168"/>
                  </a:cubicBezTo>
                  <a:cubicBezTo>
                    <a:pt x="11146" y="4191"/>
                    <a:pt x="11122" y="4310"/>
                    <a:pt x="11146" y="4406"/>
                  </a:cubicBezTo>
                  <a:cubicBezTo>
                    <a:pt x="11932" y="6335"/>
                    <a:pt x="11480" y="8549"/>
                    <a:pt x="9979" y="10026"/>
                  </a:cubicBezTo>
                  <a:cubicBezTo>
                    <a:pt x="9003" y="11026"/>
                    <a:pt x="7693" y="11550"/>
                    <a:pt x="6288" y="11550"/>
                  </a:cubicBezTo>
                  <a:cubicBezTo>
                    <a:pt x="4954" y="11550"/>
                    <a:pt x="3716" y="11050"/>
                    <a:pt x="2716" y="10145"/>
                  </a:cubicBezTo>
                  <a:lnTo>
                    <a:pt x="3573" y="9311"/>
                  </a:lnTo>
                  <a:cubicBezTo>
                    <a:pt x="4335" y="10026"/>
                    <a:pt x="5312" y="10383"/>
                    <a:pt x="6288" y="10383"/>
                  </a:cubicBezTo>
                  <a:cubicBezTo>
                    <a:pt x="7336" y="10383"/>
                    <a:pt x="8384" y="10002"/>
                    <a:pt x="9146" y="9192"/>
                  </a:cubicBezTo>
                  <a:cubicBezTo>
                    <a:pt x="10694" y="7644"/>
                    <a:pt x="10741" y="5192"/>
                    <a:pt x="9265" y="3596"/>
                  </a:cubicBezTo>
                  <a:lnTo>
                    <a:pt x="10098" y="2762"/>
                  </a:lnTo>
                  <a:cubicBezTo>
                    <a:pt x="10384" y="3048"/>
                    <a:pt x="10622" y="3358"/>
                    <a:pt x="10789" y="3691"/>
                  </a:cubicBezTo>
                  <a:cubicBezTo>
                    <a:pt x="10823" y="3748"/>
                    <a:pt x="10879" y="3778"/>
                    <a:pt x="10938" y="3778"/>
                  </a:cubicBezTo>
                  <a:cubicBezTo>
                    <a:pt x="11003" y="3778"/>
                    <a:pt x="11072" y="3742"/>
                    <a:pt x="11122" y="3667"/>
                  </a:cubicBezTo>
                  <a:cubicBezTo>
                    <a:pt x="11146" y="3644"/>
                    <a:pt x="11122" y="3572"/>
                    <a:pt x="11122" y="3548"/>
                  </a:cubicBezTo>
                  <a:cubicBezTo>
                    <a:pt x="10884" y="3120"/>
                    <a:pt x="10575" y="2739"/>
                    <a:pt x="10265" y="2405"/>
                  </a:cubicBezTo>
                  <a:cubicBezTo>
                    <a:pt x="9217" y="1381"/>
                    <a:pt x="7812" y="786"/>
                    <a:pt x="6336" y="786"/>
                  </a:cubicBezTo>
                  <a:lnTo>
                    <a:pt x="6121" y="786"/>
                  </a:lnTo>
                  <a:lnTo>
                    <a:pt x="6121" y="238"/>
                  </a:lnTo>
                  <a:lnTo>
                    <a:pt x="6121" y="191"/>
                  </a:lnTo>
                  <a:cubicBezTo>
                    <a:pt x="6097" y="71"/>
                    <a:pt x="5978" y="0"/>
                    <a:pt x="588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sp>
        <p:nvSpPr>
          <p:cNvPr id="163" name="Google Shape;14041;p27">
            <a:extLst>
              <a:ext uri="{FF2B5EF4-FFF2-40B4-BE49-F238E27FC236}">
                <a16:creationId xmlns:a16="http://schemas.microsoft.com/office/drawing/2014/main" id="{0005401B-0D6B-FFDB-0E09-A5D30F8AB644}"/>
              </a:ext>
            </a:extLst>
          </p:cNvPr>
          <p:cNvSpPr/>
          <p:nvPr/>
        </p:nvSpPr>
        <p:spPr>
          <a:xfrm>
            <a:off x="1568630" y="4194463"/>
            <a:ext cx="712038" cy="710842"/>
          </a:xfrm>
          <a:custGeom>
            <a:avLst/>
            <a:gdLst/>
            <a:ahLst/>
            <a:cxnLst/>
            <a:rect l="l" t="t" r="r" b="b"/>
            <a:pathLst>
              <a:path w="11908" h="11888" extrusionOk="0">
                <a:moveTo>
                  <a:pt x="2263" y="6315"/>
                </a:moveTo>
                <a:lnTo>
                  <a:pt x="2263" y="10696"/>
                </a:lnTo>
                <a:lnTo>
                  <a:pt x="1763" y="10696"/>
                </a:lnTo>
                <a:lnTo>
                  <a:pt x="1763" y="6315"/>
                </a:lnTo>
                <a:close/>
                <a:moveTo>
                  <a:pt x="3120" y="5076"/>
                </a:moveTo>
                <a:lnTo>
                  <a:pt x="3120" y="10696"/>
                </a:lnTo>
                <a:lnTo>
                  <a:pt x="2620" y="10696"/>
                </a:lnTo>
                <a:lnTo>
                  <a:pt x="2620" y="5076"/>
                </a:lnTo>
                <a:close/>
                <a:moveTo>
                  <a:pt x="6526" y="7577"/>
                </a:moveTo>
                <a:lnTo>
                  <a:pt x="6526" y="10696"/>
                </a:lnTo>
                <a:lnTo>
                  <a:pt x="6026" y="10696"/>
                </a:lnTo>
                <a:lnTo>
                  <a:pt x="6026" y="7577"/>
                </a:lnTo>
                <a:close/>
                <a:moveTo>
                  <a:pt x="7383" y="6172"/>
                </a:moveTo>
                <a:lnTo>
                  <a:pt x="7383" y="10696"/>
                </a:lnTo>
                <a:lnTo>
                  <a:pt x="6883" y="10696"/>
                </a:lnTo>
                <a:lnTo>
                  <a:pt x="6883" y="6172"/>
                </a:lnTo>
                <a:close/>
                <a:moveTo>
                  <a:pt x="9050" y="8815"/>
                </a:moveTo>
                <a:lnTo>
                  <a:pt x="9050" y="10696"/>
                </a:lnTo>
                <a:lnTo>
                  <a:pt x="8550" y="10696"/>
                </a:lnTo>
                <a:lnTo>
                  <a:pt x="8550" y="8815"/>
                </a:lnTo>
                <a:close/>
                <a:moveTo>
                  <a:pt x="5668" y="3814"/>
                </a:moveTo>
                <a:lnTo>
                  <a:pt x="5668" y="10720"/>
                </a:lnTo>
                <a:lnTo>
                  <a:pt x="5145" y="10720"/>
                </a:lnTo>
                <a:lnTo>
                  <a:pt x="5145" y="3814"/>
                </a:lnTo>
                <a:close/>
                <a:moveTo>
                  <a:pt x="9907" y="2576"/>
                </a:moveTo>
                <a:lnTo>
                  <a:pt x="9907" y="10720"/>
                </a:lnTo>
                <a:lnTo>
                  <a:pt x="9407" y="10720"/>
                </a:lnTo>
                <a:lnTo>
                  <a:pt x="9407" y="2576"/>
                </a:lnTo>
                <a:close/>
                <a:moveTo>
                  <a:pt x="11503" y="11054"/>
                </a:moveTo>
                <a:lnTo>
                  <a:pt x="11503" y="11530"/>
                </a:lnTo>
                <a:lnTo>
                  <a:pt x="310" y="11530"/>
                </a:lnTo>
                <a:lnTo>
                  <a:pt x="310" y="11054"/>
                </a:lnTo>
                <a:close/>
                <a:moveTo>
                  <a:pt x="916" y="0"/>
                </a:moveTo>
                <a:cubicBezTo>
                  <a:pt x="811" y="0"/>
                  <a:pt x="715" y="88"/>
                  <a:pt x="715" y="194"/>
                </a:cubicBezTo>
                <a:lnTo>
                  <a:pt x="715" y="980"/>
                </a:lnTo>
                <a:lnTo>
                  <a:pt x="477" y="980"/>
                </a:lnTo>
                <a:cubicBezTo>
                  <a:pt x="382" y="980"/>
                  <a:pt x="334" y="1052"/>
                  <a:pt x="286" y="1099"/>
                </a:cubicBezTo>
                <a:cubicBezTo>
                  <a:pt x="263" y="1242"/>
                  <a:pt x="358" y="1361"/>
                  <a:pt x="477" y="1361"/>
                </a:cubicBezTo>
                <a:lnTo>
                  <a:pt x="715" y="1361"/>
                </a:lnTo>
                <a:lnTo>
                  <a:pt x="715" y="2242"/>
                </a:lnTo>
                <a:lnTo>
                  <a:pt x="501" y="2242"/>
                </a:lnTo>
                <a:cubicBezTo>
                  <a:pt x="405" y="2242"/>
                  <a:pt x="334" y="2290"/>
                  <a:pt x="334" y="2385"/>
                </a:cubicBezTo>
                <a:cubicBezTo>
                  <a:pt x="334" y="2504"/>
                  <a:pt x="382" y="2600"/>
                  <a:pt x="501" y="2600"/>
                </a:cubicBezTo>
                <a:lnTo>
                  <a:pt x="715" y="2600"/>
                </a:lnTo>
                <a:lnTo>
                  <a:pt x="715" y="3481"/>
                </a:lnTo>
                <a:lnTo>
                  <a:pt x="501" y="3481"/>
                </a:lnTo>
                <a:cubicBezTo>
                  <a:pt x="405" y="3481"/>
                  <a:pt x="334" y="3552"/>
                  <a:pt x="334" y="3647"/>
                </a:cubicBezTo>
                <a:cubicBezTo>
                  <a:pt x="334" y="3766"/>
                  <a:pt x="382" y="3838"/>
                  <a:pt x="501" y="3838"/>
                </a:cubicBezTo>
                <a:lnTo>
                  <a:pt x="715" y="3838"/>
                </a:lnTo>
                <a:lnTo>
                  <a:pt x="715" y="4743"/>
                </a:lnTo>
                <a:lnTo>
                  <a:pt x="501" y="4743"/>
                </a:lnTo>
                <a:cubicBezTo>
                  <a:pt x="405" y="4743"/>
                  <a:pt x="334" y="4791"/>
                  <a:pt x="334" y="4886"/>
                </a:cubicBezTo>
                <a:cubicBezTo>
                  <a:pt x="334" y="5005"/>
                  <a:pt x="382" y="5100"/>
                  <a:pt x="501" y="5100"/>
                </a:cubicBezTo>
                <a:lnTo>
                  <a:pt x="715" y="5100"/>
                </a:lnTo>
                <a:lnTo>
                  <a:pt x="715" y="5981"/>
                </a:lnTo>
                <a:lnTo>
                  <a:pt x="501" y="5981"/>
                </a:lnTo>
                <a:cubicBezTo>
                  <a:pt x="405" y="5981"/>
                  <a:pt x="334" y="6053"/>
                  <a:pt x="334" y="6148"/>
                </a:cubicBezTo>
                <a:cubicBezTo>
                  <a:pt x="334" y="6267"/>
                  <a:pt x="382" y="6338"/>
                  <a:pt x="501" y="6338"/>
                </a:cubicBezTo>
                <a:lnTo>
                  <a:pt x="715" y="6338"/>
                </a:lnTo>
                <a:lnTo>
                  <a:pt x="715" y="7243"/>
                </a:lnTo>
                <a:lnTo>
                  <a:pt x="501" y="7243"/>
                </a:lnTo>
                <a:cubicBezTo>
                  <a:pt x="405" y="7243"/>
                  <a:pt x="334" y="7291"/>
                  <a:pt x="334" y="7386"/>
                </a:cubicBezTo>
                <a:cubicBezTo>
                  <a:pt x="334" y="7505"/>
                  <a:pt x="382" y="7601"/>
                  <a:pt x="501" y="7601"/>
                </a:cubicBezTo>
                <a:lnTo>
                  <a:pt x="715" y="7601"/>
                </a:lnTo>
                <a:lnTo>
                  <a:pt x="715" y="8482"/>
                </a:lnTo>
                <a:lnTo>
                  <a:pt x="501" y="8482"/>
                </a:lnTo>
                <a:cubicBezTo>
                  <a:pt x="405" y="8482"/>
                  <a:pt x="334" y="8553"/>
                  <a:pt x="334" y="8648"/>
                </a:cubicBezTo>
                <a:cubicBezTo>
                  <a:pt x="334" y="8768"/>
                  <a:pt x="382" y="8839"/>
                  <a:pt x="501" y="8839"/>
                </a:cubicBezTo>
                <a:lnTo>
                  <a:pt x="715" y="8839"/>
                </a:lnTo>
                <a:lnTo>
                  <a:pt x="715" y="9744"/>
                </a:lnTo>
                <a:lnTo>
                  <a:pt x="501" y="9744"/>
                </a:lnTo>
                <a:cubicBezTo>
                  <a:pt x="405" y="9744"/>
                  <a:pt x="334" y="9792"/>
                  <a:pt x="334" y="9887"/>
                </a:cubicBezTo>
                <a:cubicBezTo>
                  <a:pt x="334" y="10006"/>
                  <a:pt x="382" y="10101"/>
                  <a:pt x="501" y="10101"/>
                </a:cubicBezTo>
                <a:lnTo>
                  <a:pt x="715" y="10101"/>
                </a:lnTo>
                <a:lnTo>
                  <a:pt x="715" y="10720"/>
                </a:lnTo>
                <a:lnTo>
                  <a:pt x="286" y="10720"/>
                </a:lnTo>
                <a:cubicBezTo>
                  <a:pt x="143" y="10720"/>
                  <a:pt x="1" y="10839"/>
                  <a:pt x="1" y="11030"/>
                </a:cubicBezTo>
                <a:lnTo>
                  <a:pt x="1" y="11578"/>
                </a:lnTo>
                <a:cubicBezTo>
                  <a:pt x="1" y="11744"/>
                  <a:pt x="120" y="11887"/>
                  <a:pt x="286" y="11887"/>
                </a:cubicBezTo>
                <a:lnTo>
                  <a:pt x="11598" y="11887"/>
                </a:lnTo>
                <a:cubicBezTo>
                  <a:pt x="11765" y="11887"/>
                  <a:pt x="11908" y="11768"/>
                  <a:pt x="11908" y="11578"/>
                </a:cubicBezTo>
                <a:lnTo>
                  <a:pt x="11908" y="10982"/>
                </a:lnTo>
                <a:cubicBezTo>
                  <a:pt x="11860" y="10839"/>
                  <a:pt x="11741" y="10696"/>
                  <a:pt x="11551" y="10696"/>
                </a:cubicBezTo>
                <a:lnTo>
                  <a:pt x="11146" y="10696"/>
                </a:lnTo>
                <a:lnTo>
                  <a:pt x="11146" y="9887"/>
                </a:lnTo>
                <a:cubicBezTo>
                  <a:pt x="11146" y="9815"/>
                  <a:pt x="11074" y="9720"/>
                  <a:pt x="10979" y="9720"/>
                </a:cubicBezTo>
                <a:cubicBezTo>
                  <a:pt x="10860" y="9720"/>
                  <a:pt x="10789" y="9768"/>
                  <a:pt x="10789" y="9887"/>
                </a:cubicBezTo>
                <a:lnTo>
                  <a:pt x="10789" y="10720"/>
                </a:lnTo>
                <a:lnTo>
                  <a:pt x="10265" y="10720"/>
                </a:lnTo>
                <a:lnTo>
                  <a:pt x="10265" y="5100"/>
                </a:lnTo>
                <a:lnTo>
                  <a:pt x="10789" y="5100"/>
                </a:lnTo>
                <a:lnTo>
                  <a:pt x="10789" y="9101"/>
                </a:lnTo>
                <a:cubicBezTo>
                  <a:pt x="10789" y="9172"/>
                  <a:pt x="10836" y="9268"/>
                  <a:pt x="10931" y="9268"/>
                </a:cubicBezTo>
                <a:cubicBezTo>
                  <a:pt x="11051" y="9268"/>
                  <a:pt x="11146" y="9220"/>
                  <a:pt x="11146" y="9101"/>
                </a:cubicBezTo>
                <a:lnTo>
                  <a:pt x="11146" y="4981"/>
                </a:lnTo>
                <a:cubicBezTo>
                  <a:pt x="11146" y="4838"/>
                  <a:pt x="11027" y="4743"/>
                  <a:pt x="10908" y="4743"/>
                </a:cubicBezTo>
                <a:lnTo>
                  <a:pt x="10265" y="4743"/>
                </a:lnTo>
                <a:lnTo>
                  <a:pt x="10265" y="2481"/>
                </a:lnTo>
                <a:cubicBezTo>
                  <a:pt x="10265" y="2338"/>
                  <a:pt x="10146" y="2242"/>
                  <a:pt x="10027" y="2242"/>
                </a:cubicBezTo>
                <a:lnTo>
                  <a:pt x="9312" y="2242"/>
                </a:lnTo>
                <a:cubicBezTo>
                  <a:pt x="9169" y="2242"/>
                  <a:pt x="9074" y="2361"/>
                  <a:pt x="9074" y="2481"/>
                </a:cubicBezTo>
                <a:lnTo>
                  <a:pt x="9074" y="8506"/>
                </a:lnTo>
                <a:lnTo>
                  <a:pt x="8455" y="8506"/>
                </a:lnTo>
                <a:cubicBezTo>
                  <a:pt x="8312" y="8506"/>
                  <a:pt x="8217" y="8625"/>
                  <a:pt x="8217" y="8744"/>
                </a:cubicBezTo>
                <a:lnTo>
                  <a:pt x="8217" y="10720"/>
                </a:lnTo>
                <a:lnTo>
                  <a:pt x="7740" y="10720"/>
                </a:lnTo>
                <a:lnTo>
                  <a:pt x="7740" y="6076"/>
                </a:lnTo>
                <a:cubicBezTo>
                  <a:pt x="7740" y="5934"/>
                  <a:pt x="7621" y="5838"/>
                  <a:pt x="7502" y="5838"/>
                </a:cubicBezTo>
                <a:lnTo>
                  <a:pt x="6788" y="5838"/>
                </a:lnTo>
                <a:cubicBezTo>
                  <a:pt x="6645" y="5838"/>
                  <a:pt x="6550" y="5957"/>
                  <a:pt x="6550" y="6076"/>
                </a:cubicBezTo>
                <a:lnTo>
                  <a:pt x="6550" y="7243"/>
                </a:lnTo>
                <a:lnTo>
                  <a:pt x="6002" y="7243"/>
                </a:lnTo>
                <a:lnTo>
                  <a:pt x="6002" y="3743"/>
                </a:lnTo>
                <a:cubicBezTo>
                  <a:pt x="6002" y="3576"/>
                  <a:pt x="5883" y="3481"/>
                  <a:pt x="5764" y="3481"/>
                </a:cubicBezTo>
                <a:lnTo>
                  <a:pt x="5049" y="3481"/>
                </a:lnTo>
                <a:cubicBezTo>
                  <a:pt x="4906" y="3481"/>
                  <a:pt x="4811" y="3624"/>
                  <a:pt x="4811" y="3743"/>
                </a:cubicBezTo>
                <a:lnTo>
                  <a:pt x="4811" y="10720"/>
                </a:lnTo>
                <a:lnTo>
                  <a:pt x="4335" y="10720"/>
                </a:lnTo>
                <a:lnTo>
                  <a:pt x="4335" y="1242"/>
                </a:lnTo>
                <a:cubicBezTo>
                  <a:pt x="4335" y="1075"/>
                  <a:pt x="4216" y="980"/>
                  <a:pt x="4097" y="980"/>
                </a:cubicBezTo>
                <a:lnTo>
                  <a:pt x="3382" y="980"/>
                </a:lnTo>
                <a:cubicBezTo>
                  <a:pt x="3263" y="980"/>
                  <a:pt x="3144" y="1075"/>
                  <a:pt x="3144" y="1290"/>
                </a:cubicBezTo>
                <a:lnTo>
                  <a:pt x="3144" y="2504"/>
                </a:lnTo>
                <a:cubicBezTo>
                  <a:pt x="3144" y="2600"/>
                  <a:pt x="3216" y="2695"/>
                  <a:pt x="3311" y="2695"/>
                </a:cubicBezTo>
                <a:cubicBezTo>
                  <a:pt x="3430" y="2695"/>
                  <a:pt x="3501" y="2623"/>
                  <a:pt x="3501" y="2504"/>
                </a:cubicBezTo>
                <a:lnTo>
                  <a:pt x="3501" y="1314"/>
                </a:lnTo>
                <a:lnTo>
                  <a:pt x="4025" y="1314"/>
                </a:lnTo>
                <a:lnTo>
                  <a:pt x="4025" y="10720"/>
                </a:lnTo>
                <a:lnTo>
                  <a:pt x="3501" y="10720"/>
                </a:lnTo>
                <a:lnTo>
                  <a:pt x="3501" y="3314"/>
                </a:lnTo>
                <a:cubicBezTo>
                  <a:pt x="3501" y="3219"/>
                  <a:pt x="3454" y="3147"/>
                  <a:pt x="3358" y="3147"/>
                </a:cubicBezTo>
                <a:cubicBezTo>
                  <a:pt x="3239" y="3147"/>
                  <a:pt x="3144" y="3195"/>
                  <a:pt x="3144" y="3314"/>
                </a:cubicBezTo>
                <a:lnTo>
                  <a:pt x="3144" y="4743"/>
                </a:lnTo>
                <a:lnTo>
                  <a:pt x="2525" y="4743"/>
                </a:lnTo>
                <a:cubicBezTo>
                  <a:pt x="2382" y="4743"/>
                  <a:pt x="2287" y="4862"/>
                  <a:pt x="2287" y="4981"/>
                </a:cubicBezTo>
                <a:lnTo>
                  <a:pt x="2287" y="5981"/>
                </a:lnTo>
                <a:lnTo>
                  <a:pt x="1668" y="5981"/>
                </a:lnTo>
                <a:cubicBezTo>
                  <a:pt x="1525" y="5981"/>
                  <a:pt x="1429" y="6100"/>
                  <a:pt x="1429" y="6219"/>
                </a:cubicBezTo>
                <a:lnTo>
                  <a:pt x="1429" y="10720"/>
                </a:lnTo>
                <a:lnTo>
                  <a:pt x="1072" y="10720"/>
                </a:lnTo>
                <a:lnTo>
                  <a:pt x="1072" y="194"/>
                </a:lnTo>
                <a:cubicBezTo>
                  <a:pt x="1072" y="99"/>
                  <a:pt x="1001" y="51"/>
                  <a:pt x="953" y="4"/>
                </a:cubicBezTo>
                <a:cubicBezTo>
                  <a:pt x="941" y="1"/>
                  <a:pt x="928" y="0"/>
                  <a:pt x="916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grpSp>
        <p:nvGrpSpPr>
          <p:cNvPr id="164" name="Google Shape;14042;p27">
            <a:extLst>
              <a:ext uri="{FF2B5EF4-FFF2-40B4-BE49-F238E27FC236}">
                <a16:creationId xmlns:a16="http://schemas.microsoft.com/office/drawing/2014/main" id="{73A10C63-4FE1-AD81-199B-E83C08B82AAD}"/>
              </a:ext>
            </a:extLst>
          </p:cNvPr>
          <p:cNvGrpSpPr/>
          <p:nvPr/>
        </p:nvGrpSpPr>
        <p:grpSpPr>
          <a:xfrm>
            <a:off x="1565816" y="5281241"/>
            <a:ext cx="713534" cy="713474"/>
            <a:chOff x="2193213" y="2824333"/>
            <a:chExt cx="298325" cy="298300"/>
          </a:xfrm>
        </p:grpSpPr>
        <p:sp>
          <p:nvSpPr>
            <p:cNvPr id="165" name="Google Shape;14043;p27">
              <a:extLst>
                <a:ext uri="{FF2B5EF4-FFF2-40B4-BE49-F238E27FC236}">
                  <a16:creationId xmlns:a16="http://schemas.microsoft.com/office/drawing/2014/main" id="{EFC50A6A-439C-7288-B433-597DBFDCE07C}"/>
                </a:ext>
              </a:extLst>
            </p:cNvPr>
            <p:cNvSpPr/>
            <p:nvPr/>
          </p:nvSpPr>
          <p:spPr>
            <a:xfrm>
              <a:off x="2193213" y="2913633"/>
              <a:ext cx="141725" cy="119100"/>
            </a:xfrm>
            <a:custGeom>
              <a:avLst/>
              <a:gdLst/>
              <a:ahLst/>
              <a:cxnLst/>
              <a:rect l="l" t="t" r="r" b="b"/>
              <a:pathLst>
                <a:path w="5669" h="4764" extrusionOk="0">
                  <a:moveTo>
                    <a:pt x="2406" y="310"/>
                  </a:moveTo>
                  <a:cubicBezTo>
                    <a:pt x="2930" y="310"/>
                    <a:pt x="3478" y="524"/>
                    <a:pt x="3859" y="905"/>
                  </a:cubicBezTo>
                  <a:lnTo>
                    <a:pt x="5312" y="2382"/>
                  </a:lnTo>
                  <a:lnTo>
                    <a:pt x="3859" y="3834"/>
                  </a:lnTo>
                  <a:cubicBezTo>
                    <a:pt x="3454" y="4215"/>
                    <a:pt x="2930" y="4430"/>
                    <a:pt x="2406" y="4430"/>
                  </a:cubicBezTo>
                  <a:cubicBezTo>
                    <a:pt x="1835" y="4430"/>
                    <a:pt x="1335" y="4192"/>
                    <a:pt x="954" y="3811"/>
                  </a:cubicBezTo>
                  <a:cubicBezTo>
                    <a:pt x="596" y="3430"/>
                    <a:pt x="382" y="2906"/>
                    <a:pt x="382" y="2382"/>
                  </a:cubicBezTo>
                  <a:cubicBezTo>
                    <a:pt x="382" y="1834"/>
                    <a:pt x="573" y="1334"/>
                    <a:pt x="954" y="953"/>
                  </a:cubicBezTo>
                  <a:cubicBezTo>
                    <a:pt x="1335" y="548"/>
                    <a:pt x="1835" y="310"/>
                    <a:pt x="2406" y="310"/>
                  </a:cubicBezTo>
                  <a:close/>
                  <a:moveTo>
                    <a:pt x="2382" y="0"/>
                  </a:moveTo>
                  <a:cubicBezTo>
                    <a:pt x="1716" y="0"/>
                    <a:pt x="1120" y="262"/>
                    <a:pt x="668" y="715"/>
                  </a:cubicBezTo>
                  <a:cubicBezTo>
                    <a:pt x="239" y="1143"/>
                    <a:pt x="1" y="1739"/>
                    <a:pt x="1" y="2382"/>
                  </a:cubicBezTo>
                  <a:cubicBezTo>
                    <a:pt x="1" y="3001"/>
                    <a:pt x="239" y="3596"/>
                    <a:pt x="668" y="4049"/>
                  </a:cubicBezTo>
                  <a:cubicBezTo>
                    <a:pt x="1120" y="4525"/>
                    <a:pt x="1716" y="4763"/>
                    <a:pt x="2382" y="4763"/>
                  </a:cubicBezTo>
                  <a:lnTo>
                    <a:pt x="2406" y="4763"/>
                  </a:lnTo>
                  <a:cubicBezTo>
                    <a:pt x="3025" y="4763"/>
                    <a:pt x="3645" y="4525"/>
                    <a:pt x="4097" y="4049"/>
                  </a:cubicBezTo>
                  <a:lnTo>
                    <a:pt x="5597" y="2572"/>
                  </a:lnTo>
                  <a:cubicBezTo>
                    <a:pt x="5645" y="2525"/>
                    <a:pt x="5669" y="2429"/>
                    <a:pt x="5669" y="2334"/>
                  </a:cubicBezTo>
                  <a:cubicBezTo>
                    <a:pt x="5669" y="2287"/>
                    <a:pt x="5645" y="2239"/>
                    <a:pt x="5597" y="2191"/>
                  </a:cubicBezTo>
                  <a:lnTo>
                    <a:pt x="4097" y="715"/>
                  </a:lnTo>
                  <a:cubicBezTo>
                    <a:pt x="3645" y="262"/>
                    <a:pt x="3049" y="0"/>
                    <a:pt x="240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66" name="Google Shape;14044;p27">
              <a:extLst>
                <a:ext uri="{FF2B5EF4-FFF2-40B4-BE49-F238E27FC236}">
                  <a16:creationId xmlns:a16="http://schemas.microsoft.com/office/drawing/2014/main" id="{840BCCB0-7423-AF51-8095-37F45CD1F363}"/>
                </a:ext>
              </a:extLst>
            </p:cNvPr>
            <p:cNvSpPr/>
            <p:nvPr/>
          </p:nvSpPr>
          <p:spPr>
            <a:xfrm>
              <a:off x="2212863" y="2932083"/>
              <a:ext cx="82200" cy="82175"/>
            </a:xfrm>
            <a:custGeom>
              <a:avLst/>
              <a:gdLst/>
              <a:ahLst/>
              <a:cxnLst/>
              <a:rect l="l" t="t" r="r" b="b"/>
              <a:pathLst>
                <a:path w="3288" h="3287" extrusionOk="0">
                  <a:moveTo>
                    <a:pt x="1644" y="358"/>
                  </a:moveTo>
                  <a:cubicBezTo>
                    <a:pt x="2358" y="358"/>
                    <a:pt x="2930" y="929"/>
                    <a:pt x="2930" y="1644"/>
                  </a:cubicBezTo>
                  <a:cubicBezTo>
                    <a:pt x="2930" y="2358"/>
                    <a:pt x="2358" y="2930"/>
                    <a:pt x="1644" y="2930"/>
                  </a:cubicBezTo>
                  <a:cubicBezTo>
                    <a:pt x="930" y="2930"/>
                    <a:pt x="358" y="2358"/>
                    <a:pt x="358" y="1644"/>
                  </a:cubicBezTo>
                  <a:cubicBezTo>
                    <a:pt x="358" y="929"/>
                    <a:pt x="930" y="358"/>
                    <a:pt x="1644" y="358"/>
                  </a:cubicBezTo>
                  <a:close/>
                  <a:moveTo>
                    <a:pt x="1644" y="1"/>
                  </a:moveTo>
                  <a:cubicBezTo>
                    <a:pt x="763" y="1"/>
                    <a:pt x="1" y="739"/>
                    <a:pt x="1" y="1644"/>
                  </a:cubicBezTo>
                  <a:cubicBezTo>
                    <a:pt x="1" y="2525"/>
                    <a:pt x="763" y="3287"/>
                    <a:pt x="1644" y="3287"/>
                  </a:cubicBezTo>
                  <a:cubicBezTo>
                    <a:pt x="2549" y="3287"/>
                    <a:pt x="3287" y="2525"/>
                    <a:pt x="3287" y="1644"/>
                  </a:cubicBezTo>
                  <a:cubicBezTo>
                    <a:pt x="3287" y="739"/>
                    <a:pt x="2549" y="1"/>
                    <a:pt x="16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67" name="Google Shape;14045;p27">
              <a:extLst>
                <a:ext uri="{FF2B5EF4-FFF2-40B4-BE49-F238E27FC236}">
                  <a16:creationId xmlns:a16="http://schemas.microsoft.com/office/drawing/2014/main" id="{21EF8100-0483-B2E4-3A6B-B1781D9ADFE3}"/>
                </a:ext>
              </a:extLst>
            </p:cNvPr>
            <p:cNvSpPr/>
            <p:nvPr/>
          </p:nvSpPr>
          <p:spPr>
            <a:xfrm>
              <a:off x="2279563" y="2980308"/>
              <a:ext cx="122650" cy="142325"/>
            </a:xfrm>
            <a:custGeom>
              <a:avLst/>
              <a:gdLst/>
              <a:ahLst/>
              <a:cxnLst/>
              <a:rect l="l" t="t" r="r" b="b"/>
              <a:pathLst>
                <a:path w="4906" h="5693" extrusionOk="0">
                  <a:moveTo>
                    <a:pt x="2501" y="1"/>
                  </a:moveTo>
                  <a:cubicBezTo>
                    <a:pt x="2405" y="1"/>
                    <a:pt x="2334" y="48"/>
                    <a:pt x="2286" y="96"/>
                  </a:cubicBezTo>
                  <a:lnTo>
                    <a:pt x="786" y="1596"/>
                  </a:lnTo>
                  <a:cubicBezTo>
                    <a:pt x="238" y="2144"/>
                    <a:pt x="0" y="2954"/>
                    <a:pt x="143" y="3763"/>
                  </a:cubicBezTo>
                  <a:cubicBezTo>
                    <a:pt x="167" y="3858"/>
                    <a:pt x="262" y="3906"/>
                    <a:pt x="357" y="3906"/>
                  </a:cubicBezTo>
                  <a:cubicBezTo>
                    <a:pt x="429" y="3882"/>
                    <a:pt x="500" y="3787"/>
                    <a:pt x="500" y="3692"/>
                  </a:cubicBezTo>
                  <a:cubicBezTo>
                    <a:pt x="357" y="3025"/>
                    <a:pt x="548" y="2334"/>
                    <a:pt x="1072" y="1858"/>
                  </a:cubicBezTo>
                  <a:lnTo>
                    <a:pt x="2524" y="405"/>
                  </a:lnTo>
                  <a:lnTo>
                    <a:pt x="3977" y="1858"/>
                  </a:lnTo>
                  <a:cubicBezTo>
                    <a:pt x="4358" y="2239"/>
                    <a:pt x="4572" y="2739"/>
                    <a:pt x="4572" y="3311"/>
                  </a:cubicBezTo>
                  <a:cubicBezTo>
                    <a:pt x="4572" y="3882"/>
                    <a:pt x="4334" y="4382"/>
                    <a:pt x="3953" y="4763"/>
                  </a:cubicBezTo>
                  <a:cubicBezTo>
                    <a:pt x="3572" y="5121"/>
                    <a:pt x="3048" y="5335"/>
                    <a:pt x="2524" y="5335"/>
                  </a:cubicBezTo>
                  <a:cubicBezTo>
                    <a:pt x="1977" y="5335"/>
                    <a:pt x="1477" y="5121"/>
                    <a:pt x="1096" y="4763"/>
                  </a:cubicBezTo>
                  <a:cubicBezTo>
                    <a:pt x="976" y="4644"/>
                    <a:pt x="881" y="4525"/>
                    <a:pt x="786" y="4406"/>
                  </a:cubicBezTo>
                  <a:cubicBezTo>
                    <a:pt x="755" y="4360"/>
                    <a:pt x="704" y="4323"/>
                    <a:pt x="645" y="4323"/>
                  </a:cubicBezTo>
                  <a:cubicBezTo>
                    <a:pt x="614" y="4323"/>
                    <a:pt x="581" y="4334"/>
                    <a:pt x="548" y="4359"/>
                  </a:cubicBezTo>
                  <a:cubicBezTo>
                    <a:pt x="476" y="4406"/>
                    <a:pt x="429" y="4501"/>
                    <a:pt x="500" y="4597"/>
                  </a:cubicBezTo>
                  <a:cubicBezTo>
                    <a:pt x="595" y="4740"/>
                    <a:pt x="715" y="4882"/>
                    <a:pt x="857" y="5002"/>
                  </a:cubicBezTo>
                  <a:cubicBezTo>
                    <a:pt x="1310" y="5454"/>
                    <a:pt x="1905" y="5692"/>
                    <a:pt x="2524" y="5692"/>
                  </a:cubicBezTo>
                  <a:cubicBezTo>
                    <a:pt x="3144" y="5692"/>
                    <a:pt x="3739" y="5454"/>
                    <a:pt x="4191" y="5002"/>
                  </a:cubicBezTo>
                  <a:cubicBezTo>
                    <a:pt x="4668" y="4573"/>
                    <a:pt x="4906" y="3978"/>
                    <a:pt x="4906" y="3311"/>
                  </a:cubicBezTo>
                  <a:cubicBezTo>
                    <a:pt x="4906" y="2668"/>
                    <a:pt x="4668" y="2072"/>
                    <a:pt x="4191" y="1620"/>
                  </a:cubicBezTo>
                  <a:lnTo>
                    <a:pt x="2691" y="96"/>
                  </a:lnTo>
                  <a:cubicBezTo>
                    <a:pt x="2643" y="48"/>
                    <a:pt x="2572" y="1"/>
                    <a:pt x="25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68" name="Google Shape;14046;p27">
              <a:extLst>
                <a:ext uri="{FF2B5EF4-FFF2-40B4-BE49-F238E27FC236}">
                  <a16:creationId xmlns:a16="http://schemas.microsoft.com/office/drawing/2014/main" id="{D74FE626-D459-BBB2-B548-1B444082E63B}"/>
                </a:ext>
              </a:extLst>
            </p:cNvPr>
            <p:cNvSpPr/>
            <p:nvPr/>
          </p:nvSpPr>
          <p:spPr>
            <a:xfrm>
              <a:off x="2300988" y="3020783"/>
              <a:ext cx="81575" cy="81600"/>
            </a:xfrm>
            <a:custGeom>
              <a:avLst/>
              <a:gdLst/>
              <a:ahLst/>
              <a:cxnLst/>
              <a:rect l="l" t="t" r="r" b="b"/>
              <a:pathLst>
                <a:path w="3263" h="3264" extrusionOk="0">
                  <a:moveTo>
                    <a:pt x="1644" y="334"/>
                  </a:moveTo>
                  <a:cubicBezTo>
                    <a:pt x="2358" y="334"/>
                    <a:pt x="2906" y="882"/>
                    <a:pt x="2906" y="1596"/>
                  </a:cubicBezTo>
                  <a:cubicBezTo>
                    <a:pt x="2906" y="2311"/>
                    <a:pt x="2358" y="2882"/>
                    <a:pt x="1644" y="2882"/>
                  </a:cubicBezTo>
                  <a:cubicBezTo>
                    <a:pt x="929" y="2882"/>
                    <a:pt x="358" y="2311"/>
                    <a:pt x="358" y="1596"/>
                  </a:cubicBezTo>
                  <a:cubicBezTo>
                    <a:pt x="358" y="882"/>
                    <a:pt x="953" y="334"/>
                    <a:pt x="1644" y="334"/>
                  </a:cubicBezTo>
                  <a:close/>
                  <a:moveTo>
                    <a:pt x="1644" y="1"/>
                  </a:moveTo>
                  <a:cubicBezTo>
                    <a:pt x="739" y="1"/>
                    <a:pt x="0" y="739"/>
                    <a:pt x="0" y="1644"/>
                  </a:cubicBezTo>
                  <a:cubicBezTo>
                    <a:pt x="0" y="2525"/>
                    <a:pt x="739" y="3263"/>
                    <a:pt x="1644" y="3263"/>
                  </a:cubicBezTo>
                  <a:cubicBezTo>
                    <a:pt x="2525" y="3263"/>
                    <a:pt x="3263" y="2525"/>
                    <a:pt x="3263" y="1644"/>
                  </a:cubicBezTo>
                  <a:cubicBezTo>
                    <a:pt x="3263" y="739"/>
                    <a:pt x="2525" y="1"/>
                    <a:pt x="16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69" name="Google Shape;14047;p27">
              <a:extLst>
                <a:ext uri="{FF2B5EF4-FFF2-40B4-BE49-F238E27FC236}">
                  <a16:creationId xmlns:a16="http://schemas.microsoft.com/office/drawing/2014/main" id="{C1F1EFB0-7A11-6DCD-9F61-2E21D2AF5526}"/>
                </a:ext>
              </a:extLst>
            </p:cNvPr>
            <p:cNvSpPr/>
            <p:nvPr/>
          </p:nvSpPr>
          <p:spPr>
            <a:xfrm>
              <a:off x="2348613" y="2913633"/>
              <a:ext cx="142925" cy="119700"/>
            </a:xfrm>
            <a:custGeom>
              <a:avLst/>
              <a:gdLst/>
              <a:ahLst/>
              <a:cxnLst/>
              <a:rect l="l" t="t" r="r" b="b"/>
              <a:pathLst>
                <a:path w="5717" h="4788" extrusionOk="0">
                  <a:moveTo>
                    <a:pt x="3311" y="334"/>
                  </a:moveTo>
                  <a:cubicBezTo>
                    <a:pt x="3859" y="334"/>
                    <a:pt x="4359" y="572"/>
                    <a:pt x="4763" y="953"/>
                  </a:cubicBezTo>
                  <a:cubicBezTo>
                    <a:pt x="5121" y="1334"/>
                    <a:pt x="5335" y="1834"/>
                    <a:pt x="5335" y="2382"/>
                  </a:cubicBezTo>
                  <a:cubicBezTo>
                    <a:pt x="5335" y="2906"/>
                    <a:pt x="5144" y="3430"/>
                    <a:pt x="4763" y="3811"/>
                  </a:cubicBezTo>
                  <a:cubicBezTo>
                    <a:pt x="4359" y="4192"/>
                    <a:pt x="3859" y="4430"/>
                    <a:pt x="3311" y="4430"/>
                  </a:cubicBezTo>
                  <a:cubicBezTo>
                    <a:pt x="2739" y="4430"/>
                    <a:pt x="2239" y="4215"/>
                    <a:pt x="1834" y="3834"/>
                  </a:cubicBezTo>
                  <a:lnTo>
                    <a:pt x="382" y="2382"/>
                  </a:lnTo>
                  <a:lnTo>
                    <a:pt x="1834" y="929"/>
                  </a:lnTo>
                  <a:cubicBezTo>
                    <a:pt x="2239" y="524"/>
                    <a:pt x="2739" y="334"/>
                    <a:pt x="3311" y="334"/>
                  </a:cubicBezTo>
                  <a:close/>
                  <a:moveTo>
                    <a:pt x="3311" y="0"/>
                  </a:moveTo>
                  <a:cubicBezTo>
                    <a:pt x="2644" y="0"/>
                    <a:pt x="2049" y="238"/>
                    <a:pt x="1596" y="715"/>
                  </a:cubicBezTo>
                  <a:lnTo>
                    <a:pt x="120" y="2191"/>
                  </a:lnTo>
                  <a:cubicBezTo>
                    <a:pt x="96" y="2239"/>
                    <a:pt x="24" y="2287"/>
                    <a:pt x="24" y="2358"/>
                  </a:cubicBezTo>
                  <a:cubicBezTo>
                    <a:pt x="1" y="2429"/>
                    <a:pt x="48" y="2525"/>
                    <a:pt x="120" y="2596"/>
                  </a:cubicBezTo>
                  <a:lnTo>
                    <a:pt x="1596" y="4073"/>
                  </a:lnTo>
                  <a:cubicBezTo>
                    <a:pt x="2049" y="4525"/>
                    <a:pt x="2644" y="4787"/>
                    <a:pt x="3311" y="4787"/>
                  </a:cubicBezTo>
                  <a:lnTo>
                    <a:pt x="3335" y="4787"/>
                  </a:lnTo>
                  <a:cubicBezTo>
                    <a:pt x="3978" y="4787"/>
                    <a:pt x="4573" y="4525"/>
                    <a:pt x="5025" y="4073"/>
                  </a:cubicBezTo>
                  <a:cubicBezTo>
                    <a:pt x="5478" y="3620"/>
                    <a:pt x="5716" y="3025"/>
                    <a:pt x="5716" y="2406"/>
                  </a:cubicBezTo>
                  <a:cubicBezTo>
                    <a:pt x="5716" y="1786"/>
                    <a:pt x="5454" y="1167"/>
                    <a:pt x="5002" y="715"/>
                  </a:cubicBezTo>
                  <a:cubicBezTo>
                    <a:pt x="4549" y="238"/>
                    <a:pt x="3954" y="0"/>
                    <a:pt x="331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70" name="Google Shape;14048;p27">
              <a:extLst>
                <a:ext uri="{FF2B5EF4-FFF2-40B4-BE49-F238E27FC236}">
                  <a16:creationId xmlns:a16="http://schemas.microsoft.com/office/drawing/2014/main" id="{DB0BB4DA-0C70-CBB5-2037-5E884906444E}"/>
                </a:ext>
              </a:extLst>
            </p:cNvPr>
            <p:cNvSpPr/>
            <p:nvPr/>
          </p:nvSpPr>
          <p:spPr>
            <a:xfrm>
              <a:off x="2390888" y="2932083"/>
              <a:ext cx="82175" cy="81000"/>
            </a:xfrm>
            <a:custGeom>
              <a:avLst/>
              <a:gdLst/>
              <a:ahLst/>
              <a:cxnLst/>
              <a:rect l="l" t="t" r="r" b="b"/>
              <a:pathLst>
                <a:path w="3287" h="3240" extrusionOk="0">
                  <a:moveTo>
                    <a:pt x="1572" y="1"/>
                  </a:moveTo>
                  <a:cubicBezTo>
                    <a:pt x="1334" y="1"/>
                    <a:pt x="1143" y="48"/>
                    <a:pt x="929" y="143"/>
                  </a:cubicBezTo>
                  <a:cubicBezTo>
                    <a:pt x="834" y="191"/>
                    <a:pt x="810" y="310"/>
                    <a:pt x="834" y="382"/>
                  </a:cubicBezTo>
                  <a:cubicBezTo>
                    <a:pt x="852" y="454"/>
                    <a:pt x="926" y="485"/>
                    <a:pt x="1002" y="485"/>
                  </a:cubicBezTo>
                  <a:cubicBezTo>
                    <a:pt x="1026" y="485"/>
                    <a:pt x="1050" y="482"/>
                    <a:pt x="1072" y="477"/>
                  </a:cubicBezTo>
                  <a:cubicBezTo>
                    <a:pt x="1263" y="382"/>
                    <a:pt x="1429" y="358"/>
                    <a:pt x="1620" y="358"/>
                  </a:cubicBezTo>
                  <a:cubicBezTo>
                    <a:pt x="2334" y="358"/>
                    <a:pt x="2882" y="929"/>
                    <a:pt x="2882" y="1644"/>
                  </a:cubicBezTo>
                  <a:cubicBezTo>
                    <a:pt x="2882" y="2358"/>
                    <a:pt x="2334" y="2930"/>
                    <a:pt x="1620" y="2930"/>
                  </a:cubicBezTo>
                  <a:cubicBezTo>
                    <a:pt x="905" y="2930"/>
                    <a:pt x="334" y="2358"/>
                    <a:pt x="334" y="1644"/>
                  </a:cubicBezTo>
                  <a:cubicBezTo>
                    <a:pt x="334" y="1382"/>
                    <a:pt x="429" y="1144"/>
                    <a:pt x="572" y="906"/>
                  </a:cubicBezTo>
                  <a:cubicBezTo>
                    <a:pt x="620" y="810"/>
                    <a:pt x="596" y="715"/>
                    <a:pt x="548" y="667"/>
                  </a:cubicBezTo>
                  <a:cubicBezTo>
                    <a:pt x="508" y="637"/>
                    <a:pt x="468" y="624"/>
                    <a:pt x="432" y="624"/>
                  </a:cubicBezTo>
                  <a:cubicBezTo>
                    <a:pt x="381" y="624"/>
                    <a:pt x="338" y="650"/>
                    <a:pt x="310" y="691"/>
                  </a:cubicBezTo>
                  <a:cubicBezTo>
                    <a:pt x="119" y="953"/>
                    <a:pt x="0" y="1287"/>
                    <a:pt x="0" y="1620"/>
                  </a:cubicBezTo>
                  <a:cubicBezTo>
                    <a:pt x="0" y="2501"/>
                    <a:pt x="739" y="3239"/>
                    <a:pt x="1644" y="3239"/>
                  </a:cubicBezTo>
                  <a:cubicBezTo>
                    <a:pt x="2525" y="3239"/>
                    <a:pt x="3287" y="2501"/>
                    <a:pt x="3287" y="1620"/>
                  </a:cubicBezTo>
                  <a:cubicBezTo>
                    <a:pt x="3215" y="739"/>
                    <a:pt x="2501" y="1"/>
                    <a:pt x="15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71" name="Google Shape;14049;p27">
              <a:extLst>
                <a:ext uri="{FF2B5EF4-FFF2-40B4-BE49-F238E27FC236}">
                  <a16:creationId xmlns:a16="http://schemas.microsoft.com/office/drawing/2014/main" id="{70029129-A673-4716-6143-0D565AE5DF46}"/>
                </a:ext>
              </a:extLst>
            </p:cNvPr>
            <p:cNvSpPr/>
            <p:nvPr/>
          </p:nvSpPr>
          <p:spPr>
            <a:xfrm>
              <a:off x="2283713" y="2824333"/>
              <a:ext cx="119100" cy="141125"/>
            </a:xfrm>
            <a:custGeom>
              <a:avLst/>
              <a:gdLst/>
              <a:ahLst/>
              <a:cxnLst/>
              <a:rect l="l" t="t" r="r" b="b"/>
              <a:pathLst>
                <a:path w="4764" h="5645" extrusionOk="0">
                  <a:moveTo>
                    <a:pt x="2358" y="357"/>
                  </a:moveTo>
                  <a:cubicBezTo>
                    <a:pt x="2882" y="357"/>
                    <a:pt x="3406" y="572"/>
                    <a:pt x="3787" y="929"/>
                  </a:cubicBezTo>
                  <a:cubicBezTo>
                    <a:pt x="4168" y="1310"/>
                    <a:pt x="4406" y="1810"/>
                    <a:pt x="4406" y="2382"/>
                  </a:cubicBezTo>
                  <a:cubicBezTo>
                    <a:pt x="4406" y="2929"/>
                    <a:pt x="4192" y="3453"/>
                    <a:pt x="3811" y="3834"/>
                  </a:cubicBezTo>
                  <a:lnTo>
                    <a:pt x="2358" y="5287"/>
                  </a:lnTo>
                  <a:lnTo>
                    <a:pt x="906" y="3834"/>
                  </a:lnTo>
                  <a:cubicBezTo>
                    <a:pt x="501" y="3453"/>
                    <a:pt x="310" y="2929"/>
                    <a:pt x="310" y="2382"/>
                  </a:cubicBezTo>
                  <a:cubicBezTo>
                    <a:pt x="310" y="1810"/>
                    <a:pt x="501" y="1310"/>
                    <a:pt x="930" y="929"/>
                  </a:cubicBezTo>
                  <a:cubicBezTo>
                    <a:pt x="1311" y="572"/>
                    <a:pt x="1811" y="357"/>
                    <a:pt x="2358" y="357"/>
                  </a:cubicBezTo>
                  <a:close/>
                  <a:moveTo>
                    <a:pt x="2382" y="0"/>
                  </a:moveTo>
                  <a:cubicBezTo>
                    <a:pt x="1763" y="0"/>
                    <a:pt x="1168" y="238"/>
                    <a:pt x="715" y="691"/>
                  </a:cubicBezTo>
                  <a:cubicBezTo>
                    <a:pt x="239" y="1119"/>
                    <a:pt x="1" y="1715"/>
                    <a:pt x="1" y="2382"/>
                  </a:cubicBezTo>
                  <a:cubicBezTo>
                    <a:pt x="1" y="3025"/>
                    <a:pt x="239" y="3620"/>
                    <a:pt x="715" y="4072"/>
                  </a:cubicBezTo>
                  <a:lnTo>
                    <a:pt x="2144" y="5549"/>
                  </a:lnTo>
                  <a:cubicBezTo>
                    <a:pt x="2192" y="5620"/>
                    <a:pt x="2263" y="5644"/>
                    <a:pt x="2358" y="5644"/>
                  </a:cubicBezTo>
                  <a:cubicBezTo>
                    <a:pt x="2454" y="5644"/>
                    <a:pt x="2501" y="5620"/>
                    <a:pt x="2549" y="5549"/>
                  </a:cubicBezTo>
                  <a:lnTo>
                    <a:pt x="4049" y="4072"/>
                  </a:lnTo>
                  <a:cubicBezTo>
                    <a:pt x="4502" y="3620"/>
                    <a:pt x="4764" y="3001"/>
                    <a:pt x="4764" y="2382"/>
                  </a:cubicBezTo>
                  <a:cubicBezTo>
                    <a:pt x="4764" y="1715"/>
                    <a:pt x="4502" y="1119"/>
                    <a:pt x="4049" y="691"/>
                  </a:cubicBezTo>
                  <a:cubicBezTo>
                    <a:pt x="3597" y="238"/>
                    <a:pt x="3001" y="0"/>
                    <a:pt x="238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72" name="Google Shape;14050;p27">
              <a:extLst>
                <a:ext uri="{FF2B5EF4-FFF2-40B4-BE49-F238E27FC236}">
                  <a16:creationId xmlns:a16="http://schemas.microsoft.com/office/drawing/2014/main" id="{84D40CC7-4C84-4CCF-999A-D1EFDCAC7FC1}"/>
                </a:ext>
              </a:extLst>
            </p:cNvPr>
            <p:cNvSpPr/>
            <p:nvPr/>
          </p:nvSpPr>
          <p:spPr>
            <a:xfrm>
              <a:off x="2300988" y="2843383"/>
              <a:ext cx="81575" cy="82175"/>
            </a:xfrm>
            <a:custGeom>
              <a:avLst/>
              <a:gdLst/>
              <a:ahLst/>
              <a:cxnLst/>
              <a:rect l="l" t="t" r="r" b="b"/>
              <a:pathLst>
                <a:path w="3263" h="3287" extrusionOk="0">
                  <a:moveTo>
                    <a:pt x="1644" y="357"/>
                  </a:moveTo>
                  <a:cubicBezTo>
                    <a:pt x="2358" y="357"/>
                    <a:pt x="2906" y="929"/>
                    <a:pt x="2906" y="1643"/>
                  </a:cubicBezTo>
                  <a:cubicBezTo>
                    <a:pt x="2906" y="2358"/>
                    <a:pt x="2358" y="2929"/>
                    <a:pt x="1644" y="2929"/>
                  </a:cubicBezTo>
                  <a:cubicBezTo>
                    <a:pt x="929" y="2929"/>
                    <a:pt x="358" y="2358"/>
                    <a:pt x="358" y="1643"/>
                  </a:cubicBezTo>
                  <a:cubicBezTo>
                    <a:pt x="358" y="929"/>
                    <a:pt x="953" y="357"/>
                    <a:pt x="1644" y="357"/>
                  </a:cubicBezTo>
                  <a:close/>
                  <a:moveTo>
                    <a:pt x="1644" y="0"/>
                  </a:moveTo>
                  <a:cubicBezTo>
                    <a:pt x="739" y="0"/>
                    <a:pt x="0" y="762"/>
                    <a:pt x="0" y="1643"/>
                  </a:cubicBezTo>
                  <a:cubicBezTo>
                    <a:pt x="24" y="2548"/>
                    <a:pt x="739" y="3287"/>
                    <a:pt x="1644" y="3287"/>
                  </a:cubicBezTo>
                  <a:cubicBezTo>
                    <a:pt x="2525" y="3287"/>
                    <a:pt x="3263" y="2548"/>
                    <a:pt x="3263" y="1643"/>
                  </a:cubicBezTo>
                  <a:cubicBezTo>
                    <a:pt x="3263" y="762"/>
                    <a:pt x="2525" y="0"/>
                    <a:pt x="164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73" name="Google Shape;14051;p27">
              <a:extLst>
                <a:ext uri="{FF2B5EF4-FFF2-40B4-BE49-F238E27FC236}">
                  <a16:creationId xmlns:a16="http://schemas.microsoft.com/office/drawing/2014/main" id="{B5F263CF-D8C8-666F-7EAD-7DD6DA34E074}"/>
                </a:ext>
              </a:extLst>
            </p:cNvPr>
            <p:cNvSpPr/>
            <p:nvPr/>
          </p:nvSpPr>
          <p:spPr>
            <a:xfrm>
              <a:off x="2321238" y="2872558"/>
              <a:ext cx="42275" cy="8950"/>
            </a:xfrm>
            <a:custGeom>
              <a:avLst/>
              <a:gdLst/>
              <a:ahLst/>
              <a:cxnLst/>
              <a:rect l="l" t="t" r="r" b="b"/>
              <a:pathLst>
                <a:path w="1691" h="358" extrusionOk="0">
                  <a:moveTo>
                    <a:pt x="167" y="0"/>
                  </a:moveTo>
                  <a:cubicBezTo>
                    <a:pt x="72" y="0"/>
                    <a:pt x="24" y="48"/>
                    <a:pt x="0" y="143"/>
                  </a:cubicBezTo>
                  <a:cubicBezTo>
                    <a:pt x="0" y="262"/>
                    <a:pt x="72" y="357"/>
                    <a:pt x="167" y="357"/>
                  </a:cubicBezTo>
                  <a:lnTo>
                    <a:pt x="1477" y="357"/>
                  </a:lnTo>
                  <a:cubicBezTo>
                    <a:pt x="1572" y="357"/>
                    <a:pt x="1619" y="310"/>
                    <a:pt x="1667" y="214"/>
                  </a:cubicBezTo>
                  <a:cubicBezTo>
                    <a:pt x="1691" y="95"/>
                    <a:pt x="1596" y="0"/>
                    <a:pt x="14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74" name="Google Shape;14052;p27">
              <a:extLst>
                <a:ext uri="{FF2B5EF4-FFF2-40B4-BE49-F238E27FC236}">
                  <a16:creationId xmlns:a16="http://schemas.microsoft.com/office/drawing/2014/main" id="{33D6CB5D-56E4-C1E5-20B2-E15883DE0BA5}"/>
                </a:ext>
              </a:extLst>
            </p:cNvPr>
            <p:cNvSpPr/>
            <p:nvPr/>
          </p:nvSpPr>
          <p:spPr>
            <a:xfrm>
              <a:off x="2328963" y="2887433"/>
              <a:ext cx="26225" cy="8950"/>
            </a:xfrm>
            <a:custGeom>
              <a:avLst/>
              <a:gdLst/>
              <a:ahLst/>
              <a:cxnLst/>
              <a:rect l="l" t="t" r="r" b="b"/>
              <a:pathLst>
                <a:path w="1049" h="358" extrusionOk="0">
                  <a:moveTo>
                    <a:pt x="215" y="1"/>
                  </a:moveTo>
                  <a:cubicBezTo>
                    <a:pt x="120" y="1"/>
                    <a:pt x="72" y="48"/>
                    <a:pt x="48" y="143"/>
                  </a:cubicBezTo>
                  <a:cubicBezTo>
                    <a:pt x="1" y="262"/>
                    <a:pt x="96" y="358"/>
                    <a:pt x="215" y="358"/>
                  </a:cubicBezTo>
                  <a:lnTo>
                    <a:pt x="882" y="358"/>
                  </a:lnTo>
                  <a:cubicBezTo>
                    <a:pt x="953" y="358"/>
                    <a:pt x="1025" y="310"/>
                    <a:pt x="1049" y="215"/>
                  </a:cubicBezTo>
                  <a:cubicBezTo>
                    <a:pt x="1049" y="120"/>
                    <a:pt x="953" y="1"/>
                    <a:pt x="8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75" name="Google Shape;14053;p27">
              <a:extLst>
                <a:ext uri="{FF2B5EF4-FFF2-40B4-BE49-F238E27FC236}">
                  <a16:creationId xmlns:a16="http://schemas.microsoft.com/office/drawing/2014/main" id="{DBE8B5E5-098C-6D12-01E4-BC7B529099CC}"/>
                </a:ext>
              </a:extLst>
            </p:cNvPr>
            <p:cNvSpPr/>
            <p:nvPr/>
          </p:nvSpPr>
          <p:spPr>
            <a:xfrm>
              <a:off x="2409338" y="2960658"/>
              <a:ext cx="42900" cy="8950"/>
            </a:xfrm>
            <a:custGeom>
              <a:avLst/>
              <a:gdLst/>
              <a:ahLst/>
              <a:cxnLst/>
              <a:rect l="l" t="t" r="r" b="b"/>
              <a:pathLst>
                <a:path w="1716" h="358" extrusionOk="0">
                  <a:moveTo>
                    <a:pt x="191" y="1"/>
                  </a:moveTo>
                  <a:cubicBezTo>
                    <a:pt x="96" y="1"/>
                    <a:pt x="48" y="48"/>
                    <a:pt x="1" y="144"/>
                  </a:cubicBezTo>
                  <a:cubicBezTo>
                    <a:pt x="1" y="263"/>
                    <a:pt x="72" y="358"/>
                    <a:pt x="191" y="358"/>
                  </a:cubicBezTo>
                  <a:lnTo>
                    <a:pt x="1501" y="358"/>
                  </a:lnTo>
                  <a:cubicBezTo>
                    <a:pt x="1596" y="358"/>
                    <a:pt x="1644" y="286"/>
                    <a:pt x="1668" y="191"/>
                  </a:cubicBezTo>
                  <a:cubicBezTo>
                    <a:pt x="1715" y="72"/>
                    <a:pt x="1620" y="1"/>
                    <a:pt x="15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76" name="Google Shape;14054;p27">
              <a:extLst>
                <a:ext uri="{FF2B5EF4-FFF2-40B4-BE49-F238E27FC236}">
                  <a16:creationId xmlns:a16="http://schemas.microsoft.com/office/drawing/2014/main" id="{31BED776-9AE3-88F1-61F2-98A51CBB4EC6}"/>
                </a:ext>
              </a:extLst>
            </p:cNvPr>
            <p:cNvSpPr/>
            <p:nvPr/>
          </p:nvSpPr>
          <p:spPr>
            <a:xfrm>
              <a:off x="2417088" y="2976133"/>
              <a:ext cx="26800" cy="8975"/>
            </a:xfrm>
            <a:custGeom>
              <a:avLst/>
              <a:gdLst/>
              <a:ahLst/>
              <a:cxnLst/>
              <a:rect l="l" t="t" r="r" b="b"/>
              <a:pathLst>
                <a:path w="1072" h="359" extrusionOk="0">
                  <a:moveTo>
                    <a:pt x="215" y="1"/>
                  </a:moveTo>
                  <a:cubicBezTo>
                    <a:pt x="95" y="1"/>
                    <a:pt x="0" y="96"/>
                    <a:pt x="24" y="215"/>
                  </a:cubicBezTo>
                  <a:cubicBezTo>
                    <a:pt x="48" y="287"/>
                    <a:pt x="119" y="358"/>
                    <a:pt x="215" y="358"/>
                  </a:cubicBezTo>
                  <a:lnTo>
                    <a:pt x="858" y="358"/>
                  </a:lnTo>
                  <a:cubicBezTo>
                    <a:pt x="953" y="358"/>
                    <a:pt x="1000" y="287"/>
                    <a:pt x="1024" y="215"/>
                  </a:cubicBezTo>
                  <a:cubicBezTo>
                    <a:pt x="1072" y="96"/>
                    <a:pt x="977" y="1"/>
                    <a:pt x="85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77" name="Google Shape;14055;p27">
              <a:extLst>
                <a:ext uri="{FF2B5EF4-FFF2-40B4-BE49-F238E27FC236}">
                  <a16:creationId xmlns:a16="http://schemas.microsoft.com/office/drawing/2014/main" id="{58C07933-7BE7-95B8-5B18-3639B05BA9F2}"/>
                </a:ext>
              </a:extLst>
            </p:cNvPr>
            <p:cNvSpPr/>
            <p:nvPr/>
          </p:nvSpPr>
          <p:spPr>
            <a:xfrm>
              <a:off x="2321238" y="3049958"/>
              <a:ext cx="42275" cy="8975"/>
            </a:xfrm>
            <a:custGeom>
              <a:avLst/>
              <a:gdLst/>
              <a:ahLst/>
              <a:cxnLst/>
              <a:rect l="l" t="t" r="r" b="b"/>
              <a:pathLst>
                <a:path w="1691" h="359" extrusionOk="0">
                  <a:moveTo>
                    <a:pt x="167" y="1"/>
                  </a:moveTo>
                  <a:cubicBezTo>
                    <a:pt x="72" y="1"/>
                    <a:pt x="24" y="48"/>
                    <a:pt x="0" y="144"/>
                  </a:cubicBezTo>
                  <a:cubicBezTo>
                    <a:pt x="0" y="239"/>
                    <a:pt x="72" y="358"/>
                    <a:pt x="167" y="358"/>
                  </a:cubicBezTo>
                  <a:lnTo>
                    <a:pt x="1477" y="358"/>
                  </a:lnTo>
                  <a:cubicBezTo>
                    <a:pt x="1572" y="358"/>
                    <a:pt x="1619" y="287"/>
                    <a:pt x="1667" y="191"/>
                  </a:cubicBezTo>
                  <a:cubicBezTo>
                    <a:pt x="1691" y="72"/>
                    <a:pt x="1596" y="1"/>
                    <a:pt x="147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78" name="Google Shape;14056;p27">
              <a:extLst>
                <a:ext uri="{FF2B5EF4-FFF2-40B4-BE49-F238E27FC236}">
                  <a16:creationId xmlns:a16="http://schemas.microsoft.com/office/drawing/2014/main" id="{571AA890-F91A-0688-A3B4-5AC12D8747A6}"/>
                </a:ext>
              </a:extLst>
            </p:cNvPr>
            <p:cNvSpPr/>
            <p:nvPr/>
          </p:nvSpPr>
          <p:spPr>
            <a:xfrm>
              <a:off x="2328963" y="3064858"/>
              <a:ext cx="26225" cy="8950"/>
            </a:xfrm>
            <a:custGeom>
              <a:avLst/>
              <a:gdLst/>
              <a:ahLst/>
              <a:cxnLst/>
              <a:rect l="l" t="t" r="r" b="b"/>
              <a:pathLst>
                <a:path w="1049" h="358" extrusionOk="0">
                  <a:moveTo>
                    <a:pt x="215" y="0"/>
                  </a:moveTo>
                  <a:cubicBezTo>
                    <a:pt x="120" y="0"/>
                    <a:pt x="72" y="48"/>
                    <a:pt x="48" y="143"/>
                  </a:cubicBezTo>
                  <a:cubicBezTo>
                    <a:pt x="1" y="262"/>
                    <a:pt x="96" y="357"/>
                    <a:pt x="215" y="357"/>
                  </a:cubicBezTo>
                  <a:lnTo>
                    <a:pt x="882" y="357"/>
                  </a:lnTo>
                  <a:cubicBezTo>
                    <a:pt x="953" y="357"/>
                    <a:pt x="1025" y="286"/>
                    <a:pt x="1049" y="191"/>
                  </a:cubicBezTo>
                  <a:cubicBezTo>
                    <a:pt x="1049" y="119"/>
                    <a:pt x="953" y="0"/>
                    <a:pt x="88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79" name="Google Shape;14057;p27">
              <a:extLst>
                <a:ext uri="{FF2B5EF4-FFF2-40B4-BE49-F238E27FC236}">
                  <a16:creationId xmlns:a16="http://schemas.microsoft.com/office/drawing/2014/main" id="{A90DF9DE-D6C3-FB12-BFEC-994DE431079A}"/>
                </a:ext>
              </a:extLst>
            </p:cNvPr>
            <p:cNvSpPr/>
            <p:nvPr/>
          </p:nvSpPr>
          <p:spPr>
            <a:xfrm>
              <a:off x="2232513" y="2961258"/>
              <a:ext cx="42300" cy="8950"/>
            </a:xfrm>
            <a:custGeom>
              <a:avLst/>
              <a:gdLst/>
              <a:ahLst/>
              <a:cxnLst/>
              <a:rect l="l" t="t" r="r" b="b"/>
              <a:pathLst>
                <a:path w="1692" h="358" extrusionOk="0">
                  <a:moveTo>
                    <a:pt x="191" y="0"/>
                  </a:moveTo>
                  <a:cubicBezTo>
                    <a:pt x="120" y="0"/>
                    <a:pt x="48" y="48"/>
                    <a:pt x="25" y="143"/>
                  </a:cubicBezTo>
                  <a:cubicBezTo>
                    <a:pt x="1" y="262"/>
                    <a:pt x="72" y="358"/>
                    <a:pt x="191" y="358"/>
                  </a:cubicBezTo>
                  <a:lnTo>
                    <a:pt x="1525" y="358"/>
                  </a:lnTo>
                  <a:cubicBezTo>
                    <a:pt x="1596" y="358"/>
                    <a:pt x="1668" y="286"/>
                    <a:pt x="1692" y="215"/>
                  </a:cubicBezTo>
                  <a:cubicBezTo>
                    <a:pt x="1692" y="72"/>
                    <a:pt x="1644" y="0"/>
                    <a:pt x="15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80" name="Google Shape;14058;p27">
              <a:extLst>
                <a:ext uri="{FF2B5EF4-FFF2-40B4-BE49-F238E27FC236}">
                  <a16:creationId xmlns:a16="http://schemas.microsoft.com/office/drawing/2014/main" id="{265C169B-3D90-5874-B309-C5F8C564E9DC}"/>
                </a:ext>
              </a:extLst>
            </p:cNvPr>
            <p:cNvSpPr/>
            <p:nvPr/>
          </p:nvSpPr>
          <p:spPr>
            <a:xfrm>
              <a:off x="2240863" y="2976133"/>
              <a:ext cx="25625" cy="8975"/>
            </a:xfrm>
            <a:custGeom>
              <a:avLst/>
              <a:gdLst/>
              <a:ahLst/>
              <a:cxnLst/>
              <a:rect l="l" t="t" r="r" b="b"/>
              <a:pathLst>
                <a:path w="1025" h="359" extrusionOk="0">
                  <a:moveTo>
                    <a:pt x="191" y="1"/>
                  </a:moveTo>
                  <a:cubicBezTo>
                    <a:pt x="119" y="1"/>
                    <a:pt x="48" y="48"/>
                    <a:pt x="24" y="144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857" y="358"/>
                  </a:lnTo>
                  <a:cubicBezTo>
                    <a:pt x="953" y="358"/>
                    <a:pt x="1000" y="287"/>
                    <a:pt x="1024" y="215"/>
                  </a:cubicBezTo>
                  <a:cubicBezTo>
                    <a:pt x="1024" y="72"/>
                    <a:pt x="953" y="1"/>
                    <a:pt x="85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sp>
        <p:nvSpPr>
          <p:cNvPr id="181" name="Google Shape;14059;p27">
            <a:extLst>
              <a:ext uri="{FF2B5EF4-FFF2-40B4-BE49-F238E27FC236}">
                <a16:creationId xmlns:a16="http://schemas.microsoft.com/office/drawing/2014/main" id="{AF507495-993C-49E8-221E-3D58EDD2D380}"/>
              </a:ext>
            </a:extLst>
          </p:cNvPr>
          <p:cNvSpPr/>
          <p:nvPr/>
        </p:nvSpPr>
        <p:spPr>
          <a:xfrm>
            <a:off x="3033977" y="5278294"/>
            <a:ext cx="723460" cy="709228"/>
          </a:xfrm>
          <a:custGeom>
            <a:avLst/>
            <a:gdLst/>
            <a:ahLst/>
            <a:cxnLst/>
            <a:rect l="l" t="t" r="r" b="b"/>
            <a:pathLst>
              <a:path w="12099" h="11861" extrusionOk="0">
                <a:moveTo>
                  <a:pt x="6573" y="429"/>
                </a:moveTo>
                <a:cubicBezTo>
                  <a:pt x="7931" y="524"/>
                  <a:pt x="9145" y="1072"/>
                  <a:pt x="10098" y="2025"/>
                </a:cubicBezTo>
                <a:cubicBezTo>
                  <a:pt x="11027" y="2954"/>
                  <a:pt x="11574" y="4168"/>
                  <a:pt x="11693" y="5478"/>
                </a:cubicBezTo>
                <a:cubicBezTo>
                  <a:pt x="11693" y="5525"/>
                  <a:pt x="11741" y="5811"/>
                  <a:pt x="11741" y="5811"/>
                </a:cubicBezTo>
                <a:lnTo>
                  <a:pt x="10455" y="5811"/>
                </a:lnTo>
                <a:lnTo>
                  <a:pt x="10455" y="5645"/>
                </a:lnTo>
                <a:cubicBezTo>
                  <a:pt x="10431" y="5216"/>
                  <a:pt x="10336" y="4811"/>
                  <a:pt x="10145" y="4406"/>
                </a:cubicBezTo>
                <a:cubicBezTo>
                  <a:pt x="9669" y="3192"/>
                  <a:pt x="8693" y="2287"/>
                  <a:pt x="7407" y="1882"/>
                </a:cubicBezTo>
                <a:cubicBezTo>
                  <a:pt x="7097" y="1787"/>
                  <a:pt x="6764" y="1739"/>
                  <a:pt x="6430" y="1715"/>
                </a:cubicBezTo>
                <a:lnTo>
                  <a:pt x="6311" y="1715"/>
                </a:lnTo>
                <a:lnTo>
                  <a:pt x="6311" y="429"/>
                </a:lnTo>
                <a:close/>
                <a:moveTo>
                  <a:pt x="6145" y="1"/>
                </a:moveTo>
                <a:cubicBezTo>
                  <a:pt x="3954" y="1"/>
                  <a:pt x="1929" y="1191"/>
                  <a:pt x="905" y="3144"/>
                </a:cubicBezTo>
                <a:cubicBezTo>
                  <a:pt x="834" y="3215"/>
                  <a:pt x="905" y="3311"/>
                  <a:pt x="953" y="3382"/>
                </a:cubicBezTo>
                <a:cubicBezTo>
                  <a:pt x="980" y="3395"/>
                  <a:pt x="1004" y="3401"/>
                  <a:pt x="1028" y="3401"/>
                </a:cubicBezTo>
                <a:cubicBezTo>
                  <a:pt x="1088" y="3401"/>
                  <a:pt x="1140" y="3362"/>
                  <a:pt x="1191" y="3311"/>
                </a:cubicBezTo>
                <a:cubicBezTo>
                  <a:pt x="2144" y="1572"/>
                  <a:pt x="3954" y="453"/>
                  <a:pt x="5930" y="405"/>
                </a:cubicBezTo>
                <a:lnTo>
                  <a:pt x="5930" y="1691"/>
                </a:lnTo>
                <a:cubicBezTo>
                  <a:pt x="3644" y="1763"/>
                  <a:pt x="1787" y="3668"/>
                  <a:pt x="1787" y="6002"/>
                </a:cubicBezTo>
                <a:cubicBezTo>
                  <a:pt x="1787" y="8383"/>
                  <a:pt x="3715" y="10312"/>
                  <a:pt x="6097" y="10312"/>
                </a:cubicBezTo>
                <a:cubicBezTo>
                  <a:pt x="6764" y="10312"/>
                  <a:pt x="7407" y="10169"/>
                  <a:pt x="7978" y="9860"/>
                </a:cubicBezTo>
                <a:lnTo>
                  <a:pt x="8002" y="9836"/>
                </a:lnTo>
                <a:cubicBezTo>
                  <a:pt x="8079" y="9664"/>
                  <a:pt x="7986" y="9553"/>
                  <a:pt x="7861" y="9553"/>
                </a:cubicBezTo>
                <a:cubicBezTo>
                  <a:pt x="7830" y="9553"/>
                  <a:pt x="7797" y="9560"/>
                  <a:pt x="7764" y="9574"/>
                </a:cubicBezTo>
                <a:cubicBezTo>
                  <a:pt x="7240" y="9812"/>
                  <a:pt x="6668" y="9931"/>
                  <a:pt x="6097" y="9931"/>
                </a:cubicBezTo>
                <a:cubicBezTo>
                  <a:pt x="3930" y="9931"/>
                  <a:pt x="2144" y="8145"/>
                  <a:pt x="2144" y="5954"/>
                </a:cubicBezTo>
                <a:cubicBezTo>
                  <a:pt x="2144" y="3787"/>
                  <a:pt x="3930" y="2001"/>
                  <a:pt x="6097" y="2001"/>
                </a:cubicBezTo>
                <a:cubicBezTo>
                  <a:pt x="6907" y="2001"/>
                  <a:pt x="7716" y="2239"/>
                  <a:pt x="8359" y="2715"/>
                </a:cubicBezTo>
                <a:cubicBezTo>
                  <a:pt x="9026" y="3168"/>
                  <a:pt x="9526" y="3811"/>
                  <a:pt x="9788" y="4525"/>
                </a:cubicBezTo>
                <a:cubicBezTo>
                  <a:pt x="9907" y="4859"/>
                  <a:pt x="10002" y="5216"/>
                  <a:pt x="10026" y="5573"/>
                </a:cubicBezTo>
                <a:cubicBezTo>
                  <a:pt x="10098" y="6311"/>
                  <a:pt x="9931" y="7097"/>
                  <a:pt x="9621" y="7788"/>
                </a:cubicBezTo>
                <a:cubicBezTo>
                  <a:pt x="9312" y="8336"/>
                  <a:pt x="8907" y="8812"/>
                  <a:pt x="8359" y="9217"/>
                </a:cubicBezTo>
                <a:lnTo>
                  <a:pt x="8359" y="9241"/>
                </a:lnTo>
                <a:cubicBezTo>
                  <a:pt x="8342" y="9398"/>
                  <a:pt x="8441" y="9492"/>
                  <a:pt x="8542" y="9492"/>
                </a:cubicBezTo>
                <a:cubicBezTo>
                  <a:pt x="8578" y="9492"/>
                  <a:pt x="8614" y="9480"/>
                  <a:pt x="8645" y="9455"/>
                </a:cubicBezTo>
                <a:cubicBezTo>
                  <a:pt x="9169" y="9050"/>
                  <a:pt x="9621" y="8526"/>
                  <a:pt x="9907" y="7955"/>
                </a:cubicBezTo>
                <a:cubicBezTo>
                  <a:pt x="10217" y="7383"/>
                  <a:pt x="10360" y="6764"/>
                  <a:pt x="10384" y="6145"/>
                </a:cubicBezTo>
                <a:lnTo>
                  <a:pt x="11670" y="6145"/>
                </a:lnTo>
                <a:cubicBezTo>
                  <a:pt x="11622" y="8264"/>
                  <a:pt x="10360" y="10193"/>
                  <a:pt x="8288" y="11146"/>
                </a:cubicBezTo>
                <a:cubicBezTo>
                  <a:pt x="8240" y="11146"/>
                  <a:pt x="8216" y="11169"/>
                  <a:pt x="8193" y="11169"/>
                </a:cubicBezTo>
                <a:cubicBezTo>
                  <a:pt x="7477" y="11436"/>
                  <a:pt x="6757" y="11564"/>
                  <a:pt x="6058" y="11564"/>
                </a:cubicBezTo>
                <a:cubicBezTo>
                  <a:pt x="4568" y="11564"/>
                  <a:pt x="3173" y="10984"/>
                  <a:pt x="2120" y="9931"/>
                </a:cubicBezTo>
                <a:cubicBezTo>
                  <a:pt x="1072" y="8883"/>
                  <a:pt x="477" y="7454"/>
                  <a:pt x="477" y="5954"/>
                </a:cubicBezTo>
                <a:cubicBezTo>
                  <a:pt x="477" y="5311"/>
                  <a:pt x="596" y="4692"/>
                  <a:pt x="810" y="4073"/>
                </a:cubicBezTo>
                <a:lnTo>
                  <a:pt x="834" y="4001"/>
                </a:lnTo>
                <a:cubicBezTo>
                  <a:pt x="858" y="3906"/>
                  <a:pt x="834" y="3811"/>
                  <a:pt x="739" y="3763"/>
                </a:cubicBezTo>
                <a:cubicBezTo>
                  <a:pt x="716" y="3758"/>
                  <a:pt x="695" y="3755"/>
                  <a:pt x="675" y="3755"/>
                </a:cubicBezTo>
                <a:cubicBezTo>
                  <a:pt x="610" y="3755"/>
                  <a:pt x="555" y="3786"/>
                  <a:pt x="501" y="3858"/>
                </a:cubicBezTo>
                <a:lnTo>
                  <a:pt x="477" y="3906"/>
                </a:lnTo>
                <a:cubicBezTo>
                  <a:pt x="0" y="5216"/>
                  <a:pt x="0" y="6692"/>
                  <a:pt x="524" y="8145"/>
                </a:cubicBezTo>
                <a:cubicBezTo>
                  <a:pt x="524" y="8169"/>
                  <a:pt x="572" y="8193"/>
                  <a:pt x="572" y="8240"/>
                </a:cubicBezTo>
                <a:cubicBezTo>
                  <a:pt x="1596" y="10550"/>
                  <a:pt x="3739" y="11860"/>
                  <a:pt x="6073" y="11860"/>
                </a:cubicBezTo>
                <a:cubicBezTo>
                  <a:pt x="7645" y="11860"/>
                  <a:pt x="9145" y="11241"/>
                  <a:pt x="10264" y="10145"/>
                </a:cubicBezTo>
                <a:cubicBezTo>
                  <a:pt x="10431" y="9979"/>
                  <a:pt x="10574" y="9812"/>
                  <a:pt x="10717" y="9622"/>
                </a:cubicBezTo>
                <a:cubicBezTo>
                  <a:pt x="11169" y="9098"/>
                  <a:pt x="11503" y="8478"/>
                  <a:pt x="11693" y="7812"/>
                </a:cubicBezTo>
                <a:cubicBezTo>
                  <a:pt x="12003" y="7240"/>
                  <a:pt x="12098" y="6526"/>
                  <a:pt x="12098" y="5859"/>
                </a:cubicBezTo>
                <a:cubicBezTo>
                  <a:pt x="12098" y="5740"/>
                  <a:pt x="12098" y="5645"/>
                  <a:pt x="12051" y="5525"/>
                </a:cubicBezTo>
                <a:cubicBezTo>
                  <a:pt x="11931" y="4097"/>
                  <a:pt x="11336" y="2787"/>
                  <a:pt x="10336" y="1763"/>
                </a:cubicBezTo>
                <a:cubicBezTo>
                  <a:pt x="10217" y="1644"/>
                  <a:pt x="10074" y="1525"/>
                  <a:pt x="9931" y="1406"/>
                </a:cubicBezTo>
                <a:cubicBezTo>
                  <a:pt x="9407" y="953"/>
                  <a:pt x="8812" y="596"/>
                  <a:pt x="8121" y="358"/>
                </a:cubicBezTo>
                <a:cubicBezTo>
                  <a:pt x="7478" y="120"/>
                  <a:pt x="6788" y="1"/>
                  <a:pt x="6145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grpSp>
        <p:nvGrpSpPr>
          <p:cNvPr id="182" name="Google Shape;14060;p27">
            <a:extLst>
              <a:ext uri="{FF2B5EF4-FFF2-40B4-BE49-F238E27FC236}">
                <a16:creationId xmlns:a16="http://schemas.microsoft.com/office/drawing/2014/main" id="{7E6863CE-1490-AC6E-B362-E65B9194D5D7}"/>
              </a:ext>
            </a:extLst>
          </p:cNvPr>
          <p:cNvGrpSpPr/>
          <p:nvPr/>
        </p:nvGrpSpPr>
        <p:grpSpPr>
          <a:xfrm>
            <a:off x="4569190" y="5282615"/>
            <a:ext cx="712038" cy="713474"/>
            <a:chOff x="3194038" y="2824908"/>
            <a:chExt cx="297700" cy="298300"/>
          </a:xfrm>
        </p:grpSpPr>
        <p:sp>
          <p:nvSpPr>
            <p:cNvPr id="183" name="Google Shape;14061;p27">
              <a:extLst>
                <a:ext uri="{FF2B5EF4-FFF2-40B4-BE49-F238E27FC236}">
                  <a16:creationId xmlns:a16="http://schemas.microsoft.com/office/drawing/2014/main" id="{33A4D2EE-F4ED-1431-CE68-3A16B41FC713}"/>
                </a:ext>
              </a:extLst>
            </p:cNvPr>
            <p:cNvSpPr/>
            <p:nvPr/>
          </p:nvSpPr>
          <p:spPr>
            <a:xfrm>
              <a:off x="3194038" y="2824908"/>
              <a:ext cx="297700" cy="298300"/>
            </a:xfrm>
            <a:custGeom>
              <a:avLst/>
              <a:gdLst/>
              <a:ahLst/>
              <a:cxnLst/>
              <a:rect l="l" t="t" r="r" b="b"/>
              <a:pathLst>
                <a:path w="11908" h="11932" extrusionOk="0">
                  <a:moveTo>
                    <a:pt x="10812" y="1287"/>
                  </a:moveTo>
                  <a:lnTo>
                    <a:pt x="10812" y="2240"/>
                  </a:lnTo>
                  <a:lnTo>
                    <a:pt x="5954" y="3287"/>
                  </a:lnTo>
                  <a:cubicBezTo>
                    <a:pt x="5882" y="3287"/>
                    <a:pt x="5835" y="3335"/>
                    <a:pt x="5811" y="3359"/>
                  </a:cubicBezTo>
                  <a:lnTo>
                    <a:pt x="3906" y="5955"/>
                  </a:lnTo>
                  <a:lnTo>
                    <a:pt x="3191" y="5955"/>
                  </a:lnTo>
                  <a:cubicBezTo>
                    <a:pt x="3191" y="5955"/>
                    <a:pt x="3001" y="6050"/>
                    <a:pt x="3001" y="6145"/>
                  </a:cubicBezTo>
                  <a:cubicBezTo>
                    <a:pt x="3001" y="6217"/>
                    <a:pt x="3096" y="6312"/>
                    <a:pt x="3191" y="6312"/>
                  </a:cubicBezTo>
                  <a:lnTo>
                    <a:pt x="3930" y="6312"/>
                  </a:lnTo>
                  <a:cubicBezTo>
                    <a:pt x="4025" y="6312"/>
                    <a:pt x="4072" y="6264"/>
                    <a:pt x="4144" y="6193"/>
                  </a:cubicBezTo>
                  <a:lnTo>
                    <a:pt x="6025" y="3597"/>
                  </a:lnTo>
                  <a:lnTo>
                    <a:pt x="10550" y="2621"/>
                  </a:lnTo>
                  <a:lnTo>
                    <a:pt x="8359" y="5859"/>
                  </a:lnTo>
                  <a:lnTo>
                    <a:pt x="6668" y="4740"/>
                  </a:lnTo>
                  <a:cubicBezTo>
                    <a:pt x="6616" y="4709"/>
                    <a:pt x="6560" y="4691"/>
                    <a:pt x="6507" y="4691"/>
                  </a:cubicBezTo>
                  <a:cubicBezTo>
                    <a:pt x="6438" y="4691"/>
                    <a:pt x="6375" y="4721"/>
                    <a:pt x="6335" y="4788"/>
                  </a:cubicBezTo>
                  <a:lnTo>
                    <a:pt x="3858" y="8360"/>
                  </a:lnTo>
                  <a:lnTo>
                    <a:pt x="1810" y="7169"/>
                  </a:lnTo>
                  <a:lnTo>
                    <a:pt x="1810" y="6288"/>
                  </a:lnTo>
                  <a:lnTo>
                    <a:pt x="2382" y="6288"/>
                  </a:lnTo>
                  <a:cubicBezTo>
                    <a:pt x="2453" y="6288"/>
                    <a:pt x="2548" y="6193"/>
                    <a:pt x="2548" y="6097"/>
                  </a:cubicBezTo>
                  <a:cubicBezTo>
                    <a:pt x="2548" y="6026"/>
                    <a:pt x="2382" y="5931"/>
                    <a:pt x="2382" y="5931"/>
                  </a:cubicBezTo>
                  <a:lnTo>
                    <a:pt x="1810" y="5931"/>
                  </a:lnTo>
                  <a:lnTo>
                    <a:pt x="1810" y="4002"/>
                  </a:lnTo>
                  <a:lnTo>
                    <a:pt x="3215" y="4430"/>
                  </a:lnTo>
                  <a:cubicBezTo>
                    <a:pt x="3247" y="4443"/>
                    <a:pt x="3275" y="4449"/>
                    <a:pt x="3301" y="4449"/>
                  </a:cubicBezTo>
                  <a:cubicBezTo>
                    <a:pt x="3372" y="4449"/>
                    <a:pt x="3425" y="4405"/>
                    <a:pt x="3477" y="4335"/>
                  </a:cubicBezTo>
                  <a:lnTo>
                    <a:pt x="4168" y="3311"/>
                  </a:lnTo>
                  <a:lnTo>
                    <a:pt x="5501" y="2049"/>
                  </a:lnTo>
                  <a:lnTo>
                    <a:pt x="10812" y="1287"/>
                  </a:lnTo>
                  <a:close/>
                  <a:moveTo>
                    <a:pt x="10764" y="2978"/>
                  </a:moveTo>
                  <a:lnTo>
                    <a:pt x="10812" y="10694"/>
                  </a:lnTo>
                  <a:lnTo>
                    <a:pt x="1810" y="10694"/>
                  </a:lnTo>
                  <a:lnTo>
                    <a:pt x="1810" y="7622"/>
                  </a:lnTo>
                  <a:lnTo>
                    <a:pt x="3787" y="8765"/>
                  </a:lnTo>
                  <a:cubicBezTo>
                    <a:pt x="3826" y="8781"/>
                    <a:pt x="3866" y="8788"/>
                    <a:pt x="3904" y="8788"/>
                  </a:cubicBezTo>
                  <a:cubicBezTo>
                    <a:pt x="3980" y="8788"/>
                    <a:pt x="4049" y="8757"/>
                    <a:pt x="4096" y="8693"/>
                  </a:cubicBezTo>
                  <a:lnTo>
                    <a:pt x="6573" y="5121"/>
                  </a:lnTo>
                  <a:lnTo>
                    <a:pt x="8264" y="6264"/>
                  </a:lnTo>
                  <a:cubicBezTo>
                    <a:pt x="8303" y="6280"/>
                    <a:pt x="8348" y="6288"/>
                    <a:pt x="8393" y="6288"/>
                  </a:cubicBezTo>
                  <a:cubicBezTo>
                    <a:pt x="8481" y="6288"/>
                    <a:pt x="8565" y="6256"/>
                    <a:pt x="8597" y="6193"/>
                  </a:cubicBezTo>
                  <a:lnTo>
                    <a:pt x="10764" y="2978"/>
                  </a:lnTo>
                  <a:close/>
                  <a:moveTo>
                    <a:pt x="881" y="1"/>
                  </a:moveTo>
                  <a:cubicBezTo>
                    <a:pt x="762" y="1"/>
                    <a:pt x="667" y="49"/>
                    <a:pt x="667" y="168"/>
                  </a:cubicBezTo>
                  <a:lnTo>
                    <a:pt x="667" y="977"/>
                  </a:lnTo>
                  <a:lnTo>
                    <a:pt x="500" y="977"/>
                  </a:lnTo>
                  <a:cubicBezTo>
                    <a:pt x="405" y="977"/>
                    <a:pt x="310" y="1049"/>
                    <a:pt x="310" y="1120"/>
                  </a:cubicBezTo>
                  <a:cubicBezTo>
                    <a:pt x="310" y="1239"/>
                    <a:pt x="381" y="1335"/>
                    <a:pt x="500" y="1335"/>
                  </a:cubicBezTo>
                  <a:lnTo>
                    <a:pt x="715" y="1335"/>
                  </a:lnTo>
                  <a:lnTo>
                    <a:pt x="715" y="2240"/>
                  </a:lnTo>
                  <a:lnTo>
                    <a:pt x="500" y="2240"/>
                  </a:lnTo>
                  <a:cubicBezTo>
                    <a:pt x="405" y="2240"/>
                    <a:pt x="310" y="2287"/>
                    <a:pt x="310" y="2382"/>
                  </a:cubicBezTo>
                  <a:cubicBezTo>
                    <a:pt x="310" y="2502"/>
                    <a:pt x="381" y="2597"/>
                    <a:pt x="500" y="2597"/>
                  </a:cubicBezTo>
                  <a:lnTo>
                    <a:pt x="715" y="2597"/>
                  </a:lnTo>
                  <a:lnTo>
                    <a:pt x="715" y="3478"/>
                  </a:lnTo>
                  <a:lnTo>
                    <a:pt x="500" y="3478"/>
                  </a:lnTo>
                  <a:cubicBezTo>
                    <a:pt x="405" y="3478"/>
                    <a:pt x="310" y="3549"/>
                    <a:pt x="310" y="3621"/>
                  </a:cubicBezTo>
                  <a:cubicBezTo>
                    <a:pt x="310" y="3740"/>
                    <a:pt x="381" y="3835"/>
                    <a:pt x="500" y="3835"/>
                  </a:cubicBezTo>
                  <a:lnTo>
                    <a:pt x="715" y="3835"/>
                  </a:lnTo>
                  <a:lnTo>
                    <a:pt x="715" y="4740"/>
                  </a:lnTo>
                  <a:lnTo>
                    <a:pt x="500" y="4740"/>
                  </a:lnTo>
                  <a:cubicBezTo>
                    <a:pt x="405" y="4740"/>
                    <a:pt x="310" y="4788"/>
                    <a:pt x="310" y="4883"/>
                  </a:cubicBezTo>
                  <a:cubicBezTo>
                    <a:pt x="310" y="5002"/>
                    <a:pt x="381" y="5097"/>
                    <a:pt x="500" y="5097"/>
                  </a:cubicBezTo>
                  <a:lnTo>
                    <a:pt x="715" y="5097"/>
                  </a:lnTo>
                  <a:lnTo>
                    <a:pt x="715" y="5978"/>
                  </a:lnTo>
                  <a:lnTo>
                    <a:pt x="500" y="5978"/>
                  </a:lnTo>
                  <a:cubicBezTo>
                    <a:pt x="405" y="5978"/>
                    <a:pt x="310" y="6050"/>
                    <a:pt x="310" y="6121"/>
                  </a:cubicBezTo>
                  <a:cubicBezTo>
                    <a:pt x="310" y="6240"/>
                    <a:pt x="381" y="6336"/>
                    <a:pt x="500" y="6336"/>
                  </a:cubicBezTo>
                  <a:lnTo>
                    <a:pt x="715" y="6336"/>
                  </a:lnTo>
                  <a:lnTo>
                    <a:pt x="715" y="7241"/>
                  </a:lnTo>
                  <a:lnTo>
                    <a:pt x="500" y="7241"/>
                  </a:lnTo>
                  <a:cubicBezTo>
                    <a:pt x="405" y="7241"/>
                    <a:pt x="310" y="7288"/>
                    <a:pt x="310" y="7383"/>
                  </a:cubicBezTo>
                  <a:cubicBezTo>
                    <a:pt x="310" y="7503"/>
                    <a:pt x="381" y="7598"/>
                    <a:pt x="500" y="7598"/>
                  </a:cubicBezTo>
                  <a:lnTo>
                    <a:pt x="715" y="7598"/>
                  </a:lnTo>
                  <a:lnTo>
                    <a:pt x="715" y="8479"/>
                  </a:lnTo>
                  <a:lnTo>
                    <a:pt x="500" y="8479"/>
                  </a:lnTo>
                  <a:cubicBezTo>
                    <a:pt x="405" y="8479"/>
                    <a:pt x="310" y="8550"/>
                    <a:pt x="310" y="8622"/>
                  </a:cubicBezTo>
                  <a:cubicBezTo>
                    <a:pt x="310" y="8741"/>
                    <a:pt x="381" y="8836"/>
                    <a:pt x="500" y="8836"/>
                  </a:cubicBezTo>
                  <a:lnTo>
                    <a:pt x="715" y="8836"/>
                  </a:lnTo>
                  <a:lnTo>
                    <a:pt x="715" y="9741"/>
                  </a:lnTo>
                  <a:lnTo>
                    <a:pt x="476" y="9741"/>
                  </a:lnTo>
                  <a:cubicBezTo>
                    <a:pt x="405" y="9741"/>
                    <a:pt x="310" y="9765"/>
                    <a:pt x="286" y="9860"/>
                  </a:cubicBezTo>
                  <a:cubicBezTo>
                    <a:pt x="238" y="10003"/>
                    <a:pt x="310" y="10122"/>
                    <a:pt x="476" y="10122"/>
                  </a:cubicBezTo>
                  <a:lnTo>
                    <a:pt x="715" y="10122"/>
                  </a:lnTo>
                  <a:lnTo>
                    <a:pt x="715" y="10741"/>
                  </a:lnTo>
                  <a:lnTo>
                    <a:pt x="286" y="10741"/>
                  </a:lnTo>
                  <a:cubicBezTo>
                    <a:pt x="143" y="10741"/>
                    <a:pt x="0" y="10860"/>
                    <a:pt x="0" y="11051"/>
                  </a:cubicBezTo>
                  <a:lnTo>
                    <a:pt x="0" y="11718"/>
                  </a:lnTo>
                  <a:cubicBezTo>
                    <a:pt x="0" y="11813"/>
                    <a:pt x="95" y="11908"/>
                    <a:pt x="167" y="11908"/>
                  </a:cubicBezTo>
                  <a:lnTo>
                    <a:pt x="8716" y="11908"/>
                  </a:lnTo>
                  <a:cubicBezTo>
                    <a:pt x="8740" y="11908"/>
                    <a:pt x="8788" y="11908"/>
                    <a:pt x="8811" y="11884"/>
                  </a:cubicBezTo>
                  <a:cubicBezTo>
                    <a:pt x="8931" y="11718"/>
                    <a:pt x="8835" y="11575"/>
                    <a:pt x="8692" y="11575"/>
                  </a:cubicBezTo>
                  <a:lnTo>
                    <a:pt x="357" y="11575"/>
                  </a:lnTo>
                  <a:lnTo>
                    <a:pt x="357" y="11098"/>
                  </a:lnTo>
                  <a:lnTo>
                    <a:pt x="11550" y="11098"/>
                  </a:lnTo>
                  <a:lnTo>
                    <a:pt x="11550" y="11575"/>
                  </a:lnTo>
                  <a:lnTo>
                    <a:pt x="9502" y="11575"/>
                  </a:lnTo>
                  <a:cubicBezTo>
                    <a:pt x="9407" y="11575"/>
                    <a:pt x="9312" y="11646"/>
                    <a:pt x="9312" y="11718"/>
                  </a:cubicBezTo>
                  <a:cubicBezTo>
                    <a:pt x="9312" y="11837"/>
                    <a:pt x="9383" y="11932"/>
                    <a:pt x="9502" y="11932"/>
                  </a:cubicBezTo>
                  <a:lnTo>
                    <a:pt x="11598" y="11932"/>
                  </a:lnTo>
                  <a:cubicBezTo>
                    <a:pt x="11764" y="11932"/>
                    <a:pt x="11907" y="11813"/>
                    <a:pt x="11907" y="11646"/>
                  </a:cubicBezTo>
                  <a:lnTo>
                    <a:pt x="11907" y="11051"/>
                  </a:lnTo>
                  <a:cubicBezTo>
                    <a:pt x="11884" y="10837"/>
                    <a:pt x="11764" y="10694"/>
                    <a:pt x="11574" y="10694"/>
                  </a:cubicBezTo>
                  <a:lnTo>
                    <a:pt x="11121" y="10694"/>
                  </a:lnTo>
                  <a:lnTo>
                    <a:pt x="11121" y="1120"/>
                  </a:lnTo>
                  <a:lnTo>
                    <a:pt x="11121" y="1073"/>
                  </a:lnTo>
                  <a:cubicBezTo>
                    <a:pt x="11101" y="1032"/>
                    <a:pt x="11027" y="973"/>
                    <a:pt x="10977" y="973"/>
                  </a:cubicBezTo>
                  <a:cubicBezTo>
                    <a:pt x="10969" y="973"/>
                    <a:pt x="10961" y="974"/>
                    <a:pt x="10955" y="977"/>
                  </a:cubicBezTo>
                  <a:lnTo>
                    <a:pt x="5406" y="1787"/>
                  </a:lnTo>
                  <a:cubicBezTo>
                    <a:pt x="5358" y="1787"/>
                    <a:pt x="5311" y="1811"/>
                    <a:pt x="5287" y="1835"/>
                  </a:cubicBezTo>
                  <a:lnTo>
                    <a:pt x="3930" y="3121"/>
                  </a:lnTo>
                  <a:lnTo>
                    <a:pt x="3882" y="3144"/>
                  </a:lnTo>
                  <a:lnTo>
                    <a:pt x="3239" y="4145"/>
                  </a:lnTo>
                  <a:lnTo>
                    <a:pt x="1786" y="3668"/>
                  </a:lnTo>
                  <a:cubicBezTo>
                    <a:pt x="1756" y="3657"/>
                    <a:pt x="1727" y="3651"/>
                    <a:pt x="1698" y="3651"/>
                  </a:cubicBezTo>
                  <a:cubicBezTo>
                    <a:pt x="1611" y="3651"/>
                    <a:pt x="1530" y="3704"/>
                    <a:pt x="1477" y="3811"/>
                  </a:cubicBezTo>
                  <a:cubicBezTo>
                    <a:pt x="1477" y="3835"/>
                    <a:pt x="1453" y="3859"/>
                    <a:pt x="1453" y="3907"/>
                  </a:cubicBezTo>
                  <a:lnTo>
                    <a:pt x="1453" y="10717"/>
                  </a:lnTo>
                  <a:lnTo>
                    <a:pt x="1024" y="10717"/>
                  </a:lnTo>
                  <a:lnTo>
                    <a:pt x="1024" y="168"/>
                  </a:lnTo>
                  <a:cubicBezTo>
                    <a:pt x="1024" y="96"/>
                    <a:pt x="977" y="1"/>
                    <a:pt x="88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84" name="Google Shape;14062;p27">
              <a:extLst>
                <a:ext uri="{FF2B5EF4-FFF2-40B4-BE49-F238E27FC236}">
                  <a16:creationId xmlns:a16="http://schemas.microsoft.com/office/drawing/2014/main" id="{25A6F39C-B4F3-7B34-8E83-45A2771DDEEF}"/>
                </a:ext>
              </a:extLst>
            </p:cNvPr>
            <p:cNvSpPr/>
            <p:nvPr/>
          </p:nvSpPr>
          <p:spPr>
            <a:xfrm>
              <a:off x="3233913" y="2848733"/>
              <a:ext cx="11925" cy="8950"/>
            </a:xfrm>
            <a:custGeom>
              <a:avLst/>
              <a:gdLst/>
              <a:ahLst/>
              <a:cxnLst/>
              <a:rect l="l" t="t" r="r" b="b"/>
              <a:pathLst>
                <a:path w="477" h="358" extrusionOk="0">
                  <a:moveTo>
                    <a:pt x="191" y="1"/>
                  </a:moveTo>
                  <a:cubicBezTo>
                    <a:pt x="96" y="1"/>
                    <a:pt x="1" y="72"/>
                    <a:pt x="1" y="143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310" y="358"/>
                  </a:lnTo>
                  <a:cubicBezTo>
                    <a:pt x="406" y="358"/>
                    <a:pt x="477" y="310"/>
                    <a:pt x="477" y="215"/>
                  </a:cubicBezTo>
                  <a:cubicBezTo>
                    <a:pt x="477" y="96"/>
                    <a:pt x="429" y="1"/>
                    <a:pt x="31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85" name="Google Shape;14063;p27">
              <a:extLst>
                <a:ext uri="{FF2B5EF4-FFF2-40B4-BE49-F238E27FC236}">
                  <a16:creationId xmlns:a16="http://schemas.microsoft.com/office/drawing/2014/main" id="{70749C65-41B3-B85C-D988-FD195EFBF3A3}"/>
                </a:ext>
              </a:extLst>
            </p:cNvPr>
            <p:cNvSpPr/>
            <p:nvPr/>
          </p:nvSpPr>
          <p:spPr>
            <a:xfrm>
              <a:off x="3320238" y="2848733"/>
              <a:ext cx="14325" cy="8950"/>
            </a:xfrm>
            <a:custGeom>
              <a:avLst/>
              <a:gdLst/>
              <a:ahLst/>
              <a:cxnLst/>
              <a:rect l="l" t="t" r="r" b="b"/>
              <a:pathLst>
                <a:path w="573" h="358" extrusionOk="0">
                  <a:moveTo>
                    <a:pt x="215" y="1"/>
                  </a:moveTo>
                  <a:cubicBezTo>
                    <a:pt x="120" y="1"/>
                    <a:pt x="25" y="72"/>
                    <a:pt x="25" y="143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382" y="358"/>
                  </a:lnTo>
                  <a:cubicBezTo>
                    <a:pt x="477" y="358"/>
                    <a:pt x="572" y="310"/>
                    <a:pt x="572" y="215"/>
                  </a:cubicBezTo>
                  <a:cubicBezTo>
                    <a:pt x="572" y="96"/>
                    <a:pt x="525" y="1"/>
                    <a:pt x="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86" name="Google Shape;14064;p27">
              <a:extLst>
                <a:ext uri="{FF2B5EF4-FFF2-40B4-BE49-F238E27FC236}">
                  <a16:creationId xmlns:a16="http://schemas.microsoft.com/office/drawing/2014/main" id="{68870FA9-1EB9-C9E3-89F4-6B6E1C779BBC}"/>
                </a:ext>
              </a:extLst>
            </p:cNvPr>
            <p:cNvSpPr/>
            <p:nvPr/>
          </p:nvSpPr>
          <p:spPr>
            <a:xfrm>
              <a:off x="3342863" y="2848733"/>
              <a:ext cx="14325" cy="8950"/>
            </a:xfrm>
            <a:custGeom>
              <a:avLst/>
              <a:gdLst/>
              <a:ahLst/>
              <a:cxnLst/>
              <a:rect l="l" t="t" r="r" b="b"/>
              <a:pathLst>
                <a:path w="573" h="358" extrusionOk="0">
                  <a:moveTo>
                    <a:pt x="215" y="1"/>
                  </a:moveTo>
                  <a:cubicBezTo>
                    <a:pt x="120" y="1"/>
                    <a:pt x="25" y="72"/>
                    <a:pt x="25" y="143"/>
                  </a:cubicBezTo>
                  <a:cubicBezTo>
                    <a:pt x="1" y="263"/>
                    <a:pt x="96" y="358"/>
                    <a:pt x="167" y="358"/>
                  </a:cubicBezTo>
                  <a:lnTo>
                    <a:pt x="382" y="358"/>
                  </a:lnTo>
                  <a:cubicBezTo>
                    <a:pt x="477" y="358"/>
                    <a:pt x="572" y="310"/>
                    <a:pt x="572" y="215"/>
                  </a:cubicBezTo>
                  <a:cubicBezTo>
                    <a:pt x="572" y="96"/>
                    <a:pt x="501" y="1"/>
                    <a:pt x="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87" name="Google Shape;14065;p27">
              <a:extLst>
                <a:ext uri="{FF2B5EF4-FFF2-40B4-BE49-F238E27FC236}">
                  <a16:creationId xmlns:a16="http://schemas.microsoft.com/office/drawing/2014/main" id="{127EC761-E5BC-ECA9-7538-B9633F9E32A4}"/>
                </a:ext>
              </a:extLst>
            </p:cNvPr>
            <p:cNvSpPr/>
            <p:nvPr/>
          </p:nvSpPr>
          <p:spPr>
            <a:xfrm>
              <a:off x="3275588" y="2848733"/>
              <a:ext cx="14325" cy="8950"/>
            </a:xfrm>
            <a:custGeom>
              <a:avLst/>
              <a:gdLst/>
              <a:ahLst/>
              <a:cxnLst/>
              <a:rect l="l" t="t" r="r" b="b"/>
              <a:pathLst>
                <a:path w="573" h="358" extrusionOk="0">
                  <a:moveTo>
                    <a:pt x="215" y="1"/>
                  </a:moveTo>
                  <a:cubicBezTo>
                    <a:pt x="120" y="1"/>
                    <a:pt x="25" y="72"/>
                    <a:pt x="25" y="143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382" y="358"/>
                  </a:lnTo>
                  <a:cubicBezTo>
                    <a:pt x="477" y="358"/>
                    <a:pt x="572" y="310"/>
                    <a:pt x="572" y="215"/>
                  </a:cubicBezTo>
                  <a:cubicBezTo>
                    <a:pt x="572" y="96"/>
                    <a:pt x="525" y="1"/>
                    <a:pt x="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88" name="Google Shape;14066;p27">
              <a:extLst>
                <a:ext uri="{FF2B5EF4-FFF2-40B4-BE49-F238E27FC236}">
                  <a16:creationId xmlns:a16="http://schemas.microsoft.com/office/drawing/2014/main" id="{F0D0DE55-E123-D5AF-A436-86098C2DAE0B}"/>
                </a:ext>
              </a:extLst>
            </p:cNvPr>
            <p:cNvSpPr/>
            <p:nvPr/>
          </p:nvSpPr>
          <p:spPr>
            <a:xfrm>
              <a:off x="3298213" y="2848733"/>
              <a:ext cx="14325" cy="8950"/>
            </a:xfrm>
            <a:custGeom>
              <a:avLst/>
              <a:gdLst/>
              <a:ahLst/>
              <a:cxnLst/>
              <a:rect l="l" t="t" r="r" b="b"/>
              <a:pathLst>
                <a:path w="573" h="358" extrusionOk="0">
                  <a:moveTo>
                    <a:pt x="215" y="1"/>
                  </a:moveTo>
                  <a:cubicBezTo>
                    <a:pt x="120" y="1"/>
                    <a:pt x="24" y="72"/>
                    <a:pt x="24" y="143"/>
                  </a:cubicBezTo>
                  <a:cubicBezTo>
                    <a:pt x="1" y="263"/>
                    <a:pt x="96" y="358"/>
                    <a:pt x="167" y="358"/>
                  </a:cubicBezTo>
                  <a:lnTo>
                    <a:pt x="382" y="358"/>
                  </a:lnTo>
                  <a:cubicBezTo>
                    <a:pt x="477" y="358"/>
                    <a:pt x="572" y="310"/>
                    <a:pt x="572" y="215"/>
                  </a:cubicBezTo>
                  <a:cubicBezTo>
                    <a:pt x="572" y="96"/>
                    <a:pt x="501" y="1"/>
                    <a:pt x="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89" name="Google Shape;14067;p27">
              <a:extLst>
                <a:ext uri="{FF2B5EF4-FFF2-40B4-BE49-F238E27FC236}">
                  <a16:creationId xmlns:a16="http://schemas.microsoft.com/office/drawing/2014/main" id="{4FE53BB8-67E5-35F3-1979-FFFA46E3EB94}"/>
                </a:ext>
              </a:extLst>
            </p:cNvPr>
            <p:cNvSpPr/>
            <p:nvPr/>
          </p:nvSpPr>
          <p:spPr>
            <a:xfrm>
              <a:off x="3253563" y="2848733"/>
              <a:ext cx="14325" cy="8950"/>
            </a:xfrm>
            <a:custGeom>
              <a:avLst/>
              <a:gdLst/>
              <a:ahLst/>
              <a:cxnLst/>
              <a:rect l="l" t="t" r="r" b="b"/>
              <a:pathLst>
                <a:path w="573" h="358" extrusionOk="0">
                  <a:moveTo>
                    <a:pt x="215" y="1"/>
                  </a:moveTo>
                  <a:cubicBezTo>
                    <a:pt x="120" y="1"/>
                    <a:pt x="24" y="72"/>
                    <a:pt x="24" y="143"/>
                  </a:cubicBezTo>
                  <a:cubicBezTo>
                    <a:pt x="1" y="263"/>
                    <a:pt x="96" y="358"/>
                    <a:pt x="167" y="358"/>
                  </a:cubicBezTo>
                  <a:lnTo>
                    <a:pt x="382" y="358"/>
                  </a:lnTo>
                  <a:cubicBezTo>
                    <a:pt x="477" y="358"/>
                    <a:pt x="572" y="310"/>
                    <a:pt x="572" y="215"/>
                  </a:cubicBezTo>
                  <a:cubicBezTo>
                    <a:pt x="572" y="96"/>
                    <a:pt x="501" y="1"/>
                    <a:pt x="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90" name="Google Shape;14068;p27">
              <a:extLst>
                <a:ext uri="{FF2B5EF4-FFF2-40B4-BE49-F238E27FC236}">
                  <a16:creationId xmlns:a16="http://schemas.microsoft.com/office/drawing/2014/main" id="{672A0960-BB6E-D6FF-67A3-48A40179F552}"/>
                </a:ext>
              </a:extLst>
            </p:cNvPr>
            <p:cNvSpPr/>
            <p:nvPr/>
          </p:nvSpPr>
          <p:spPr>
            <a:xfrm>
              <a:off x="3364888" y="2848733"/>
              <a:ext cx="11950" cy="8950"/>
            </a:xfrm>
            <a:custGeom>
              <a:avLst/>
              <a:gdLst/>
              <a:ahLst/>
              <a:cxnLst/>
              <a:rect l="l" t="t" r="r" b="b"/>
              <a:pathLst>
                <a:path w="478" h="358" extrusionOk="0">
                  <a:moveTo>
                    <a:pt x="215" y="1"/>
                  </a:moveTo>
                  <a:cubicBezTo>
                    <a:pt x="120" y="1"/>
                    <a:pt x="25" y="72"/>
                    <a:pt x="25" y="143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310" y="358"/>
                  </a:lnTo>
                  <a:cubicBezTo>
                    <a:pt x="382" y="358"/>
                    <a:pt x="477" y="310"/>
                    <a:pt x="477" y="215"/>
                  </a:cubicBezTo>
                  <a:cubicBezTo>
                    <a:pt x="477" y="96"/>
                    <a:pt x="430" y="1"/>
                    <a:pt x="31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191" name="Google Shape;14069;p27">
            <a:extLst>
              <a:ext uri="{FF2B5EF4-FFF2-40B4-BE49-F238E27FC236}">
                <a16:creationId xmlns:a16="http://schemas.microsoft.com/office/drawing/2014/main" id="{C987F903-2099-761C-7DEF-F172774DAD70}"/>
              </a:ext>
            </a:extLst>
          </p:cNvPr>
          <p:cNvGrpSpPr/>
          <p:nvPr/>
        </p:nvGrpSpPr>
        <p:grpSpPr>
          <a:xfrm>
            <a:off x="5950480" y="5282256"/>
            <a:ext cx="740562" cy="713892"/>
            <a:chOff x="3644113" y="2824758"/>
            <a:chExt cx="309625" cy="298475"/>
          </a:xfrm>
        </p:grpSpPr>
        <p:sp>
          <p:nvSpPr>
            <p:cNvPr id="192" name="Google Shape;14070;p27">
              <a:extLst>
                <a:ext uri="{FF2B5EF4-FFF2-40B4-BE49-F238E27FC236}">
                  <a16:creationId xmlns:a16="http://schemas.microsoft.com/office/drawing/2014/main" id="{04327BBC-D444-F53E-D0D8-1F8F3D31F216}"/>
                </a:ext>
              </a:extLst>
            </p:cNvPr>
            <p:cNvSpPr/>
            <p:nvPr/>
          </p:nvSpPr>
          <p:spPr>
            <a:xfrm>
              <a:off x="3780463" y="2959483"/>
              <a:ext cx="50625" cy="8950"/>
            </a:xfrm>
            <a:custGeom>
              <a:avLst/>
              <a:gdLst/>
              <a:ahLst/>
              <a:cxnLst/>
              <a:rect l="l" t="t" r="r" b="b"/>
              <a:pathLst>
                <a:path w="2025" h="358" extrusionOk="0">
                  <a:moveTo>
                    <a:pt x="215" y="0"/>
                  </a:moveTo>
                  <a:cubicBezTo>
                    <a:pt x="119" y="0"/>
                    <a:pt x="48" y="71"/>
                    <a:pt x="24" y="143"/>
                  </a:cubicBezTo>
                  <a:cubicBezTo>
                    <a:pt x="0" y="262"/>
                    <a:pt x="96" y="357"/>
                    <a:pt x="215" y="357"/>
                  </a:cubicBezTo>
                  <a:lnTo>
                    <a:pt x="1810" y="357"/>
                  </a:lnTo>
                  <a:cubicBezTo>
                    <a:pt x="1929" y="357"/>
                    <a:pt x="2025" y="262"/>
                    <a:pt x="2001" y="143"/>
                  </a:cubicBezTo>
                  <a:cubicBezTo>
                    <a:pt x="1929" y="71"/>
                    <a:pt x="1882" y="0"/>
                    <a:pt x="178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93" name="Google Shape;14071;p27">
              <a:extLst>
                <a:ext uri="{FF2B5EF4-FFF2-40B4-BE49-F238E27FC236}">
                  <a16:creationId xmlns:a16="http://schemas.microsoft.com/office/drawing/2014/main" id="{E6CD8DC9-4AF6-B88C-797F-0FB9FFF8E392}"/>
                </a:ext>
              </a:extLst>
            </p:cNvPr>
            <p:cNvSpPr/>
            <p:nvPr/>
          </p:nvSpPr>
          <p:spPr>
            <a:xfrm>
              <a:off x="3789988" y="2977333"/>
              <a:ext cx="30375" cy="8950"/>
            </a:xfrm>
            <a:custGeom>
              <a:avLst/>
              <a:gdLst/>
              <a:ahLst/>
              <a:cxnLst/>
              <a:rect l="l" t="t" r="r" b="b"/>
              <a:pathLst>
                <a:path w="1215" h="358" extrusionOk="0">
                  <a:moveTo>
                    <a:pt x="215" y="0"/>
                  </a:moveTo>
                  <a:cubicBezTo>
                    <a:pt x="96" y="0"/>
                    <a:pt x="0" y="96"/>
                    <a:pt x="24" y="215"/>
                  </a:cubicBezTo>
                  <a:cubicBezTo>
                    <a:pt x="72" y="310"/>
                    <a:pt x="120" y="358"/>
                    <a:pt x="215" y="358"/>
                  </a:cubicBezTo>
                  <a:lnTo>
                    <a:pt x="1024" y="358"/>
                  </a:lnTo>
                  <a:cubicBezTo>
                    <a:pt x="1096" y="358"/>
                    <a:pt x="1167" y="310"/>
                    <a:pt x="1191" y="215"/>
                  </a:cubicBezTo>
                  <a:cubicBezTo>
                    <a:pt x="1215" y="96"/>
                    <a:pt x="1144" y="0"/>
                    <a:pt x="102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94" name="Google Shape;14072;p27">
              <a:extLst>
                <a:ext uri="{FF2B5EF4-FFF2-40B4-BE49-F238E27FC236}">
                  <a16:creationId xmlns:a16="http://schemas.microsoft.com/office/drawing/2014/main" id="{3A839A29-28FA-B5E9-4CD1-4E22B9C444D0}"/>
                </a:ext>
              </a:extLst>
            </p:cNvPr>
            <p:cNvSpPr/>
            <p:nvPr/>
          </p:nvSpPr>
          <p:spPr>
            <a:xfrm>
              <a:off x="3644113" y="2824758"/>
              <a:ext cx="309625" cy="298475"/>
            </a:xfrm>
            <a:custGeom>
              <a:avLst/>
              <a:gdLst/>
              <a:ahLst/>
              <a:cxnLst/>
              <a:rect l="l" t="t" r="r" b="b"/>
              <a:pathLst>
                <a:path w="12385" h="11939" extrusionOk="0">
                  <a:moveTo>
                    <a:pt x="6455" y="340"/>
                  </a:moveTo>
                  <a:cubicBezTo>
                    <a:pt x="6931" y="340"/>
                    <a:pt x="7336" y="721"/>
                    <a:pt x="7336" y="1198"/>
                  </a:cubicBezTo>
                  <a:cubicBezTo>
                    <a:pt x="7336" y="1674"/>
                    <a:pt x="6931" y="2055"/>
                    <a:pt x="6455" y="2055"/>
                  </a:cubicBezTo>
                  <a:cubicBezTo>
                    <a:pt x="5955" y="2031"/>
                    <a:pt x="5597" y="1650"/>
                    <a:pt x="5597" y="1198"/>
                  </a:cubicBezTo>
                  <a:cubicBezTo>
                    <a:pt x="5597" y="721"/>
                    <a:pt x="5978" y="340"/>
                    <a:pt x="6455" y="340"/>
                  </a:cubicBezTo>
                  <a:close/>
                  <a:moveTo>
                    <a:pt x="9789" y="1722"/>
                  </a:moveTo>
                  <a:cubicBezTo>
                    <a:pt x="10003" y="1722"/>
                    <a:pt x="10241" y="1817"/>
                    <a:pt x="10384" y="1960"/>
                  </a:cubicBezTo>
                  <a:cubicBezTo>
                    <a:pt x="10551" y="2126"/>
                    <a:pt x="10622" y="2365"/>
                    <a:pt x="10622" y="2555"/>
                  </a:cubicBezTo>
                  <a:cubicBezTo>
                    <a:pt x="10622" y="2769"/>
                    <a:pt x="10551" y="3008"/>
                    <a:pt x="10384" y="3150"/>
                  </a:cubicBezTo>
                  <a:cubicBezTo>
                    <a:pt x="10229" y="3317"/>
                    <a:pt x="10015" y="3401"/>
                    <a:pt x="9795" y="3401"/>
                  </a:cubicBezTo>
                  <a:cubicBezTo>
                    <a:pt x="9574" y="3401"/>
                    <a:pt x="9348" y="3317"/>
                    <a:pt x="9169" y="3150"/>
                  </a:cubicBezTo>
                  <a:cubicBezTo>
                    <a:pt x="9027" y="3008"/>
                    <a:pt x="8931" y="2769"/>
                    <a:pt x="8931" y="2555"/>
                  </a:cubicBezTo>
                  <a:cubicBezTo>
                    <a:pt x="8931" y="2365"/>
                    <a:pt x="9027" y="2126"/>
                    <a:pt x="9193" y="1960"/>
                  </a:cubicBezTo>
                  <a:cubicBezTo>
                    <a:pt x="9384" y="1793"/>
                    <a:pt x="9598" y="1722"/>
                    <a:pt x="9789" y="1722"/>
                  </a:cubicBezTo>
                  <a:close/>
                  <a:moveTo>
                    <a:pt x="3073" y="1769"/>
                  </a:moveTo>
                  <a:cubicBezTo>
                    <a:pt x="3263" y="1769"/>
                    <a:pt x="3525" y="1865"/>
                    <a:pt x="3668" y="2007"/>
                  </a:cubicBezTo>
                  <a:cubicBezTo>
                    <a:pt x="3811" y="2150"/>
                    <a:pt x="3906" y="2388"/>
                    <a:pt x="3906" y="2603"/>
                  </a:cubicBezTo>
                  <a:cubicBezTo>
                    <a:pt x="3930" y="2817"/>
                    <a:pt x="3835" y="3008"/>
                    <a:pt x="3692" y="3198"/>
                  </a:cubicBezTo>
                  <a:cubicBezTo>
                    <a:pt x="3525" y="3365"/>
                    <a:pt x="3311" y="3448"/>
                    <a:pt x="3094" y="3448"/>
                  </a:cubicBezTo>
                  <a:cubicBezTo>
                    <a:pt x="2876" y="3448"/>
                    <a:pt x="2656" y="3365"/>
                    <a:pt x="2478" y="3198"/>
                  </a:cubicBezTo>
                  <a:cubicBezTo>
                    <a:pt x="2335" y="3055"/>
                    <a:pt x="2239" y="2817"/>
                    <a:pt x="2239" y="2603"/>
                  </a:cubicBezTo>
                  <a:cubicBezTo>
                    <a:pt x="2239" y="2365"/>
                    <a:pt x="2335" y="2150"/>
                    <a:pt x="2478" y="2007"/>
                  </a:cubicBezTo>
                  <a:cubicBezTo>
                    <a:pt x="2644" y="1817"/>
                    <a:pt x="2859" y="1769"/>
                    <a:pt x="3073" y="1769"/>
                  </a:cubicBezTo>
                  <a:close/>
                  <a:moveTo>
                    <a:pt x="1692" y="5079"/>
                  </a:moveTo>
                  <a:cubicBezTo>
                    <a:pt x="2168" y="5079"/>
                    <a:pt x="2573" y="5460"/>
                    <a:pt x="2573" y="5937"/>
                  </a:cubicBezTo>
                  <a:cubicBezTo>
                    <a:pt x="2573" y="6413"/>
                    <a:pt x="2168" y="6794"/>
                    <a:pt x="1692" y="6794"/>
                  </a:cubicBezTo>
                  <a:cubicBezTo>
                    <a:pt x="1215" y="6794"/>
                    <a:pt x="834" y="6413"/>
                    <a:pt x="834" y="5937"/>
                  </a:cubicBezTo>
                  <a:cubicBezTo>
                    <a:pt x="834" y="5460"/>
                    <a:pt x="1215" y="5079"/>
                    <a:pt x="1692" y="5079"/>
                  </a:cubicBezTo>
                  <a:close/>
                  <a:moveTo>
                    <a:pt x="11170" y="5079"/>
                  </a:moveTo>
                  <a:cubicBezTo>
                    <a:pt x="11646" y="5079"/>
                    <a:pt x="12027" y="5460"/>
                    <a:pt x="12027" y="5937"/>
                  </a:cubicBezTo>
                  <a:cubicBezTo>
                    <a:pt x="12027" y="6413"/>
                    <a:pt x="11646" y="6794"/>
                    <a:pt x="11170" y="6794"/>
                  </a:cubicBezTo>
                  <a:cubicBezTo>
                    <a:pt x="10694" y="6794"/>
                    <a:pt x="10313" y="6413"/>
                    <a:pt x="10313" y="5937"/>
                  </a:cubicBezTo>
                  <a:cubicBezTo>
                    <a:pt x="10313" y="5460"/>
                    <a:pt x="10694" y="5079"/>
                    <a:pt x="11170" y="5079"/>
                  </a:cubicBezTo>
                  <a:close/>
                  <a:moveTo>
                    <a:pt x="3073" y="8461"/>
                  </a:moveTo>
                  <a:cubicBezTo>
                    <a:pt x="3263" y="8461"/>
                    <a:pt x="3525" y="8556"/>
                    <a:pt x="3668" y="8699"/>
                  </a:cubicBezTo>
                  <a:cubicBezTo>
                    <a:pt x="3811" y="8842"/>
                    <a:pt x="3906" y="9080"/>
                    <a:pt x="3906" y="9295"/>
                  </a:cubicBezTo>
                  <a:cubicBezTo>
                    <a:pt x="3906" y="9509"/>
                    <a:pt x="3835" y="9723"/>
                    <a:pt x="3692" y="9890"/>
                  </a:cubicBezTo>
                  <a:cubicBezTo>
                    <a:pt x="3525" y="10057"/>
                    <a:pt x="3311" y="10140"/>
                    <a:pt x="3094" y="10140"/>
                  </a:cubicBezTo>
                  <a:cubicBezTo>
                    <a:pt x="2876" y="10140"/>
                    <a:pt x="2656" y="10057"/>
                    <a:pt x="2478" y="9890"/>
                  </a:cubicBezTo>
                  <a:cubicBezTo>
                    <a:pt x="2335" y="9747"/>
                    <a:pt x="2239" y="9509"/>
                    <a:pt x="2239" y="9295"/>
                  </a:cubicBezTo>
                  <a:cubicBezTo>
                    <a:pt x="2239" y="9080"/>
                    <a:pt x="2335" y="8842"/>
                    <a:pt x="2478" y="8699"/>
                  </a:cubicBezTo>
                  <a:cubicBezTo>
                    <a:pt x="2644" y="8533"/>
                    <a:pt x="2859" y="8461"/>
                    <a:pt x="3073" y="8461"/>
                  </a:cubicBezTo>
                  <a:close/>
                  <a:moveTo>
                    <a:pt x="6431" y="9795"/>
                  </a:moveTo>
                  <a:cubicBezTo>
                    <a:pt x="6907" y="9795"/>
                    <a:pt x="7288" y="10200"/>
                    <a:pt x="7288" y="10676"/>
                  </a:cubicBezTo>
                  <a:cubicBezTo>
                    <a:pt x="7288" y="11152"/>
                    <a:pt x="6907" y="11533"/>
                    <a:pt x="6431" y="11533"/>
                  </a:cubicBezTo>
                  <a:cubicBezTo>
                    <a:pt x="5955" y="11533"/>
                    <a:pt x="5573" y="11152"/>
                    <a:pt x="5573" y="10676"/>
                  </a:cubicBezTo>
                  <a:cubicBezTo>
                    <a:pt x="5573" y="10200"/>
                    <a:pt x="5955" y="9795"/>
                    <a:pt x="6431" y="9795"/>
                  </a:cubicBezTo>
                  <a:close/>
                  <a:moveTo>
                    <a:pt x="6382" y="1"/>
                  </a:moveTo>
                  <a:cubicBezTo>
                    <a:pt x="5722" y="1"/>
                    <a:pt x="5192" y="546"/>
                    <a:pt x="5192" y="1198"/>
                  </a:cubicBezTo>
                  <a:cubicBezTo>
                    <a:pt x="5192" y="1793"/>
                    <a:pt x="5621" y="2293"/>
                    <a:pt x="6216" y="2388"/>
                  </a:cubicBezTo>
                  <a:lnTo>
                    <a:pt x="6216" y="3436"/>
                  </a:lnTo>
                  <a:cubicBezTo>
                    <a:pt x="5669" y="3460"/>
                    <a:pt x="5145" y="3698"/>
                    <a:pt x="4740" y="4055"/>
                  </a:cubicBezTo>
                  <a:lnTo>
                    <a:pt x="4002" y="3317"/>
                  </a:lnTo>
                  <a:cubicBezTo>
                    <a:pt x="4240" y="2984"/>
                    <a:pt x="4287" y="2555"/>
                    <a:pt x="4145" y="2150"/>
                  </a:cubicBezTo>
                  <a:cubicBezTo>
                    <a:pt x="3919" y="1657"/>
                    <a:pt x="3469" y="1406"/>
                    <a:pt x="3021" y="1406"/>
                  </a:cubicBezTo>
                  <a:cubicBezTo>
                    <a:pt x="2711" y="1406"/>
                    <a:pt x="2402" y="1526"/>
                    <a:pt x="2168" y="1769"/>
                  </a:cubicBezTo>
                  <a:cubicBezTo>
                    <a:pt x="1835" y="2103"/>
                    <a:pt x="1739" y="2603"/>
                    <a:pt x="1906" y="3079"/>
                  </a:cubicBezTo>
                  <a:cubicBezTo>
                    <a:pt x="2120" y="3579"/>
                    <a:pt x="2597" y="3817"/>
                    <a:pt x="3049" y="3817"/>
                  </a:cubicBezTo>
                  <a:cubicBezTo>
                    <a:pt x="3311" y="3817"/>
                    <a:pt x="3549" y="3722"/>
                    <a:pt x="3764" y="3579"/>
                  </a:cubicBezTo>
                  <a:lnTo>
                    <a:pt x="4502" y="4317"/>
                  </a:lnTo>
                  <a:cubicBezTo>
                    <a:pt x="4407" y="4413"/>
                    <a:pt x="4311" y="4532"/>
                    <a:pt x="4264" y="4651"/>
                  </a:cubicBezTo>
                  <a:cubicBezTo>
                    <a:pt x="4278" y="4781"/>
                    <a:pt x="4372" y="4841"/>
                    <a:pt x="4460" y="4841"/>
                  </a:cubicBezTo>
                  <a:cubicBezTo>
                    <a:pt x="4516" y="4841"/>
                    <a:pt x="4569" y="4816"/>
                    <a:pt x="4597" y="4770"/>
                  </a:cubicBezTo>
                  <a:cubicBezTo>
                    <a:pt x="4669" y="4651"/>
                    <a:pt x="4764" y="4532"/>
                    <a:pt x="4859" y="4436"/>
                  </a:cubicBezTo>
                  <a:cubicBezTo>
                    <a:pt x="5264" y="4032"/>
                    <a:pt x="5812" y="3817"/>
                    <a:pt x="6383" y="3817"/>
                  </a:cubicBezTo>
                  <a:cubicBezTo>
                    <a:pt x="8074" y="3817"/>
                    <a:pt x="9312" y="5770"/>
                    <a:pt x="7979" y="7532"/>
                  </a:cubicBezTo>
                  <a:lnTo>
                    <a:pt x="7955" y="7556"/>
                  </a:lnTo>
                  <a:cubicBezTo>
                    <a:pt x="7427" y="7957"/>
                    <a:pt x="6884" y="8130"/>
                    <a:pt x="6382" y="8130"/>
                  </a:cubicBezTo>
                  <a:cubicBezTo>
                    <a:pt x="5185" y="8130"/>
                    <a:pt x="4216" y="7152"/>
                    <a:pt x="4216" y="5961"/>
                  </a:cubicBezTo>
                  <a:cubicBezTo>
                    <a:pt x="4216" y="5770"/>
                    <a:pt x="4264" y="5580"/>
                    <a:pt x="4287" y="5389"/>
                  </a:cubicBezTo>
                  <a:cubicBezTo>
                    <a:pt x="4232" y="5300"/>
                    <a:pt x="4156" y="5263"/>
                    <a:pt x="4088" y="5263"/>
                  </a:cubicBezTo>
                  <a:cubicBezTo>
                    <a:pt x="4010" y="5263"/>
                    <a:pt x="3943" y="5313"/>
                    <a:pt x="3930" y="5389"/>
                  </a:cubicBezTo>
                  <a:cubicBezTo>
                    <a:pt x="3906" y="5508"/>
                    <a:pt x="3859" y="5651"/>
                    <a:pt x="3859" y="5794"/>
                  </a:cubicBezTo>
                  <a:lnTo>
                    <a:pt x="2835" y="5794"/>
                  </a:lnTo>
                  <a:cubicBezTo>
                    <a:pt x="2740" y="5199"/>
                    <a:pt x="2239" y="4746"/>
                    <a:pt x="1644" y="4746"/>
                  </a:cubicBezTo>
                  <a:cubicBezTo>
                    <a:pt x="692" y="4746"/>
                    <a:pt x="1" y="5842"/>
                    <a:pt x="739" y="6818"/>
                  </a:cubicBezTo>
                  <a:lnTo>
                    <a:pt x="787" y="6866"/>
                  </a:lnTo>
                  <a:cubicBezTo>
                    <a:pt x="1069" y="7073"/>
                    <a:pt x="1362" y="7163"/>
                    <a:pt x="1637" y="7163"/>
                  </a:cubicBezTo>
                  <a:cubicBezTo>
                    <a:pt x="2242" y="7163"/>
                    <a:pt x="2753" y="6725"/>
                    <a:pt x="2835" y="6151"/>
                  </a:cubicBezTo>
                  <a:lnTo>
                    <a:pt x="3859" y="6151"/>
                  </a:lnTo>
                  <a:cubicBezTo>
                    <a:pt x="3906" y="6699"/>
                    <a:pt x="4145" y="7223"/>
                    <a:pt x="4502" y="7628"/>
                  </a:cubicBezTo>
                  <a:lnTo>
                    <a:pt x="3764" y="8366"/>
                  </a:lnTo>
                  <a:cubicBezTo>
                    <a:pt x="3540" y="8206"/>
                    <a:pt x="3288" y="8127"/>
                    <a:pt x="3037" y="8127"/>
                  </a:cubicBezTo>
                  <a:cubicBezTo>
                    <a:pt x="2727" y="8127"/>
                    <a:pt x="2418" y="8248"/>
                    <a:pt x="2168" y="8485"/>
                  </a:cubicBezTo>
                  <a:cubicBezTo>
                    <a:pt x="1835" y="8818"/>
                    <a:pt x="1739" y="9318"/>
                    <a:pt x="1906" y="9795"/>
                  </a:cubicBezTo>
                  <a:cubicBezTo>
                    <a:pt x="2120" y="10319"/>
                    <a:pt x="2597" y="10557"/>
                    <a:pt x="3049" y="10557"/>
                  </a:cubicBezTo>
                  <a:cubicBezTo>
                    <a:pt x="3335" y="10557"/>
                    <a:pt x="3668" y="10438"/>
                    <a:pt x="3906" y="10200"/>
                  </a:cubicBezTo>
                  <a:cubicBezTo>
                    <a:pt x="4145" y="9961"/>
                    <a:pt x="4264" y="9652"/>
                    <a:pt x="4264" y="9318"/>
                  </a:cubicBezTo>
                  <a:cubicBezTo>
                    <a:pt x="4264" y="9056"/>
                    <a:pt x="4168" y="8818"/>
                    <a:pt x="4026" y="8604"/>
                  </a:cubicBezTo>
                  <a:lnTo>
                    <a:pt x="4764" y="7866"/>
                  </a:lnTo>
                  <a:cubicBezTo>
                    <a:pt x="5145" y="8223"/>
                    <a:pt x="5693" y="8437"/>
                    <a:pt x="6240" y="8485"/>
                  </a:cubicBezTo>
                  <a:lnTo>
                    <a:pt x="6240" y="9533"/>
                  </a:lnTo>
                  <a:cubicBezTo>
                    <a:pt x="5383" y="9652"/>
                    <a:pt x="4859" y="10676"/>
                    <a:pt x="5550" y="11581"/>
                  </a:cubicBezTo>
                  <a:lnTo>
                    <a:pt x="5573" y="11628"/>
                  </a:lnTo>
                  <a:cubicBezTo>
                    <a:pt x="5860" y="11845"/>
                    <a:pt x="6157" y="11939"/>
                    <a:pt x="6433" y="11939"/>
                  </a:cubicBezTo>
                  <a:cubicBezTo>
                    <a:pt x="7099" y="11939"/>
                    <a:pt x="7645" y="11396"/>
                    <a:pt x="7645" y="10723"/>
                  </a:cubicBezTo>
                  <a:cubicBezTo>
                    <a:pt x="7645" y="10128"/>
                    <a:pt x="7217" y="9628"/>
                    <a:pt x="6621" y="9533"/>
                  </a:cubicBezTo>
                  <a:lnTo>
                    <a:pt x="6621" y="8485"/>
                  </a:lnTo>
                  <a:cubicBezTo>
                    <a:pt x="7169" y="8461"/>
                    <a:pt x="7693" y="8223"/>
                    <a:pt x="8098" y="7866"/>
                  </a:cubicBezTo>
                  <a:lnTo>
                    <a:pt x="8836" y="8604"/>
                  </a:lnTo>
                  <a:cubicBezTo>
                    <a:pt x="8693" y="8818"/>
                    <a:pt x="8598" y="9056"/>
                    <a:pt x="8598" y="9318"/>
                  </a:cubicBezTo>
                  <a:cubicBezTo>
                    <a:pt x="8598" y="9795"/>
                    <a:pt x="8907" y="10247"/>
                    <a:pt x="9384" y="10462"/>
                  </a:cubicBezTo>
                  <a:cubicBezTo>
                    <a:pt x="9503" y="10485"/>
                    <a:pt x="9646" y="10509"/>
                    <a:pt x="9789" y="10509"/>
                  </a:cubicBezTo>
                  <a:cubicBezTo>
                    <a:pt x="10098" y="10509"/>
                    <a:pt x="10384" y="10390"/>
                    <a:pt x="10622" y="10200"/>
                  </a:cubicBezTo>
                  <a:cubicBezTo>
                    <a:pt x="10657" y="10042"/>
                    <a:pt x="10550" y="9948"/>
                    <a:pt x="10444" y="9948"/>
                  </a:cubicBezTo>
                  <a:cubicBezTo>
                    <a:pt x="10406" y="9948"/>
                    <a:pt x="10368" y="9960"/>
                    <a:pt x="10336" y="9985"/>
                  </a:cubicBezTo>
                  <a:cubicBezTo>
                    <a:pt x="10182" y="10117"/>
                    <a:pt x="9993" y="10183"/>
                    <a:pt x="9801" y="10183"/>
                  </a:cubicBezTo>
                  <a:cubicBezTo>
                    <a:pt x="9577" y="10183"/>
                    <a:pt x="9349" y="10093"/>
                    <a:pt x="9169" y="9914"/>
                  </a:cubicBezTo>
                  <a:cubicBezTo>
                    <a:pt x="9027" y="9771"/>
                    <a:pt x="8931" y="9533"/>
                    <a:pt x="8931" y="9318"/>
                  </a:cubicBezTo>
                  <a:cubicBezTo>
                    <a:pt x="8931" y="9128"/>
                    <a:pt x="9027" y="8890"/>
                    <a:pt x="9169" y="8723"/>
                  </a:cubicBezTo>
                  <a:cubicBezTo>
                    <a:pt x="9336" y="8568"/>
                    <a:pt x="9550" y="8491"/>
                    <a:pt x="9768" y="8491"/>
                  </a:cubicBezTo>
                  <a:cubicBezTo>
                    <a:pt x="9985" y="8491"/>
                    <a:pt x="10205" y="8568"/>
                    <a:pt x="10384" y="8723"/>
                  </a:cubicBezTo>
                  <a:cubicBezTo>
                    <a:pt x="10598" y="8937"/>
                    <a:pt x="10694" y="9199"/>
                    <a:pt x="10622" y="9509"/>
                  </a:cubicBezTo>
                  <a:cubicBezTo>
                    <a:pt x="10669" y="9575"/>
                    <a:pt x="10732" y="9604"/>
                    <a:pt x="10791" y="9604"/>
                  </a:cubicBezTo>
                  <a:cubicBezTo>
                    <a:pt x="10881" y="9604"/>
                    <a:pt x="10965" y="9538"/>
                    <a:pt x="10979" y="9437"/>
                  </a:cubicBezTo>
                  <a:cubicBezTo>
                    <a:pt x="11027" y="9080"/>
                    <a:pt x="10908" y="8723"/>
                    <a:pt x="10622" y="8461"/>
                  </a:cubicBezTo>
                  <a:cubicBezTo>
                    <a:pt x="10395" y="8234"/>
                    <a:pt x="10077" y="8111"/>
                    <a:pt x="9758" y="8111"/>
                  </a:cubicBezTo>
                  <a:cubicBezTo>
                    <a:pt x="9509" y="8111"/>
                    <a:pt x="9259" y="8186"/>
                    <a:pt x="9050" y="8342"/>
                  </a:cubicBezTo>
                  <a:lnTo>
                    <a:pt x="8312" y="7604"/>
                  </a:lnTo>
                  <a:cubicBezTo>
                    <a:pt x="8669" y="7223"/>
                    <a:pt x="8884" y="6675"/>
                    <a:pt x="8931" y="6103"/>
                  </a:cubicBezTo>
                  <a:lnTo>
                    <a:pt x="9979" y="6103"/>
                  </a:lnTo>
                  <a:cubicBezTo>
                    <a:pt x="10074" y="6699"/>
                    <a:pt x="10575" y="7151"/>
                    <a:pt x="11170" y="7151"/>
                  </a:cubicBezTo>
                  <a:cubicBezTo>
                    <a:pt x="11813" y="7151"/>
                    <a:pt x="12361" y="6627"/>
                    <a:pt x="12361" y="5961"/>
                  </a:cubicBezTo>
                  <a:cubicBezTo>
                    <a:pt x="12384" y="5270"/>
                    <a:pt x="11860" y="4746"/>
                    <a:pt x="11194" y="4746"/>
                  </a:cubicBezTo>
                  <a:cubicBezTo>
                    <a:pt x="10598" y="4746"/>
                    <a:pt x="10098" y="5199"/>
                    <a:pt x="10003" y="5794"/>
                  </a:cubicBezTo>
                  <a:lnTo>
                    <a:pt x="8955" y="5794"/>
                  </a:lnTo>
                  <a:cubicBezTo>
                    <a:pt x="8931" y="5222"/>
                    <a:pt x="8693" y="4698"/>
                    <a:pt x="8336" y="4294"/>
                  </a:cubicBezTo>
                  <a:lnTo>
                    <a:pt x="9074" y="3555"/>
                  </a:lnTo>
                  <a:cubicBezTo>
                    <a:pt x="9289" y="3698"/>
                    <a:pt x="9550" y="3793"/>
                    <a:pt x="9789" y="3793"/>
                  </a:cubicBezTo>
                  <a:cubicBezTo>
                    <a:pt x="10098" y="3793"/>
                    <a:pt x="10408" y="3674"/>
                    <a:pt x="10646" y="3436"/>
                  </a:cubicBezTo>
                  <a:cubicBezTo>
                    <a:pt x="10932" y="3174"/>
                    <a:pt x="11051" y="2769"/>
                    <a:pt x="10979" y="2388"/>
                  </a:cubicBezTo>
                  <a:cubicBezTo>
                    <a:pt x="10956" y="2222"/>
                    <a:pt x="10884" y="2031"/>
                    <a:pt x="10765" y="1888"/>
                  </a:cubicBezTo>
                  <a:cubicBezTo>
                    <a:pt x="10531" y="1550"/>
                    <a:pt x="10169" y="1376"/>
                    <a:pt x="9800" y="1376"/>
                  </a:cubicBezTo>
                  <a:cubicBezTo>
                    <a:pt x="9493" y="1376"/>
                    <a:pt x="9180" y="1497"/>
                    <a:pt x="8931" y="1745"/>
                  </a:cubicBezTo>
                  <a:cubicBezTo>
                    <a:pt x="8693" y="1984"/>
                    <a:pt x="8574" y="2269"/>
                    <a:pt x="8574" y="2603"/>
                  </a:cubicBezTo>
                  <a:cubicBezTo>
                    <a:pt x="8574" y="2865"/>
                    <a:pt x="8669" y="3103"/>
                    <a:pt x="8812" y="3317"/>
                  </a:cubicBezTo>
                  <a:lnTo>
                    <a:pt x="8074" y="4055"/>
                  </a:lnTo>
                  <a:cubicBezTo>
                    <a:pt x="7693" y="3698"/>
                    <a:pt x="7145" y="3484"/>
                    <a:pt x="6574" y="3436"/>
                  </a:cubicBezTo>
                  <a:lnTo>
                    <a:pt x="6574" y="2388"/>
                  </a:lnTo>
                  <a:cubicBezTo>
                    <a:pt x="7217" y="2293"/>
                    <a:pt x="7645" y="1722"/>
                    <a:pt x="7598" y="1102"/>
                  </a:cubicBezTo>
                  <a:cubicBezTo>
                    <a:pt x="7526" y="507"/>
                    <a:pt x="7098" y="55"/>
                    <a:pt x="6502" y="7"/>
                  </a:cubicBezTo>
                  <a:cubicBezTo>
                    <a:pt x="6462" y="3"/>
                    <a:pt x="6421" y="1"/>
                    <a:pt x="6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195" name="Google Shape;14073;p27">
            <a:extLst>
              <a:ext uri="{FF2B5EF4-FFF2-40B4-BE49-F238E27FC236}">
                <a16:creationId xmlns:a16="http://schemas.microsoft.com/office/drawing/2014/main" id="{A90E5A75-AE2C-6BA6-B7DB-A18B27A76C9E}"/>
              </a:ext>
            </a:extLst>
          </p:cNvPr>
          <p:cNvGrpSpPr/>
          <p:nvPr/>
        </p:nvGrpSpPr>
        <p:grpSpPr>
          <a:xfrm>
            <a:off x="7528374" y="5282614"/>
            <a:ext cx="712038" cy="704984"/>
            <a:chOff x="4176388" y="2824908"/>
            <a:chExt cx="297700" cy="294750"/>
          </a:xfrm>
        </p:grpSpPr>
        <p:sp>
          <p:nvSpPr>
            <p:cNvPr id="196" name="Google Shape;14074;p27">
              <a:extLst>
                <a:ext uri="{FF2B5EF4-FFF2-40B4-BE49-F238E27FC236}">
                  <a16:creationId xmlns:a16="http://schemas.microsoft.com/office/drawing/2014/main" id="{0BA00547-B88F-20EB-721D-C6F8557AACEA}"/>
                </a:ext>
              </a:extLst>
            </p:cNvPr>
            <p:cNvSpPr/>
            <p:nvPr/>
          </p:nvSpPr>
          <p:spPr>
            <a:xfrm>
              <a:off x="4176388" y="2824908"/>
              <a:ext cx="297700" cy="294750"/>
            </a:xfrm>
            <a:custGeom>
              <a:avLst/>
              <a:gdLst/>
              <a:ahLst/>
              <a:cxnLst/>
              <a:rect l="l" t="t" r="r" b="b"/>
              <a:pathLst>
                <a:path w="11908" h="11790" extrusionOk="0">
                  <a:moveTo>
                    <a:pt x="11240" y="358"/>
                  </a:moveTo>
                  <a:cubicBezTo>
                    <a:pt x="11407" y="358"/>
                    <a:pt x="11550" y="477"/>
                    <a:pt x="11550" y="668"/>
                  </a:cubicBezTo>
                  <a:lnTo>
                    <a:pt x="11550" y="5740"/>
                  </a:lnTo>
                  <a:lnTo>
                    <a:pt x="10050" y="5740"/>
                  </a:lnTo>
                  <a:lnTo>
                    <a:pt x="9573" y="5073"/>
                  </a:lnTo>
                  <a:cubicBezTo>
                    <a:pt x="9526" y="5002"/>
                    <a:pt x="9454" y="4978"/>
                    <a:pt x="9383" y="4978"/>
                  </a:cubicBezTo>
                  <a:cubicBezTo>
                    <a:pt x="9288" y="4978"/>
                    <a:pt x="9216" y="5002"/>
                    <a:pt x="9169" y="5073"/>
                  </a:cubicBezTo>
                  <a:lnTo>
                    <a:pt x="8692" y="5740"/>
                  </a:lnTo>
                  <a:lnTo>
                    <a:pt x="7883" y="5740"/>
                  </a:lnTo>
                  <a:cubicBezTo>
                    <a:pt x="7787" y="4788"/>
                    <a:pt x="7049" y="4049"/>
                    <a:pt x="6097" y="3954"/>
                  </a:cubicBezTo>
                  <a:lnTo>
                    <a:pt x="6097" y="3073"/>
                  </a:lnTo>
                  <a:cubicBezTo>
                    <a:pt x="6097" y="3002"/>
                    <a:pt x="6073" y="2954"/>
                    <a:pt x="6049" y="2930"/>
                  </a:cubicBezTo>
                  <a:lnTo>
                    <a:pt x="5406" y="2478"/>
                  </a:lnTo>
                  <a:lnTo>
                    <a:pt x="6049" y="2025"/>
                  </a:lnTo>
                  <a:cubicBezTo>
                    <a:pt x="6097" y="2001"/>
                    <a:pt x="6097" y="1930"/>
                    <a:pt x="6097" y="1882"/>
                  </a:cubicBezTo>
                  <a:lnTo>
                    <a:pt x="6097" y="358"/>
                  </a:lnTo>
                  <a:close/>
                  <a:moveTo>
                    <a:pt x="5739" y="358"/>
                  </a:moveTo>
                  <a:lnTo>
                    <a:pt x="5739" y="1787"/>
                  </a:lnTo>
                  <a:lnTo>
                    <a:pt x="5049" y="2263"/>
                  </a:lnTo>
                  <a:cubicBezTo>
                    <a:pt x="5001" y="2335"/>
                    <a:pt x="4953" y="2382"/>
                    <a:pt x="4953" y="2478"/>
                  </a:cubicBezTo>
                  <a:cubicBezTo>
                    <a:pt x="4953" y="2573"/>
                    <a:pt x="5001" y="2621"/>
                    <a:pt x="5049" y="2692"/>
                  </a:cubicBezTo>
                  <a:lnTo>
                    <a:pt x="5739" y="3168"/>
                  </a:lnTo>
                  <a:lnTo>
                    <a:pt x="5739" y="3954"/>
                  </a:lnTo>
                  <a:cubicBezTo>
                    <a:pt x="5454" y="4002"/>
                    <a:pt x="5168" y="4073"/>
                    <a:pt x="4930" y="4240"/>
                  </a:cubicBezTo>
                  <a:cubicBezTo>
                    <a:pt x="4882" y="4264"/>
                    <a:pt x="4811" y="4335"/>
                    <a:pt x="4858" y="4430"/>
                  </a:cubicBezTo>
                  <a:cubicBezTo>
                    <a:pt x="4874" y="4511"/>
                    <a:pt x="4935" y="4559"/>
                    <a:pt x="5009" y="4559"/>
                  </a:cubicBezTo>
                  <a:cubicBezTo>
                    <a:pt x="5044" y="4559"/>
                    <a:pt x="5082" y="4549"/>
                    <a:pt x="5120" y="4526"/>
                  </a:cubicBezTo>
                  <a:cubicBezTo>
                    <a:pt x="5358" y="4383"/>
                    <a:pt x="5644" y="4311"/>
                    <a:pt x="5906" y="4311"/>
                  </a:cubicBezTo>
                  <a:cubicBezTo>
                    <a:pt x="6811" y="4311"/>
                    <a:pt x="7549" y="5026"/>
                    <a:pt x="7549" y="5931"/>
                  </a:cubicBezTo>
                  <a:cubicBezTo>
                    <a:pt x="7597" y="6812"/>
                    <a:pt x="6835" y="7526"/>
                    <a:pt x="5954" y="7526"/>
                  </a:cubicBezTo>
                  <a:cubicBezTo>
                    <a:pt x="5049" y="7526"/>
                    <a:pt x="4310" y="6812"/>
                    <a:pt x="4310" y="5931"/>
                  </a:cubicBezTo>
                  <a:cubicBezTo>
                    <a:pt x="4310" y="5597"/>
                    <a:pt x="4406" y="5312"/>
                    <a:pt x="4572" y="5026"/>
                  </a:cubicBezTo>
                  <a:cubicBezTo>
                    <a:pt x="4644" y="4978"/>
                    <a:pt x="4620" y="4859"/>
                    <a:pt x="4549" y="4788"/>
                  </a:cubicBezTo>
                  <a:cubicBezTo>
                    <a:pt x="4509" y="4768"/>
                    <a:pt x="4466" y="4756"/>
                    <a:pt x="4425" y="4756"/>
                  </a:cubicBezTo>
                  <a:cubicBezTo>
                    <a:pt x="4367" y="4756"/>
                    <a:pt x="4315" y="4780"/>
                    <a:pt x="4287" y="4835"/>
                  </a:cubicBezTo>
                  <a:cubicBezTo>
                    <a:pt x="4096" y="5097"/>
                    <a:pt x="3977" y="5431"/>
                    <a:pt x="3953" y="5740"/>
                  </a:cubicBezTo>
                  <a:lnTo>
                    <a:pt x="3072" y="5740"/>
                  </a:lnTo>
                  <a:cubicBezTo>
                    <a:pt x="3001" y="5740"/>
                    <a:pt x="2953" y="5788"/>
                    <a:pt x="2905" y="5812"/>
                  </a:cubicBezTo>
                  <a:lnTo>
                    <a:pt x="2477" y="6431"/>
                  </a:lnTo>
                  <a:lnTo>
                    <a:pt x="2024" y="5812"/>
                  </a:lnTo>
                  <a:cubicBezTo>
                    <a:pt x="1977" y="5740"/>
                    <a:pt x="1929" y="5740"/>
                    <a:pt x="1881" y="5740"/>
                  </a:cubicBezTo>
                  <a:lnTo>
                    <a:pt x="286" y="5740"/>
                  </a:lnTo>
                  <a:lnTo>
                    <a:pt x="286" y="668"/>
                  </a:lnTo>
                  <a:cubicBezTo>
                    <a:pt x="286" y="501"/>
                    <a:pt x="405" y="358"/>
                    <a:pt x="595" y="358"/>
                  </a:cubicBezTo>
                  <a:close/>
                  <a:moveTo>
                    <a:pt x="4025" y="6074"/>
                  </a:moveTo>
                  <a:cubicBezTo>
                    <a:pt x="4096" y="7026"/>
                    <a:pt x="4858" y="7764"/>
                    <a:pt x="5811" y="7860"/>
                  </a:cubicBezTo>
                  <a:lnTo>
                    <a:pt x="5811" y="8765"/>
                  </a:lnTo>
                  <a:cubicBezTo>
                    <a:pt x="5811" y="8812"/>
                    <a:pt x="5835" y="8884"/>
                    <a:pt x="5858" y="8908"/>
                  </a:cubicBezTo>
                  <a:lnTo>
                    <a:pt x="6478" y="9360"/>
                  </a:lnTo>
                  <a:lnTo>
                    <a:pt x="5858" y="9789"/>
                  </a:lnTo>
                  <a:cubicBezTo>
                    <a:pt x="5811" y="9836"/>
                    <a:pt x="5811" y="9884"/>
                    <a:pt x="5811" y="9955"/>
                  </a:cubicBezTo>
                  <a:lnTo>
                    <a:pt x="5811" y="11456"/>
                  </a:lnTo>
                  <a:lnTo>
                    <a:pt x="643" y="11456"/>
                  </a:lnTo>
                  <a:cubicBezTo>
                    <a:pt x="500" y="11456"/>
                    <a:pt x="357" y="11337"/>
                    <a:pt x="357" y="11170"/>
                  </a:cubicBezTo>
                  <a:lnTo>
                    <a:pt x="357" y="6074"/>
                  </a:lnTo>
                  <a:lnTo>
                    <a:pt x="1834" y="6074"/>
                  </a:lnTo>
                  <a:lnTo>
                    <a:pt x="2310" y="6764"/>
                  </a:lnTo>
                  <a:cubicBezTo>
                    <a:pt x="2381" y="6812"/>
                    <a:pt x="2429" y="6860"/>
                    <a:pt x="2524" y="6860"/>
                  </a:cubicBezTo>
                  <a:cubicBezTo>
                    <a:pt x="2620" y="6860"/>
                    <a:pt x="2667" y="6812"/>
                    <a:pt x="2739" y="6764"/>
                  </a:cubicBezTo>
                  <a:lnTo>
                    <a:pt x="3215" y="6074"/>
                  </a:lnTo>
                  <a:close/>
                  <a:moveTo>
                    <a:pt x="619" y="1"/>
                  </a:moveTo>
                  <a:cubicBezTo>
                    <a:pt x="262" y="1"/>
                    <a:pt x="0" y="311"/>
                    <a:pt x="0" y="620"/>
                  </a:cubicBezTo>
                  <a:lnTo>
                    <a:pt x="0" y="11622"/>
                  </a:lnTo>
                  <a:cubicBezTo>
                    <a:pt x="0" y="11694"/>
                    <a:pt x="95" y="11789"/>
                    <a:pt x="167" y="11789"/>
                  </a:cubicBezTo>
                  <a:lnTo>
                    <a:pt x="9335" y="11789"/>
                  </a:lnTo>
                  <a:cubicBezTo>
                    <a:pt x="9502" y="11646"/>
                    <a:pt x="9407" y="11456"/>
                    <a:pt x="9264" y="11456"/>
                  </a:cubicBezTo>
                  <a:lnTo>
                    <a:pt x="6097" y="11456"/>
                  </a:lnTo>
                  <a:lnTo>
                    <a:pt x="6097" y="10027"/>
                  </a:lnTo>
                  <a:lnTo>
                    <a:pt x="6787" y="9551"/>
                  </a:lnTo>
                  <a:cubicBezTo>
                    <a:pt x="6835" y="9503"/>
                    <a:pt x="6882" y="9431"/>
                    <a:pt x="6882" y="9360"/>
                  </a:cubicBezTo>
                  <a:cubicBezTo>
                    <a:pt x="6882" y="9265"/>
                    <a:pt x="6835" y="9193"/>
                    <a:pt x="6787" y="9146"/>
                  </a:cubicBezTo>
                  <a:lnTo>
                    <a:pt x="6097" y="8669"/>
                  </a:lnTo>
                  <a:lnTo>
                    <a:pt x="6097" y="7860"/>
                  </a:lnTo>
                  <a:cubicBezTo>
                    <a:pt x="7049" y="7764"/>
                    <a:pt x="7787" y="7026"/>
                    <a:pt x="7883" y="6074"/>
                  </a:cubicBezTo>
                  <a:lnTo>
                    <a:pt x="8788" y="6074"/>
                  </a:lnTo>
                  <a:cubicBezTo>
                    <a:pt x="8835" y="6074"/>
                    <a:pt x="8907" y="6050"/>
                    <a:pt x="8930" y="6026"/>
                  </a:cubicBezTo>
                  <a:lnTo>
                    <a:pt x="9383" y="5383"/>
                  </a:lnTo>
                  <a:lnTo>
                    <a:pt x="9812" y="6026"/>
                  </a:lnTo>
                  <a:cubicBezTo>
                    <a:pt x="9859" y="6074"/>
                    <a:pt x="9907" y="6074"/>
                    <a:pt x="9978" y="6074"/>
                  </a:cubicBezTo>
                  <a:lnTo>
                    <a:pt x="11550" y="6074"/>
                  </a:lnTo>
                  <a:lnTo>
                    <a:pt x="11550" y="11289"/>
                  </a:lnTo>
                  <a:cubicBezTo>
                    <a:pt x="11550" y="11384"/>
                    <a:pt x="11455" y="11456"/>
                    <a:pt x="11360" y="11456"/>
                  </a:cubicBezTo>
                  <a:lnTo>
                    <a:pt x="10026" y="11456"/>
                  </a:lnTo>
                  <a:cubicBezTo>
                    <a:pt x="10002" y="11456"/>
                    <a:pt x="9978" y="11456"/>
                    <a:pt x="9931" y="11503"/>
                  </a:cubicBezTo>
                  <a:cubicBezTo>
                    <a:pt x="9812" y="11646"/>
                    <a:pt x="9931" y="11789"/>
                    <a:pt x="10050" y="11789"/>
                  </a:cubicBezTo>
                  <a:lnTo>
                    <a:pt x="11240" y="11789"/>
                  </a:lnTo>
                  <a:cubicBezTo>
                    <a:pt x="11598" y="11789"/>
                    <a:pt x="11883" y="11503"/>
                    <a:pt x="11883" y="11170"/>
                  </a:cubicBezTo>
                  <a:lnTo>
                    <a:pt x="11883" y="668"/>
                  </a:lnTo>
                  <a:cubicBezTo>
                    <a:pt x="11907" y="311"/>
                    <a:pt x="11598" y="1"/>
                    <a:pt x="1124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97" name="Google Shape;14075;p27">
              <a:extLst>
                <a:ext uri="{FF2B5EF4-FFF2-40B4-BE49-F238E27FC236}">
                  <a16:creationId xmlns:a16="http://schemas.microsoft.com/office/drawing/2014/main" id="{D9791140-832D-89F0-C2CF-282BCCA9B662}"/>
                </a:ext>
              </a:extLst>
            </p:cNvPr>
            <p:cNvSpPr/>
            <p:nvPr/>
          </p:nvSpPr>
          <p:spPr>
            <a:xfrm>
              <a:off x="4300213" y="2959483"/>
              <a:ext cx="49450" cy="8950"/>
            </a:xfrm>
            <a:custGeom>
              <a:avLst/>
              <a:gdLst/>
              <a:ahLst/>
              <a:cxnLst/>
              <a:rect l="l" t="t" r="r" b="b"/>
              <a:pathLst>
                <a:path w="1978" h="358" extrusionOk="0">
                  <a:moveTo>
                    <a:pt x="215" y="0"/>
                  </a:moveTo>
                  <a:cubicBezTo>
                    <a:pt x="143" y="0"/>
                    <a:pt x="72" y="71"/>
                    <a:pt x="48" y="143"/>
                  </a:cubicBezTo>
                  <a:cubicBezTo>
                    <a:pt x="0" y="262"/>
                    <a:pt x="96" y="357"/>
                    <a:pt x="215" y="357"/>
                  </a:cubicBezTo>
                  <a:lnTo>
                    <a:pt x="1810" y="357"/>
                  </a:lnTo>
                  <a:cubicBezTo>
                    <a:pt x="1882" y="357"/>
                    <a:pt x="1953" y="310"/>
                    <a:pt x="1977" y="214"/>
                  </a:cubicBezTo>
                  <a:cubicBezTo>
                    <a:pt x="1977" y="119"/>
                    <a:pt x="1882" y="0"/>
                    <a:pt x="181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98" name="Google Shape;14076;p27">
              <a:extLst>
                <a:ext uri="{FF2B5EF4-FFF2-40B4-BE49-F238E27FC236}">
                  <a16:creationId xmlns:a16="http://schemas.microsoft.com/office/drawing/2014/main" id="{614188F9-E9EF-8560-9B7E-F13382946205}"/>
                </a:ext>
              </a:extLst>
            </p:cNvPr>
            <p:cNvSpPr/>
            <p:nvPr/>
          </p:nvSpPr>
          <p:spPr>
            <a:xfrm>
              <a:off x="4310338" y="2977333"/>
              <a:ext cx="29800" cy="8950"/>
            </a:xfrm>
            <a:custGeom>
              <a:avLst/>
              <a:gdLst/>
              <a:ahLst/>
              <a:cxnLst/>
              <a:rect l="l" t="t" r="r" b="b"/>
              <a:pathLst>
                <a:path w="1192" h="358" extrusionOk="0">
                  <a:moveTo>
                    <a:pt x="215" y="0"/>
                  </a:moveTo>
                  <a:cubicBezTo>
                    <a:pt x="119" y="0"/>
                    <a:pt x="48" y="72"/>
                    <a:pt x="24" y="167"/>
                  </a:cubicBezTo>
                  <a:cubicBezTo>
                    <a:pt x="0" y="286"/>
                    <a:pt x="96" y="358"/>
                    <a:pt x="215" y="358"/>
                  </a:cubicBezTo>
                  <a:lnTo>
                    <a:pt x="1001" y="358"/>
                  </a:lnTo>
                  <a:cubicBezTo>
                    <a:pt x="1096" y="358"/>
                    <a:pt x="1167" y="310"/>
                    <a:pt x="1191" y="215"/>
                  </a:cubicBezTo>
                  <a:cubicBezTo>
                    <a:pt x="1191" y="120"/>
                    <a:pt x="1096" y="0"/>
                    <a:pt x="9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199" name="Google Shape;14077;p27">
              <a:extLst>
                <a:ext uri="{FF2B5EF4-FFF2-40B4-BE49-F238E27FC236}">
                  <a16:creationId xmlns:a16="http://schemas.microsoft.com/office/drawing/2014/main" id="{9C62C973-F305-25D4-644C-09A81064F3B9}"/>
                </a:ext>
              </a:extLst>
            </p:cNvPr>
            <p:cNvSpPr/>
            <p:nvPr/>
          </p:nvSpPr>
          <p:spPr>
            <a:xfrm>
              <a:off x="4213888" y="3021983"/>
              <a:ext cx="76225" cy="8950"/>
            </a:xfrm>
            <a:custGeom>
              <a:avLst/>
              <a:gdLst/>
              <a:ahLst/>
              <a:cxnLst/>
              <a:rect l="l" t="t" r="r" b="b"/>
              <a:pathLst>
                <a:path w="3049" h="358" extrusionOk="0">
                  <a:moveTo>
                    <a:pt x="215" y="1"/>
                  </a:moveTo>
                  <a:cubicBezTo>
                    <a:pt x="119" y="1"/>
                    <a:pt x="72" y="72"/>
                    <a:pt x="48" y="167"/>
                  </a:cubicBezTo>
                  <a:cubicBezTo>
                    <a:pt x="0" y="286"/>
                    <a:pt x="96" y="358"/>
                    <a:pt x="215" y="358"/>
                  </a:cubicBezTo>
                  <a:lnTo>
                    <a:pt x="2834" y="358"/>
                  </a:lnTo>
                  <a:cubicBezTo>
                    <a:pt x="2930" y="358"/>
                    <a:pt x="3001" y="310"/>
                    <a:pt x="3025" y="215"/>
                  </a:cubicBezTo>
                  <a:cubicBezTo>
                    <a:pt x="3049" y="96"/>
                    <a:pt x="2953" y="1"/>
                    <a:pt x="28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00" name="Google Shape;14078;p27">
              <a:extLst>
                <a:ext uri="{FF2B5EF4-FFF2-40B4-BE49-F238E27FC236}">
                  <a16:creationId xmlns:a16="http://schemas.microsoft.com/office/drawing/2014/main" id="{2467924F-0511-2AB0-13F5-B78B69CAF762}"/>
                </a:ext>
              </a:extLst>
            </p:cNvPr>
            <p:cNvSpPr/>
            <p:nvPr/>
          </p:nvSpPr>
          <p:spPr>
            <a:xfrm>
              <a:off x="4213888" y="3041033"/>
              <a:ext cx="76225" cy="8950"/>
            </a:xfrm>
            <a:custGeom>
              <a:avLst/>
              <a:gdLst/>
              <a:ahLst/>
              <a:cxnLst/>
              <a:rect l="l" t="t" r="r" b="b"/>
              <a:pathLst>
                <a:path w="3049" h="358" extrusionOk="0">
                  <a:moveTo>
                    <a:pt x="215" y="1"/>
                  </a:moveTo>
                  <a:cubicBezTo>
                    <a:pt x="119" y="1"/>
                    <a:pt x="72" y="48"/>
                    <a:pt x="48" y="143"/>
                  </a:cubicBezTo>
                  <a:cubicBezTo>
                    <a:pt x="0" y="263"/>
                    <a:pt x="96" y="358"/>
                    <a:pt x="215" y="358"/>
                  </a:cubicBezTo>
                  <a:lnTo>
                    <a:pt x="2834" y="358"/>
                  </a:lnTo>
                  <a:cubicBezTo>
                    <a:pt x="2930" y="358"/>
                    <a:pt x="3001" y="286"/>
                    <a:pt x="3025" y="191"/>
                  </a:cubicBezTo>
                  <a:cubicBezTo>
                    <a:pt x="3049" y="72"/>
                    <a:pt x="2953" y="1"/>
                    <a:pt x="28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01" name="Google Shape;14079;p27">
              <a:extLst>
                <a:ext uri="{FF2B5EF4-FFF2-40B4-BE49-F238E27FC236}">
                  <a16:creationId xmlns:a16="http://schemas.microsoft.com/office/drawing/2014/main" id="{85EEDA80-7D8C-9BE4-EA9A-5E48B952BDB9}"/>
                </a:ext>
              </a:extLst>
            </p:cNvPr>
            <p:cNvSpPr/>
            <p:nvPr/>
          </p:nvSpPr>
          <p:spPr>
            <a:xfrm>
              <a:off x="4230563" y="3059483"/>
              <a:ext cx="43475" cy="8975"/>
            </a:xfrm>
            <a:custGeom>
              <a:avLst/>
              <a:gdLst/>
              <a:ahLst/>
              <a:cxnLst/>
              <a:rect l="l" t="t" r="r" b="b"/>
              <a:pathLst>
                <a:path w="1739" h="359" extrusionOk="0">
                  <a:moveTo>
                    <a:pt x="214" y="1"/>
                  </a:moveTo>
                  <a:cubicBezTo>
                    <a:pt x="119" y="1"/>
                    <a:pt x="72" y="48"/>
                    <a:pt x="24" y="144"/>
                  </a:cubicBezTo>
                  <a:cubicBezTo>
                    <a:pt x="0" y="263"/>
                    <a:pt x="95" y="358"/>
                    <a:pt x="214" y="358"/>
                  </a:cubicBezTo>
                  <a:lnTo>
                    <a:pt x="1524" y="358"/>
                  </a:lnTo>
                  <a:cubicBezTo>
                    <a:pt x="1620" y="358"/>
                    <a:pt x="1667" y="287"/>
                    <a:pt x="1691" y="215"/>
                  </a:cubicBezTo>
                  <a:cubicBezTo>
                    <a:pt x="1739" y="96"/>
                    <a:pt x="1643" y="1"/>
                    <a:pt x="152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02" name="Google Shape;14080;p27">
              <a:extLst>
                <a:ext uri="{FF2B5EF4-FFF2-40B4-BE49-F238E27FC236}">
                  <a16:creationId xmlns:a16="http://schemas.microsoft.com/office/drawing/2014/main" id="{5FC9A8AD-EA4D-1889-2FDC-7DA16E1E4D17}"/>
                </a:ext>
              </a:extLst>
            </p:cNvPr>
            <p:cNvSpPr/>
            <p:nvPr/>
          </p:nvSpPr>
          <p:spPr>
            <a:xfrm>
              <a:off x="4360338" y="3021383"/>
              <a:ext cx="75050" cy="8950"/>
            </a:xfrm>
            <a:custGeom>
              <a:avLst/>
              <a:gdLst/>
              <a:ahLst/>
              <a:cxnLst/>
              <a:rect l="l" t="t" r="r" b="b"/>
              <a:pathLst>
                <a:path w="3002" h="358" extrusionOk="0">
                  <a:moveTo>
                    <a:pt x="167" y="1"/>
                  </a:moveTo>
                  <a:cubicBezTo>
                    <a:pt x="72" y="1"/>
                    <a:pt x="25" y="48"/>
                    <a:pt x="1" y="144"/>
                  </a:cubicBezTo>
                  <a:cubicBezTo>
                    <a:pt x="1" y="263"/>
                    <a:pt x="72" y="358"/>
                    <a:pt x="167" y="358"/>
                  </a:cubicBezTo>
                  <a:lnTo>
                    <a:pt x="2787" y="358"/>
                  </a:lnTo>
                  <a:cubicBezTo>
                    <a:pt x="2882" y="358"/>
                    <a:pt x="2930" y="310"/>
                    <a:pt x="2978" y="215"/>
                  </a:cubicBezTo>
                  <a:cubicBezTo>
                    <a:pt x="3001" y="96"/>
                    <a:pt x="2906" y="1"/>
                    <a:pt x="278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03" name="Google Shape;14081;p27">
              <a:extLst>
                <a:ext uri="{FF2B5EF4-FFF2-40B4-BE49-F238E27FC236}">
                  <a16:creationId xmlns:a16="http://schemas.microsoft.com/office/drawing/2014/main" id="{D1BCE274-2DB9-5EAB-4CA0-DA5120F5BB0B}"/>
                </a:ext>
              </a:extLst>
            </p:cNvPr>
            <p:cNvSpPr/>
            <p:nvPr/>
          </p:nvSpPr>
          <p:spPr>
            <a:xfrm>
              <a:off x="4360338" y="3039833"/>
              <a:ext cx="75050" cy="8975"/>
            </a:xfrm>
            <a:custGeom>
              <a:avLst/>
              <a:gdLst/>
              <a:ahLst/>
              <a:cxnLst/>
              <a:rect l="l" t="t" r="r" b="b"/>
              <a:pathLst>
                <a:path w="3002" h="359" extrusionOk="0">
                  <a:moveTo>
                    <a:pt x="167" y="1"/>
                  </a:moveTo>
                  <a:cubicBezTo>
                    <a:pt x="72" y="1"/>
                    <a:pt x="25" y="72"/>
                    <a:pt x="1" y="168"/>
                  </a:cubicBezTo>
                  <a:cubicBezTo>
                    <a:pt x="1" y="287"/>
                    <a:pt x="72" y="358"/>
                    <a:pt x="167" y="358"/>
                  </a:cubicBezTo>
                  <a:lnTo>
                    <a:pt x="2787" y="358"/>
                  </a:lnTo>
                  <a:cubicBezTo>
                    <a:pt x="2882" y="358"/>
                    <a:pt x="2930" y="311"/>
                    <a:pt x="2978" y="215"/>
                  </a:cubicBezTo>
                  <a:cubicBezTo>
                    <a:pt x="3001" y="96"/>
                    <a:pt x="2906" y="1"/>
                    <a:pt x="278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04" name="Google Shape;14082;p27">
              <a:extLst>
                <a:ext uri="{FF2B5EF4-FFF2-40B4-BE49-F238E27FC236}">
                  <a16:creationId xmlns:a16="http://schemas.microsoft.com/office/drawing/2014/main" id="{60CA2368-8F56-82EF-FEA4-F2BDDA1EE4A0}"/>
                </a:ext>
              </a:extLst>
            </p:cNvPr>
            <p:cNvSpPr/>
            <p:nvPr/>
          </p:nvSpPr>
          <p:spPr>
            <a:xfrm>
              <a:off x="4375813" y="3059483"/>
              <a:ext cx="42900" cy="8975"/>
            </a:xfrm>
            <a:custGeom>
              <a:avLst/>
              <a:gdLst/>
              <a:ahLst/>
              <a:cxnLst/>
              <a:rect l="l" t="t" r="r" b="b"/>
              <a:pathLst>
                <a:path w="1716" h="359" extrusionOk="0">
                  <a:moveTo>
                    <a:pt x="215" y="1"/>
                  </a:moveTo>
                  <a:cubicBezTo>
                    <a:pt x="120" y="1"/>
                    <a:pt x="49" y="48"/>
                    <a:pt x="25" y="144"/>
                  </a:cubicBezTo>
                  <a:cubicBezTo>
                    <a:pt x="1" y="263"/>
                    <a:pt x="96" y="358"/>
                    <a:pt x="215" y="358"/>
                  </a:cubicBezTo>
                  <a:lnTo>
                    <a:pt x="1525" y="358"/>
                  </a:lnTo>
                  <a:cubicBezTo>
                    <a:pt x="1596" y="358"/>
                    <a:pt x="1668" y="287"/>
                    <a:pt x="1692" y="215"/>
                  </a:cubicBezTo>
                  <a:cubicBezTo>
                    <a:pt x="1716" y="96"/>
                    <a:pt x="1644" y="1"/>
                    <a:pt x="152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05" name="Google Shape;14083;p27">
              <a:extLst>
                <a:ext uri="{FF2B5EF4-FFF2-40B4-BE49-F238E27FC236}">
                  <a16:creationId xmlns:a16="http://schemas.microsoft.com/office/drawing/2014/main" id="{7A29D7EB-4889-903C-7418-D251F5741762}"/>
                </a:ext>
              </a:extLst>
            </p:cNvPr>
            <p:cNvSpPr/>
            <p:nvPr/>
          </p:nvSpPr>
          <p:spPr>
            <a:xfrm>
              <a:off x="4359738" y="2878508"/>
              <a:ext cx="75650" cy="8950"/>
            </a:xfrm>
            <a:custGeom>
              <a:avLst/>
              <a:gdLst/>
              <a:ahLst/>
              <a:cxnLst/>
              <a:rect l="l" t="t" r="r" b="b"/>
              <a:pathLst>
                <a:path w="3026" h="358" extrusionOk="0">
                  <a:moveTo>
                    <a:pt x="215" y="0"/>
                  </a:moveTo>
                  <a:cubicBezTo>
                    <a:pt x="144" y="0"/>
                    <a:pt x="72" y="72"/>
                    <a:pt x="49" y="143"/>
                  </a:cubicBezTo>
                  <a:cubicBezTo>
                    <a:pt x="1" y="262"/>
                    <a:pt x="96" y="358"/>
                    <a:pt x="215" y="358"/>
                  </a:cubicBezTo>
                  <a:lnTo>
                    <a:pt x="2835" y="358"/>
                  </a:lnTo>
                  <a:cubicBezTo>
                    <a:pt x="2930" y="358"/>
                    <a:pt x="3002" y="310"/>
                    <a:pt x="3025" y="215"/>
                  </a:cubicBezTo>
                  <a:cubicBezTo>
                    <a:pt x="3025" y="96"/>
                    <a:pt x="2930" y="0"/>
                    <a:pt x="283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06" name="Google Shape;14084;p27">
              <a:extLst>
                <a:ext uri="{FF2B5EF4-FFF2-40B4-BE49-F238E27FC236}">
                  <a16:creationId xmlns:a16="http://schemas.microsoft.com/office/drawing/2014/main" id="{E827FE38-8191-9126-3CB8-8652ADC2429B}"/>
                </a:ext>
              </a:extLst>
            </p:cNvPr>
            <p:cNvSpPr/>
            <p:nvPr/>
          </p:nvSpPr>
          <p:spPr>
            <a:xfrm>
              <a:off x="4359738" y="2896958"/>
              <a:ext cx="75650" cy="8950"/>
            </a:xfrm>
            <a:custGeom>
              <a:avLst/>
              <a:gdLst/>
              <a:ahLst/>
              <a:cxnLst/>
              <a:rect l="l" t="t" r="r" b="b"/>
              <a:pathLst>
                <a:path w="3026" h="358" extrusionOk="0">
                  <a:moveTo>
                    <a:pt x="215" y="1"/>
                  </a:moveTo>
                  <a:cubicBezTo>
                    <a:pt x="144" y="1"/>
                    <a:pt x="72" y="72"/>
                    <a:pt x="49" y="167"/>
                  </a:cubicBezTo>
                  <a:cubicBezTo>
                    <a:pt x="1" y="262"/>
                    <a:pt x="96" y="358"/>
                    <a:pt x="215" y="358"/>
                  </a:cubicBezTo>
                  <a:lnTo>
                    <a:pt x="2835" y="358"/>
                  </a:lnTo>
                  <a:cubicBezTo>
                    <a:pt x="2930" y="358"/>
                    <a:pt x="3002" y="310"/>
                    <a:pt x="3025" y="215"/>
                  </a:cubicBezTo>
                  <a:cubicBezTo>
                    <a:pt x="3025" y="96"/>
                    <a:pt x="2930" y="1"/>
                    <a:pt x="283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07" name="Google Shape;14085;p27">
              <a:extLst>
                <a:ext uri="{FF2B5EF4-FFF2-40B4-BE49-F238E27FC236}">
                  <a16:creationId xmlns:a16="http://schemas.microsoft.com/office/drawing/2014/main" id="{C4750FC1-FC19-6308-DE65-DE2166AE1784}"/>
                </a:ext>
              </a:extLst>
            </p:cNvPr>
            <p:cNvSpPr/>
            <p:nvPr/>
          </p:nvSpPr>
          <p:spPr>
            <a:xfrm>
              <a:off x="4375813" y="2916008"/>
              <a:ext cx="42900" cy="8950"/>
            </a:xfrm>
            <a:custGeom>
              <a:avLst/>
              <a:gdLst/>
              <a:ahLst/>
              <a:cxnLst/>
              <a:rect l="l" t="t" r="r" b="b"/>
              <a:pathLst>
                <a:path w="1716" h="358" extrusionOk="0">
                  <a:moveTo>
                    <a:pt x="215" y="1"/>
                  </a:moveTo>
                  <a:cubicBezTo>
                    <a:pt x="120" y="1"/>
                    <a:pt x="49" y="48"/>
                    <a:pt x="25" y="143"/>
                  </a:cubicBezTo>
                  <a:cubicBezTo>
                    <a:pt x="1" y="263"/>
                    <a:pt x="96" y="358"/>
                    <a:pt x="215" y="358"/>
                  </a:cubicBezTo>
                  <a:lnTo>
                    <a:pt x="1525" y="358"/>
                  </a:lnTo>
                  <a:cubicBezTo>
                    <a:pt x="1596" y="358"/>
                    <a:pt x="1668" y="286"/>
                    <a:pt x="1692" y="191"/>
                  </a:cubicBezTo>
                  <a:cubicBezTo>
                    <a:pt x="1716" y="72"/>
                    <a:pt x="1644" y="1"/>
                    <a:pt x="152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08" name="Google Shape;14086;p27">
              <a:extLst>
                <a:ext uri="{FF2B5EF4-FFF2-40B4-BE49-F238E27FC236}">
                  <a16:creationId xmlns:a16="http://schemas.microsoft.com/office/drawing/2014/main" id="{70F89902-559F-1A72-EA07-E7E05EC56829}"/>
                </a:ext>
              </a:extLst>
            </p:cNvPr>
            <p:cNvSpPr/>
            <p:nvPr/>
          </p:nvSpPr>
          <p:spPr>
            <a:xfrm>
              <a:off x="4215663" y="2878508"/>
              <a:ext cx="76250" cy="8950"/>
            </a:xfrm>
            <a:custGeom>
              <a:avLst/>
              <a:gdLst/>
              <a:ahLst/>
              <a:cxnLst/>
              <a:rect l="l" t="t" r="r" b="b"/>
              <a:pathLst>
                <a:path w="3050" h="358" extrusionOk="0">
                  <a:moveTo>
                    <a:pt x="215" y="0"/>
                  </a:moveTo>
                  <a:cubicBezTo>
                    <a:pt x="120" y="0"/>
                    <a:pt x="72" y="72"/>
                    <a:pt x="25" y="143"/>
                  </a:cubicBezTo>
                  <a:cubicBezTo>
                    <a:pt x="1" y="262"/>
                    <a:pt x="96" y="358"/>
                    <a:pt x="215" y="358"/>
                  </a:cubicBezTo>
                  <a:lnTo>
                    <a:pt x="2835" y="358"/>
                  </a:lnTo>
                  <a:cubicBezTo>
                    <a:pt x="2930" y="358"/>
                    <a:pt x="2978" y="310"/>
                    <a:pt x="3001" y="215"/>
                  </a:cubicBezTo>
                  <a:cubicBezTo>
                    <a:pt x="3049" y="96"/>
                    <a:pt x="2954" y="0"/>
                    <a:pt x="283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09" name="Google Shape;14087;p27">
              <a:extLst>
                <a:ext uri="{FF2B5EF4-FFF2-40B4-BE49-F238E27FC236}">
                  <a16:creationId xmlns:a16="http://schemas.microsoft.com/office/drawing/2014/main" id="{D71C70E7-F344-0AFA-CE96-8B0B82D9D869}"/>
                </a:ext>
              </a:extLst>
            </p:cNvPr>
            <p:cNvSpPr/>
            <p:nvPr/>
          </p:nvSpPr>
          <p:spPr>
            <a:xfrm>
              <a:off x="4215663" y="2896958"/>
              <a:ext cx="76250" cy="8950"/>
            </a:xfrm>
            <a:custGeom>
              <a:avLst/>
              <a:gdLst/>
              <a:ahLst/>
              <a:cxnLst/>
              <a:rect l="l" t="t" r="r" b="b"/>
              <a:pathLst>
                <a:path w="3050" h="358" extrusionOk="0">
                  <a:moveTo>
                    <a:pt x="215" y="1"/>
                  </a:moveTo>
                  <a:cubicBezTo>
                    <a:pt x="120" y="1"/>
                    <a:pt x="72" y="72"/>
                    <a:pt x="25" y="167"/>
                  </a:cubicBezTo>
                  <a:cubicBezTo>
                    <a:pt x="1" y="262"/>
                    <a:pt x="96" y="358"/>
                    <a:pt x="215" y="358"/>
                  </a:cubicBezTo>
                  <a:lnTo>
                    <a:pt x="2835" y="358"/>
                  </a:lnTo>
                  <a:cubicBezTo>
                    <a:pt x="2930" y="358"/>
                    <a:pt x="2978" y="310"/>
                    <a:pt x="3001" y="215"/>
                  </a:cubicBezTo>
                  <a:cubicBezTo>
                    <a:pt x="3049" y="96"/>
                    <a:pt x="2954" y="1"/>
                    <a:pt x="283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10" name="Google Shape;14088;p27">
              <a:extLst>
                <a:ext uri="{FF2B5EF4-FFF2-40B4-BE49-F238E27FC236}">
                  <a16:creationId xmlns:a16="http://schemas.microsoft.com/office/drawing/2014/main" id="{9927C8F7-97E0-63FD-74B0-0F891084C052}"/>
                </a:ext>
              </a:extLst>
            </p:cNvPr>
            <p:cNvSpPr/>
            <p:nvPr/>
          </p:nvSpPr>
          <p:spPr>
            <a:xfrm>
              <a:off x="4231738" y="2916008"/>
              <a:ext cx="43500" cy="8950"/>
            </a:xfrm>
            <a:custGeom>
              <a:avLst/>
              <a:gdLst/>
              <a:ahLst/>
              <a:cxnLst/>
              <a:rect l="l" t="t" r="r" b="b"/>
              <a:pathLst>
                <a:path w="1740" h="358" extrusionOk="0">
                  <a:moveTo>
                    <a:pt x="215" y="1"/>
                  </a:moveTo>
                  <a:cubicBezTo>
                    <a:pt x="144" y="1"/>
                    <a:pt x="72" y="48"/>
                    <a:pt x="48" y="143"/>
                  </a:cubicBezTo>
                  <a:cubicBezTo>
                    <a:pt x="1" y="263"/>
                    <a:pt x="96" y="358"/>
                    <a:pt x="215" y="358"/>
                  </a:cubicBezTo>
                  <a:lnTo>
                    <a:pt x="1525" y="358"/>
                  </a:lnTo>
                  <a:cubicBezTo>
                    <a:pt x="1620" y="358"/>
                    <a:pt x="1692" y="286"/>
                    <a:pt x="1715" y="191"/>
                  </a:cubicBezTo>
                  <a:cubicBezTo>
                    <a:pt x="1739" y="72"/>
                    <a:pt x="1644" y="1"/>
                    <a:pt x="152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211" name="Google Shape;14089;p27">
            <a:extLst>
              <a:ext uri="{FF2B5EF4-FFF2-40B4-BE49-F238E27FC236}">
                <a16:creationId xmlns:a16="http://schemas.microsoft.com/office/drawing/2014/main" id="{2A88016B-2D21-5115-8978-74D5EF81D980}"/>
              </a:ext>
            </a:extLst>
          </p:cNvPr>
          <p:cNvGrpSpPr/>
          <p:nvPr/>
        </p:nvGrpSpPr>
        <p:grpSpPr>
          <a:xfrm>
            <a:off x="9022198" y="5277054"/>
            <a:ext cx="712038" cy="716224"/>
            <a:chOff x="4673513" y="2822583"/>
            <a:chExt cx="297700" cy="299450"/>
          </a:xfrm>
        </p:grpSpPr>
        <p:sp>
          <p:nvSpPr>
            <p:cNvPr id="212" name="Google Shape;14090;p27">
              <a:extLst>
                <a:ext uri="{FF2B5EF4-FFF2-40B4-BE49-F238E27FC236}">
                  <a16:creationId xmlns:a16="http://schemas.microsoft.com/office/drawing/2014/main" id="{5DBC268B-B425-4386-51A5-1C1939E36188}"/>
                </a:ext>
              </a:extLst>
            </p:cNvPr>
            <p:cNvSpPr/>
            <p:nvPr/>
          </p:nvSpPr>
          <p:spPr>
            <a:xfrm>
              <a:off x="4673513" y="2824333"/>
              <a:ext cx="297700" cy="297700"/>
            </a:xfrm>
            <a:custGeom>
              <a:avLst/>
              <a:gdLst/>
              <a:ahLst/>
              <a:cxnLst/>
              <a:rect l="l" t="t" r="r" b="b"/>
              <a:pathLst>
                <a:path w="11908" h="11908" extrusionOk="0">
                  <a:moveTo>
                    <a:pt x="3834" y="1310"/>
                  </a:moveTo>
                  <a:lnTo>
                    <a:pt x="3834" y="10717"/>
                  </a:lnTo>
                  <a:lnTo>
                    <a:pt x="1881" y="10717"/>
                  </a:lnTo>
                  <a:lnTo>
                    <a:pt x="1881" y="1310"/>
                  </a:lnTo>
                  <a:close/>
                  <a:moveTo>
                    <a:pt x="7287" y="5096"/>
                  </a:moveTo>
                  <a:lnTo>
                    <a:pt x="7287" y="10717"/>
                  </a:lnTo>
                  <a:lnTo>
                    <a:pt x="5335" y="10717"/>
                  </a:lnTo>
                  <a:lnTo>
                    <a:pt x="5335" y="5096"/>
                  </a:lnTo>
                  <a:close/>
                  <a:moveTo>
                    <a:pt x="10764" y="7597"/>
                  </a:moveTo>
                  <a:lnTo>
                    <a:pt x="10764" y="10717"/>
                  </a:lnTo>
                  <a:lnTo>
                    <a:pt x="8811" y="10717"/>
                  </a:lnTo>
                  <a:lnTo>
                    <a:pt x="8811" y="7597"/>
                  </a:lnTo>
                  <a:close/>
                  <a:moveTo>
                    <a:pt x="929" y="0"/>
                  </a:moveTo>
                  <a:cubicBezTo>
                    <a:pt x="810" y="0"/>
                    <a:pt x="715" y="48"/>
                    <a:pt x="715" y="167"/>
                  </a:cubicBezTo>
                  <a:lnTo>
                    <a:pt x="715" y="977"/>
                  </a:lnTo>
                  <a:lnTo>
                    <a:pt x="500" y="977"/>
                  </a:lnTo>
                  <a:cubicBezTo>
                    <a:pt x="405" y="977"/>
                    <a:pt x="334" y="1048"/>
                    <a:pt x="334" y="1119"/>
                  </a:cubicBezTo>
                  <a:cubicBezTo>
                    <a:pt x="334" y="1239"/>
                    <a:pt x="381" y="1334"/>
                    <a:pt x="500" y="1334"/>
                  </a:cubicBezTo>
                  <a:lnTo>
                    <a:pt x="715" y="1334"/>
                  </a:lnTo>
                  <a:lnTo>
                    <a:pt x="715" y="2239"/>
                  </a:lnTo>
                  <a:lnTo>
                    <a:pt x="500" y="2239"/>
                  </a:lnTo>
                  <a:cubicBezTo>
                    <a:pt x="405" y="2239"/>
                    <a:pt x="334" y="2286"/>
                    <a:pt x="334" y="2382"/>
                  </a:cubicBezTo>
                  <a:cubicBezTo>
                    <a:pt x="334" y="2501"/>
                    <a:pt x="381" y="2572"/>
                    <a:pt x="500" y="2572"/>
                  </a:cubicBezTo>
                  <a:lnTo>
                    <a:pt x="715" y="2572"/>
                  </a:lnTo>
                  <a:lnTo>
                    <a:pt x="715" y="3477"/>
                  </a:lnTo>
                  <a:lnTo>
                    <a:pt x="500" y="3477"/>
                  </a:lnTo>
                  <a:cubicBezTo>
                    <a:pt x="405" y="3477"/>
                    <a:pt x="334" y="3525"/>
                    <a:pt x="334" y="3620"/>
                  </a:cubicBezTo>
                  <a:cubicBezTo>
                    <a:pt x="334" y="3739"/>
                    <a:pt x="381" y="3834"/>
                    <a:pt x="500" y="3834"/>
                  </a:cubicBezTo>
                  <a:lnTo>
                    <a:pt x="715" y="3834"/>
                  </a:lnTo>
                  <a:lnTo>
                    <a:pt x="715" y="4715"/>
                  </a:lnTo>
                  <a:lnTo>
                    <a:pt x="500" y="4715"/>
                  </a:lnTo>
                  <a:cubicBezTo>
                    <a:pt x="405" y="4715"/>
                    <a:pt x="334" y="4787"/>
                    <a:pt x="334" y="4882"/>
                  </a:cubicBezTo>
                  <a:cubicBezTo>
                    <a:pt x="334" y="5001"/>
                    <a:pt x="381" y="5073"/>
                    <a:pt x="500" y="5073"/>
                  </a:cubicBezTo>
                  <a:lnTo>
                    <a:pt x="715" y="5073"/>
                  </a:lnTo>
                  <a:lnTo>
                    <a:pt x="715" y="5978"/>
                  </a:lnTo>
                  <a:lnTo>
                    <a:pt x="500" y="5978"/>
                  </a:lnTo>
                  <a:cubicBezTo>
                    <a:pt x="405" y="5978"/>
                    <a:pt x="334" y="6025"/>
                    <a:pt x="334" y="6120"/>
                  </a:cubicBezTo>
                  <a:cubicBezTo>
                    <a:pt x="334" y="6240"/>
                    <a:pt x="381" y="6335"/>
                    <a:pt x="500" y="6335"/>
                  </a:cubicBezTo>
                  <a:lnTo>
                    <a:pt x="715" y="6335"/>
                  </a:lnTo>
                  <a:lnTo>
                    <a:pt x="715" y="7216"/>
                  </a:lnTo>
                  <a:lnTo>
                    <a:pt x="500" y="7216"/>
                  </a:lnTo>
                  <a:cubicBezTo>
                    <a:pt x="405" y="7216"/>
                    <a:pt x="334" y="7287"/>
                    <a:pt x="334" y="7383"/>
                  </a:cubicBezTo>
                  <a:cubicBezTo>
                    <a:pt x="334" y="7502"/>
                    <a:pt x="381" y="7573"/>
                    <a:pt x="500" y="7573"/>
                  </a:cubicBezTo>
                  <a:lnTo>
                    <a:pt x="715" y="7573"/>
                  </a:lnTo>
                  <a:lnTo>
                    <a:pt x="715" y="8478"/>
                  </a:lnTo>
                  <a:lnTo>
                    <a:pt x="500" y="8478"/>
                  </a:lnTo>
                  <a:cubicBezTo>
                    <a:pt x="405" y="8478"/>
                    <a:pt x="334" y="8526"/>
                    <a:pt x="334" y="8621"/>
                  </a:cubicBezTo>
                  <a:cubicBezTo>
                    <a:pt x="334" y="8740"/>
                    <a:pt x="381" y="8835"/>
                    <a:pt x="500" y="8835"/>
                  </a:cubicBezTo>
                  <a:lnTo>
                    <a:pt x="715" y="8835"/>
                  </a:lnTo>
                  <a:lnTo>
                    <a:pt x="715" y="9716"/>
                  </a:lnTo>
                  <a:lnTo>
                    <a:pt x="500" y="9716"/>
                  </a:lnTo>
                  <a:cubicBezTo>
                    <a:pt x="405" y="9716"/>
                    <a:pt x="334" y="9788"/>
                    <a:pt x="334" y="9883"/>
                  </a:cubicBezTo>
                  <a:cubicBezTo>
                    <a:pt x="334" y="10002"/>
                    <a:pt x="381" y="10074"/>
                    <a:pt x="500" y="10074"/>
                  </a:cubicBezTo>
                  <a:lnTo>
                    <a:pt x="715" y="10074"/>
                  </a:lnTo>
                  <a:lnTo>
                    <a:pt x="715" y="10717"/>
                  </a:lnTo>
                  <a:lnTo>
                    <a:pt x="286" y="10717"/>
                  </a:lnTo>
                  <a:cubicBezTo>
                    <a:pt x="143" y="10717"/>
                    <a:pt x="0" y="10836"/>
                    <a:pt x="0" y="11002"/>
                  </a:cubicBezTo>
                  <a:lnTo>
                    <a:pt x="0" y="11693"/>
                  </a:lnTo>
                  <a:cubicBezTo>
                    <a:pt x="0" y="11788"/>
                    <a:pt x="95" y="11884"/>
                    <a:pt x="167" y="11884"/>
                  </a:cubicBezTo>
                  <a:lnTo>
                    <a:pt x="2001" y="11884"/>
                  </a:lnTo>
                  <a:cubicBezTo>
                    <a:pt x="2024" y="11884"/>
                    <a:pt x="2048" y="11884"/>
                    <a:pt x="2072" y="11836"/>
                  </a:cubicBezTo>
                  <a:cubicBezTo>
                    <a:pt x="2191" y="11693"/>
                    <a:pt x="2120" y="11550"/>
                    <a:pt x="1953" y="11550"/>
                  </a:cubicBezTo>
                  <a:lnTo>
                    <a:pt x="334" y="11550"/>
                  </a:lnTo>
                  <a:lnTo>
                    <a:pt x="334" y="11074"/>
                  </a:lnTo>
                  <a:lnTo>
                    <a:pt x="11526" y="11074"/>
                  </a:lnTo>
                  <a:lnTo>
                    <a:pt x="11526" y="11550"/>
                  </a:lnTo>
                  <a:lnTo>
                    <a:pt x="2763" y="11550"/>
                  </a:lnTo>
                  <a:cubicBezTo>
                    <a:pt x="2667" y="11550"/>
                    <a:pt x="2596" y="11598"/>
                    <a:pt x="2596" y="11693"/>
                  </a:cubicBezTo>
                  <a:cubicBezTo>
                    <a:pt x="2596" y="11812"/>
                    <a:pt x="2644" y="11907"/>
                    <a:pt x="2763" y="11907"/>
                  </a:cubicBezTo>
                  <a:lnTo>
                    <a:pt x="11574" y="11907"/>
                  </a:lnTo>
                  <a:cubicBezTo>
                    <a:pt x="11717" y="11907"/>
                    <a:pt x="11884" y="11788"/>
                    <a:pt x="11884" y="11598"/>
                  </a:cubicBezTo>
                  <a:lnTo>
                    <a:pt x="11884" y="11002"/>
                  </a:lnTo>
                  <a:cubicBezTo>
                    <a:pt x="11907" y="10860"/>
                    <a:pt x="11788" y="10717"/>
                    <a:pt x="11598" y="10717"/>
                  </a:cubicBezTo>
                  <a:lnTo>
                    <a:pt x="11098" y="10717"/>
                  </a:lnTo>
                  <a:lnTo>
                    <a:pt x="11098" y="7478"/>
                  </a:lnTo>
                  <a:cubicBezTo>
                    <a:pt x="11098" y="7311"/>
                    <a:pt x="10979" y="7240"/>
                    <a:pt x="10860" y="7240"/>
                  </a:cubicBezTo>
                  <a:lnTo>
                    <a:pt x="8692" y="7240"/>
                  </a:lnTo>
                  <a:cubicBezTo>
                    <a:pt x="8550" y="7240"/>
                    <a:pt x="8454" y="7335"/>
                    <a:pt x="8454" y="7478"/>
                  </a:cubicBezTo>
                  <a:lnTo>
                    <a:pt x="8454" y="10717"/>
                  </a:lnTo>
                  <a:lnTo>
                    <a:pt x="7645" y="10717"/>
                  </a:lnTo>
                  <a:lnTo>
                    <a:pt x="7645" y="4954"/>
                  </a:lnTo>
                  <a:cubicBezTo>
                    <a:pt x="7645" y="4811"/>
                    <a:pt x="7526" y="4715"/>
                    <a:pt x="7406" y="4715"/>
                  </a:cubicBezTo>
                  <a:lnTo>
                    <a:pt x="5239" y="4715"/>
                  </a:lnTo>
                  <a:cubicBezTo>
                    <a:pt x="5096" y="4715"/>
                    <a:pt x="5001" y="4834"/>
                    <a:pt x="5001" y="4954"/>
                  </a:cubicBezTo>
                  <a:lnTo>
                    <a:pt x="5001" y="10717"/>
                  </a:lnTo>
                  <a:lnTo>
                    <a:pt x="4191" y="10717"/>
                  </a:lnTo>
                  <a:lnTo>
                    <a:pt x="4191" y="1215"/>
                  </a:lnTo>
                  <a:cubicBezTo>
                    <a:pt x="4191" y="1072"/>
                    <a:pt x="4072" y="977"/>
                    <a:pt x="3953" y="977"/>
                  </a:cubicBezTo>
                  <a:lnTo>
                    <a:pt x="1762" y="977"/>
                  </a:lnTo>
                  <a:cubicBezTo>
                    <a:pt x="1596" y="977"/>
                    <a:pt x="1524" y="1096"/>
                    <a:pt x="1524" y="1215"/>
                  </a:cubicBezTo>
                  <a:lnTo>
                    <a:pt x="1524" y="10717"/>
                  </a:lnTo>
                  <a:lnTo>
                    <a:pt x="1072" y="10717"/>
                  </a:lnTo>
                  <a:lnTo>
                    <a:pt x="1072" y="167"/>
                  </a:lnTo>
                  <a:cubicBezTo>
                    <a:pt x="1072" y="95"/>
                    <a:pt x="1000" y="0"/>
                    <a:pt x="9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13" name="Google Shape;14091;p27">
              <a:extLst>
                <a:ext uri="{FF2B5EF4-FFF2-40B4-BE49-F238E27FC236}">
                  <a16:creationId xmlns:a16="http://schemas.microsoft.com/office/drawing/2014/main" id="{CE26C662-D486-0A16-9386-B0C71797F7C2}"/>
                </a:ext>
              </a:extLst>
            </p:cNvPr>
            <p:cNvSpPr/>
            <p:nvPr/>
          </p:nvSpPr>
          <p:spPr>
            <a:xfrm>
              <a:off x="4782463" y="2822583"/>
              <a:ext cx="169700" cy="141675"/>
            </a:xfrm>
            <a:custGeom>
              <a:avLst/>
              <a:gdLst/>
              <a:ahLst/>
              <a:cxnLst/>
              <a:rect l="l" t="t" r="r" b="b"/>
              <a:pathLst>
                <a:path w="6788" h="5667" extrusionOk="0">
                  <a:moveTo>
                    <a:pt x="606" y="0"/>
                  </a:moveTo>
                  <a:cubicBezTo>
                    <a:pt x="434" y="0"/>
                    <a:pt x="264" y="74"/>
                    <a:pt x="167" y="213"/>
                  </a:cubicBezTo>
                  <a:cubicBezTo>
                    <a:pt x="72" y="332"/>
                    <a:pt x="0" y="475"/>
                    <a:pt x="48" y="618"/>
                  </a:cubicBezTo>
                  <a:cubicBezTo>
                    <a:pt x="48" y="856"/>
                    <a:pt x="143" y="1023"/>
                    <a:pt x="262" y="1118"/>
                  </a:cubicBezTo>
                  <a:lnTo>
                    <a:pt x="4668" y="4571"/>
                  </a:lnTo>
                  <a:cubicBezTo>
                    <a:pt x="4573" y="4643"/>
                    <a:pt x="4501" y="4762"/>
                    <a:pt x="4477" y="4881"/>
                  </a:cubicBezTo>
                  <a:cubicBezTo>
                    <a:pt x="4453" y="5047"/>
                    <a:pt x="4501" y="5190"/>
                    <a:pt x="4596" y="5309"/>
                  </a:cubicBezTo>
                  <a:cubicBezTo>
                    <a:pt x="4692" y="5428"/>
                    <a:pt x="4835" y="5524"/>
                    <a:pt x="4977" y="5524"/>
                  </a:cubicBezTo>
                  <a:lnTo>
                    <a:pt x="6121" y="5667"/>
                  </a:lnTo>
                  <a:cubicBezTo>
                    <a:pt x="6240" y="5667"/>
                    <a:pt x="6311" y="5667"/>
                    <a:pt x="6406" y="5595"/>
                  </a:cubicBezTo>
                  <a:cubicBezTo>
                    <a:pt x="6478" y="5571"/>
                    <a:pt x="6549" y="5524"/>
                    <a:pt x="6621" y="5452"/>
                  </a:cubicBezTo>
                  <a:cubicBezTo>
                    <a:pt x="6740" y="5309"/>
                    <a:pt x="6787" y="5119"/>
                    <a:pt x="6763" y="4952"/>
                  </a:cubicBezTo>
                  <a:lnTo>
                    <a:pt x="6525" y="3809"/>
                  </a:lnTo>
                  <a:cubicBezTo>
                    <a:pt x="6484" y="3561"/>
                    <a:pt x="6227" y="3367"/>
                    <a:pt x="5973" y="3367"/>
                  </a:cubicBezTo>
                  <a:cubicBezTo>
                    <a:pt x="5935" y="3367"/>
                    <a:pt x="5896" y="3371"/>
                    <a:pt x="5859" y="3380"/>
                  </a:cubicBezTo>
                  <a:cubicBezTo>
                    <a:pt x="5668" y="3404"/>
                    <a:pt x="5549" y="3523"/>
                    <a:pt x="5454" y="3642"/>
                  </a:cubicBezTo>
                  <a:lnTo>
                    <a:pt x="3191" y="1856"/>
                  </a:lnTo>
                  <a:cubicBezTo>
                    <a:pt x="3158" y="1823"/>
                    <a:pt x="3120" y="1805"/>
                    <a:pt x="3081" y="1805"/>
                  </a:cubicBezTo>
                  <a:cubicBezTo>
                    <a:pt x="3037" y="1805"/>
                    <a:pt x="2991" y="1829"/>
                    <a:pt x="2953" y="1880"/>
                  </a:cubicBezTo>
                  <a:cubicBezTo>
                    <a:pt x="2906" y="1975"/>
                    <a:pt x="2906" y="2071"/>
                    <a:pt x="3001" y="2118"/>
                  </a:cubicBezTo>
                  <a:lnTo>
                    <a:pt x="5454" y="4095"/>
                  </a:lnTo>
                  <a:cubicBezTo>
                    <a:pt x="5504" y="4112"/>
                    <a:pt x="5543" y="4128"/>
                    <a:pt x="5586" y="4128"/>
                  </a:cubicBezTo>
                  <a:cubicBezTo>
                    <a:pt x="5604" y="4128"/>
                    <a:pt x="5623" y="4126"/>
                    <a:pt x="5644" y="4119"/>
                  </a:cubicBezTo>
                  <a:cubicBezTo>
                    <a:pt x="5692" y="4095"/>
                    <a:pt x="5739" y="4023"/>
                    <a:pt x="5739" y="3976"/>
                  </a:cubicBezTo>
                  <a:cubicBezTo>
                    <a:pt x="5739" y="3857"/>
                    <a:pt x="5787" y="3761"/>
                    <a:pt x="5906" y="3738"/>
                  </a:cubicBezTo>
                  <a:cubicBezTo>
                    <a:pt x="5928" y="3729"/>
                    <a:pt x="5949" y="3725"/>
                    <a:pt x="5970" y="3725"/>
                  </a:cubicBezTo>
                  <a:cubicBezTo>
                    <a:pt x="6065" y="3725"/>
                    <a:pt x="6149" y="3807"/>
                    <a:pt x="6168" y="3904"/>
                  </a:cubicBezTo>
                  <a:lnTo>
                    <a:pt x="6406" y="5047"/>
                  </a:lnTo>
                  <a:cubicBezTo>
                    <a:pt x="6454" y="5095"/>
                    <a:pt x="6406" y="5190"/>
                    <a:pt x="6359" y="5238"/>
                  </a:cubicBezTo>
                  <a:cubicBezTo>
                    <a:pt x="6305" y="5291"/>
                    <a:pt x="6265" y="5318"/>
                    <a:pt x="6208" y="5318"/>
                  </a:cubicBezTo>
                  <a:cubicBezTo>
                    <a:pt x="6189" y="5318"/>
                    <a:pt x="6168" y="5315"/>
                    <a:pt x="6144" y="5309"/>
                  </a:cubicBezTo>
                  <a:lnTo>
                    <a:pt x="5001" y="5166"/>
                  </a:lnTo>
                  <a:cubicBezTo>
                    <a:pt x="4954" y="5166"/>
                    <a:pt x="4882" y="5119"/>
                    <a:pt x="4858" y="5071"/>
                  </a:cubicBezTo>
                  <a:cubicBezTo>
                    <a:pt x="4835" y="5000"/>
                    <a:pt x="4811" y="4952"/>
                    <a:pt x="4811" y="4881"/>
                  </a:cubicBezTo>
                  <a:cubicBezTo>
                    <a:pt x="4811" y="4809"/>
                    <a:pt x="4882" y="4714"/>
                    <a:pt x="4977" y="4690"/>
                  </a:cubicBezTo>
                  <a:cubicBezTo>
                    <a:pt x="5049" y="4643"/>
                    <a:pt x="5096" y="4619"/>
                    <a:pt x="5096" y="4571"/>
                  </a:cubicBezTo>
                  <a:cubicBezTo>
                    <a:pt x="5096" y="4500"/>
                    <a:pt x="5096" y="4452"/>
                    <a:pt x="5049" y="4381"/>
                  </a:cubicBezTo>
                  <a:lnTo>
                    <a:pt x="453" y="761"/>
                  </a:lnTo>
                  <a:cubicBezTo>
                    <a:pt x="405" y="713"/>
                    <a:pt x="357" y="666"/>
                    <a:pt x="357" y="594"/>
                  </a:cubicBezTo>
                  <a:cubicBezTo>
                    <a:pt x="357" y="546"/>
                    <a:pt x="357" y="475"/>
                    <a:pt x="429" y="427"/>
                  </a:cubicBezTo>
                  <a:cubicBezTo>
                    <a:pt x="453" y="356"/>
                    <a:pt x="524" y="332"/>
                    <a:pt x="572" y="332"/>
                  </a:cubicBezTo>
                  <a:cubicBezTo>
                    <a:pt x="643" y="332"/>
                    <a:pt x="691" y="332"/>
                    <a:pt x="762" y="404"/>
                  </a:cubicBezTo>
                  <a:lnTo>
                    <a:pt x="2334" y="1618"/>
                  </a:lnTo>
                  <a:cubicBezTo>
                    <a:pt x="2377" y="1640"/>
                    <a:pt x="2415" y="1651"/>
                    <a:pt x="2450" y="1651"/>
                  </a:cubicBezTo>
                  <a:cubicBezTo>
                    <a:pt x="2493" y="1651"/>
                    <a:pt x="2533" y="1634"/>
                    <a:pt x="2572" y="1594"/>
                  </a:cubicBezTo>
                  <a:cubicBezTo>
                    <a:pt x="2620" y="1499"/>
                    <a:pt x="2620" y="1404"/>
                    <a:pt x="2548" y="1356"/>
                  </a:cubicBezTo>
                  <a:lnTo>
                    <a:pt x="953" y="118"/>
                  </a:lnTo>
                  <a:cubicBezTo>
                    <a:pt x="853" y="38"/>
                    <a:pt x="729" y="0"/>
                    <a:pt x="60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214" name="Google Shape;14092;p27">
            <a:extLst>
              <a:ext uri="{FF2B5EF4-FFF2-40B4-BE49-F238E27FC236}">
                <a16:creationId xmlns:a16="http://schemas.microsoft.com/office/drawing/2014/main" id="{541F2033-30A0-F2CA-DB43-2061CA4129D3}"/>
              </a:ext>
            </a:extLst>
          </p:cNvPr>
          <p:cNvGrpSpPr/>
          <p:nvPr/>
        </p:nvGrpSpPr>
        <p:grpSpPr>
          <a:xfrm>
            <a:off x="10508906" y="5296907"/>
            <a:ext cx="714910" cy="676402"/>
            <a:chOff x="5167663" y="2830883"/>
            <a:chExt cx="298900" cy="282800"/>
          </a:xfrm>
        </p:grpSpPr>
        <p:sp>
          <p:nvSpPr>
            <p:cNvPr id="215" name="Google Shape;14093;p27">
              <a:extLst>
                <a:ext uri="{FF2B5EF4-FFF2-40B4-BE49-F238E27FC236}">
                  <a16:creationId xmlns:a16="http://schemas.microsoft.com/office/drawing/2014/main" id="{840FD26B-1DE5-CA2D-E49C-33D53499D7A4}"/>
                </a:ext>
              </a:extLst>
            </p:cNvPr>
            <p:cNvSpPr/>
            <p:nvPr/>
          </p:nvSpPr>
          <p:spPr>
            <a:xfrm>
              <a:off x="5299813" y="2873133"/>
              <a:ext cx="36350" cy="42425"/>
            </a:xfrm>
            <a:custGeom>
              <a:avLst/>
              <a:gdLst/>
              <a:ahLst/>
              <a:cxnLst/>
              <a:rect l="l" t="t" r="r" b="b"/>
              <a:pathLst>
                <a:path w="1454" h="1697" extrusionOk="0">
                  <a:moveTo>
                    <a:pt x="692" y="596"/>
                  </a:moveTo>
                  <a:lnTo>
                    <a:pt x="834" y="1025"/>
                  </a:lnTo>
                  <a:lnTo>
                    <a:pt x="549" y="1025"/>
                  </a:lnTo>
                  <a:lnTo>
                    <a:pt x="692" y="596"/>
                  </a:lnTo>
                  <a:close/>
                  <a:moveTo>
                    <a:pt x="715" y="1"/>
                  </a:moveTo>
                  <a:cubicBezTo>
                    <a:pt x="644" y="1"/>
                    <a:pt x="573" y="72"/>
                    <a:pt x="549" y="120"/>
                  </a:cubicBezTo>
                  <a:lnTo>
                    <a:pt x="25" y="1477"/>
                  </a:lnTo>
                  <a:cubicBezTo>
                    <a:pt x="1" y="1549"/>
                    <a:pt x="25" y="1644"/>
                    <a:pt x="120" y="1668"/>
                  </a:cubicBezTo>
                  <a:cubicBezTo>
                    <a:pt x="147" y="1688"/>
                    <a:pt x="176" y="1697"/>
                    <a:pt x="204" y="1697"/>
                  </a:cubicBezTo>
                  <a:cubicBezTo>
                    <a:pt x="275" y="1697"/>
                    <a:pt x="341" y="1641"/>
                    <a:pt x="358" y="1573"/>
                  </a:cubicBezTo>
                  <a:lnTo>
                    <a:pt x="453" y="1382"/>
                  </a:lnTo>
                  <a:lnTo>
                    <a:pt x="1025" y="1382"/>
                  </a:lnTo>
                  <a:lnTo>
                    <a:pt x="1096" y="1573"/>
                  </a:lnTo>
                  <a:cubicBezTo>
                    <a:pt x="1144" y="1644"/>
                    <a:pt x="1192" y="1692"/>
                    <a:pt x="1263" y="1692"/>
                  </a:cubicBezTo>
                  <a:lnTo>
                    <a:pt x="1311" y="1692"/>
                  </a:lnTo>
                  <a:cubicBezTo>
                    <a:pt x="1406" y="1668"/>
                    <a:pt x="1454" y="1573"/>
                    <a:pt x="1406" y="1454"/>
                  </a:cubicBezTo>
                  <a:lnTo>
                    <a:pt x="906" y="120"/>
                  </a:lnTo>
                  <a:cubicBezTo>
                    <a:pt x="858" y="25"/>
                    <a:pt x="787" y="1"/>
                    <a:pt x="71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16" name="Google Shape;14094;p27">
              <a:extLst>
                <a:ext uri="{FF2B5EF4-FFF2-40B4-BE49-F238E27FC236}">
                  <a16:creationId xmlns:a16="http://schemas.microsoft.com/office/drawing/2014/main" id="{DFED31AC-7C83-A215-1851-67C951E83988}"/>
                </a:ext>
              </a:extLst>
            </p:cNvPr>
            <p:cNvSpPr/>
            <p:nvPr/>
          </p:nvSpPr>
          <p:spPr>
            <a:xfrm>
              <a:off x="5221838" y="3006508"/>
              <a:ext cx="29775" cy="43475"/>
            </a:xfrm>
            <a:custGeom>
              <a:avLst/>
              <a:gdLst/>
              <a:ahLst/>
              <a:cxnLst/>
              <a:rect l="l" t="t" r="r" b="b"/>
              <a:pathLst>
                <a:path w="1191" h="1739" extrusionOk="0">
                  <a:moveTo>
                    <a:pt x="572" y="358"/>
                  </a:moveTo>
                  <a:cubicBezTo>
                    <a:pt x="619" y="358"/>
                    <a:pt x="691" y="381"/>
                    <a:pt x="715" y="477"/>
                  </a:cubicBezTo>
                  <a:cubicBezTo>
                    <a:pt x="739" y="572"/>
                    <a:pt x="667" y="643"/>
                    <a:pt x="572" y="643"/>
                  </a:cubicBezTo>
                  <a:lnTo>
                    <a:pt x="357" y="643"/>
                  </a:lnTo>
                  <a:lnTo>
                    <a:pt x="357" y="358"/>
                  </a:lnTo>
                  <a:close/>
                  <a:moveTo>
                    <a:pt x="667" y="977"/>
                  </a:moveTo>
                  <a:cubicBezTo>
                    <a:pt x="786" y="977"/>
                    <a:pt x="834" y="1072"/>
                    <a:pt x="834" y="1167"/>
                  </a:cubicBezTo>
                  <a:cubicBezTo>
                    <a:pt x="834" y="1286"/>
                    <a:pt x="739" y="1382"/>
                    <a:pt x="667" y="1382"/>
                  </a:cubicBezTo>
                  <a:lnTo>
                    <a:pt x="357" y="1382"/>
                  </a:lnTo>
                  <a:lnTo>
                    <a:pt x="357" y="977"/>
                  </a:lnTo>
                  <a:close/>
                  <a:moveTo>
                    <a:pt x="191" y="0"/>
                  </a:moveTo>
                  <a:cubicBezTo>
                    <a:pt x="96" y="0"/>
                    <a:pt x="0" y="96"/>
                    <a:pt x="0" y="191"/>
                  </a:cubicBezTo>
                  <a:lnTo>
                    <a:pt x="0" y="1548"/>
                  </a:lnTo>
                  <a:lnTo>
                    <a:pt x="0" y="1620"/>
                  </a:lnTo>
                  <a:cubicBezTo>
                    <a:pt x="24" y="1691"/>
                    <a:pt x="96" y="1739"/>
                    <a:pt x="191" y="1739"/>
                  </a:cubicBezTo>
                  <a:lnTo>
                    <a:pt x="667" y="1739"/>
                  </a:lnTo>
                  <a:cubicBezTo>
                    <a:pt x="953" y="1739"/>
                    <a:pt x="1191" y="1501"/>
                    <a:pt x="1191" y="1191"/>
                  </a:cubicBezTo>
                  <a:cubicBezTo>
                    <a:pt x="1191" y="1024"/>
                    <a:pt x="1096" y="858"/>
                    <a:pt x="977" y="786"/>
                  </a:cubicBezTo>
                  <a:cubicBezTo>
                    <a:pt x="1048" y="691"/>
                    <a:pt x="1072" y="572"/>
                    <a:pt x="1048" y="429"/>
                  </a:cubicBezTo>
                  <a:cubicBezTo>
                    <a:pt x="1024" y="191"/>
                    <a:pt x="810" y="0"/>
                    <a:pt x="57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17" name="Google Shape;14095;p27">
              <a:extLst>
                <a:ext uri="{FF2B5EF4-FFF2-40B4-BE49-F238E27FC236}">
                  <a16:creationId xmlns:a16="http://schemas.microsoft.com/office/drawing/2014/main" id="{0DFF068F-42E9-225E-EB8C-1255F07743CD}"/>
                </a:ext>
              </a:extLst>
            </p:cNvPr>
            <p:cNvSpPr/>
            <p:nvPr/>
          </p:nvSpPr>
          <p:spPr>
            <a:xfrm>
              <a:off x="5375438" y="3006508"/>
              <a:ext cx="37525" cy="43475"/>
            </a:xfrm>
            <a:custGeom>
              <a:avLst/>
              <a:gdLst/>
              <a:ahLst/>
              <a:cxnLst/>
              <a:rect l="l" t="t" r="r" b="b"/>
              <a:pathLst>
                <a:path w="1501" h="1739" extrusionOk="0">
                  <a:moveTo>
                    <a:pt x="858" y="0"/>
                  </a:moveTo>
                  <a:cubicBezTo>
                    <a:pt x="381" y="0"/>
                    <a:pt x="0" y="381"/>
                    <a:pt x="0" y="858"/>
                  </a:cubicBezTo>
                  <a:cubicBezTo>
                    <a:pt x="0" y="1334"/>
                    <a:pt x="381" y="1739"/>
                    <a:pt x="858" y="1739"/>
                  </a:cubicBezTo>
                  <a:cubicBezTo>
                    <a:pt x="1024" y="1739"/>
                    <a:pt x="1215" y="1667"/>
                    <a:pt x="1334" y="1548"/>
                  </a:cubicBezTo>
                  <a:cubicBezTo>
                    <a:pt x="1358" y="1524"/>
                    <a:pt x="1382" y="1501"/>
                    <a:pt x="1382" y="1453"/>
                  </a:cubicBezTo>
                  <a:cubicBezTo>
                    <a:pt x="1501" y="1405"/>
                    <a:pt x="1477" y="1286"/>
                    <a:pt x="1429" y="1215"/>
                  </a:cubicBezTo>
                  <a:cubicBezTo>
                    <a:pt x="1400" y="1195"/>
                    <a:pt x="1362" y="1184"/>
                    <a:pt x="1324" y="1184"/>
                  </a:cubicBezTo>
                  <a:cubicBezTo>
                    <a:pt x="1271" y="1184"/>
                    <a:pt x="1219" y="1207"/>
                    <a:pt x="1191" y="1263"/>
                  </a:cubicBezTo>
                  <a:lnTo>
                    <a:pt x="1144" y="1286"/>
                  </a:lnTo>
                  <a:cubicBezTo>
                    <a:pt x="1096" y="1334"/>
                    <a:pt x="1001" y="1382"/>
                    <a:pt x="882" y="1382"/>
                  </a:cubicBezTo>
                  <a:cubicBezTo>
                    <a:pt x="620" y="1382"/>
                    <a:pt x="381" y="1143"/>
                    <a:pt x="381" y="858"/>
                  </a:cubicBezTo>
                  <a:cubicBezTo>
                    <a:pt x="381" y="596"/>
                    <a:pt x="620" y="358"/>
                    <a:pt x="882" y="358"/>
                  </a:cubicBezTo>
                  <a:cubicBezTo>
                    <a:pt x="977" y="358"/>
                    <a:pt x="1096" y="381"/>
                    <a:pt x="1144" y="453"/>
                  </a:cubicBezTo>
                  <a:cubicBezTo>
                    <a:pt x="1175" y="469"/>
                    <a:pt x="1207" y="477"/>
                    <a:pt x="1237" y="477"/>
                  </a:cubicBezTo>
                  <a:cubicBezTo>
                    <a:pt x="1297" y="477"/>
                    <a:pt x="1350" y="445"/>
                    <a:pt x="1382" y="381"/>
                  </a:cubicBezTo>
                  <a:cubicBezTo>
                    <a:pt x="1453" y="310"/>
                    <a:pt x="1429" y="215"/>
                    <a:pt x="1334" y="143"/>
                  </a:cubicBezTo>
                  <a:cubicBezTo>
                    <a:pt x="1191" y="72"/>
                    <a:pt x="1024" y="0"/>
                    <a:pt x="85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18" name="Google Shape;14096;p27">
              <a:extLst>
                <a:ext uri="{FF2B5EF4-FFF2-40B4-BE49-F238E27FC236}">
                  <a16:creationId xmlns:a16="http://schemas.microsoft.com/office/drawing/2014/main" id="{8CC9E97F-337D-15B8-F16D-5F7F140109DF}"/>
                </a:ext>
              </a:extLst>
            </p:cNvPr>
            <p:cNvSpPr/>
            <p:nvPr/>
          </p:nvSpPr>
          <p:spPr>
            <a:xfrm>
              <a:off x="5167663" y="2830883"/>
              <a:ext cx="298900" cy="282800"/>
            </a:xfrm>
            <a:custGeom>
              <a:avLst/>
              <a:gdLst/>
              <a:ahLst/>
              <a:cxnLst/>
              <a:rect l="l" t="t" r="r" b="b"/>
              <a:pathLst>
                <a:path w="11956" h="11312" extrusionOk="0">
                  <a:moveTo>
                    <a:pt x="3620" y="4525"/>
                  </a:moveTo>
                  <a:cubicBezTo>
                    <a:pt x="4430" y="4525"/>
                    <a:pt x="5168" y="4834"/>
                    <a:pt x="5739" y="5335"/>
                  </a:cubicBezTo>
                  <a:cubicBezTo>
                    <a:pt x="5382" y="5716"/>
                    <a:pt x="5120" y="6168"/>
                    <a:pt x="4954" y="6644"/>
                  </a:cubicBezTo>
                  <a:cubicBezTo>
                    <a:pt x="4025" y="6311"/>
                    <a:pt x="3263" y="5573"/>
                    <a:pt x="2953" y="4620"/>
                  </a:cubicBezTo>
                  <a:cubicBezTo>
                    <a:pt x="3144" y="4549"/>
                    <a:pt x="3382" y="4525"/>
                    <a:pt x="3620" y="4525"/>
                  </a:cubicBezTo>
                  <a:close/>
                  <a:moveTo>
                    <a:pt x="8359" y="4549"/>
                  </a:moveTo>
                  <a:cubicBezTo>
                    <a:pt x="8597" y="4549"/>
                    <a:pt x="8835" y="4596"/>
                    <a:pt x="9050" y="4620"/>
                  </a:cubicBezTo>
                  <a:cubicBezTo>
                    <a:pt x="8716" y="5573"/>
                    <a:pt x="7978" y="6311"/>
                    <a:pt x="7025" y="6644"/>
                  </a:cubicBezTo>
                  <a:cubicBezTo>
                    <a:pt x="6883" y="6168"/>
                    <a:pt x="6597" y="5716"/>
                    <a:pt x="6240" y="5335"/>
                  </a:cubicBezTo>
                  <a:cubicBezTo>
                    <a:pt x="6811" y="4858"/>
                    <a:pt x="7549" y="4549"/>
                    <a:pt x="8359" y="4549"/>
                  </a:cubicBezTo>
                  <a:close/>
                  <a:moveTo>
                    <a:pt x="5978" y="5597"/>
                  </a:moveTo>
                  <a:cubicBezTo>
                    <a:pt x="6287" y="5930"/>
                    <a:pt x="6525" y="6311"/>
                    <a:pt x="6668" y="6763"/>
                  </a:cubicBezTo>
                  <a:cubicBezTo>
                    <a:pt x="6454" y="6811"/>
                    <a:pt x="6216" y="6835"/>
                    <a:pt x="5978" y="6835"/>
                  </a:cubicBezTo>
                  <a:cubicBezTo>
                    <a:pt x="5739" y="6835"/>
                    <a:pt x="5501" y="6811"/>
                    <a:pt x="5287" y="6787"/>
                  </a:cubicBezTo>
                  <a:cubicBezTo>
                    <a:pt x="5430" y="6311"/>
                    <a:pt x="5692" y="5930"/>
                    <a:pt x="5978" y="5597"/>
                  </a:cubicBezTo>
                  <a:close/>
                  <a:moveTo>
                    <a:pt x="6716" y="7049"/>
                  </a:moveTo>
                  <a:cubicBezTo>
                    <a:pt x="6763" y="7240"/>
                    <a:pt x="6787" y="7406"/>
                    <a:pt x="6787" y="7597"/>
                  </a:cubicBezTo>
                  <a:cubicBezTo>
                    <a:pt x="6811" y="8311"/>
                    <a:pt x="6597" y="9026"/>
                    <a:pt x="6216" y="9621"/>
                  </a:cubicBezTo>
                  <a:cubicBezTo>
                    <a:pt x="6192" y="9645"/>
                    <a:pt x="6192" y="9669"/>
                    <a:pt x="6168" y="9669"/>
                  </a:cubicBezTo>
                  <a:cubicBezTo>
                    <a:pt x="6192" y="9740"/>
                    <a:pt x="5978" y="9978"/>
                    <a:pt x="5978" y="9978"/>
                  </a:cubicBezTo>
                  <a:cubicBezTo>
                    <a:pt x="5501" y="9478"/>
                    <a:pt x="5168" y="8788"/>
                    <a:pt x="5120" y="8049"/>
                  </a:cubicBezTo>
                  <a:lnTo>
                    <a:pt x="5120" y="7454"/>
                  </a:lnTo>
                  <a:cubicBezTo>
                    <a:pt x="5120" y="7335"/>
                    <a:pt x="5144" y="7216"/>
                    <a:pt x="5168" y="7049"/>
                  </a:cubicBezTo>
                  <a:cubicBezTo>
                    <a:pt x="5406" y="7121"/>
                    <a:pt x="5692" y="7144"/>
                    <a:pt x="5954" y="7144"/>
                  </a:cubicBezTo>
                  <a:cubicBezTo>
                    <a:pt x="6216" y="7144"/>
                    <a:pt x="6478" y="7121"/>
                    <a:pt x="6716" y="7049"/>
                  </a:cubicBezTo>
                  <a:close/>
                  <a:moveTo>
                    <a:pt x="9383" y="4715"/>
                  </a:moveTo>
                  <a:cubicBezTo>
                    <a:pt x="10645" y="5120"/>
                    <a:pt x="11574" y="6335"/>
                    <a:pt x="11574" y="7764"/>
                  </a:cubicBezTo>
                  <a:cubicBezTo>
                    <a:pt x="11574" y="9550"/>
                    <a:pt x="10145" y="11026"/>
                    <a:pt x="8359" y="11026"/>
                  </a:cubicBezTo>
                  <a:cubicBezTo>
                    <a:pt x="7549" y="11026"/>
                    <a:pt x="6811" y="10717"/>
                    <a:pt x="6240" y="10217"/>
                  </a:cubicBezTo>
                  <a:cubicBezTo>
                    <a:pt x="6883" y="9550"/>
                    <a:pt x="7192" y="8692"/>
                    <a:pt x="7192" y="7764"/>
                  </a:cubicBezTo>
                  <a:lnTo>
                    <a:pt x="7240" y="7764"/>
                  </a:lnTo>
                  <a:cubicBezTo>
                    <a:pt x="7192" y="7502"/>
                    <a:pt x="7168" y="7240"/>
                    <a:pt x="7121" y="6978"/>
                  </a:cubicBezTo>
                  <a:cubicBezTo>
                    <a:pt x="8192" y="6621"/>
                    <a:pt x="9026" y="5787"/>
                    <a:pt x="9383" y="4715"/>
                  </a:cubicBezTo>
                  <a:close/>
                  <a:moveTo>
                    <a:pt x="5906" y="0"/>
                  </a:moveTo>
                  <a:cubicBezTo>
                    <a:pt x="3953" y="0"/>
                    <a:pt x="2334" y="1596"/>
                    <a:pt x="2334" y="3572"/>
                  </a:cubicBezTo>
                  <a:cubicBezTo>
                    <a:pt x="2334" y="3834"/>
                    <a:pt x="2382" y="4096"/>
                    <a:pt x="2429" y="4382"/>
                  </a:cubicBezTo>
                  <a:cubicBezTo>
                    <a:pt x="1000" y="4858"/>
                    <a:pt x="0" y="6192"/>
                    <a:pt x="0" y="7764"/>
                  </a:cubicBezTo>
                  <a:cubicBezTo>
                    <a:pt x="0" y="8240"/>
                    <a:pt x="72" y="8692"/>
                    <a:pt x="262" y="9097"/>
                  </a:cubicBezTo>
                  <a:cubicBezTo>
                    <a:pt x="280" y="9170"/>
                    <a:pt x="354" y="9201"/>
                    <a:pt x="430" y="9201"/>
                  </a:cubicBezTo>
                  <a:cubicBezTo>
                    <a:pt x="454" y="9201"/>
                    <a:pt x="478" y="9198"/>
                    <a:pt x="500" y="9192"/>
                  </a:cubicBezTo>
                  <a:cubicBezTo>
                    <a:pt x="596" y="9169"/>
                    <a:pt x="619" y="9050"/>
                    <a:pt x="596" y="8954"/>
                  </a:cubicBezTo>
                  <a:cubicBezTo>
                    <a:pt x="429" y="8573"/>
                    <a:pt x="357" y="8145"/>
                    <a:pt x="357" y="7740"/>
                  </a:cubicBezTo>
                  <a:cubicBezTo>
                    <a:pt x="357" y="6311"/>
                    <a:pt x="1262" y="5120"/>
                    <a:pt x="2548" y="4668"/>
                  </a:cubicBezTo>
                  <a:cubicBezTo>
                    <a:pt x="2906" y="5739"/>
                    <a:pt x="3763" y="6573"/>
                    <a:pt x="4811" y="6930"/>
                  </a:cubicBezTo>
                  <a:cubicBezTo>
                    <a:pt x="4787" y="7073"/>
                    <a:pt x="4763" y="7240"/>
                    <a:pt x="4763" y="7383"/>
                  </a:cubicBezTo>
                  <a:cubicBezTo>
                    <a:pt x="4715" y="7549"/>
                    <a:pt x="4715" y="7740"/>
                    <a:pt x="4763" y="7907"/>
                  </a:cubicBezTo>
                  <a:cubicBezTo>
                    <a:pt x="4787" y="8740"/>
                    <a:pt x="5144" y="9550"/>
                    <a:pt x="5716" y="10145"/>
                  </a:cubicBezTo>
                  <a:cubicBezTo>
                    <a:pt x="5144" y="10645"/>
                    <a:pt x="4406" y="10955"/>
                    <a:pt x="3596" y="10955"/>
                  </a:cubicBezTo>
                  <a:cubicBezTo>
                    <a:pt x="2548" y="10955"/>
                    <a:pt x="1572" y="10455"/>
                    <a:pt x="977" y="9621"/>
                  </a:cubicBezTo>
                  <a:cubicBezTo>
                    <a:pt x="935" y="9565"/>
                    <a:pt x="876" y="9542"/>
                    <a:pt x="826" y="9542"/>
                  </a:cubicBezTo>
                  <a:cubicBezTo>
                    <a:pt x="790" y="9542"/>
                    <a:pt x="758" y="9554"/>
                    <a:pt x="738" y="9574"/>
                  </a:cubicBezTo>
                  <a:cubicBezTo>
                    <a:pt x="643" y="9645"/>
                    <a:pt x="643" y="9764"/>
                    <a:pt x="715" y="9812"/>
                  </a:cubicBezTo>
                  <a:cubicBezTo>
                    <a:pt x="1381" y="10740"/>
                    <a:pt x="2453" y="11312"/>
                    <a:pt x="3620" y="11312"/>
                  </a:cubicBezTo>
                  <a:cubicBezTo>
                    <a:pt x="4525" y="11312"/>
                    <a:pt x="5358" y="10979"/>
                    <a:pt x="6001" y="10407"/>
                  </a:cubicBezTo>
                  <a:cubicBezTo>
                    <a:pt x="6621" y="10979"/>
                    <a:pt x="7454" y="11312"/>
                    <a:pt x="8383" y="11312"/>
                  </a:cubicBezTo>
                  <a:cubicBezTo>
                    <a:pt x="10359" y="11312"/>
                    <a:pt x="11955" y="9693"/>
                    <a:pt x="11955" y="7740"/>
                  </a:cubicBezTo>
                  <a:cubicBezTo>
                    <a:pt x="11931" y="6192"/>
                    <a:pt x="10883" y="4858"/>
                    <a:pt x="9455" y="4382"/>
                  </a:cubicBezTo>
                  <a:cubicBezTo>
                    <a:pt x="9526" y="4120"/>
                    <a:pt x="9550" y="3834"/>
                    <a:pt x="9550" y="3572"/>
                  </a:cubicBezTo>
                  <a:cubicBezTo>
                    <a:pt x="9550" y="2763"/>
                    <a:pt x="9288" y="2001"/>
                    <a:pt x="8764" y="1381"/>
                  </a:cubicBezTo>
                  <a:cubicBezTo>
                    <a:pt x="8736" y="1326"/>
                    <a:pt x="8684" y="1302"/>
                    <a:pt x="8631" y="1302"/>
                  </a:cubicBezTo>
                  <a:cubicBezTo>
                    <a:pt x="8593" y="1302"/>
                    <a:pt x="8555" y="1314"/>
                    <a:pt x="8526" y="1334"/>
                  </a:cubicBezTo>
                  <a:cubicBezTo>
                    <a:pt x="8454" y="1405"/>
                    <a:pt x="8454" y="1524"/>
                    <a:pt x="8502" y="1572"/>
                  </a:cubicBezTo>
                  <a:cubicBezTo>
                    <a:pt x="8954" y="2143"/>
                    <a:pt x="9193" y="2834"/>
                    <a:pt x="9193" y="3572"/>
                  </a:cubicBezTo>
                  <a:cubicBezTo>
                    <a:pt x="9193" y="3810"/>
                    <a:pt x="9169" y="4049"/>
                    <a:pt x="9097" y="4287"/>
                  </a:cubicBezTo>
                  <a:cubicBezTo>
                    <a:pt x="8859" y="4239"/>
                    <a:pt x="8597" y="4191"/>
                    <a:pt x="8335" y="4191"/>
                  </a:cubicBezTo>
                  <a:cubicBezTo>
                    <a:pt x="7430" y="4191"/>
                    <a:pt x="6597" y="4525"/>
                    <a:pt x="5954" y="5096"/>
                  </a:cubicBezTo>
                  <a:cubicBezTo>
                    <a:pt x="5311" y="4525"/>
                    <a:pt x="4477" y="4191"/>
                    <a:pt x="3572" y="4191"/>
                  </a:cubicBezTo>
                  <a:cubicBezTo>
                    <a:pt x="3287" y="4191"/>
                    <a:pt x="3025" y="4239"/>
                    <a:pt x="2786" y="4287"/>
                  </a:cubicBezTo>
                  <a:cubicBezTo>
                    <a:pt x="2739" y="4049"/>
                    <a:pt x="2691" y="3810"/>
                    <a:pt x="2691" y="3572"/>
                  </a:cubicBezTo>
                  <a:cubicBezTo>
                    <a:pt x="2691" y="1786"/>
                    <a:pt x="4168" y="357"/>
                    <a:pt x="5906" y="357"/>
                  </a:cubicBezTo>
                  <a:cubicBezTo>
                    <a:pt x="6668" y="357"/>
                    <a:pt x="7335" y="595"/>
                    <a:pt x="7907" y="1048"/>
                  </a:cubicBezTo>
                  <a:cubicBezTo>
                    <a:pt x="7949" y="1069"/>
                    <a:pt x="7992" y="1081"/>
                    <a:pt x="8031" y="1081"/>
                  </a:cubicBezTo>
                  <a:cubicBezTo>
                    <a:pt x="8078" y="1081"/>
                    <a:pt x="8118" y="1063"/>
                    <a:pt x="8145" y="1024"/>
                  </a:cubicBezTo>
                  <a:cubicBezTo>
                    <a:pt x="8216" y="929"/>
                    <a:pt x="8216" y="834"/>
                    <a:pt x="8121" y="786"/>
                  </a:cubicBezTo>
                  <a:cubicBezTo>
                    <a:pt x="7502" y="262"/>
                    <a:pt x="6716" y="0"/>
                    <a:pt x="590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219" name="Google Shape;14097;p27">
            <a:extLst>
              <a:ext uri="{FF2B5EF4-FFF2-40B4-BE49-F238E27FC236}">
                <a16:creationId xmlns:a16="http://schemas.microsoft.com/office/drawing/2014/main" id="{B9CA0396-8DFC-224E-752A-79FA40E2C047}"/>
              </a:ext>
            </a:extLst>
          </p:cNvPr>
          <p:cNvGrpSpPr/>
          <p:nvPr/>
        </p:nvGrpSpPr>
        <p:grpSpPr>
          <a:xfrm>
            <a:off x="12075321" y="5281599"/>
            <a:ext cx="619536" cy="710246"/>
            <a:chOff x="5695138" y="2824483"/>
            <a:chExt cx="259025" cy="296950"/>
          </a:xfrm>
        </p:grpSpPr>
        <p:sp>
          <p:nvSpPr>
            <p:cNvPr id="220" name="Google Shape;14098;p27">
              <a:extLst>
                <a:ext uri="{FF2B5EF4-FFF2-40B4-BE49-F238E27FC236}">
                  <a16:creationId xmlns:a16="http://schemas.microsoft.com/office/drawing/2014/main" id="{9BACAB6E-1001-6CA7-FC57-AE02DDE9A159}"/>
                </a:ext>
              </a:extLst>
            </p:cNvPr>
            <p:cNvSpPr/>
            <p:nvPr/>
          </p:nvSpPr>
          <p:spPr>
            <a:xfrm>
              <a:off x="5787438" y="2947558"/>
              <a:ext cx="75025" cy="8950"/>
            </a:xfrm>
            <a:custGeom>
              <a:avLst/>
              <a:gdLst/>
              <a:ahLst/>
              <a:cxnLst/>
              <a:rect l="l" t="t" r="r" b="b"/>
              <a:pathLst>
                <a:path w="3001" h="358" extrusionOk="0">
                  <a:moveTo>
                    <a:pt x="214" y="1"/>
                  </a:moveTo>
                  <a:cubicBezTo>
                    <a:pt x="119" y="1"/>
                    <a:pt x="71" y="72"/>
                    <a:pt x="24" y="167"/>
                  </a:cubicBezTo>
                  <a:cubicBezTo>
                    <a:pt x="0" y="287"/>
                    <a:pt x="95" y="358"/>
                    <a:pt x="214" y="358"/>
                  </a:cubicBezTo>
                  <a:lnTo>
                    <a:pt x="2834" y="358"/>
                  </a:lnTo>
                  <a:cubicBezTo>
                    <a:pt x="2905" y="358"/>
                    <a:pt x="2977" y="310"/>
                    <a:pt x="3001" y="215"/>
                  </a:cubicBezTo>
                  <a:cubicBezTo>
                    <a:pt x="3001" y="96"/>
                    <a:pt x="2929" y="1"/>
                    <a:pt x="28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21" name="Google Shape;14099;p27">
              <a:extLst>
                <a:ext uri="{FF2B5EF4-FFF2-40B4-BE49-F238E27FC236}">
                  <a16:creationId xmlns:a16="http://schemas.microsoft.com/office/drawing/2014/main" id="{2DB9A49D-7FE1-6E44-8458-3E01991989EA}"/>
                </a:ext>
              </a:extLst>
            </p:cNvPr>
            <p:cNvSpPr/>
            <p:nvPr/>
          </p:nvSpPr>
          <p:spPr>
            <a:xfrm>
              <a:off x="5787438" y="2968408"/>
              <a:ext cx="75025" cy="8950"/>
            </a:xfrm>
            <a:custGeom>
              <a:avLst/>
              <a:gdLst/>
              <a:ahLst/>
              <a:cxnLst/>
              <a:rect l="l" t="t" r="r" b="b"/>
              <a:pathLst>
                <a:path w="3001" h="358" extrusionOk="0">
                  <a:moveTo>
                    <a:pt x="214" y="0"/>
                  </a:moveTo>
                  <a:cubicBezTo>
                    <a:pt x="119" y="0"/>
                    <a:pt x="71" y="72"/>
                    <a:pt x="24" y="167"/>
                  </a:cubicBezTo>
                  <a:cubicBezTo>
                    <a:pt x="0" y="286"/>
                    <a:pt x="95" y="357"/>
                    <a:pt x="214" y="357"/>
                  </a:cubicBezTo>
                  <a:lnTo>
                    <a:pt x="2834" y="357"/>
                  </a:lnTo>
                  <a:cubicBezTo>
                    <a:pt x="2905" y="357"/>
                    <a:pt x="2977" y="310"/>
                    <a:pt x="3001" y="215"/>
                  </a:cubicBezTo>
                  <a:cubicBezTo>
                    <a:pt x="3001" y="96"/>
                    <a:pt x="2929" y="0"/>
                    <a:pt x="283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22" name="Google Shape;14100;p27">
              <a:extLst>
                <a:ext uri="{FF2B5EF4-FFF2-40B4-BE49-F238E27FC236}">
                  <a16:creationId xmlns:a16="http://schemas.microsoft.com/office/drawing/2014/main" id="{8868E333-1C10-90D0-ECE9-93185FA0F769}"/>
                </a:ext>
              </a:extLst>
            </p:cNvPr>
            <p:cNvSpPr/>
            <p:nvPr/>
          </p:nvSpPr>
          <p:spPr>
            <a:xfrm>
              <a:off x="5804088" y="2989233"/>
              <a:ext cx="42300" cy="8950"/>
            </a:xfrm>
            <a:custGeom>
              <a:avLst/>
              <a:gdLst/>
              <a:ahLst/>
              <a:cxnLst/>
              <a:rect l="l" t="t" r="r" b="b"/>
              <a:pathLst>
                <a:path w="1692" h="358" extrusionOk="0">
                  <a:moveTo>
                    <a:pt x="191" y="1"/>
                  </a:moveTo>
                  <a:cubicBezTo>
                    <a:pt x="120" y="1"/>
                    <a:pt x="48" y="72"/>
                    <a:pt x="25" y="144"/>
                  </a:cubicBezTo>
                  <a:cubicBezTo>
                    <a:pt x="1" y="263"/>
                    <a:pt x="72" y="358"/>
                    <a:pt x="191" y="358"/>
                  </a:cubicBezTo>
                  <a:lnTo>
                    <a:pt x="1501" y="358"/>
                  </a:lnTo>
                  <a:cubicBezTo>
                    <a:pt x="1596" y="358"/>
                    <a:pt x="1668" y="310"/>
                    <a:pt x="1692" y="215"/>
                  </a:cubicBezTo>
                  <a:cubicBezTo>
                    <a:pt x="1692" y="96"/>
                    <a:pt x="1596" y="1"/>
                    <a:pt x="15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23" name="Google Shape;14101;p27">
              <a:extLst>
                <a:ext uri="{FF2B5EF4-FFF2-40B4-BE49-F238E27FC236}">
                  <a16:creationId xmlns:a16="http://schemas.microsoft.com/office/drawing/2014/main" id="{CDC79914-EEEF-C072-0510-17CDB16CA866}"/>
                </a:ext>
              </a:extLst>
            </p:cNvPr>
            <p:cNvSpPr/>
            <p:nvPr/>
          </p:nvSpPr>
          <p:spPr>
            <a:xfrm>
              <a:off x="5695138" y="2824483"/>
              <a:ext cx="259025" cy="296950"/>
            </a:xfrm>
            <a:custGeom>
              <a:avLst/>
              <a:gdLst/>
              <a:ahLst/>
              <a:cxnLst/>
              <a:rect l="l" t="t" r="r" b="b"/>
              <a:pathLst>
                <a:path w="10361" h="11878" extrusionOk="0">
                  <a:moveTo>
                    <a:pt x="5073" y="470"/>
                  </a:moveTo>
                  <a:lnTo>
                    <a:pt x="5073" y="1709"/>
                  </a:lnTo>
                  <a:lnTo>
                    <a:pt x="1668" y="3685"/>
                  </a:lnTo>
                  <a:lnTo>
                    <a:pt x="572" y="3066"/>
                  </a:lnTo>
                  <a:lnTo>
                    <a:pt x="1049" y="2780"/>
                  </a:lnTo>
                  <a:lnTo>
                    <a:pt x="5073" y="470"/>
                  </a:lnTo>
                  <a:close/>
                  <a:moveTo>
                    <a:pt x="10003" y="3352"/>
                  </a:moveTo>
                  <a:lnTo>
                    <a:pt x="10003" y="8496"/>
                  </a:lnTo>
                  <a:lnTo>
                    <a:pt x="8907" y="7877"/>
                  </a:lnTo>
                  <a:lnTo>
                    <a:pt x="8907" y="3971"/>
                  </a:lnTo>
                  <a:lnTo>
                    <a:pt x="10003" y="3352"/>
                  </a:lnTo>
                  <a:close/>
                  <a:moveTo>
                    <a:pt x="5383" y="494"/>
                  </a:moveTo>
                  <a:lnTo>
                    <a:pt x="9860" y="3090"/>
                  </a:lnTo>
                  <a:lnTo>
                    <a:pt x="8741" y="3709"/>
                  </a:lnTo>
                  <a:lnTo>
                    <a:pt x="6764" y="2542"/>
                  </a:lnTo>
                  <a:cubicBezTo>
                    <a:pt x="6732" y="2526"/>
                    <a:pt x="6701" y="2519"/>
                    <a:pt x="6671" y="2519"/>
                  </a:cubicBezTo>
                  <a:cubicBezTo>
                    <a:pt x="6611" y="2519"/>
                    <a:pt x="6558" y="2550"/>
                    <a:pt x="6526" y="2614"/>
                  </a:cubicBezTo>
                  <a:cubicBezTo>
                    <a:pt x="6455" y="2709"/>
                    <a:pt x="6478" y="2780"/>
                    <a:pt x="6574" y="2852"/>
                  </a:cubicBezTo>
                  <a:lnTo>
                    <a:pt x="8574" y="4019"/>
                  </a:lnTo>
                  <a:lnTo>
                    <a:pt x="8574" y="7901"/>
                  </a:lnTo>
                  <a:lnTo>
                    <a:pt x="5216" y="9853"/>
                  </a:lnTo>
                  <a:lnTo>
                    <a:pt x="1858" y="7901"/>
                  </a:lnTo>
                  <a:lnTo>
                    <a:pt x="1858" y="4019"/>
                  </a:lnTo>
                  <a:lnTo>
                    <a:pt x="5216" y="2042"/>
                  </a:lnTo>
                  <a:lnTo>
                    <a:pt x="5883" y="2423"/>
                  </a:lnTo>
                  <a:cubicBezTo>
                    <a:pt x="5921" y="2451"/>
                    <a:pt x="5958" y="2465"/>
                    <a:pt x="5993" y="2465"/>
                  </a:cubicBezTo>
                  <a:cubicBezTo>
                    <a:pt x="6046" y="2465"/>
                    <a:pt x="6092" y="2433"/>
                    <a:pt x="6121" y="2376"/>
                  </a:cubicBezTo>
                  <a:cubicBezTo>
                    <a:pt x="6193" y="2280"/>
                    <a:pt x="6169" y="2185"/>
                    <a:pt x="6073" y="2137"/>
                  </a:cubicBezTo>
                  <a:lnTo>
                    <a:pt x="5383" y="1733"/>
                  </a:lnTo>
                  <a:lnTo>
                    <a:pt x="5383" y="494"/>
                  </a:lnTo>
                  <a:close/>
                  <a:moveTo>
                    <a:pt x="1668" y="8210"/>
                  </a:moveTo>
                  <a:lnTo>
                    <a:pt x="5073" y="10163"/>
                  </a:lnTo>
                  <a:lnTo>
                    <a:pt x="5073" y="11401"/>
                  </a:lnTo>
                  <a:lnTo>
                    <a:pt x="5026" y="11401"/>
                  </a:lnTo>
                  <a:lnTo>
                    <a:pt x="2787" y="10115"/>
                  </a:lnTo>
                  <a:lnTo>
                    <a:pt x="572" y="8829"/>
                  </a:lnTo>
                  <a:lnTo>
                    <a:pt x="1668" y="8210"/>
                  </a:lnTo>
                  <a:close/>
                  <a:moveTo>
                    <a:pt x="8788" y="8186"/>
                  </a:moveTo>
                  <a:lnTo>
                    <a:pt x="9884" y="8805"/>
                  </a:lnTo>
                  <a:lnTo>
                    <a:pt x="7621" y="10115"/>
                  </a:lnTo>
                  <a:lnTo>
                    <a:pt x="5383" y="11401"/>
                  </a:lnTo>
                  <a:lnTo>
                    <a:pt x="5383" y="10139"/>
                  </a:lnTo>
                  <a:lnTo>
                    <a:pt x="8788" y="8186"/>
                  </a:lnTo>
                  <a:close/>
                  <a:moveTo>
                    <a:pt x="5180" y="0"/>
                  </a:moveTo>
                  <a:cubicBezTo>
                    <a:pt x="5151" y="0"/>
                    <a:pt x="5121" y="6"/>
                    <a:pt x="5097" y="18"/>
                  </a:cubicBezTo>
                  <a:lnTo>
                    <a:pt x="96" y="2900"/>
                  </a:lnTo>
                  <a:cubicBezTo>
                    <a:pt x="25" y="2947"/>
                    <a:pt x="1" y="2995"/>
                    <a:pt x="1" y="3066"/>
                  </a:cubicBezTo>
                  <a:lnTo>
                    <a:pt x="1" y="6519"/>
                  </a:lnTo>
                  <a:cubicBezTo>
                    <a:pt x="1" y="6591"/>
                    <a:pt x="72" y="6662"/>
                    <a:pt x="144" y="6686"/>
                  </a:cubicBezTo>
                  <a:cubicBezTo>
                    <a:pt x="159" y="6689"/>
                    <a:pt x="174" y="6691"/>
                    <a:pt x="188" y="6691"/>
                  </a:cubicBezTo>
                  <a:cubicBezTo>
                    <a:pt x="286" y="6691"/>
                    <a:pt x="358" y="6623"/>
                    <a:pt x="358" y="6519"/>
                  </a:cubicBezTo>
                  <a:lnTo>
                    <a:pt x="358" y="3352"/>
                  </a:lnTo>
                  <a:lnTo>
                    <a:pt x="1453" y="3971"/>
                  </a:lnTo>
                  <a:lnTo>
                    <a:pt x="1453" y="7877"/>
                  </a:lnTo>
                  <a:lnTo>
                    <a:pt x="358" y="8496"/>
                  </a:lnTo>
                  <a:lnTo>
                    <a:pt x="358" y="7305"/>
                  </a:lnTo>
                  <a:cubicBezTo>
                    <a:pt x="358" y="7234"/>
                    <a:pt x="310" y="7162"/>
                    <a:pt x="215" y="7138"/>
                  </a:cubicBezTo>
                  <a:cubicBezTo>
                    <a:pt x="200" y="7135"/>
                    <a:pt x="185" y="7134"/>
                    <a:pt x="170" y="7134"/>
                  </a:cubicBezTo>
                  <a:cubicBezTo>
                    <a:pt x="73" y="7134"/>
                    <a:pt x="1" y="7201"/>
                    <a:pt x="1" y="7305"/>
                  </a:cubicBezTo>
                  <a:lnTo>
                    <a:pt x="1" y="8805"/>
                  </a:lnTo>
                  <a:cubicBezTo>
                    <a:pt x="1" y="8853"/>
                    <a:pt x="25" y="8925"/>
                    <a:pt x="96" y="8948"/>
                  </a:cubicBezTo>
                  <a:lnTo>
                    <a:pt x="5097" y="11830"/>
                  </a:lnTo>
                  <a:cubicBezTo>
                    <a:pt x="5121" y="11878"/>
                    <a:pt x="5145" y="11878"/>
                    <a:pt x="5169" y="11878"/>
                  </a:cubicBezTo>
                  <a:cubicBezTo>
                    <a:pt x="5216" y="11878"/>
                    <a:pt x="5240" y="11878"/>
                    <a:pt x="5264" y="11830"/>
                  </a:cubicBezTo>
                  <a:lnTo>
                    <a:pt x="10265" y="8948"/>
                  </a:lnTo>
                  <a:cubicBezTo>
                    <a:pt x="10336" y="8925"/>
                    <a:pt x="10360" y="8853"/>
                    <a:pt x="10360" y="8805"/>
                  </a:cubicBezTo>
                  <a:lnTo>
                    <a:pt x="10360" y="3066"/>
                  </a:lnTo>
                  <a:cubicBezTo>
                    <a:pt x="10360" y="2995"/>
                    <a:pt x="10336" y="2947"/>
                    <a:pt x="10265" y="2900"/>
                  </a:cubicBezTo>
                  <a:lnTo>
                    <a:pt x="5264" y="18"/>
                  </a:lnTo>
                  <a:cubicBezTo>
                    <a:pt x="5240" y="6"/>
                    <a:pt x="5210" y="0"/>
                    <a:pt x="518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sp>
        <p:nvSpPr>
          <p:cNvPr id="224" name="Google Shape;14102;p27">
            <a:extLst>
              <a:ext uri="{FF2B5EF4-FFF2-40B4-BE49-F238E27FC236}">
                <a16:creationId xmlns:a16="http://schemas.microsoft.com/office/drawing/2014/main" id="{19D7F5CB-04E9-45C8-AD09-5572BD7D4F04}"/>
              </a:ext>
            </a:extLst>
          </p:cNvPr>
          <p:cNvSpPr/>
          <p:nvPr/>
        </p:nvSpPr>
        <p:spPr>
          <a:xfrm>
            <a:off x="13477854" y="5282540"/>
            <a:ext cx="712038" cy="710664"/>
          </a:xfrm>
          <a:custGeom>
            <a:avLst/>
            <a:gdLst/>
            <a:ahLst/>
            <a:cxnLst/>
            <a:rect l="l" t="t" r="r" b="b"/>
            <a:pathLst>
              <a:path w="11908" h="11885" extrusionOk="0">
                <a:moveTo>
                  <a:pt x="6312" y="1335"/>
                </a:moveTo>
                <a:lnTo>
                  <a:pt x="7097" y="1811"/>
                </a:lnTo>
                <a:lnTo>
                  <a:pt x="6312" y="2287"/>
                </a:lnTo>
                <a:lnTo>
                  <a:pt x="5550" y="1811"/>
                </a:lnTo>
                <a:lnTo>
                  <a:pt x="6312" y="1335"/>
                </a:lnTo>
                <a:close/>
                <a:moveTo>
                  <a:pt x="9479" y="3454"/>
                </a:moveTo>
                <a:lnTo>
                  <a:pt x="10241" y="3930"/>
                </a:lnTo>
                <a:lnTo>
                  <a:pt x="10003" y="4073"/>
                </a:lnTo>
                <a:lnTo>
                  <a:pt x="9479" y="4407"/>
                </a:lnTo>
                <a:lnTo>
                  <a:pt x="8693" y="3930"/>
                </a:lnTo>
                <a:lnTo>
                  <a:pt x="9479" y="3454"/>
                </a:lnTo>
                <a:close/>
                <a:moveTo>
                  <a:pt x="3168" y="5026"/>
                </a:moveTo>
                <a:lnTo>
                  <a:pt x="3930" y="5502"/>
                </a:lnTo>
                <a:lnTo>
                  <a:pt x="3168" y="5978"/>
                </a:lnTo>
                <a:lnTo>
                  <a:pt x="2382" y="5502"/>
                </a:lnTo>
                <a:lnTo>
                  <a:pt x="3168" y="5026"/>
                </a:lnTo>
                <a:close/>
                <a:moveTo>
                  <a:pt x="5359" y="2120"/>
                </a:moveTo>
                <a:lnTo>
                  <a:pt x="6169" y="2549"/>
                </a:lnTo>
                <a:lnTo>
                  <a:pt x="6169" y="10694"/>
                </a:lnTo>
                <a:lnTo>
                  <a:pt x="5359" y="10694"/>
                </a:lnTo>
                <a:lnTo>
                  <a:pt x="5359" y="2120"/>
                </a:lnTo>
                <a:close/>
                <a:moveTo>
                  <a:pt x="8503" y="4240"/>
                </a:moveTo>
                <a:lnTo>
                  <a:pt x="9288" y="4669"/>
                </a:lnTo>
                <a:lnTo>
                  <a:pt x="9288" y="10694"/>
                </a:lnTo>
                <a:lnTo>
                  <a:pt x="8503" y="10694"/>
                </a:lnTo>
                <a:lnTo>
                  <a:pt x="8503" y="4240"/>
                </a:lnTo>
                <a:close/>
                <a:moveTo>
                  <a:pt x="4144" y="5836"/>
                </a:moveTo>
                <a:lnTo>
                  <a:pt x="4144" y="10717"/>
                </a:lnTo>
                <a:lnTo>
                  <a:pt x="3335" y="10717"/>
                </a:lnTo>
                <a:lnTo>
                  <a:pt x="3335" y="6312"/>
                </a:lnTo>
                <a:lnTo>
                  <a:pt x="4144" y="5836"/>
                </a:lnTo>
                <a:close/>
                <a:moveTo>
                  <a:pt x="7264" y="2120"/>
                </a:moveTo>
                <a:lnTo>
                  <a:pt x="7264" y="10717"/>
                </a:lnTo>
                <a:lnTo>
                  <a:pt x="6478" y="10717"/>
                </a:lnTo>
                <a:lnTo>
                  <a:pt x="6478" y="2597"/>
                </a:lnTo>
                <a:lnTo>
                  <a:pt x="7264" y="2120"/>
                </a:lnTo>
                <a:close/>
                <a:moveTo>
                  <a:pt x="11551" y="11051"/>
                </a:moveTo>
                <a:lnTo>
                  <a:pt x="11551" y="11527"/>
                </a:lnTo>
                <a:lnTo>
                  <a:pt x="358" y="11527"/>
                </a:lnTo>
                <a:lnTo>
                  <a:pt x="358" y="11051"/>
                </a:lnTo>
                <a:close/>
                <a:moveTo>
                  <a:pt x="930" y="1"/>
                </a:moveTo>
                <a:cubicBezTo>
                  <a:pt x="810" y="1"/>
                  <a:pt x="715" y="72"/>
                  <a:pt x="715" y="192"/>
                </a:cubicBezTo>
                <a:lnTo>
                  <a:pt x="715" y="977"/>
                </a:lnTo>
                <a:lnTo>
                  <a:pt x="501" y="977"/>
                </a:lnTo>
                <a:cubicBezTo>
                  <a:pt x="429" y="977"/>
                  <a:pt x="334" y="1049"/>
                  <a:pt x="334" y="1144"/>
                </a:cubicBezTo>
                <a:cubicBezTo>
                  <a:pt x="334" y="1263"/>
                  <a:pt x="382" y="1335"/>
                  <a:pt x="501" y="1335"/>
                </a:cubicBezTo>
                <a:lnTo>
                  <a:pt x="715" y="1335"/>
                </a:lnTo>
                <a:lnTo>
                  <a:pt x="715" y="2240"/>
                </a:lnTo>
                <a:lnTo>
                  <a:pt x="501" y="2240"/>
                </a:lnTo>
                <a:cubicBezTo>
                  <a:pt x="429" y="2240"/>
                  <a:pt x="334" y="2287"/>
                  <a:pt x="334" y="2382"/>
                </a:cubicBezTo>
                <a:cubicBezTo>
                  <a:pt x="334" y="2502"/>
                  <a:pt x="382" y="2597"/>
                  <a:pt x="501" y="2597"/>
                </a:cubicBezTo>
                <a:lnTo>
                  <a:pt x="715" y="2597"/>
                </a:lnTo>
                <a:lnTo>
                  <a:pt x="715" y="3478"/>
                </a:lnTo>
                <a:lnTo>
                  <a:pt x="501" y="3478"/>
                </a:lnTo>
                <a:cubicBezTo>
                  <a:pt x="429" y="3478"/>
                  <a:pt x="334" y="3549"/>
                  <a:pt x="334" y="3645"/>
                </a:cubicBezTo>
                <a:cubicBezTo>
                  <a:pt x="334" y="3740"/>
                  <a:pt x="382" y="3835"/>
                  <a:pt x="501" y="3835"/>
                </a:cubicBezTo>
                <a:lnTo>
                  <a:pt x="715" y="3835"/>
                </a:lnTo>
                <a:lnTo>
                  <a:pt x="715" y="4740"/>
                </a:lnTo>
                <a:lnTo>
                  <a:pt x="501" y="4740"/>
                </a:lnTo>
                <a:cubicBezTo>
                  <a:pt x="429" y="4740"/>
                  <a:pt x="334" y="4788"/>
                  <a:pt x="334" y="4883"/>
                </a:cubicBezTo>
                <a:cubicBezTo>
                  <a:pt x="334" y="5002"/>
                  <a:pt x="382" y="5097"/>
                  <a:pt x="501" y="5097"/>
                </a:cubicBezTo>
                <a:lnTo>
                  <a:pt x="715" y="5097"/>
                </a:lnTo>
                <a:lnTo>
                  <a:pt x="715" y="5978"/>
                </a:lnTo>
                <a:lnTo>
                  <a:pt x="501" y="5978"/>
                </a:lnTo>
                <a:cubicBezTo>
                  <a:pt x="429" y="5978"/>
                  <a:pt x="334" y="6050"/>
                  <a:pt x="334" y="6121"/>
                </a:cubicBezTo>
                <a:cubicBezTo>
                  <a:pt x="334" y="6240"/>
                  <a:pt x="382" y="6336"/>
                  <a:pt x="501" y="6336"/>
                </a:cubicBezTo>
                <a:lnTo>
                  <a:pt x="715" y="6336"/>
                </a:lnTo>
                <a:lnTo>
                  <a:pt x="715" y="7241"/>
                </a:lnTo>
                <a:lnTo>
                  <a:pt x="501" y="7241"/>
                </a:lnTo>
                <a:cubicBezTo>
                  <a:pt x="429" y="7241"/>
                  <a:pt x="334" y="7288"/>
                  <a:pt x="334" y="7383"/>
                </a:cubicBezTo>
                <a:cubicBezTo>
                  <a:pt x="334" y="7503"/>
                  <a:pt x="382" y="7598"/>
                  <a:pt x="501" y="7598"/>
                </a:cubicBezTo>
                <a:lnTo>
                  <a:pt x="715" y="7598"/>
                </a:lnTo>
                <a:lnTo>
                  <a:pt x="715" y="8479"/>
                </a:lnTo>
                <a:lnTo>
                  <a:pt x="501" y="8479"/>
                </a:lnTo>
                <a:cubicBezTo>
                  <a:pt x="429" y="8479"/>
                  <a:pt x="334" y="8550"/>
                  <a:pt x="334" y="8622"/>
                </a:cubicBezTo>
                <a:cubicBezTo>
                  <a:pt x="334" y="8741"/>
                  <a:pt x="382" y="8836"/>
                  <a:pt x="501" y="8836"/>
                </a:cubicBezTo>
                <a:lnTo>
                  <a:pt x="715" y="8836"/>
                </a:lnTo>
                <a:lnTo>
                  <a:pt x="715" y="9741"/>
                </a:lnTo>
                <a:lnTo>
                  <a:pt x="501" y="9741"/>
                </a:lnTo>
                <a:cubicBezTo>
                  <a:pt x="429" y="9741"/>
                  <a:pt x="334" y="9789"/>
                  <a:pt x="334" y="9884"/>
                </a:cubicBezTo>
                <a:cubicBezTo>
                  <a:pt x="334" y="10003"/>
                  <a:pt x="382" y="10098"/>
                  <a:pt x="501" y="10098"/>
                </a:cubicBezTo>
                <a:lnTo>
                  <a:pt x="715" y="10098"/>
                </a:lnTo>
                <a:lnTo>
                  <a:pt x="715" y="10717"/>
                </a:lnTo>
                <a:lnTo>
                  <a:pt x="310" y="10717"/>
                </a:lnTo>
                <a:cubicBezTo>
                  <a:pt x="144" y="10717"/>
                  <a:pt x="1" y="10837"/>
                  <a:pt x="1" y="11003"/>
                </a:cubicBezTo>
                <a:lnTo>
                  <a:pt x="1" y="11575"/>
                </a:lnTo>
                <a:cubicBezTo>
                  <a:pt x="1" y="11718"/>
                  <a:pt x="120" y="11884"/>
                  <a:pt x="310" y="11884"/>
                </a:cubicBezTo>
                <a:lnTo>
                  <a:pt x="11622" y="11884"/>
                </a:lnTo>
                <a:cubicBezTo>
                  <a:pt x="11765" y="11884"/>
                  <a:pt x="11908" y="11765"/>
                  <a:pt x="11908" y="11575"/>
                </a:cubicBezTo>
                <a:lnTo>
                  <a:pt x="11908" y="10979"/>
                </a:lnTo>
                <a:cubicBezTo>
                  <a:pt x="11908" y="10837"/>
                  <a:pt x="11789" y="10694"/>
                  <a:pt x="11622" y="10694"/>
                </a:cubicBezTo>
                <a:lnTo>
                  <a:pt x="10789" y="10694"/>
                </a:lnTo>
                <a:lnTo>
                  <a:pt x="10789" y="6193"/>
                </a:lnTo>
                <a:cubicBezTo>
                  <a:pt x="10789" y="6097"/>
                  <a:pt x="10717" y="6002"/>
                  <a:pt x="10646" y="6002"/>
                </a:cubicBezTo>
                <a:cubicBezTo>
                  <a:pt x="10527" y="6002"/>
                  <a:pt x="10431" y="6074"/>
                  <a:pt x="10431" y="6193"/>
                </a:cubicBezTo>
                <a:lnTo>
                  <a:pt x="10431" y="10694"/>
                </a:lnTo>
                <a:lnTo>
                  <a:pt x="9622" y="10694"/>
                </a:lnTo>
                <a:lnTo>
                  <a:pt x="9622" y="4669"/>
                </a:lnTo>
                <a:lnTo>
                  <a:pt x="10431" y="4240"/>
                </a:lnTo>
                <a:lnTo>
                  <a:pt x="10431" y="5383"/>
                </a:lnTo>
                <a:cubicBezTo>
                  <a:pt x="10431" y="5478"/>
                  <a:pt x="10479" y="5574"/>
                  <a:pt x="10574" y="5574"/>
                </a:cubicBezTo>
                <a:cubicBezTo>
                  <a:pt x="10693" y="5574"/>
                  <a:pt x="10789" y="5502"/>
                  <a:pt x="10789" y="5383"/>
                </a:cubicBezTo>
                <a:lnTo>
                  <a:pt x="10789" y="3930"/>
                </a:lnTo>
                <a:cubicBezTo>
                  <a:pt x="10789" y="3883"/>
                  <a:pt x="10765" y="3811"/>
                  <a:pt x="10693" y="3787"/>
                </a:cubicBezTo>
                <a:lnTo>
                  <a:pt x="9646" y="3144"/>
                </a:lnTo>
                <a:cubicBezTo>
                  <a:pt x="9586" y="3121"/>
                  <a:pt x="9527" y="3109"/>
                  <a:pt x="9473" y="3109"/>
                </a:cubicBezTo>
                <a:cubicBezTo>
                  <a:pt x="9419" y="3109"/>
                  <a:pt x="9372" y="3121"/>
                  <a:pt x="9336" y="3144"/>
                </a:cubicBezTo>
                <a:lnTo>
                  <a:pt x="8288" y="3787"/>
                </a:lnTo>
                <a:cubicBezTo>
                  <a:pt x="8217" y="3811"/>
                  <a:pt x="8193" y="3883"/>
                  <a:pt x="8193" y="3930"/>
                </a:cubicBezTo>
                <a:lnTo>
                  <a:pt x="8193" y="10717"/>
                </a:lnTo>
                <a:lnTo>
                  <a:pt x="7621" y="10717"/>
                </a:lnTo>
                <a:lnTo>
                  <a:pt x="7621" y="1811"/>
                </a:lnTo>
                <a:lnTo>
                  <a:pt x="7621" y="1787"/>
                </a:lnTo>
                <a:cubicBezTo>
                  <a:pt x="7621" y="1739"/>
                  <a:pt x="7598" y="1692"/>
                  <a:pt x="7550" y="1668"/>
                </a:cubicBezTo>
                <a:lnTo>
                  <a:pt x="6502" y="1049"/>
                </a:lnTo>
                <a:cubicBezTo>
                  <a:pt x="6443" y="1013"/>
                  <a:pt x="6383" y="995"/>
                  <a:pt x="6326" y="995"/>
                </a:cubicBezTo>
                <a:cubicBezTo>
                  <a:pt x="6270" y="995"/>
                  <a:pt x="6216" y="1013"/>
                  <a:pt x="6169" y="1049"/>
                </a:cubicBezTo>
                <a:lnTo>
                  <a:pt x="5121" y="1668"/>
                </a:lnTo>
                <a:cubicBezTo>
                  <a:pt x="5097" y="1668"/>
                  <a:pt x="5097" y="1692"/>
                  <a:pt x="5097" y="1692"/>
                </a:cubicBezTo>
                <a:cubicBezTo>
                  <a:pt x="5073" y="1739"/>
                  <a:pt x="5073" y="1763"/>
                  <a:pt x="5073" y="1811"/>
                </a:cubicBezTo>
                <a:lnTo>
                  <a:pt x="5073" y="10717"/>
                </a:lnTo>
                <a:lnTo>
                  <a:pt x="4502" y="10717"/>
                </a:lnTo>
                <a:lnTo>
                  <a:pt x="4502" y="5502"/>
                </a:lnTo>
                <a:cubicBezTo>
                  <a:pt x="4502" y="5478"/>
                  <a:pt x="4478" y="5454"/>
                  <a:pt x="4454" y="5431"/>
                </a:cubicBezTo>
                <a:cubicBezTo>
                  <a:pt x="4406" y="5431"/>
                  <a:pt x="4406" y="5383"/>
                  <a:pt x="4383" y="5383"/>
                </a:cubicBezTo>
                <a:cubicBezTo>
                  <a:pt x="4359" y="5359"/>
                  <a:pt x="3382" y="4788"/>
                  <a:pt x="3382" y="4788"/>
                </a:cubicBezTo>
                <a:cubicBezTo>
                  <a:pt x="3323" y="4764"/>
                  <a:pt x="3263" y="4752"/>
                  <a:pt x="3204" y="4752"/>
                </a:cubicBezTo>
                <a:cubicBezTo>
                  <a:pt x="3144" y="4752"/>
                  <a:pt x="3085" y="4764"/>
                  <a:pt x="3025" y="4788"/>
                </a:cubicBezTo>
                <a:lnTo>
                  <a:pt x="1977" y="5431"/>
                </a:lnTo>
                <a:lnTo>
                  <a:pt x="1954" y="5454"/>
                </a:lnTo>
                <a:cubicBezTo>
                  <a:pt x="1906" y="5478"/>
                  <a:pt x="1882" y="5550"/>
                  <a:pt x="1882" y="5574"/>
                </a:cubicBezTo>
                <a:lnTo>
                  <a:pt x="1882" y="8598"/>
                </a:lnTo>
                <a:cubicBezTo>
                  <a:pt x="1882" y="8693"/>
                  <a:pt x="1954" y="8788"/>
                  <a:pt x="2025" y="8788"/>
                </a:cubicBezTo>
                <a:cubicBezTo>
                  <a:pt x="2144" y="8788"/>
                  <a:pt x="2239" y="8717"/>
                  <a:pt x="2239" y="8598"/>
                </a:cubicBezTo>
                <a:lnTo>
                  <a:pt x="2239" y="5859"/>
                </a:lnTo>
                <a:lnTo>
                  <a:pt x="3049" y="6312"/>
                </a:lnTo>
                <a:lnTo>
                  <a:pt x="3049" y="10717"/>
                </a:lnTo>
                <a:lnTo>
                  <a:pt x="2239" y="10717"/>
                </a:lnTo>
                <a:lnTo>
                  <a:pt x="2239" y="9408"/>
                </a:lnTo>
                <a:cubicBezTo>
                  <a:pt x="2239" y="9312"/>
                  <a:pt x="2192" y="9241"/>
                  <a:pt x="2096" y="9241"/>
                </a:cubicBezTo>
                <a:cubicBezTo>
                  <a:pt x="1977" y="9241"/>
                  <a:pt x="1882" y="9289"/>
                  <a:pt x="1882" y="9408"/>
                </a:cubicBezTo>
                <a:lnTo>
                  <a:pt x="1882" y="10717"/>
                </a:lnTo>
                <a:lnTo>
                  <a:pt x="1072" y="10717"/>
                </a:lnTo>
                <a:lnTo>
                  <a:pt x="1072" y="192"/>
                </a:lnTo>
                <a:cubicBezTo>
                  <a:pt x="1072" y="96"/>
                  <a:pt x="1025" y="1"/>
                  <a:pt x="930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225" name="Google Shape;14103;p27">
            <a:extLst>
              <a:ext uri="{FF2B5EF4-FFF2-40B4-BE49-F238E27FC236}">
                <a16:creationId xmlns:a16="http://schemas.microsoft.com/office/drawing/2014/main" id="{9217A76C-F95C-4453-F5E5-54DEBC9BF158}"/>
              </a:ext>
            </a:extLst>
          </p:cNvPr>
          <p:cNvSpPr/>
          <p:nvPr/>
        </p:nvSpPr>
        <p:spPr>
          <a:xfrm>
            <a:off x="14981650" y="5281165"/>
            <a:ext cx="682142" cy="712038"/>
          </a:xfrm>
          <a:custGeom>
            <a:avLst/>
            <a:gdLst/>
            <a:ahLst/>
            <a:cxnLst/>
            <a:rect l="l" t="t" r="r" b="b"/>
            <a:pathLst>
              <a:path w="11408" h="11908" extrusionOk="0">
                <a:moveTo>
                  <a:pt x="5502" y="762"/>
                </a:moveTo>
                <a:lnTo>
                  <a:pt x="5502" y="3572"/>
                </a:lnTo>
                <a:lnTo>
                  <a:pt x="4168" y="2882"/>
                </a:lnTo>
                <a:lnTo>
                  <a:pt x="5502" y="762"/>
                </a:lnTo>
                <a:close/>
                <a:moveTo>
                  <a:pt x="3954" y="3167"/>
                </a:moveTo>
                <a:lnTo>
                  <a:pt x="5478" y="3953"/>
                </a:lnTo>
                <a:lnTo>
                  <a:pt x="5478" y="7430"/>
                </a:lnTo>
                <a:lnTo>
                  <a:pt x="2215" y="5906"/>
                </a:lnTo>
                <a:lnTo>
                  <a:pt x="3954" y="3167"/>
                </a:lnTo>
                <a:close/>
                <a:moveTo>
                  <a:pt x="7383" y="3167"/>
                </a:moveTo>
                <a:lnTo>
                  <a:pt x="9098" y="5906"/>
                </a:lnTo>
                <a:lnTo>
                  <a:pt x="5859" y="7478"/>
                </a:lnTo>
                <a:lnTo>
                  <a:pt x="5859" y="3953"/>
                </a:lnTo>
                <a:lnTo>
                  <a:pt x="7383" y="3167"/>
                </a:lnTo>
                <a:close/>
                <a:moveTo>
                  <a:pt x="9288" y="6240"/>
                </a:moveTo>
                <a:lnTo>
                  <a:pt x="10979" y="8954"/>
                </a:lnTo>
                <a:lnTo>
                  <a:pt x="5859" y="11431"/>
                </a:lnTo>
                <a:lnTo>
                  <a:pt x="5859" y="7859"/>
                </a:lnTo>
                <a:lnTo>
                  <a:pt x="9288" y="6240"/>
                </a:lnTo>
                <a:close/>
                <a:moveTo>
                  <a:pt x="5668" y="0"/>
                </a:moveTo>
                <a:cubicBezTo>
                  <a:pt x="5645" y="0"/>
                  <a:pt x="5621" y="24"/>
                  <a:pt x="5597" y="48"/>
                </a:cubicBezTo>
                <a:lnTo>
                  <a:pt x="5549" y="95"/>
                </a:lnTo>
                <a:lnTo>
                  <a:pt x="48" y="8859"/>
                </a:lnTo>
                <a:cubicBezTo>
                  <a:pt x="24" y="8931"/>
                  <a:pt x="1" y="8978"/>
                  <a:pt x="24" y="9073"/>
                </a:cubicBezTo>
                <a:cubicBezTo>
                  <a:pt x="48" y="9145"/>
                  <a:pt x="72" y="9193"/>
                  <a:pt x="143" y="9216"/>
                </a:cubicBezTo>
                <a:lnTo>
                  <a:pt x="1477" y="9883"/>
                </a:lnTo>
                <a:cubicBezTo>
                  <a:pt x="1509" y="9891"/>
                  <a:pt x="1541" y="9896"/>
                  <a:pt x="1571" y="9896"/>
                </a:cubicBezTo>
                <a:cubicBezTo>
                  <a:pt x="1631" y="9896"/>
                  <a:pt x="1683" y="9875"/>
                  <a:pt x="1715" y="9812"/>
                </a:cubicBezTo>
                <a:cubicBezTo>
                  <a:pt x="1787" y="9740"/>
                  <a:pt x="1739" y="9621"/>
                  <a:pt x="1644" y="9574"/>
                </a:cubicBezTo>
                <a:lnTo>
                  <a:pt x="429" y="8978"/>
                </a:lnTo>
                <a:lnTo>
                  <a:pt x="2120" y="6287"/>
                </a:lnTo>
                <a:lnTo>
                  <a:pt x="5549" y="7883"/>
                </a:lnTo>
                <a:lnTo>
                  <a:pt x="5549" y="11455"/>
                </a:lnTo>
                <a:lnTo>
                  <a:pt x="2406" y="9931"/>
                </a:lnTo>
                <a:cubicBezTo>
                  <a:pt x="2383" y="9925"/>
                  <a:pt x="2361" y="9922"/>
                  <a:pt x="2339" y="9922"/>
                </a:cubicBezTo>
                <a:cubicBezTo>
                  <a:pt x="2268" y="9922"/>
                  <a:pt x="2204" y="9953"/>
                  <a:pt x="2168" y="10026"/>
                </a:cubicBezTo>
                <a:cubicBezTo>
                  <a:pt x="2120" y="10121"/>
                  <a:pt x="2168" y="10217"/>
                  <a:pt x="2239" y="10264"/>
                </a:cubicBezTo>
                <a:lnTo>
                  <a:pt x="5645" y="11907"/>
                </a:lnTo>
                <a:lnTo>
                  <a:pt x="5811" y="11907"/>
                </a:lnTo>
                <a:lnTo>
                  <a:pt x="11289" y="9264"/>
                </a:lnTo>
                <a:cubicBezTo>
                  <a:pt x="11360" y="9216"/>
                  <a:pt x="11408" y="9169"/>
                  <a:pt x="11408" y="9097"/>
                </a:cubicBezTo>
                <a:cubicBezTo>
                  <a:pt x="11360" y="9026"/>
                  <a:pt x="11360" y="8931"/>
                  <a:pt x="11336" y="8859"/>
                </a:cubicBezTo>
                <a:lnTo>
                  <a:pt x="7073" y="2048"/>
                </a:lnTo>
                <a:cubicBezTo>
                  <a:pt x="7045" y="1991"/>
                  <a:pt x="6998" y="1959"/>
                  <a:pt x="6945" y="1959"/>
                </a:cubicBezTo>
                <a:cubicBezTo>
                  <a:pt x="6910" y="1959"/>
                  <a:pt x="6873" y="1972"/>
                  <a:pt x="6835" y="2001"/>
                </a:cubicBezTo>
                <a:cubicBezTo>
                  <a:pt x="6740" y="2048"/>
                  <a:pt x="6716" y="2143"/>
                  <a:pt x="6788" y="2239"/>
                </a:cubicBezTo>
                <a:lnTo>
                  <a:pt x="7193" y="2882"/>
                </a:lnTo>
                <a:lnTo>
                  <a:pt x="5859" y="3572"/>
                </a:lnTo>
                <a:lnTo>
                  <a:pt x="5859" y="762"/>
                </a:lnTo>
                <a:lnTo>
                  <a:pt x="6359" y="1548"/>
                </a:lnTo>
                <a:cubicBezTo>
                  <a:pt x="6402" y="1606"/>
                  <a:pt x="6446" y="1637"/>
                  <a:pt x="6494" y="1637"/>
                </a:cubicBezTo>
                <a:cubicBezTo>
                  <a:pt x="6526" y="1637"/>
                  <a:pt x="6560" y="1624"/>
                  <a:pt x="6597" y="1596"/>
                </a:cubicBezTo>
                <a:cubicBezTo>
                  <a:pt x="6692" y="1548"/>
                  <a:pt x="6716" y="1453"/>
                  <a:pt x="6669" y="1358"/>
                </a:cubicBezTo>
                <a:lnTo>
                  <a:pt x="5859" y="95"/>
                </a:lnTo>
                <a:cubicBezTo>
                  <a:pt x="5835" y="24"/>
                  <a:pt x="5740" y="0"/>
                  <a:pt x="5668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grpSp>
        <p:nvGrpSpPr>
          <p:cNvPr id="226" name="Google Shape;14104;p27">
            <a:extLst>
              <a:ext uri="{FF2B5EF4-FFF2-40B4-BE49-F238E27FC236}">
                <a16:creationId xmlns:a16="http://schemas.microsoft.com/office/drawing/2014/main" id="{1539286F-E4B4-3FAC-7082-3C6F78D6BB23}"/>
              </a:ext>
            </a:extLst>
          </p:cNvPr>
          <p:cNvGrpSpPr/>
          <p:nvPr/>
        </p:nvGrpSpPr>
        <p:grpSpPr>
          <a:xfrm>
            <a:off x="14986071" y="6451726"/>
            <a:ext cx="702112" cy="710604"/>
            <a:chOff x="6657238" y="3313708"/>
            <a:chExt cx="293550" cy="297100"/>
          </a:xfrm>
        </p:grpSpPr>
        <p:sp>
          <p:nvSpPr>
            <p:cNvPr id="227" name="Google Shape;14105;p27">
              <a:extLst>
                <a:ext uri="{FF2B5EF4-FFF2-40B4-BE49-F238E27FC236}">
                  <a16:creationId xmlns:a16="http://schemas.microsoft.com/office/drawing/2014/main" id="{62729996-5AD2-62F5-E53E-2305084EF1D1}"/>
                </a:ext>
              </a:extLst>
            </p:cNvPr>
            <p:cNvSpPr/>
            <p:nvPr/>
          </p:nvSpPr>
          <p:spPr>
            <a:xfrm>
              <a:off x="6657238" y="3508983"/>
              <a:ext cx="70300" cy="101825"/>
            </a:xfrm>
            <a:custGeom>
              <a:avLst/>
              <a:gdLst/>
              <a:ahLst/>
              <a:cxnLst/>
              <a:rect l="l" t="t" r="r" b="b"/>
              <a:pathLst>
                <a:path w="2812" h="4073" extrusionOk="0">
                  <a:moveTo>
                    <a:pt x="1287" y="2835"/>
                  </a:moveTo>
                  <a:lnTo>
                    <a:pt x="1287" y="3501"/>
                  </a:lnTo>
                  <a:lnTo>
                    <a:pt x="1287" y="3597"/>
                  </a:lnTo>
                  <a:cubicBezTo>
                    <a:pt x="1263" y="3692"/>
                    <a:pt x="1168" y="3716"/>
                    <a:pt x="1120" y="3716"/>
                  </a:cubicBezTo>
                  <a:cubicBezTo>
                    <a:pt x="1025" y="3716"/>
                    <a:pt x="930" y="3620"/>
                    <a:pt x="930" y="3549"/>
                  </a:cubicBezTo>
                  <a:lnTo>
                    <a:pt x="930" y="2835"/>
                  </a:lnTo>
                  <a:close/>
                  <a:moveTo>
                    <a:pt x="2001" y="2835"/>
                  </a:moveTo>
                  <a:lnTo>
                    <a:pt x="2001" y="3549"/>
                  </a:lnTo>
                  <a:cubicBezTo>
                    <a:pt x="2001" y="3620"/>
                    <a:pt x="1906" y="3716"/>
                    <a:pt x="1835" y="3716"/>
                  </a:cubicBezTo>
                  <a:cubicBezTo>
                    <a:pt x="1739" y="3716"/>
                    <a:pt x="1668" y="3692"/>
                    <a:pt x="1644" y="3597"/>
                  </a:cubicBezTo>
                  <a:lnTo>
                    <a:pt x="1644" y="3549"/>
                  </a:lnTo>
                  <a:lnTo>
                    <a:pt x="1644" y="3501"/>
                  </a:lnTo>
                  <a:lnTo>
                    <a:pt x="1644" y="2835"/>
                  </a:lnTo>
                  <a:close/>
                  <a:moveTo>
                    <a:pt x="1358" y="1"/>
                  </a:moveTo>
                  <a:cubicBezTo>
                    <a:pt x="954" y="1"/>
                    <a:pt x="644" y="120"/>
                    <a:pt x="358" y="406"/>
                  </a:cubicBezTo>
                  <a:cubicBezTo>
                    <a:pt x="1" y="810"/>
                    <a:pt x="1" y="1310"/>
                    <a:pt x="1" y="1787"/>
                  </a:cubicBezTo>
                  <a:lnTo>
                    <a:pt x="1" y="2025"/>
                  </a:lnTo>
                  <a:lnTo>
                    <a:pt x="1" y="2049"/>
                  </a:lnTo>
                  <a:cubicBezTo>
                    <a:pt x="1" y="2120"/>
                    <a:pt x="49" y="2168"/>
                    <a:pt x="72" y="2239"/>
                  </a:cubicBezTo>
                  <a:cubicBezTo>
                    <a:pt x="72" y="2263"/>
                    <a:pt x="96" y="2263"/>
                    <a:pt x="96" y="2287"/>
                  </a:cubicBezTo>
                  <a:lnTo>
                    <a:pt x="120" y="2311"/>
                  </a:lnTo>
                  <a:lnTo>
                    <a:pt x="96" y="2501"/>
                  </a:lnTo>
                  <a:lnTo>
                    <a:pt x="96" y="2525"/>
                  </a:lnTo>
                  <a:cubicBezTo>
                    <a:pt x="120" y="2716"/>
                    <a:pt x="239" y="2835"/>
                    <a:pt x="430" y="2835"/>
                  </a:cubicBezTo>
                  <a:lnTo>
                    <a:pt x="477" y="2835"/>
                  </a:lnTo>
                  <a:lnTo>
                    <a:pt x="477" y="3549"/>
                  </a:lnTo>
                  <a:cubicBezTo>
                    <a:pt x="477" y="3835"/>
                    <a:pt x="692" y="4073"/>
                    <a:pt x="1001" y="4073"/>
                  </a:cubicBezTo>
                  <a:cubicBezTo>
                    <a:pt x="1144" y="4073"/>
                    <a:pt x="1263" y="4049"/>
                    <a:pt x="1382" y="3930"/>
                  </a:cubicBezTo>
                  <a:cubicBezTo>
                    <a:pt x="1477" y="4025"/>
                    <a:pt x="1597" y="4073"/>
                    <a:pt x="1739" y="4073"/>
                  </a:cubicBezTo>
                  <a:lnTo>
                    <a:pt x="1763" y="4073"/>
                  </a:lnTo>
                  <a:cubicBezTo>
                    <a:pt x="2025" y="4073"/>
                    <a:pt x="2263" y="3835"/>
                    <a:pt x="2263" y="3549"/>
                  </a:cubicBezTo>
                  <a:lnTo>
                    <a:pt x="2263" y="2835"/>
                  </a:lnTo>
                  <a:lnTo>
                    <a:pt x="2359" y="2835"/>
                  </a:lnTo>
                  <a:cubicBezTo>
                    <a:pt x="2549" y="2763"/>
                    <a:pt x="2621" y="2620"/>
                    <a:pt x="2621" y="2430"/>
                  </a:cubicBezTo>
                  <a:lnTo>
                    <a:pt x="2597" y="2287"/>
                  </a:lnTo>
                  <a:lnTo>
                    <a:pt x="2621" y="2263"/>
                  </a:lnTo>
                  <a:cubicBezTo>
                    <a:pt x="2716" y="2168"/>
                    <a:pt x="2740" y="2073"/>
                    <a:pt x="2740" y="1953"/>
                  </a:cubicBezTo>
                  <a:lnTo>
                    <a:pt x="2740" y="1287"/>
                  </a:lnTo>
                  <a:cubicBezTo>
                    <a:pt x="2811" y="1072"/>
                    <a:pt x="2740" y="834"/>
                    <a:pt x="2621" y="620"/>
                  </a:cubicBezTo>
                  <a:cubicBezTo>
                    <a:pt x="2590" y="569"/>
                    <a:pt x="2534" y="540"/>
                    <a:pt x="2477" y="540"/>
                  </a:cubicBezTo>
                  <a:cubicBezTo>
                    <a:pt x="2401" y="540"/>
                    <a:pt x="2325" y="592"/>
                    <a:pt x="2311" y="715"/>
                  </a:cubicBezTo>
                  <a:lnTo>
                    <a:pt x="2311" y="739"/>
                  </a:lnTo>
                  <a:cubicBezTo>
                    <a:pt x="2430" y="929"/>
                    <a:pt x="2478" y="1096"/>
                    <a:pt x="2478" y="1310"/>
                  </a:cubicBezTo>
                  <a:lnTo>
                    <a:pt x="2478" y="1953"/>
                  </a:lnTo>
                  <a:cubicBezTo>
                    <a:pt x="2478" y="2001"/>
                    <a:pt x="2430" y="2025"/>
                    <a:pt x="2382" y="2025"/>
                  </a:cubicBezTo>
                  <a:cubicBezTo>
                    <a:pt x="2359" y="2025"/>
                    <a:pt x="2359" y="2001"/>
                    <a:pt x="2359" y="1953"/>
                  </a:cubicBezTo>
                  <a:lnTo>
                    <a:pt x="2359" y="1930"/>
                  </a:lnTo>
                  <a:lnTo>
                    <a:pt x="2359" y="1287"/>
                  </a:lnTo>
                  <a:cubicBezTo>
                    <a:pt x="2359" y="1191"/>
                    <a:pt x="2311" y="1120"/>
                    <a:pt x="2216" y="1096"/>
                  </a:cubicBezTo>
                  <a:cubicBezTo>
                    <a:pt x="2203" y="1094"/>
                    <a:pt x="2191" y="1092"/>
                    <a:pt x="2179" y="1092"/>
                  </a:cubicBezTo>
                  <a:cubicBezTo>
                    <a:pt x="2078" y="1092"/>
                    <a:pt x="2001" y="1180"/>
                    <a:pt x="2001" y="1287"/>
                  </a:cubicBezTo>
                  <a:lnTo>
                    <a:pt x="2001" y="2025"/>
                  </a:lnTo>
                  <a:lnTo>
                    <a:pt x="2001" y="2049"/>
                  </a:lnTo>
                  <a:cubicBezTo>
                    <a:pt x="2025" y="2239"/>
                    <a:pt x="2144" y="2382"/>
                    <a:pt x="2335" y="2406"/>
                  </a:cubicBezTo>
                  <a:lnTo>
                    <a:pt x="2335" y="2501"/>
                  </a:lnTo>
                  <a:lnTo>
                    <a:pt x="573" y="2501"/>
                  </a:lnTo>
                  <a:lnTo>
                    <a:pt x="573" y="2406"/>
                  </a:lnTo>
                  <a:cubicBezTo>
                    <a:pt x="763" y="2382"/>
                    <a:pt x="906" y="2239"/>
                    <a:pt x="906" y="2025"/>
                  </a:cubicBezTo>
                  <a:lnTo>
                    <a:pt x="906" y="2001"/>
                  </a:lnTo>
                  <a:lnTo>
                    <a:pt x="906" y="1287"/>
                  </a:lnTo>
                  <a:cubicBezTo>
                    <a:pt x="906" y="1191"/>
                    <a:pt x="834" y="1120"/>
                    <a:pt x="763" y="1096"/>
                  </a:cubicBezTo>
                  <a:cubicBezTo>
                    <a:pt x="751" y="1094"/>
                    <a:pt x="738" y="1092"/>
                    <a:pt x="727" y="1092"/>
                  </a:cubicBezTo>
                  <a:cubicBezTo>
                    <a:pt x="625" y="1092"/>
                    <a:pt x="549" y="1180"/>
                    <a:pt x="549" y="1287"/>
                  </a:cubicBezTo>
                  <a:lnTo>
                    <a:pt x="549" y="2025"/>
                  </a:lnTo>
                  <a:cubicBezTo>
                    <a:pt x="549" y="2025"/>
                    <a:pt x="525" y="2073"/>
                    <a:pt x="477" y="2073"/>
                  </a:cubicBezTo>
                  <a:cubicBezTo>
                    <a:pt x="453" y="2073"/>
                    <a:pt x="430" y="2049"/>
                    <a:pt x="430" y="2025"/>
                  </a:cubicBezTo>
                  <a:lnTo>
                    <a:pt x="430" y="1334"/>
                  </a:lnTo>
                  <a:cubicBezTo>
                    <a:pt x="430" y="763"/>
                    <a:pt x="858" y="334"/>
                    <a:pt x="1430" y="334"/>
                  </a:cubicBezTo>
                  <a:cubicBezTo>
                    <a:pt x="1549" y="334"/>
                    <a:pt x="1668" y="358"/>
                    <a:pt x="1763" y="382"/>
                  </a:cubicBezTo>
                  <a:cubicBezTo>
                    <a:pt x="1780" y="386"/>
                    <a:pt x="1796" y="388"/>
                    <a:pt x="1812" y="388"/>
                  </a:cubicBezTo>
                  <a:cubicBezTo>
                    <a:pt x="1889" y="388"/>
                    <a:pt x="1958" y="342"/>
                    <a:pt x="1978" y="263"/>
                  </a:cubicBezTo>
                  <a:cubicBezTo>
                    <a:pt x="2001" y="167"/>
                    <a:pt x="1954" y="96"/>
                    <a:pt x="1859" y="48"/>
                  </a:cubicBezTo>
                  <a:cubicBezTo>
                    <a:pt x="1716" y="1"/>
                    <a:pt x="1406" y="1"/>
                    <a:pt x="140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28" name="Google Shape;14106;p27">
              <a:extLst>
                <a:ext uri="{FF2B5EF4-FFF2-40B4-BE49-F238E27FC236}">
                  <a16:creationId xmlns:a16="http://schemas.microsoft.com/office/drawing/2014/main" id="{5620E7FE-92ED-C83F-FA8E-5869E5CDC0B6}"/>
                </a:ext>
              </a:extLst>
            </p:cNvPr>
            <p:cNvSpPr/>
            <p:nvPr/>
          </p:nvSpPr>
          <p:spPr>
            <a:xfrm>
              <a:off x="6676888" y="3468508"/>
              <a:ext cx="33975" cy="34550"/>
            </a:xfrm>
            <a:custGeom>
              <a:avLst/>
              <a:gdLst/>
              <a:ahLst/>
              <a:cxnLst/>
              <a:rect l="l" t="t" r="r" b="b"/>
              <a:pathLst>
                <a:path w="1359" h="1382" extrusionOk="0">
                  <a:moveTo>
                    <a:pt x="691" y="334"/>
                  </a:moveTo>
                  <a:cubicBezTo>
                    <a:pt x="858" y="334"/>
                    <a:pt x="1049" y="477"/>
                    <a:pt x="1049" y="691"/>
                  </a:cubicBezTo>
                  <a:cubicBezTo>
                    <a:pt x="1049" y="881"/>
                    <a:pt x="882" y="1048"/>
                    <a:pt x="691" y="1048"/>
                  </a:cubicBezTo>
                  <a:cubicBezTo>
                    <a:pt x="501" y="1048"/>
                    <a:pt x="334" y="905"/>
                    <a:pt x="334" y="691"/>
                  </a:cubicBezTo>
                  <a:cubicBezTo>
                    <a:pt x="334" y="524"/>
                    <a:pt x="477" y="334"/>
                    <a:pt x="691" y="334"/>
                  </a:cubicBezTo>
                  <a:close/>
                  <a:moveTo>
                    <a:pt x="691" y="0"/>
                  </a:moveTo>
                  <a:cubicBezTo>
                    <a:pt x="287" y="0"/>
                    <a:pt x="1" y="310"/>
                    <a:pt x="1" y="691"/>
                  </a:cubicBezTo>
                  <a:cubicBezTo>
                    <a:pt x="1" y="1072"/>
                    <a:pt x="287" y="1382"/>
                    <a:pt x="691" y="1382"/>
                  </a:cubicBezTo>
                  <a:cubicBezTo>
                    <a:pt x="1073" y="1382"/>
                    <a:pt x="1358" y="1072"/>
                    <a:pt x="1358" y="691"/>
                  </a:cubicBezTo>
                  <a:cubicBezTo>
                    <a:pt x="1358" y="310"/>
                    <a:pt x="1073" y="0"/>
                    <a:pt x="69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29" name="Google Shape;14107;p27">
              <a:extLst>
                <a:ext uri="{FF2B5EF4-FFF2-40B4-BE49-F238E27FC236}">
                  <a16:creationId xmlns:a16="http://schemas.microsoft.com/office/drawing/2014/main" id="{B602010C-7076-6A1B-1938-2830EE94D84C}"/>
                </a:ext>
              </a:extLst>
            </p:cNvPr>
            <p:cNvSpPr/>
            <p:nvPr/>
          </p:nvSpPr>
          <p:spPr>
            <a:xfrm>
              <a:off x="6676313" y="3313708"/>
              <a:ext cx="34550" cy="34550"/>
            </a:xfrm>
            <a:custGeom>
              <a:avLst/>
              <a:gdLst/>
              <a:ahLst/>
              <a:cxnLst/>
              <a:rect l="l" t="t" r="r" b="b"/>
              <a:pathLst>
                <a:path w="1382" h="1382" extrusionOk="0">
                  <a:moveTo>
                    <a:pt x="667" y="334"/>
                  </a:moveTo>
                  <a:cubicBezTo>
                    <a:pt x="881" y="334"/>
                    <a:pt x="1024" y="477"/>
                    <a:pt x="1024" y="691"/>
                  </a:cubicBezTo>
                  <a:cubicBezTo>
                    <a:pt x="1024" y="906"/>
                    <a:pt x="857" y="1048"/>
                    <a:pt x="667" y="1048"/>
                  </a:cubicBezTo>
                  <a:cubicBezTo>
                    <a:pt x="476" y="1048"/>
                    <a:pt x="310" y="906"/>
                    <a:pt x="310" y="691"/>
                  </a:cubicBezTo>
                  <a:cubicBezTo>
                    <a:pt x="310" y="477"/>
                    <a:pt x="500" y="334"/>
                    <a:pt x="667" y="334"/>
                  </a:cubicBezTo>
                  <a:close/>
                  <a:moveTo>
                    <a:pt x="667" y="1"/>
                  </a:moveTo>
                  <a:cubicBezTo>
                    <a:pt x="286" y="1"/>
                    <a:pt x="0" y="310"/>
                    <a:pt x="0" y="691"/>
                  </a:cubicBezTo>
                  <a:cubicBezTo>
                    <a:pt x="0" y="1072"/>
                    <a:pt x="286" y="1382"/>
                    <a:pt x="667" y="1382"/>
                  </a:cubicBezTo>
                  <a:cubicBezTo>
                    <a:pt x="1072" y="1382"/>
                    <a:pt x="1381" y="1072"/>
                    <a:pt x="1357" y="691"/>
                  </a:cubicBezTo>
                  <a:cubicBezTo>
                    <a:pt x="1357" y="310"/>
                    <a:pt x="1072" y="1"/>
                    <a:pt x="6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30" name="Google Shape;14108;p27">
              <a:extLst>
                <a:ext uri="{FF2B5EF4-FFF2-40B4-BE49-F238E27FC236}">
                  <a16:creationId xmlns:a16="http://schemas.microsoft.com/office/drawing/2014/main" id="{BC2A4DA0-B2D7-8CAD-3D01-5D7B3A7F1F22}"/>
                </a:ext>
              </a:extLst>
            </p:cNvPr>
            <p:cNvSpPr/>
            <p:nvPr/>
          </p:nvSpPr>
          <p:spPr>
            <a:xfrm>
              <a:off x="6658438" y="3354783"/>
              <a:ext cx="69100" cy="103625"/>
            </a:xfrm>
            <a:custGeom>
              <a:avLst/>
              <a:gdLst/>
              <a:ahLst/>
              <a:cxnLst/>
              <a:rect l="l" t="t" r="r" b="b"/>
              <a:pathLst>
                <a:path w="2764" h="4145" extrusionOk="0">
                  <a:moveTo>
                    <a:pt x="1334" y="1"/>
                  </a:moveTo>
                  <a:cubicBezTo>
                    <a:pt x="953" y="1"/>
                    <a:pt x="620" y="120"/>
                    <a:pt x="358" y="429"/>
                  </a:cubicBezTo>
                  <a:cubicBezTo>
                    <a:pt x="167" y="620"/>
                    <a:pt x="72" y="906"/>
                    <a:pt x="24" y="1168"/>
                  </a:cubicBezTo>
                  <a:cubicBezTo>
                    <a:pt x="1" y="1382"/>
                    <a:pt x="1" y="1573"/>
                    <a:pt x="1" y="1787"/>
                  </a:cubicBezTo>
                  <a:lnTo>
                    <a:pt x="1" y="2001"/>
                  </a:lnTo>
                  <a:lnTo>
                    <a:pt x="1" y="2477"/>
                  </a:lnTo>
                  <a:cubicBezTo>
                    <a:pt x="1" y="2501"/>
                    <a:pt x="24" y="2573"/>
                    <a:pt x="48" y="2573"/>
                  </a:cubicBezTo>
                  <a:cubicBezTo>
                    <a:pt x="191" y="2692"/>
                    <a:pt x="358" y="2716"/>
                    <a:pt x="477" y="2716"/>
                  </a:cubicBezTo>
                  <a:lnTo>
                    <a:pt x="477" y="3597"/>
                  </a:lnTo>
                  <a:cubicBezTo>
                    <a:pt x="477" y="3906"/>
                    <a:pt x="667" y="4144"/>
                    <a:pt x="977" y="4144"/>
                  </a:cubicBezTo>
                  <a:cubicBezTo>
                    <a:pt x="1120" y="4144"/>
                    <a:pt x="1239" y="4073"/>
                    <a:pt x="1358" y="4002"/>
                  </a:cubicBezTo>
                  <a:cubicBezTo>
                    <a:pt x="1453" y="4073"/>
                    <a:pt x="1596" y="4144"/>
                    <a:pt x="1739" y="4144"/>
                  </a:cubicBezTo>
                  <a:cubicBezTo>
                    <a:pt x="2049" y="4144"/>
                    <a:pt x="2263" y="3883"/>
                    <a:pt x="2263" y="3597"/>
                  </a:cubicBezTo>
                  <a:lnTo>
                    <a:pt x="2263" y="2716"/>
                  </a:lnTo>
                  <a:lnTo>
                    <a:pt x="2406" y="2716"/>
                  </a:lnTo>
                  <a:cubicBezTo>
                    <a:pt x="2573" y="2692"/>
                    <a:pt x="2739" y="2477"/>
                    <a:pt x="2739" y="2287"/>
                  </a:cubicBezTo>
                  <a:lnTo>
                    <a:pt x="2739" y="1644"/>
                  </a:lnTo>
                  <a:lnTo>
                    <a:pt x="2763" y="1311"/>
                  </a:lnTo>
                  <a:cubicBezTo>
                    <a:pt x="2763" y="1096"/>
                    <a:pt x="2739" y="953"/>
                    <a:pt x="2668" y="810"/>
                  </a:cubicBezTo>
                  <a:lnTo>
                    <a:pt x="2573" y="620"/>
                  </a:lnTo>
                  <a:cubicBezTo>
                    <a:pt x="2542" y="569"/>
                    <a:pt x="2486" y="540"/>
                    <a:pt x="2429" y="540"/>
                  </a:cubicBezTo>
                  <a:cubicBezTo>
                    <a:pt x="2353" y="540"/>
                    <a:pt x="2277" y="592"/>
                    <a:pt x="2263" y="715"/>
                  </a:cubicBezTo>
                  <a:lnTo>
                    <a:pt x="2263" y="739"/>
                  </a:lnTo>
                  <a:cubicBezTo>
                    <a:pt x="2311" y="834"/>
                    <a:pt x="2334" y="906"/>
                    <a:pt x="2382" y="977"/>
                  </a:cubicBezTo>
                  <a:cubicBezTo>
                    <a:pt x="2430" y="1144"/>
                    <a:pt x="2430" y="1263"/>
                    <a:pt x="2430" y="1406"/>
                  </a:cubicBezTo>
                  <a:lnTo>
                    <a:pt x="2430" y="1882"/>
                  </a:lnTo>
                  <a:lnTo>
                    <a:pt x="2430" y="2263"/>
                  </a:lnTo>
                  <a:cubicBezTo>
                    <a:pt x="2430" y="2287"/>
                    <a:pt x="2406" y="2335"/>
                    <a:pt x="2334" y="2335"/>
                  </a:cubicBezTo>
                  <a:cubicBezTo>
                    <a:pt x="2311" y="2335"/>
                    <a:pt x="2311" y="2287"/>
                    <a:pt x="2311" y="2263"/>
                  </a:cubicBezTo>
                  <a:lnTo>
                    <a:pt x="2311" y="2239"/>
                  </a:lnTo>
                  <a:lnTo>
                    <a:pt x="2311" y="1215"/>
                  </a:lnTo>
                  <a:cubicBezTo>
                    <a:pt x="2311" y="1144"/>
                    <a:pt x="2263" y="1072"/>
                    <a:pt x="2168" y="1049"/>
                  </a:cubicBezTo>
                  <a:cubicBezTo>
                    <a:pt x="2152" y="1046"/>
                    <a:pt x="2137" y="1044"/>
                    <a:pt x="2123" y="1044"/>
                  </a:cubicBezTo>
                  <a:cubicBezTo>
                    <a:pt x="2026" y="1044"/>
                    <a:pt x="1953" y="1112"/>
                    <a:pt x="1953" y="1215"/>
                  </a:cubicBezTo>
                  <a:lnTo>
                    <a:pt x="1953" y="3549"/>
                  </a:lnTo>
                  <a:cubicBezTo>
                    <a:pt x="1953" y="3647"/>
                    <a:pt x="1873" y="3728"/>
                    <a:pt x="1779" y="3728"/>
                  </a:cubicBezTo>
                  <a:cubicBezTo>
                    <a:pt x="1758" y="3728"/>
                    <a:pt x="1737" y="3724"/>
                    <a:pt x="1715" y="3716"/>
                  </a:cubicBezTo>
                  <a:cubicBezTo>
                    <a:pt x="1620" y="3692"/>
                    <a:pt x="1596" y="3644"/>
                    <a:pt x="1596" y="3549"/>
                  </a:cubicBezTo>
                  <a:lnTo>
                    <a:pt x="1596" y="3525"/>
                  </a:lnTo>
                  <a:lnTo>
                    <a:pt x="1596" y="2025"/>
                  </a:lnTo>
                  <a:cubicBezTo>
                    <a:pt x="1596" y="1930"/>
                    <a:pt x="1549" y="1882"/>
                    <a:pt x="1453" y="1858"/>
                  </a:cubicBezTo>
                  <a:cubicBezTo>
                    <a:pt x="1432" y="1850"/>
                    <a:pt x="1411" y="1846"/>
                    <a:pt x="1392" y="1846"/>
                  </a:cubicBezTo>
                  <a:cubicBezTo>
                    <a:pt x="1303" y="1846"/>
                    <a:pt x="1239" y="1927"/>
                    <a:pt x="1239" y="2025"/>
                  </a:cubicBezTo>
                  <a:lnTo>
                    <a:pt x="1239" y="3525"/>
                  </a:lnTo>
                  <a:lnTo>
                    <a:pt x="1239" y="3549"/>
                  </a:lnTo>
                  <a:cubicBezTo>
                    <a:pt x="1239" y="3644"/>
                    <a:pt x="1191" y="3692"/>
                    <a:pt x="1120" y="3716"/>
                  </a:cubicBezTo>
                  <a:cubicBezTo>
                    <a:pt x="1098" y="3724"/>
                    <a:pt x="1077" y="3728"/>
                    <a:pt x="1056" y="3728"/>
                  </a:cubicBezTo>
                  <a:cubicBezTo>
                    <a:pt x="962" y="3728"/>
                    <a:pt x="882" y="3647"/>
                    <a:pt x="882" y="3549"/>
                  </a:cubicBezTo>
                  <a:lnTo>
                    <a:pt x="882" y="1215"/>
                  </a:lnTo>
                  <a:cubicBezTo>
                    <a:pt x="882" y="1144"/>
                    <a:pt x="834" y="1072"/>
                    <a:pt x="739" y="1049"/>
                  </a:cubicBezTo>
                  <a:cubicBezTo>
                    <a:pt x="723" y="1046"/>
                    <a:pt x="709" y="1044"/>
                    <a:pt x="694" y="1044"/>
                  </a:cubicBezTo>
                  <a:cubicBezTo>
                    <a:pt x="597" y="1044"/>
                    <a:pt x="525" y="1112"/>
                    <a:pt x="525" y="1215"/>
                  </a:cubicBezTo>
                  <a:lnTo>
                    <a:pt x="525" y="2263"/>
                  </a:lnTo>
                  <a:cubicBezTo>
                    <a:pt x="525" y="2287"/>
                    <a:pt x="501" y="2335"/>
                    <a:pt x="477" y="2335"/>
                  </a:cubicBezTo>
                  <a:cubicBezTo>
                    <a:pt x="429" y="2335"/>
                    <a:pt x="405" y="2287"/>
                    <a:pt x="405" y="2263"/>
                  </a:cubicBezTo>
                  <a:lnTo>
                    <a:pt x="405" y="1906"/>
                  </a:lnTo>
                  <a:lnTo>
                    <a:pt x="405" y="1430"/>
                  </a:lnTo>
                  <a:cubicBezTo>
                    <a:pt x="405" y="1311"/>
                    <a:pt x="405" y="1168"/>
                    <a:pt x="429" y="1049"/>
                  </a:cubicBezTo>
                  <a:cubicBezTo>
                    <a:pt x="477" y="930"/>
                    <a:pt x="525" y="834"/>
                    <a:pt x="596" y="739"/>
                  </a:cubicBezTo>
                  <a:cubicBezTo>
                    <a:pt x="715" y="572"/>
                    <a:pt x="906" y="429"/>
                    <a:pt x="1120" y="358"/>
                  </a:cubicBezTo>
                  <a:cubicBezTo>
                    <a:pt x="1215" y="334"/>
                    <a:pt x="1334" y="334"/>
                    <a:pt x="1429" y="334"/>
                  </a:cubicBezTo>
                  <a:cubicBezTo>
                    <a:pt x="1549" y="334"/>
                    <a:pt x="1668" y="358"/>
                    <a:pt x="1739" y="382"/>
                  </a:cubicBezTo>
                  <a:cubicBezTo>
                    <a:pt x="1760" y="392"/>
                    <a:pt x="1781" y="397"/>
                    <a:pt x="1801" y="397"/>
                  </a:cubicBezTo>
                  <a:cubicBezTo>
                    <a:pt x="1873" y="397"/>
                    <a:pt x="1935" y="337"/>
                    <a:pt x="1953" y="263"/>
                  </a:cubicBezTo>
                  <a:cubicBezTo>
                    <a:pt x="1977" y="191"/>
                    <a:pt x="1930" y="96"/>
                    <a:pt x="1834" y="72"/>
                  </a:cubicBezTo>
                  <a:cubicBezTo>
                    <a:pt x="1691" y="1"/>
                    <a:pt x="1382" y="1"/>
                    <a:pt x="1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31" name="Google Shape;14109;p27">
              <a:extLst>
                <a:ext uri="{FF2B5EF4-FFF2-40B4-BE49-F238E27FC236}">
                  <a16:creationId xmlns:a16="http://schemas.microsoft.com/office/drawing/2014/main" id="{2D1BE55D-C884-8846-1321-4C8459A27F63}"/>
                </a:ext>
              </a:extLst>
            </p:cNvPr>
            <p:cNvSpPr/>
            <p:nvPr/>
          </p:nvSpPr>
          <p:spPr>
            <a:xfrm>
              <a:off x="6731663" y="3508983"/>
              <a:ext cx="70275" cy="101825"/>
            </a:xfrm>
            <a:custGeom>
              <a:avLst/>
              <a:gdLst/>
              <a:ahLst/>
              <a:cxnLst/>
              <a:rect l="l" t="t" r="r" b="b"/>
              <a:pathLst>
                <a:path w="2811" h="4073" extrusionOk="0">
                  <a:moveTo>
                    <a:pt x="1287" y="2835"/>
                  </a:moveTo>
                  <a:lnTo>
                    <a:pt x="1287" y="3501"/>
                  </a:lnTo>
                  <a:lnTo>
                    <a:pt x="1287" y="3597"/>
                  </a:lnTo>
                  <a:cubicBezTo>
                    <a:pt x="1263" y="3692"/>
                    <a:pt x="1168" y="3716"/>
                    <a:pt x="1120" y="3716"/>
                  </a:cubicBezTo>
                  <a:cubicBezTo>
                    <a:pt x="1025" y="3716"/>
                    <a:pt x="930" y="3620"/>
                    <a:pt x="930" y="3549"/>
                  </a:cubicBezTo>
                  <a:lnTo>
                    <a:pt x="930" y="2835"/>
                  </a:lnTo>
                  <a:close/>
                  <a:moveTo>
                    <a:pt x="2001" y="2835"/>
                  </a:moveTo>
                  <a:lnTo>
                    <a:pt x="2001" y="3549"/>
                  </a:lnTo>
                  <a:cubicBezTo>
                    <a:pt x="2001" y="3620"/>
                    <a:pt x="1906" y="3716"/>
                    <a:pt x="1835" y="3716"/>
                  </a:cubicBezTo>
                  <a:cubicBezTo>
                    <a:pt x="1739" y="3716"/>
                    <a:pt x="1668" y="3692"/>
                    <a:pt x="1644" y="3597"/>
                  </a:cubicBezTo>
                  <a:lnTo>
                    <a:pt x="1644" y="3549"/>
                  </a:lnTo>
                  <a:lnTo>
                    <a:pt x="1644" y="3501"/>
                  </a:lnTo>
                  <a:lnTo>
                    <a:pt x="1644" y="2835"/>
                  </a:lnTo>
                  <a:close/>
                  <a:moveTo>
                    <a:pt x="1358" y="1"/>
                  </a:moveTo>
                  <a:cubicBezTo>
                    <a:pt x="953" y="1"/>
                    <a:pt x="644" y="120"/>
                    <a:pt x="358" y="406"/>
                  </a:cubicBezTo>
                  <a:cubicBezTo>
                    <a:pt x="1" y="810"/>
                    <a:pt x="1" y="1310"/>
                    <a:pt x="1" y="1787"/>
                  </a:cubicBezTo>
                  <a:lnTo>
                    <a:pt x="1" y="2025"/>
                  </a:lnTo>
                  <a:lnTo>
                    <a:pt x="1" y="2049"/>
                  </a:lnTo>
                  <a:cubicBezTo>
                    <a:pt x="1" y="2120"/>
                    <a:pt x="48" y="2168"/>
                    <a:pt x="72" y="2239"/>
                  </a:cubicBezTo>
                  <a:cubicBezTo>
                    <a:pt x="72" y="2263"/>
                    <a:pt x="96" y="2263"/>
                    <a:pt x="96" y="2287"/>
                  </a:cubicBezTo>
                  <a:lnTo>
                    <a:pt x="120" y="2311"/>
                  </a:lnTo>
                  <a:lnTo>
                    <a:pt x="96" y="2501"/>
                  </a:lnTo>
                  <a:lnTo>
                    <a:pt x="96" y="2525"/>
                  </a:lnTo>
                  <a:cubicBezTo>
                    <a:pt x="120" y="2716"/>
                    <a:pt x="239" y="2835"/>
                    <a:pt x="429" y="2835"/>
                  </a:cubicBezTo>
                  <a:lnTo>
                    <a:pt x="477" y="2835"/>
                  </a:lnTo>
                  <a:lnTo>
                    <a:pt x="477" y="3549"/>
                  </a:lnTo>
                  <a:cubicBezTo>
                    <a:pt x="477" y="3835"/>
                    <a:pt x="691" y="4073"/>
                    <a:pt x="1001" y="4073"/>
                  </a:cubicBezTo>
                  <a:cubicBezTo>
                    <a:pt x="1144" y="4073"/>
                    <a:pt x="1263" y="4049"/>
                    <a:pt x="1382" y="3930"/>
                  </a:cubicBezTo>
                  <a:cubicBezTo>
                    <a:pt x="1477" y="4025"/>
                    <a:pt x="1596" y="4073"/>
                    <a:pt x="1739" y="4073"/>
                  </a:cubicBezTo>
                  <a:lnTo>
                    <a:pt x="1763" y="4073"/>
                  </a:lnTo>
                  <a:cubicBezTo>
                    <a:pt x="2025" y="4073"/>
                    <a:pt x="2263" y="3835"/>
                    <a:pt x="2263" y="3549"/>
                  </a:cubicBezTo>
                  <a:lnTo>
                    <a:pt x="2263" y="2835"/>
                  </a:lnTo>
                  <a:lnTo>
                    <a:pt x="2358" y="2835"/>
                  </a:lnTo>
                  <a:cubicBezTo>
                    <a:pt x="2549" y="2763"/>
                    <a:pt x="2620" y="2620"/>
                    <a:pt x="2620" y="2430"/>
                  </a:cubicBezTo>
                  <a:lnTo>
                    <a:pt x="2597" y="2287"/>
                  </a:lnTo>
                  <a:lnTo>
                    <a:pt x="2620" y="2263"/>
                  </a:lnTo>
                  <a:cubicBezTo>
                    <a:pt x="2716" y="2168"/>
                    <a:pt x="2739" y="2073"/>
                    <a:pt x="2739" y="1953"/>
                  </a:cubicBezTo>
                  <a:lnTo>
                    <a:pt x="2739" y="1287"/>
                  </a:lnTo>
                  <a:cubicBezTo>
                    <a:pt x="2811" y="1072"/>
                    <a:pt x="2739" y="834"/>
                    <a:pt x="2620" y="620"/>
                  </a:cubicBezTo>
                  <a:cubicBezTo>
                    <a:pt x="2590" y="569"/>
                    <a:pt x="2533" y="540"/>
                    <a:pt x="2477" y="540"/>
                  </a:cubicBezTo>
                  <a:cubicBezTo>
                    <a:pt x="2401" y="540"/>
                    <a:pt x="2324" y="592"/>
                    <a:pt x="2311" y="715"/>
                  </a:cubicBezTo>
                  <a:lnTo>
                    <a:pt x="2311" y="739"/>
                  </a:lnTo>
                  <a:cubicBezTo>
                    <a:pt x="2430" y="929"/>
                    <a:pt x="2478" y="1096"/>
                    <a:pt x="2478" y="1310"/>
                  </a:cubicBezTo>
                  <a:lnTo>
                    <a:pt x="2478" y="1953"/>
                  </a:lnTo>
                  <a:cubicBezTo>
                    <a:pt x="2478" y="2001"/>
                    <a:pt x="2430" y="2025"/>
                    <a:pt x="2382" y="2025"/>
                  </a:cubicBezTo>
                  <a:cubicBezTo>
                    <a:pt x="2358" y="2025"/>
                    <a:pt x="2358" y="2001"/>
                    <a:pt x="2358" y="1953"/>
                  </a:cubicBezTo>
                  <a:lnTo>
                    <a:pt x="2358" y="1930"/>
                  </a:lnTo>
                  <a:lnTo>
                    <a:pt x="2358" y="1287"/>
                  </a:lnTo>
                  <a:cubicBezTo>
                    <a:pt x="2358" y="1191"/>
                    <a:pt x="2311" y="1120"/>
                    <a:pt x="2216" y="1096"/>
                  </a:cubicBezTo>
                  <a:cubicBezTo>
                    <a:pt x="2203" y="1094"/>
                    <a:pt x="2191" y="1092"/>
                    <a:pt x="2179" y="1092"/>
                  </a:cubicBezTo>
                  <a:cubicBezTo>
                    <a:pt x="2078" y="1092"/>
                    <a:pt x="2001" y="1180"/>
                    <a:pt x="2001" y="1287"/>
                  </a:cubicBezTo>
                  <a:lnTo>
                    <a:pt x="2001" y="2025"/>
                  </a:lnTo>
                  <a:lnTo>
                    <a:pt x="2001" y="2049"/>
                  </a:lnTo>
                  <a:cubicBezTo>
                    <a:pt x="2025" y="2239"/>
                    <a:pt x="2144" y="2382"/>
                    <a:pt x="2335" y="2406"/>
                  </a:cubicBezTo>
                  <a:lnTo>
                    <a:pt x="2335" y="2501"/>
                  </a:lnTo>
                  <a:lnTo>
                    <a:pt x="572" y="2501"/>
                  </a:lnTo>
                  <a:lnTo>
                    <a:pt x="572" y="2406"/>
                  </a:lnTo>
                  <a:cubicBezTo>
                    <a:pt x="763" y="2382"/>
                    <a:pt x="906" y="2239"/>
                    <a:pt x="906" y="2025"/>
                  </a:cubicBezTo>
                  <a:lnTo>
                    <a:pt x="906" y="2001"/>
                  </a:lnTo>
                  <a:lnTo>
                    <a:pt x="906" y="1287"/>
                  </a:lnTo>
                  <a:cubicBezTo>
                    <a:pt x="906" y="1191"/>
                    <a:pt x="834" y="1120"/>
                    <a:pt x="763" y="1096"/>
                  </a:cubicBezTo>
                  <a:cubicBezTo>
                    <a:pt x="750" y="1094"/>
                    <a:pt x="738" y="1092"/>
                    <a:pt x="726" y="1092"/>
                  </a:cubicBezTo>
                  <a:cubicBezTo>
                    <a:pt x="625" y="1092"/>
                    <a:pt x="549" y="1180"/>
                    <a:pt x="549" y="1287"/>
                  </a:cubicBezTo>
                  <a:lnTo>
                    <a:pt x="549" y="2025"/>
                  </a:lnTo>
                  <a:cubicBezTo>
                    <a:pt x="549" y="2025"/>
                    <a:pt x="525" y="2073"/>
                    <a:pt x="477" y="2073"/>
                  </a:cubicBezTo>
                  <a:cubicBezTo>
                    <a:pt x="453" y="2073"/>
                    <a:pt x="429" y="2049"/>
                    <a:pt x="429" y="2025"/>
                  </a:cubicBezTo>
                  <a:lnTo>
                    <a:pt x="429" y="1334"/>
                  </a:lnTo>
                  <a:cubicBezTo>
                    <a:pt x="429" y="763"/>
                    <a:pt x="858" y="334"/>
                    <a:pt x="1430" y="334"/>
                  </a:cubicBezTo>
                  <a:cubicBezTo>
                    <a:pt x="1549" y="334"/>
                    <a:pt x="1668" y="358"/>
                    <a:pt x="1763" y="382"/>
                  </a:cubicBezTo>
                  <a:cubicBezTo>
                    <a:pt x="1779" y="386"/>
                    <a:pt x="1796" y="388"/>
                    <a:pt x="1812" y="388"/>
                  </a:cubicBezTo>
                  <a:cubicBezTo>
                    <a:pt x="1889" y="388"/>
                    <a:pt x="1958" y="342"/>
                    <a:pt x="1977" y="263"/>
                  </a:cubicBezTo>
                  <a:cubicBezTo>
                    <a:pt x="2001" y="167"/>
                    <a:pt x="1954" y="96"/>
                    <a:pt x="1858" y="48"/>
                  </a:cubicBezTo>
                  <a:cubicBezTo>
                    <a:pt x="1715" y="1"/>
                    <a:pt x="1406" y="1"/>
                    <a:pt x="140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32" name="Google Shape;14110;p27">
              <a:extLst>
                <a:ext uri="{FF2B5EF4-FFF2-40B4-BE49-F238E27FC236}">
                  <a16:creationId xmlns:a16="http://schemas.microsoft.com/office/drawing/2014/main" id="{D0992071-2059-9156-B634-5499521527E9}"/>
                </a:ext>
              </a:extLst>
            </p:cNvPr>
            <p:cNvSpPr/>
            <p:nvPr/>
          </p:nvSpPr>
          <p:spPr>
            <a:xfrm>
              <a:off x="6751313" y="3468508"/>
              <a:ext cx="33975" cy="34550"/>
            </a:xfrm>
            <a:custGeom>
              <a:avLst/>
              <a:gdLst/>
              <a:ahLst/>
              <a:cxnLst/>
              <a:rect l="l" t="t" r="r" b="b"/>
              <a:pathLst>
                <a:path w="1359" h="1382" extrusionOk="0">
                  <a:moveTo>
                    <a:pt x="691" y="334"/>
                  </a:moveTo>
                  <a:cubicBezTo>
                    <a:pt x="858" y="334"/>
                    <a:pt x="1049" y="477"/>
                    <a:pt x="1049" y="691"/>
                  </a:cubicBezTo>
                  <a:cubicBezTo>
                    <a:pt x="1049" y="881"/>
                    <a:pt x="882" y="1048"/>
                    <a:pt x="691" y="1048"/>
                  </a:cubicBezTo>
                  <a:cubicBezTo>
                    <a:pt x="501" y="1048"/>
                    <a:pt x="334" y="905"/>
                    <a:pt x="334" y="691"/>
                  </a:cubicBezTo>
                  <a:cubicBezTo>
                    <a:pt x="334" y="524"/>
                    <a:pt x="477" y="334"/>
                    <a:pt x="691" y="334"/>
                  </a:cubicBezTo>
                  <a:close/>
                  <a:moveTo>
                    <a:pt x="691" y="0"/>
                  </a:moveTo>
                  <a:cubicBezTo>
                    <a:pt x="286" y="0"/>
                    <a:pt x="1" y="310"/>
                    <a:pt x="1" y="691"/>
                  </a:cubicBezTo>
                  <a:cubicBezTo>
                    <a:pt x="1" y="1072"/>
                    <a:pt x="286" y="1382"/>
                    <a:pt x="691" y="1382"/>
                  </a:cubicBezTo>
                  <a:cubicBezTo>
                    <a:pt x="1072" y="1382"/>
                    <a:pt x="1358" y="1072"/>
                    <a:pt x="1358" y="691"/>
                  </a:cubicBezTo>
                  <a:cubicBezTo>
                    <a:pt x="1358" y="310"/>
                    <a:pt x="1072" y="0"/>
                    <a:pt x="69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33" name="Google Shape;14111;p27">
              <a:extLst>
                <a:ext uri="{FF2B5EF4-FFF2-40B4-BE49-F238E27FC236}">
                  <a16:creationId xmlns:a16="http://schemas.microsoft.com/office/drawing/2014/main" id="{6276B0E1-2619-9E8F-8058-71FAA7797E31}"/>
                </a:ext>
              </a:extLst>
            </p:cNvPr>
            <p:cNvSpPr/>
            <p:nvPr/>
          </p:nvSpPr>
          <p:spPr>
            <a:xfrm>
              <a:off x="6751313" y="3313708"/>
              <a:ext cx="33975" cy="34550"/>
            </a:xfrm>
            <a:custGeom>
              <a:avLst/>
              <a:gdLst/>
              <a:ahLst/>
              <a:cxnLst/>
              <a:rect l="l" t="t" r="r" b="b"/>
              <a:pathLst>
                <a:path w="1359" h="1382" extrusionOk="0">
                  <a:moveTo>
                    <a:pt x="691" y="334"/>
                  </a:moveTo>
                  <a:cubicBezTo>
                    <a:pt x="858" y="334"/>
                    <a:pt x="1049" y="477"/>
                    <a:pt x="1049" y="691"/>
                  </a:cubicBezTo>
                  <a:cubicBezTo>
                    <a:pt x="1049" y="906"/>
                    <a:pt x="858" y="1048"/>
                    <a:pt x="691" y="1048"/>
                  </a:cubicBezTo>
                  <a:cubicBezTo>
                    <a:pt x="477" y="1048"/>
                    <a:pt x="334" y="906"/>
                    <a:pt x="334" y="691"/>
                  </a:cubicBezTo>
                  <a:cubicBezTo>
                    <a:pt x="334" y="477"/>
                    <a:pt x="501" y="334"/>
                    <a:pt x="691" y="334"/>
                  </a:cubicBezTo>
                  <a:close/>
                  <a:moveTo>
                    <a:pt x="691" y="1"/>
                  </a:moveTo>
                  <a:cubicBezTo>
                    <a:pt x="286" y="1"/>
                    <a:pt x="1" y="310"/>
                    <a:pt x="1" y="691"/>
                  </a:cubicBezTo>
                  <a:cubicBezTo>
                    <a:pt x="1" y="1072"/>
                    <a:pt x="286" y="1382"/>
                    <a:pt x="691" y="1382"/>
                  </a:cubicBezTo>
                  <a:cubicBezTo>
                    <a:pt x="1049" y="1382"/>
                    <a:pt x="1358" y="1072"/>
                    <a:pt x="1358" y="691"/>
                  </a:cubicBezTo>
                  <a:cubicBezTo>
                    <a:pt x="1358" y="310"/>
                    <a:pt x="1072" y="1"/>
                    <a:pt x="6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34" name="Google Shape;14112;p27">
              <a:extLst>
                <a:ext uri="{FF2B5EF4-FFF2-40B4-BE49-F238E27FC236}">
                  <a16:creationId xmlns:a16="http://schemas.microsoft.com/office/drawing/2014/main" id="{EA6C3A6C-B68F-11E6-EB29-34740BBF1E11}"/>
                </a:ext>
              </a:extLst>
            </p:cNvPr>
            <p:cNvSpPr/>
            <p:nvPr/>
          </p:nvSpPr>
          <p:spPr>
            <a:xfrm>
              <a:off x="6732863" y="3354783"/>
              <a:ext cx="69075" cy="103625"/>
            </a:xfrm>
            <a:custGeom>
              <a:avLst/>
              <a:gdLst/>
              <a:ahLst/>
              <a:cxnLst/>
              <a:rect l="l" t="t" r="r" b="b"/>
              <a:pathLst>
                <a:path w="2763" h="4145" extrusionOk="0">
                  <a:moveTo>
                    <a:pt x="1334" y="1"/>
                  </a:moveTo>
                  <a:cubicBezTo>
                    <a:pt x="953" y="1"/>
                    <a:pt x="620" y="120"/>
                    <a:pt x="358" y="429"/>
                  </a:cubicBezTo>
                  <a:cubicBezTo>
                    <a:pt x="167" y="620"/>
                    <a:pt x="72" y="906"/>
                    <a:pt x="24" y="1168"/>
                  </a:cubicBezTo>
                  <a:cubicBezTo>
                    <a:pt x="0" y="1382"/>
                    <a:pt x="0" y="1573"/>
                    <a:pt x="0" y="1787"/>
                  </a:cubicBezTo>
                  <a:lnTo>
                    <a:pt x="0" y="2001"/>
                  </a:lnTo>
                  <a:lnTo>
                    <a:pt x="0" y="2477"/>
                  </a:lnTo>
                  <a:cubicBezTo>
                    <a:pt x="0" y="2501"/>
                    <a:pt x="24" y="2573"/>
                    <a:pt x="48" y="2573"/>
                  </a:cubicBezTo>
                  <a:cubicBezTo>
                    <a:pt x="191" y="2692"/>
                    <a:pt x="358" y="2716"/>
                    <a:pt x="477" y="2716"/>
                  </a:cubicBezTo>
                  <a:lnTo>
                    <a:pt x="477" y="3597"/>
                  </a:lnTo>
                  <a:cubicBezTo>
                    <a:pt x="477" y="3906"/>
                    <a:pt x="667" y="4144"/>
                    <a:pt x="977" y="4144"/>
                  </a:cubicBezTo>
                  <a:cubicBezTo>
                    <a:pt x="1120" y="4144"/>
                    <a:pt x="1239" y="4073"/>
                    <a:pt x="1358" y="4002"/>
                  </a:cubicBezTo>
                  <a:cubicBezTo>
                    <a:pt x="1453" y="4073"/>
                    <a:pt x="1596" y="4144"/>
                    <a:pt x="1739" y="4144"/>
                  </a:cubicBezTo>
                  <a:cubicBezTo>
                    <a:pt x="2048" y="4144"/>
                    <a:pt x="2263" y="3883"/>
                    <a:pt x="2263" y="3597"/>
                  </a:cubicBezTo>
                  <a:lnTo>
                    <a:pt x="2263" y="2716"/>
                  </a:lnTo>
                  <a:lnTo>
                    <a:pt x="2406" y="2716"/>
                  </a:lnTo>
                  <a:cubicBezTo>
                    <a:pt x="2572" y="2692"/>
                    <a:pt x="2739" y="2477"/>
                    <a:pt x="2739" y="2287"/>
                  </a:cubicBezTo>
                  <a:lnTo>
                    <a:pt x="2739" y="1644"/>
                  </a:lnTo>
                  <a:lnTo>
                    <a:pt x="2763" y="1311"/>
                  </a:lnTo>
                  <a:cubicBezTo>
                    <a:pt x="2763" y="1096"/>
                    <a:pt x="2739" y="953"/>
                    <a:pt x="2668" y="810"/>
                  </a:cubicBezTo>
                  <a:lnTo>
                    <a:pt x="2572" y="620"/>
                  </a:lnTo>
                  <a:cubicBezTo>
                    <a:pt x="2542" y="569"/>
                    <a:pt x="2485" y="540"/>
                    <a:pt x="2429" y="540"/>
                  </a:cubicBezTo>
                  <a:cubicBezTo>
                    <a:pt x="2353" y="540"/>
                    <a:pt x="2276" y="592"/>
                    <a:pt x="2263" y="715"/>
                  </a:cubicBezTo>
                  <a:lnTo>
                    <a:pt x="2263" y="739"/>
                  </a:lnTo>
                  <a:cubicBezTo>
                    <a:pt x="2310" y="834"/>
                    <a:pt x="2334" y="906"/>
                    <a:pt x="2382" y="977"/>
                  </a:cubicBezTo>
                  <a:cubicBezTo>
                    <a:pt x="2430" y="1144"/>
                    <a:pt x="2430" y="1263"/>
                    <a:pt x="2430" y="1406"/>
                  </a:cubicBezTo>
                  <a:lnTo>
                    <a:pt x="2430" y="1882"/>
                  </a:lnTo>
                  <a:lnTo>
                    <a:pt x="2430" y="2263"/>
                  </a:lnTo>
                  <a:cubicBezTo>
                    <a:pt x="2430" y="2287"/>
                    <a:pt x="2406" y="2335"/>
                    <a:pt x="2334" y="2335"/>
                  </a:cubicBezTo>
                  <a:cubicBezTo>
                    <a:pt x="2310" y="2335"/>
                    <a:pt x="2310" y="2287"/>
                    <a:pt x="2310" y="2263"/>
                  </a:cubicBezTo>
                  <a:lnTo>
                    <a:pt x="2310" y="2239"/>
                  </a:lnTo>
                  <a:lnTo>
                    <a:pt x="2310" y="1215"/>
                  </a:lnTo>
                  <a:cubicBezTo>
                    <a:pt x="2310" y="1144"/>
                    <a:pt x="2263" y="1072"/>
                    <a:pt x="2168" y="1049"/>
                  </a:cubicBezTo>
                  <a:cubicBezTo>
                    <a:pt x="2152" y="1046"/>
                    <a:pt x="2137" y="1044"/>
                    <a:pt x="2123" y="1044"/>
                  </a:cubicBezTo>
                  <a:cubicBezTo>
                    <a:pt x="2025" y="1044"/>
                    <a:pt x="1953" y="1112"/>
                    <a:pt x="1953" y="1215"/>
                  </a:cubicBezTo>
                  <a:lnTo>
                    <a:pt x="1953" y="3549"/>
                  </a:lnTo>
                  <a:cubicBezTo>
                    <a:pt x="1953" y="3647"/>
                    <a:pt x="1873" y="3728"/>
                    <a:pt x="1779" y="3728"/>
                  </a:cubicBezTo>
                  <a:cubicBezTo>
                    <a:pt x="1758" y="3728"/>
                    <a:pt x="1737" y="3724"/>
                    <a:pt x="1715" y="3716"/>
                  </a:cubicBezTo>
                  <a:cubicBezTo>
                    <a:pt x="1620" y="3692"/>
                    <a:pt x="1596" y="3644"/>
                    <a:pt x="1596" y="3549"/>
                  </a:cubicBezTo>
                  <a:lnTo>
                    <a:pt x="1596" y="3525"/>
                  </a:lnTo>
                  <a:lnTo>
                    <a:pt x="1596" y="2025"/>
                  </a:lnTo>
                  <a:cubicBezTo>
                    <a:pt x="1596" y="1930"/>
                    <a:pt x="1548" y="1882"/>
                    <a:pt x="1453" y="1858"/>
                  </a:cubicBezTo>
                  <a:cubicBezTo>
                    <a:pt x="1432" y="1850"/>
                    <a:pt x="1411" y="1846"/>
                    <a:pt x="1391" y="1846"/>
                  </a:cubicBezTo>
                  <a:cubicBezTo>
                    <a:pt x="1303" y="1846"/>
                    <a:pt x="1239" y="1927"/>
                    <a:pt x="1239" y="2025"/>
                  </a:cubicBezTo>
                  <a:lnTo>
                    <a:pt x="1239" y="3525"/>
                  </a:lnTo>
                  <a:lnTo>
                    <a:pt x="1239" y="3549"/>
                  </a:lnTo>
                  <a:cubicBezTo>
                    <a:pt x="1239" y="3644"/>
                    <a:pt x="1191" y="3692"/>
                    <a:pt x="1120" y="3716"/>
                  </a:cubicBezTo>
                  <a:cubicBezTo>
                    <a:pt x="1098" y="3724"/>
                    <a:pt x="1077" y="3728"/>
                    <a:pt x="1056" y="3728"/>
                  </a:cubicBezTo>
                  <a:cubicBezTo>
                    <a:pt x="962" y="3728"/>
                    <a:pt x="882" y="3647"/>
                    <a:pt x="882" y="3549"/>
                  </a:cubicBezTo>
                  <a:lnTo>
                    <a:pt x="882" y="1215"/>
                  </a:lnTo>
                  <a:cubicBezTo>
                    <a:pt x="882" y="1144"/>
                    <a:pt x="834" y="1072"/>
                    <a:pt x="739" y="1049"/>
                  </a:cubicBezTo>
                  <a:cubicBezTo>
                    <a:pt x="723" y="1046"/>
                    <a:pt x="708" y="1044"/>
                    <a:pt x="694" y="1044"/>
                  </a:cubicBezTo>
                  <a:cubicBezTo>
                    <a:pt x="597" y="1044"/>
                    <a:pt x="524" y="1112"/>
                    <a:pt x="524" y="1215"/>
                  </a:cubicBezTo>
                  <a:lnTo>
                    <a:pt x="524" y="2263"/>
                  </a:lnTo>
                  <a:cubicBezTo>
                    <a:pt x="524" y="2287"/>
                    <a:pt x="501" y="2335"/>
                    <a:pt x="477" y="2335"/>
                  </a:cubicBezTo>
                  <a:cubicBezTo>
                    <a:pt x="429" y="2335"/>
                    <a:pt x="405" y="2287"/>
                    <a:pt x="405" y="2263"/>
                  </a:cubicBezTo>
                  <a:lnTo>
                    <a:pt x="405" y="1906"/>
                  </a:lnTo>
                  <a:lnTo>
                    <a:pt x="405" y="1430"/>
                  </a:lnTo>
                  <a:cubicBezTo>
                    <a:pt x="405" y="1311"/>
                    <a:pt x="405" y="1168"/>
                    <a:pt x="429" y="1049"/>
                  </a:cubicBezTo>
                  <a:cubicBezTo>
                    <a:pt x="477" y="930"/>
                    <a:pt x="524" y="834"/>
                    <a:pt x="596" y="739"/>
                  </a:cubicBezTo>
                  <a:cubicBezTo>
                    <a:pt x="715" y="572"/>
                    <a:pt x="905" y="429"/>
                    <a:pt x="1120" y="358"/>
                  </a:cubicBezTo>
                  <a:cubicBezTo>
                    <a:pt x="1215" y="334"/>
                    <a:pt x="1334" y="334"/>
                    <a:pt x="1429" y="334"/>
                  </a:cubicBezTo>
                  <a:cubicBezTo>
                    <a:pt x="1548" y="334"/>
                    <a:pt x="1667" y="358"/>
                    <a:pt x="1739" y="382"/>
                  </a:cubicBezTo>
                  <a:cubicBezTo>
                    <a:pt x="1760" y="392"/>
                    <a:pt x="1781" y="397"/>
                    <a:pt x="1801" y="397"/>
                  </a:cubicBezTo>
                  <a:cubicBezTo>
                    <a:pt x="1872" y="397"/>
                    <a:pt x="1935" y="337"/>
                    <a:pt x="1953" y="263"/>
                  </a:cubicBezTo>
                  <a:cubicBezTo>
                    <a:pt x="1977" y="191"/>
                    <a:pt x="1929" y="96"/>
                    <a:pt x="1834" y="72"/>
                  </a:cubicBezTo>
                  <a:cubicBezTo>
                    <a:pt x="1691" y="1"/>
                    <a:pt x="1382" y="1"/>
                    <a:pt x="13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35" name="Google Shape;14113;p27">
              <a:extLst>
                <a:ext uri="{FF2B5EF4-FFF2-40B4-BE49-F238E27FC236}">
                  <a16:creationId xmlns:a16="http://schemas.microsoft.com/office/drawing/2014/main" id="{6A80A873-6866-2B4B-D799-CA229865B355}"/>
                </a:ext>
              </a:extLst>
            </p:cNvPr>
            <p:cNvSpPr/>
            <p:nvPr/>
          </p:nvSpPr>
          <p:spPr>
            <a:xfrm>
              <a:off x="6806088" y="3508983"/>
              <a:ext cx="70275" cy="101825"/>
            </a:xfrm>
            <a:custGeom>
              <a:avLst/>
              <a:gdLst/>
              <a:ahLst/>
              <a:cxnLst/>
              <a:rect l="l" t="t" r="r" b="b"/>
              <a:pathLst>
                <a:path w="2811" h="4073" extrusionOk="0">
                  <a:moveTo>
                    <a:pt x="1287" y="2835"/>
                  </a:moveTo>
                  <a:lnTo>
                    <a:pt x="1287" y="3501"/>
                  </a:lnTo>
                  <a:lnTo>
                    <a:pt x="1287" y="3597"/>
                  </a:lnTo>
                  <a:cubicBezTo>
                    <a:pt x="1263" y="3692"/>
                    <a:pt x="1168" y="3716"/>
                    <a:pt x="1120" y="3716"/>
                  </a:cubicBezTo>
                  <a:cubicBezTo>
                    <a:pt x="1025" y="3716"/>
                    <a:pt x="929" y="3620"/>
                    <a:pt x="929" y="3549"/>
                  </a:cubicBezTo>
                  <a:lnTo>
                    <a:pt x="929" y="2835"/>
                  </a:lnTo>
                  <a:close/>
                  <a:moveTo>
                    <a:pt x="2001" y="2835"/>
                  </a:moveTo>
                  <a:lnTo>
                    <a:pt x="2001" y="3549"/>
                  </a:lnTo>
                  <a:cubicBezTo>
                    <a:pt x="2001" y="3620"/>
                    <a:pt x="1906" y="3716"/>
                    <a:pt x="1834" y="3716"/>
                  </a:cubicBezTo>
                  <a:cubicBezTo>
                    <a:pt x="1739" y="3716"/>
                    <a:pt x="1668" y="3692"/>
                    <a:pt x="1644" y="3597"/>
                  </a:cubicBezTo>
                  <a:lnTo>
                    <a:pt x="1644" y="3549"/>
                  </a:lnTo>
                  <a:lnTo>
                    <a:pt x="1644" y="3501"/>
                  </a:lnTo>
                  <a:lnTo>
                    <a:pt x="1644" y="2835"/>
                  </a:lnTo>
                  <a:close/>
                  <a:moveTo>
                    <a:pt x="1358" y="1"/>
                  </a:moveTo>
                  <a:cubicBezTo>
                    <a:pt x="953" y="1"/>
                    <a:pt x="644" y="120"/>
                    <a:pt x="358" y="406"/>
                  </a:cubicBezTo>
                  <a:cubicBezTo>
                    <a:pt x="1" y="810"/>
                    <a:pt x="1" y="1310"/>
                    <a:pt x="1" y="1787"/>
                  </a:cubicBezTo>
                  <a:lnTo>
                    <a:pt x="1" y="2025"/>
                  </a:lnTo>
                  <a:lnTo>
                    <a:pt x="1" y="2049"/>
                  </a:lnTo>
                  <a:cubicBezTo>
                    <a:pt x="1" y="2120"/>
                    <a:pt x="48" y="2168"/>
                    <a:pt x="72" y="2239"/>
                  </a:cubicBezTo>
                  <a:cubicBezTo>
                    <a:pt x="72" y="2263"/>
                    <a:pt x="96" y="2263"/>
                    <a:pt x="96" y="2287"/>
                  </a:cubicBezTo>
                  <a:lnTo>
                    <a:pt x="120" y="2311"/>
                  </a:lnTo>
                  <a:lnTo>
                    <a:pt x="96" y="2501"/>
                  </a:lnTo>
                  <a:lnTo>
                    <a:pt x="96" y="2525"/>
                  </a:lnTo>
                  <a:cubicBezTo>
                    <a:pt x="120" y="2716"/>
                    <a:pt x="239" y="2835"/>
                    <a:pt x="429" y="2835"/>
                  </a:cubicBezTo>
                  <a:lnTo>
                    <a:pt x="477" y="2835"/>
                  </a:lnTo>
                  <a:lnTo>
                    <a:pt x="477" y="3549"/>
                  </a:lnTo>
                  <a:cubicBezTo>
                    <a:pt x="477" y="3835"/>
                    <a:pt x="691" y="4073"/>
                    <a:pt x="1001" y="4073"/>
                  </a:cubicBezTo>
                  <a:cubicBezTo>
                    <a:pt x="1144" y="4073"/>
                    <a:pt x="1263" y="4049"/>
                    <a:pt x="1382" y="3930"/>
                  </a:cubicBezTo>
                  <a:cubicBezTo>
                    <a:pt x="1477" y="4025"/>
                    <a:pt x="1596" y="4073"/>
                    <a:pt x="1739" y="4073"/>
                  </a:cubicBezTo>
                  <a:lnTo>
                    <a:pt x="1763" y="4073"/>
                  </a:lnTo>
                  <a:cubicBezTo>
                    <a:pt x="2025" y="4073"/>
                    <a:pt x="2263" y="3835"/>
                    <a:pt x="2263" y="3549"/>
                  </a:cubicBezTo>
                  <a:lnTo>
                    <a:pt x="2263" y="2835"/>
                  </a:lnTo>
                  <a:lnTo>
                    <a:pt x="2358" y="2835"/>
                  </a:lnTo>
                  <a:cubicBezTo>
                    <a:pt x="2549" y="2763"/>
                    <a:pt x="2620" y="2620"/>
                    <a:pt x="2620" y="2430"/>
                  </a:cubicBezTo>
                  <a:lnTo>
                    <a:pt x="2596" y="2287"/>
                  </a:lnTo>
                  <a:lnTo>
                    <a:pt x="2620" y="2263"/>
                  </a:lnTo>
                  <a:cubicBezTo>
                    <a:pt x="2715" y="2168"/>
                    <a:pt x="2739" y="2073"/>
                    <a:pt x="2739" y="1953"/>
                  </a:cubicBezTo>
                  <a:lnTo>
                    <a:pt x="2739" y="1287"/>
                  </a:lnTo>
                  <a:cubicBezTo>
                    <a:pt x="2811" y="1072"/>
                    <a:pt x="2739" y="834"/>
                    <a:pt x="2620" y="620"/>
                  </a:cubicBezTo>
                  <a:cubicBezTo>
                    <a:pt x="2590" y="569"/>
                    <a:pt x="2533" y="540"/>
                    <a:pt x="2476" y="540"/>
                  </a:cubicBezTo>
                  <a:cubicBezTo>
                    <a:pt x="2400" y="540"/>
                    <a:pt x="2324" y="592"/>
                    <a:pt x="2311" y="715"/>
                  </a:cubicBezTo>
                  <a:lnTo>
                    <a:pt x="2311" y="739"/>
                  </a:lnTo>
                  <a:cubicBezTo>
                    <a:pt x="2430" y="929"/>
                    <a:pt x="2477" y="1096"/>
                    <a:pt x="2477" y="1310"/>
                  </a:cubicBezTo>
                  <a:lnTo>
                    <a:pt x="2477" y="1953"/>
                  </a:lnTo>
                  <a:cubicBezTo>
                    <a:pt x="2477" y="2001"/>
                    <a:pt x="2430" y="2025"/>
                    <a:pt x="2382" y="2025"/>
                  </a:cubicBezTo>
                  <a:cubicBezTo>
                    <a:pt x="2358" y="2025"/>
                    <a:pt x="2358" y="2001"/>
                    <a:pt x="2358" y="1953"/>
                  </a:cubicBezTo>
                  <a:lnTo>
                    <a:pt x="2358" y="1930"/>
                  </a:lnTo>
                  <a:lnTo>
                    <a:pt x="2358" y="1287"/>
                  </a:lnTo>
                  <a:cubicBezTo>
                    <a:pt x="2358" y="1191"/>
                    <a:pt x="2311" y="1120"/>
                    <a:pt x="2215" y="1096"/>
                  </a:cubicBezTo>
                  <a:cubicBezTo>
                    <a:pt x="2203" y="1094"/>
                    <a:pt x="2191" y="1092"/>
                    <a:pt x="2179" y="1092"/>
                  </a:cubicBezTo>
                  <a:cubicBezTo>
                    <a:pt x="2077" y="1092"/>
                    <a:pt x="2001" y="1180"/>
                    <a:pt x="2001" y="1287"/>
                  </a:cubicBezTo>
                  <a:lnTo>
                    <a:pt x="2001" y="2025"/>
                  </a:lnTo>
                  <a:lnTo>
                    <a:pt x="2001" y="2049"/>
                  </a:lnTo>
                  <a:cubicBezTo>
                    <a:pt x="2025" y="2239"/>
                    <a:pt x="2144" y="2382"/>
                    <a:pt x="2334" y="2406"/>
                  </a:cubicBezTo>
                  <a:lnTo>
                    <a:pt x="2334" y="2501"/>
                  </a:lnTo>
                  <a:lnTo>
                    <a:pt x="572" y="2501"/>
                  </a:lnTo>
                  <a:lnTo>
                    <a:pt x="572" y="2406"/>
                  </a:lnTo>
                  <a:cubicBezTo>
                    <a:pt x="763" y="2382"/>
                    <a:pt x="906" y="2239"/>
                    <a:pt x="906" y="2025"/>
                  </a:cubicBezTo>
                  <a:lnTo>
                    <a:pt x="906" y="2001"/>
                  </a:lnTo>
                  <a:lnTo>
                    <a:pt x="906" y="1287"/>
                  </a:lnTo>
                  <a:cubicBezTo>
                    <a:pt x="906" y="1191"/>
                    <a:pt x="834" y="1120"/>
                    <a:pt x="763" y="1096"/>
                  </a:cubicBezTo>
                  <a:cubicBezTo>
                    <a:pt x="750" y="1094"/>
                    <a:pt x="738" y="1092"/>
                    <a:pt x="726" y="1092"/>
                  </a:cubicBezTo>
                  <a:cubicBezTo>
                    <a:pt x="625" y="1092"/>
                    <a:pt x="548" y="1180"/>
                    <a:pt x="548" y="1287"/>
                  </a:cubicBezTo>
                  <a:lnTo>
                    <a:pt x="548" y="2025"/>
                  </a:lnTo>
                  <a:cubicBezTo>
                    <a:pt x="548" y="2025"/>
                    <a:pt x="525" y="2073"/>
                    <a:pt x="477" y="2073"/>
                  </a:cubicBezTo>
                  <a:cubicBezTo>
                    <a:pt x="453" y="2073"/>
                    <a:pt x="429" y="2049"/>
                    <a:pt x="429" y="2025"/>
                  </a:cubicBezTo>
                  <a:lnTo>
                    <a:pt x="429" y="1334"/>
                  </a:lnTo>
                  <a:cubicBezTo>
                    <a:pt x="429" y="763"/>
                    <a:pt x="858" y="334"/>
                    <a:pt x="1429" y="334"/>
                  </a:cubicBezTo>
                  <a:cubicBezTo>
                    <a:pt x="1549" y="334"/>
                    <a:pt x="1668" y="358"/>
                    <a:pt x="1763" y="382"/>
                  </a:cubicBezTo>
                  <a:cubicBezTo>
                    <a:pt x="1779" y="386"/>
                    <a:pt x="1796" y="388"/>
                    <a:pt x="1812" y="388"/>
                  </a:cubicBezTo>
                  <a:cubicBezTo>
                    <a:pt x="1889" y="388"/>
                    <a:pt x="1957" y="342"/>
                    <a:pt x="1977" y="263"/>
                  </a:cubicBezTo>
                  <a:cubicBezTo>
                    <a:pt x="2001" y="167"/>
                    <a:pt x="1953" y="96"/>
                    <a:pt x="1858" y="48"/>
                  </a:cubicBezTo>
                  <a:cubicBezTo>
                    <a:pt x="1715" y="1"/>
                    <a:pt x="1406" y="1"/>
                    <a:pt x="140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36" name="Google Shape;14114;p27">
              <a:extLst>
                <a:ext uri="{FF2B5EF4-FFF2-40B4-BE49-F238E27FC236}">
                  <a16:creationId xmlns:a16="http://schemas.microsoft.com/office/drawing/2014/main" id="{D3ED0107-DF6A-FBB2-3B0D-C0519A886F97}"/>
                </a:ext>
              </a:extLst>
            </p:cNvPr>
            <p:cNvSpPr/>
            <p:nvPr/>
          </p:nvSpPr>
          <p:spPr>
            <a:xfrm>
              <a:off x="6825738" y="3468508"/>
              <a:ext cx="33950" cy="34550"/>
            </a:xfrm>
            <a:custGeom>
              <a:avLst/>
              <a:gdLst/>
              <a:ahLst/>
              <a:cxnLst/>
              <a:rect l="l" t="t" r="r" b="b"/>
              <a:pathLst>
                <a:path w="1358" h="1382" extrusionOk="0">
                  <a:moveTo>
                    <a:pt x="691" y="334"/>
                  </a:moveTo>
                  <a:cubicBezTo>
                    <a:pt x="858" y="334"/>
                    <a:pt x="1048" y="477"/>
                    <a:pt x="1048" y="691"/>
                  </a:cubicBezTo>
                  <a:cubicBezTo>
                    <a:pt x="1048" y="881"/>
                    <a:pt x="882" y="1048"/>
                    <a:pt x="691" y="1048"/>
                  </a:cubicBezTo>
                  <a:cubicBezTo>
                    <a:pt x="501" y="1048"/>
                    <a:pt x="334" y="905"/>
                    <a:pt x="334" y="691"/>
                  </a:cubicBezTo>
                  <a:cubicBezTo>
                    <a:pt x="334" y="524"/>
                    <a:pt x="477" y="334"/>
                    <a:pt x="691" y="334"/>
                  </a:cubicBezTo>
                  <a:close/>
                  <a:moveTo>
                    <a:pt x="691" y="0"/>
                  </a:moveTo>
                  <a:cubicBezTo>
                    <a:pt x="286" y="0"/>
                    <a:pt x="0" y="310"/>
                    <a:pt x="0" y="691"/>
                  </a:cubicBezTo>
                  <a:cubicBezTo>
                    <a:pt x="0" y="1072"/>
                    <a:pt x="286" y="1382"/>
                    <a:pt x="691" y="1382"/>
                  </a:cubicBezTo>
                  <a:cubicBezTo>
                    <a:pt x="1072" y="1382"/>
                    <a:pt x="1358" y="1072"/>
                    <a:pt x="1358" y="691"/>
                  </a:cubicBezTo>
                  <a:cubicBezTo>
                    <a:pt x="1358" y="310"/>
                    <a:pt x="1072" y="0"/>
                    <a:pt x="69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37" name="Google Shape;14115;p27">
              <a:extLst>
                <a:ext uri="{FF2B5EF4-FFF2-40B4-BE49-F238E27FC236}">
                  <a16:creationId xmlns:a16="http://schemas.microsoft.com/office/drawing/2014/main" id="{543EF888-462D-B43D-B5FD-55A7AAFAF8C3}"/>
                </a:ext>
              </a:extLst>
            </p:cNvPr>
            <p:cNvSpPr/>
            <p:nvPr/>
          </p:nvSpPr>
          <p:spPr>
            <a:xfrm>
              <a:off x="6825738" y="3313708"/>
              <a:ext cx="33950" cy="34550"/>
            </a:xfrm>
            <a:custGeom>
              <a:avLst/>
              <a:gdLst/>
              <a:ahLst/>
              <a:cxnLst/>
              <a:rect l="l" t="t" r="r" b="b"/>
              <a:pathLst>
                <a:path w="1358" h="1382" extrusionOk="0">
                  <a:moveTo>
                    <a:pt x="691" y="334"/>
                  </a:moveTo>
                  <a:cubicBezTo>
                    <a:pt x="858" y="334"/>
                    <a:pt x="1048" y="477"/>
                    <a:pt x="1048" y="691"/>
                  </a:cubicBezTo>
                  <a:cubicBezTo>
                    <a:pt x="1048" y="906"/>
                    <a:pt x="858" y="1048"/>
                    <a:pt x="691" y="1048"/>
                  </a:cubicBezTo>
                  <a:cubicBezTo>
                    <a:pt x="477" y="1048"/>
                    <a:pt x="334" y="906"/>
                    <a:pt x="334" y="691"/>
                  </a:cubicBezTo>
                  <a:cubicBezTo>
                    <a:pt x="334" y="477"/>
                    <a:pt x="501" y="334"/>
                    <a:pt x="691" y="334"/>
                  </a:cubicBezTo>
                  <a:close/>
                  <a:moveTo>
                    <a:pt x="691" y="1"/>
                  </a:moveTo>
                  <a:cubicBezTo>
                    <a:pt x="286" y="1"/>
                    <a:pt x="0" y="310"/>
                    <a:pt x="0" y="691"/>
                  </a:cubicBezTo>
                  <a:cubicBezTo>
                    <a:pt x="0" y="1072"/>
                    <a:pt x="286" y="1382"/>
                    <a:pt x="691" y="1382"/>
                  </a:cubicBezTo>
                  <a:cubicBezTo>
                    <a:pt x="1048" y="1382"/>
                    <a:pt x="1358" y="1072"/>
                    <a:pt x="1358" y="691"/>
                  </a:cubicBezTo>
                  <a:cubicBezTo>
                    <a:pt x="1358" y="310"/>
                    <a:pt x="1072" y="1"/>
                    <a:pt x="6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38" name="Google Shape;14116;p27">
              <a:extLst>
                <a:ext uri="{FF2B5EF4-FFF2-40B4-BE49-F238E27FC236}">
                  <a16:creationId xmlns:a16="http://schemas.microsoft.com/office/drawing/2014/main" id="{75112A61-F571-7B62-F53B-66A1640FC99D}"/>
                </a:ext>
              </a:extLst>
            </p:cNvPr>
            <p:cNvSpPr/>
            <p:nvPr/>
          </p:nvSpPr>
          <p:spPr>
            <a:xfrm>
              <a:off x="6807288" y="3354783"/>
              <a:ext cx="69075" cy="103625"/>
            </a:xfrm>
            <a:custGeom>
              <a:avLst/>
              <a:gdLst/>
              <a:ahLst/>
              <a:cxnLst/>
              <a:rect l="l" t="t" r="r" b="b"/>
              <a:pathLst>
                <a:path w="2763" h="4145" extrusionOk="0">
                  <a:moveTo>
                    <a:pt x="1334" y="1"/>
                  </a:moveTo>
                  <a:cubicBezTo>
                    <a:pt x="953" y="1"/>
                    <a:pt x="619" y="120"/>
                    <a:pt x="357" y="429"/>
                  </a:cubicBezTo>
                  <a:cubicBezTo>
                    <a:pt x="167" y="620"/>
                    <a:pt x="72" y="906"/>
                    <a:pt x="24" y="1168"/>
                  </a:cubicBezTo>
                  <a:cubicBezTo>
                    <a:pt x="0" y="1382"/>
                    <a:pt x="0" y="1573"/>
                    <a:pt x="0" y="1787"/>
                  </a:cubicBezTo>
                  <a:lnTo>
                    <a:pt x="0" y="2001"/>
                  </a:lnTo>
                  <a:lnTo>
                    <a:pt x="0" y="2477"/>
                  </a:lnTo>
                  <a:cubicBezTo>
                    <a:pt x="0" y="2501"/>
                    <a:pt x="24" y="2573"/>
                    <a:pt x="48" y="2573"/>
                  </a:cubicBezTo>
                  <a:cubicBezTo>
                    <a:pt x="191" y="2692"/>
                    <a:pt x="357" y="2716"/>
                    <a:pt x="477" y="2716"/>
                  </a:cubicBezTo>
                  <a:lnTo>
                    <a:pt x="477" y="3597"/>
                  </a:lnTo>
                  <a:cubicBezTo>
                    <a:pt x="477" y="3906"/>
                    <a:pt x="667" y="4144"/>
                    <a:pt x="977" y="4144"/>
                  </a:cubicBezTo>
                  <a:cubicBezTo>
                    <a:pt x="1120" y="4144"/>
                    <a:pt x="1239" y="4073"/>
                    <a:pt x="1358" y="4002"/>
                  </a:cubicBezTo>
                  <a:cubicBezTo>
                    <a:pt x="1453" y="4073"/>
                    <a:pt x="1596" y="4144"/>
                    <a:pt x="1739" y="4144"/>
                  </a:cubicBezTo>
                  <a:cubicBezTo>
                    <a:pt x="2048" y="4144"/>
                    <a:pt x="2263" y="3883"/>
                    <a:pt x="2263" y="3597"/>
                  </a:cubicBezTo>
                  <a:lnTo>
                    <a:pt x="2263" y="2716"/>
                  </a:lnTo>
                  <a:lnTo>
                    <a:pt x="2406" y="2716"/>
                  </a:lnTo>
                  <a:cubicBezTo>
                    <a:pt x="2572" y="2692"/>
                    <a:pt x="2739" y="2477"/>
                    <a:pt x="2739" y="2287"/>
                  </a:cubicBezTo>
                  <a:lnTo>
                    <a:pt x="2739" y="1644"/>
                  </a:lnTo>
                  <a:lnTo>
                    <a:pt x="2763" y="1311"/>
                  </a:lnTo>
                  <a:cubicBezTo>
                    <a:pt x="2763" y="1096"/>
                    <a:pt x="2739" y="953"/>
                    <a:pt x="2667" y="810"/>
                  </a:cubicBezTo>
                  <a:lnTo>
                    <a:pt x="2572" y="620"/>
                  </a:lnTo>
                  <a:cubicBezTo>
                    <a:pt x="2542" y="569"/>
                    <a:pt x="2485" y="540"/>
                    <a:pt x="2428" y="540"/>
                  </a:cubicBezTo>
                  <a:cubicBezTo>
                    <a:pt x="2352" y="540"/>
                    <a:pt x="2276" y="592"/>
                    <a:pt x="2263" y="715"/>
                  </a:cubicBezTo>
                  <a:lnTo>
                    <a:pt x="2263" y="739"/>
                  </a:lnTo>
                  <a:cubicBezTo>
                    <a:pt x="2310" y="834"/>
                    <a:pt x="2334" y="906"/>
                    <a:pt x="2382" y="977"/>
                  </a:cubicBezTo>
                  <a:cubicBezTo>
                    <a:pt x="2429" y="1144"/>
                    <a:pt x="2429" y="1263"/>
                    <a:pt x="2429" y="1406"/>
                  </a:cubicBezTo>
                  <a:lnTo>
                    <a:pt x="2429" y="1882"/>
                  </a:lnTo>
                  <a:lnTo>
                    <a:pt x="2429" y="2263"/>
                  </a:lnTo>
                  <a:cubicBezTo>
                    <a:pt x="2429" y="2287"/>
                    <a:pt x="2406" y="2335"/>
                    <a:pt x="2334" y="2335"/>
                  </a:cubicBezTo>
                  <a:cubicBezTo>
                    <a:pt x="2310" y="2335"/>
                    <a:pt x="2310" y="2287"/>
                    <a:pt x="2310" y="2263"/>
                  </a:cubicBezTo>
                  <a:lnTo>
                    <a:pt x="2310" y="2239"/>
                  </a:lnTo>
                  <a:lnTo>
                    <a:pt x="2310" y="1215"/>
                  </a:lnTo>
                  <a:cubicBezTo>
                    <a:pt x="2310" y="1144"/>
                    <a:pt x="2263" y="1072"/>
                    <a:pt x="2167" y="1049"/>
                  </a:cubicBezTo>
                  <a:cubicBezTo>
                    <a:pt x="2152" y="1046"/>
                    <a:pt x="2137" y="1044"/>
                    <a:pt x="2123" y="1044"/>
                  </a:cubicBezTo>
                  <a:cubicBezTo>
                    <a:pt x="2025" y="1044"/>
                    <a:pt x="1953" y="1112"/>
                    <a:pt x="1953" y="1215"/>
                  </a:cubicBezTo>
                  <a:lnTo>
                    <a:pt x="1953" y="3549"/>
                  </a:lnTo>
                  <a:cubicBezTo>
                    <a:pt x="1953" y="3647"/>
                    <a:pt x="1873" y="3728"/>
                    <a:pt x="1779" y="3728"/>
                  </a:cubicBezTo>
                  <a:cubicBezTo>
                    <a:pt x="1758" y="3728"/>
                    <a:pt x="1736" y="3724"/>
                    <a:pt x="1715" y="3716"/>
                  </a:cubicBezTo>
                  <a:cubicBezTo>
                    <a:pt x="1620" y="3692"/>
                    <a:pt x="1596" y="3644"/>
                    <a:pt x="1596" y="3549"/>
                  </a:cubicBezTo>
                  <a:lnTo>
                    <a:pt x="1596" y="3525"/>
                  </a:lnTo>
                  <a:lnTo>
                    <a:pt x="1596" y="2025"/>
                  </a:lnTo>
                  <a:cubicBezTo>
                    <a:pt x="1596" y="1930"/>
                    <a:pt x="1548" y="1882"/>
                    <a:pt x="1453" y="1858"/>
                  </a:cubicBezTo>
                  <a:cubicBezTo>
                    <a:pt x="1431" y="1850"/>
                    <a:pt x="1411" y="1846"/>
                    <a:pt x="1391" y="1846"/>
                  </a:cubicBezTo>
                  <a:cubicBezTo>
                    <a:pt x="1303" y="1846"/>
                    <a:pt x="1239" y="1927"/>
                    <a:pt x="1239" y="2025"/>
                  </a:cubicBezTo>
                  <a:lnTo>
                    <a:pt x="1239" y="3525"/>
                  </a:lnTo>
                  <a:lnTo>
                    <a:pt x="1239" y="3549"/>
                  </a:lnTo>
                  <a:cubicBezTo>
                    <a:pt x="1239" y="3644"/>
                    <a:pt x="1191" y="3692"/>
                    <a:pt x="1120" y="3716"/>
                  </a:cubicBezTo>
                  <a:cubicBezTo>
                    <a:pt x="1098" y="3724"/>
                    <a:pt x="1077" y="3728"/>
                    <a:pt x="1056" y="3728"/>
                  </a:cubicBezTo>
                  <a:cubicBezTo>
                    <a:pt x="961" y="3728"/>
                    <a:pt x="881" y="3647"/>
                    <a:pt x="881" y="3549"/>
                  </a:cubicBezTo>
                  <a:lnTo>
                    <a:pt x="881" y="1215"/>
                  </a:lnTo>
                  <a:cubicBezTo>
                    <a:pt x="881" y="1144"/>
                    <a:pt x="834" y="1072"/>
                    <a:pt x="738" y="1049"/>
                  </a:cubicBezTo>
                  <a:cubicBezTo>
                    <a:pt x="723" y="1046"/>
                    <a:pt x="708" y="1044"/>
                    <a:pt x="694" y="1044"/>
                  </a:cubicBezTo>
                  <a:cubicBezTo>
                    <a:pt x="596" y="1044"/>
                    <a:pt x="524" y="1112"/>
                    <a:pt x="524" y="1215"/>
                  </a:cubicBezTo>
                  <a:lnTo>
                    <a:pt x="524" y="2263"/>
                  </a:lnTo>
                  <a:cubicBezTo>
                    <a:pt x="524" y="2287"/>
                    <a:pt x="500" y="2335"/>
                    <a:pt x="477" y="2335"/>
                  </a:cubicBezTo>
                  <a:cubicBezTo>
                    <a:pt x="429" y="2335"/>
                    <a:pt x="405" y="2287"/>
                    <a:pt x="405" y="2263"/>
                  </a:cubicBezTo>
                  <a:lnTo>
                    <a:pt x="405" y="1906"/>
                  </a:lnTo>
                  <a:lnTo>
                    <a:pt x="405" y="1430"/>
                  </a:lnTo>
                  <a:cubicBezTo>
                    <a:pt x="405" y="1311"/>
                    <a:pt x="405" y="1168"/>
                    <a:pt x="429" y="1049"/>
                  </a:cubicBezTo>
                  <a:cubicBezTo>
                    <a:pt x="477" y="930"/>
                    <a:pt x="524" y="834"/>
                    <a:pt x="596" y="739"/>
                  </a:cubicBezTo>
                  <a:cubicBezTo>
                    <a:pt x="715" y="572"/>
                    <a:pt x="905" y="429"/>
                    <a:pt x="1120" y="358"/>
                  </a:cubicBezTo>
                  <a:cubicBezTo>
                    <a:pt x="1215" y="334"/>
                    <a:pt x="1334" y="334"/>
                    <a:pt x="1429" y="334"/>
                  </a:cubicBezTo>
                  <a:cubicBezTo>
                    <a:pt x="1548" y="334"/>
                    <a:pt x="1667" y="358"/>
                    <a:pt x="1739" y="382"/>
                  </a:cubicBezTo>
                  <a:cubicBezTo>
                    <a:pt x="1760" y="392"/>
                    <a:pt x="1780" y="397"/>
                    <a:pt x="1801" y="397"/>
                  </a:cubicBezTo>
                  <a:cubicBezTo>
                    <a:pt x="1872" y="397"/>
                    <a:pt x="1934" y="337"/>
                    <a:pt x="1953" y="263"/>
                  </a:cubicBezTo>
                  <a:cubicBezTo>
                    <a:pt x="1977" y="191"/>
                    <a:pt x="1929" y="96"/>
                    <a:pt x="1834" y="72"/>
                  </a:cubicBezTo>
                  <a:cubicBezTo>
                    <a:pt x="1691" y="1"/>
                    <a:pt x="1381" y="1"/>
                    <a:pt x="138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39" name="Google Shape;14117;p27">
              <a:extLst>
                <a:ext uri="{FF2B5EF4-FFF2-40B4-BE49-F238E27FC236}">
                  <a16:creationId xmlns:a16="http://schemas.microsoft.com/office/drawing/2014/main" id="{83CC43BF-E5E6-1B77-CBEF-7BE5EC158AC0}"/>
                </a:ext>
              </a:extLst>
            </p:cNvPr>
            <p:cNvSpPr/>
            <p:nvPr/>
          </p:nvSpPr>
          <p:spPr>
            <a:xfrm>
              <a:off x="6880513" y="3508983"/>
              <a:ext cx="70275" cy="101825"/>
            </a:xfrm>
            <a:custGeom>
              <a:avLst/>
              <a:gdLst/>
              <a:ahLst/>
              <a:cxnLst/>
              <a:rect l="l" t="t" r="r" b="b"/>
              <a:pathLst>
                <a:path w="2811" h="4073" extrusionOk="0">
                  <a:moveTo>
                    <a:pt x="1286" y="2835"/>
                  </a:moveTo>
                  <a:lnTo>
                    <a:pt x="1286" y="3501"/>
                  </a:lnTo>
                  <a:lnTo>
                    <a:pt x="1286" y="3597"/>
                  </a:lnTo>
                  <a:cubicBezTo>
                    <a:pt x="1263" y="3692"/>
                    <a:pt x="1167" y="3716"/>
                    <a:pt x="1120" y="3716"/>
                  </a:cubicBezTo>
                  <a:cubicBezTo>
                    <a:pt x="1024" y="3716"/>
                    <a:pt x="929" y="3620"/>
                    <a:pt x="929" y="3549"/>
                  </a:cubicBezTo>
                  <a:lnTo>
                    <a:pt x="929" y="2835"/>
                  </a:lnTo>
                  <a:close/>
                  <a:moveTo>
                    <a:pt x="2001" y="2835"/>
                  </a:moveTo>
                  <a:lnTo>
                    <a:pt x="2001" y="3549"/>
                  </a:lnTo>
                  <a:cubicBezTo>
                    <a:pt x="2001" y="3620"/>
                    <a:pt x="1906" y="3716"/>
                    <a:pt x="1834" y="3716"/>
                  </a:cubicBezTo>
                  <a:cubicBezTo>
                    <a:pt x="1739" y="3716"/>
                    <a:pt x="1667" y="3692"/>
                    <a:pt x="1644" y="3597"/>
                  </a:cubicBezTo>
                  <a:lnTo>
                    <a:pt x="1644" y="3549"/>
                  </a:lnTo>
                  <a:lnTo>
                    <a:pt x="1644" y="3501"/>
                  </a:lnTo>
                  <a:lnTo>
                    <a:pt x="1644" y="2835"/>
                  </a:lnTo>
                  <a:close/>
                  <a:moveTo>
                    <a:pt x="1358" y="1"/>
                  </a:moveTo>
                  <a:cubicBezTo>
                    <a:pt x="953" y="1"/>
                    <a:pt x="643" y="120"/>
                    <a:pt x="358" y="406"/>
                  </a:cubicBezTo>
                  <a:cubicBezTo>
                    <a:pt x="0" y="810"/>
                    <a:pt x="0" y="1310"/>
                    <a:pt x="0" y="1787"/>
                  </a:cubicBezTo>
                  <a:lnTo>
                    <a:pt x="0" y="2025"/>
                  </a:lnTo>
                  <a:lnTo>
                    <a:pt x="0" y="2049"/>
                  </a:lnTo>
                  <a:cubicBezTo>
                    <a:pt x="0" y="2120"/>
                    <a:pt x="48" y="2168"/>
                    <a:pt x="72" y="2239"/>
                  </a:cubicBezTo>
                  <a:cubicBezTo>
                    <a:pt x="72" y="2263"/>
                    <a:pt x="96" y="2263"/>
                    <a:pt x="96" y="2287"/>
                  </a:cubicBezTo>
                  <a:lnTo>
                    <a:pt x="119" y="2311"/>
                  </a:lnTo>
                  <a:lnTo>
                    <a:pt x="96" y="2501"/>
                  </a:lnTo>
                  <a:lnTo>
                    <a:pt x="96" y="2525"/>
                  </a:lnTo>
                  <a:cubicBezTo>
                    <a:pt x="119" y="2716"/>
                    <a:pt x="239" y="2835"/>
                    <a:pt x="429" y="2835"/>
                  </a:cubicBezTo>
                  <a:lnTo>
                    <a:pt x="477" y="2835"/>
                  </a:lnTo>
                  <a:lnTo>
                    <a:pt x="477" y="3549"/>
                  </a:lnTo>
                  <a:cubicBezTo>
                    <a:pt x="477" y="3835"/>
                    <a:pt x="691" y="4073"/>
                    <a:pt x="1001" y="4073"/>
                  </a:cubicBezTo>
                  <a:cubicBezTo>
                    <a:pt x="1144" y="4073"/>
                    <a:pt x="1263" y="4049"/>
                    <a:pt x="1382" y="3930"/>
                  </a:cubicBezTo>
                  <a:cubicBezTo>
                    <a:pt x="1477" y="4025"/>
                    <a:pt x="1596" y="4073"/>
                    <a:pt x="1739" y="4073"/>
                  </a:cubicBezTo>
                  <a:lnTo>
                    <a:pt x="1763" y="4073"/>
                  </a:lnTo>
                  <a:cubicBezTo>
                    <a:pt x="2025" y="4073"/>
                    <a:pt x="2263" y="3835"/>
                    <a:pt x="2263" y="3549"/>
                  </a:cubicBezTo>
                  <a:lnTo>
                    <a:pt x="2263" y="2835"/>
                  </a:lnTo>
                  <a:lnTo>
                    <a:pt x="2358" y="2835"/>
                  </a:lnTo>
                  <a:cubicBezTo>
                    <a:pt x="2549" y="2763"/>
                    <a:pt x="2620" y="2620"/>
                    <a:pt x="2620" y="2430"/>
                  </a:cubicBezTo>
                  <a:lnTo>
                    <a:pt x="2596" y="2287"/>
                  </a:lnTo>
                  <a:lnTo>
                    <a:pt x="2620" y="2263"/>
                  </a:lnTo>
                  <a:cubicBezTo>
                    <a:pt x="2715" y="2168"/>
                    <a:pt x="2739" y="2073"/>
                    <a:pt x="2739" y="1953"/>
                  </a:cubicBezTo>
                  <a:lnTo>
                    <a:pt x="2739" y="1287"/>
                  </a:lnTo>
                  <a:cubicBezTo>
                    <a:pt x="2811" y="1072"/>
                    <a:pt x="2739" y="834"/>
                    <a:pt x="2620" y="620"/>
                  </a:cubicBezTo>
                  <a:cubicBezTo>
                    <a:pt x="2590" y="569"/>
                    <a:pt x="2533" y="540"/>
                    <a:pt x="2476" y="540"/>
                  </a:cubicBezTo>
                  <a:cubicBezTo>
                    <a:pt x="2400" y="540"/>
                    <a:pt x="2324" y="592"/>
                    <a:pt x="2310" y="715"/>
                  </a:cubicBezTo>
                  <a:lnTo>
                    <a:pt x="2310" y="739"/>
                  </a:lnTo>
                  <a:cubicBezTo>
                    <a:pt x="2430" y="929"/>
                    <a:pt x="2477" y="1096"/>
                    <a:pt x="2477" y="1310"/>
                  </a:cubicBezTo>
                  <a:lnTo>
                    <a:pt x="2477" y="1953"/>
                  </a:lnTo>
                  <a:cubicBezTo>
                    <a:pt x="2477" y="2001"/>
                    <a:pt x="2430" y="2025"/>
                    <a:pt x="2382" y="2025"/>
                  </a:cubicBezTo>
                  <a:cubicBezTo>
                    <a:pt x="2358" y="2025"/>
                    <a:pt x="2358" y="2001"/>
                    <a:pt x="2358" y="1953"/>
                  </a:cubicBezTo>
                  <a:lnTo>
                    <a:pt x="2358" y="1930"/>
                  </a:lnTo>
                  <a:lnTo>
                    <a:pt x="2358" y="1287"/>
                  </a:lnTo>
                  <a:cubicBezTo>
                    <a:pt x="2358" y="1191"/>
                    <a:pt x="2310" y="1120"/>
                    <a:pt x="2215" y="1096"/>
                  </a:cubicBezTo>
                  <a:cubicBezTo>
                    <a:pt x="2203" y="1094"/>
                    <a:pt x="2191" y="1092"/>
                    <a:pt x="2179" y="1092"/>
                  </a:cubicBezTo>
                  <a:cubicBezTo>
                    <a:pt x="2077" y="1092"/>
                    <a:pt x="2001" y="1180"/>
                    <a:pt x="2001" y="1287"/>
                  </a:cubicBezTo>
                  <a:lnTo>
                    <a:pt x="2001" y="2025"/>
                  </a:lnTo>
                  <a:lnTo>
                    <a:pt x="2001" y="2049"/>
                  </a:lnTo>
                  <a:cubicBezTo>
                    <a:pt x="2025" y="2239"/>
                    <a:pt x="2144" y="2382"/>
                    <a:pt x="2334" y="2406"/>
                  </a:cubicBezTo>
                  <a:lnTo>
                    <a:pt x="2334" y="2501"/>
                  </a:lnTo>
                  <a:lnTo>
                    <a:pt x="572" y="2501"/>
                  </a:lnTo>
                  <a:lnTo>
                    <a:pt x="572" y="2406"/>
                  </a:lnTo>
                  <a:cubicBezTo>
                    <a:pt x="762" y="2382"/>
                    <a:pt x="905" y="2239"/>
                    <a:pt x="905" y="2025"/>
                  </a:cubicBezTo>
                  <a:lnTo>
                    <a:pt x="905" y="2001"/>
                  </a:lnTo>
                  <a:lnTo>
                    <a:pt x="905" y="1287"/>
                  </a:lnTo>
                  <a:cubicBezTo>
                    <a:pt x="905" y="1191"/>
                    <a:pt x="834" y="1120"/>
                    <a:pt x="762" y="1096"/>
                  </a:cubicBezTo>
                  <a:cubicBezTo>
                    <a:pt x="750" y="1094"/>
                    <a:pt x="738" y="1092"/>
                    <a:pt x="726" y="1092"/>
                  </a:cubicBezTo>
                  <a:cubicBezTo>
                    <a:pt x="625" y="1092"/>
                    <a:pt x="548" y="1180"/>
                    <a:pt x="548" y="1287"/>
                  </a:cubicBezTo>
                  <a:lnTo>
                    <a:pt x="548" y="2025"/>
                  </a:lnTo>
                  <a:cubicBezTo>
                    <a:pt x="548" y="2025"/>
                    <a:pt x="524" y="2073"/>
                    <a:pt x="477" y="2073"/>
                  </a:cubicBezTo>
                  <a:cubicBezTo>
                    <a:pt x="453" y="2073"/>
                    <a:pt x="429" y="2049"/>
                    <a:pt x="429" y="2025"/>
                  </a:cubicBezTo>
                  <a:lnTo>
                    <a:pt x="429" y="1334"/>
                  </a:lnTo>
                  <a:cubicBezTo>
                    <a:pt x="429" y="763"/>
                    <a:pt x="858" y="334"/>
                    <a:pt x="1429" y="334"/>
                  </a:cubicBezTo>
                  <a:cubicBezTo>
                    <a:pt x="1548" y="334"/>
                    <a:pt x="1667" y="358"/>
                    <a:pt x="1763" y="382"/>
                  </a:cubicBezTo>
                  <a:cubicBezTo>
                    <a:pt x="1779" y="386"/>
                    <a:pt x="1795" y="388"/>
                    <a:pt x="1811" y="388"/>
                  </a:cubicBezTo>
                  <a:cubicBezTo>
                    <a:pt x="1889" y="388"/>
                    <a:pt x="1957" y="342"/>
                    <a:pt x="1977" y="263"/>
                  </a:cubicBezTo>
                  <a:cubicBezTo>
                    <a:pt x="2001" y="167"/>
                    <a:pt x="1953" y="96"/>
                    <a:pt x="1858" y="48"/>
                  </a:cubicBezTo>
                  <a:cubicBezTo>
                    <a:pt x="1715" y="1"/>
                    <a:pt x="1405" y="1"/>
                    <a:pt x="140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40" name="Google Shape;14118;p27">
              <a:extLst>
                <a:ext uri="{FF2B5EF4-FFF2-40B4-BE49-F238E27FC236}">
                  <a16:creationId xmlns:a16="http://schemas.microsoft.com/office/drawing/2014/main" id="{DB3D83C5-DBD9-7B3E-7AD9-3DD84E5971E2}"/>
                </a:ext>
              </a:extLst>
            </p:cNvPr>
            <p:cNvSpPr/>
            <p:nvPr/>
          </p:nvSpPr>
          <p:spPr>
            <a:xfrm>
              <a:off x="6900163" y="3468508"/>
              <a:ext cx="33950" cy="34550"/>
            </a:xfrm>
            <a:custGeom>
              <a:avLst/>
              <a:gdLst/>
              <a:ahLst/>
              <a:cxnLst/>
              <a:rect l="l" t="t" r="r" b="b"/>
              <a:pathLst>
                <a:path w="1358" h="1382" extrusionOk="0">
                  <a:moveTo>
                    <a:pt x="691" y="334"/>
                  </a:moveTo>
                  <a:cubicBezTo>
                    <a:pt x="858" y="334"/>
                    <a:pt x="1048" y="477"/>
                    <a:pt x="1048" y="691"/>
                  </a:cubicBezTo>
                  <a:cubicBezTo>
                    <a:pt x="1048" y="881"/>
                    <a:pt x="881" y="1048"/>
                    <a:pt x="691" y="1048"/>
                  </a:cubicBezTo>
                  <a:cubicBezTo>
                    <a:pt x="500" y="1048"/>
                    <a:pt x="334" y="905"/>
                    <a:pt x="334" y="691"/>
                  </a:cubicBezTo>
                  <a:cubicBezTo>
                    <a:pt x="334" y="524"/>
                    <a:pt x="477" y="334"/>
                    <a:pt x="691" y="334"/>
                  </a:cubicBezTo>
                  <a:close/>
                  <a:moveTo>
                    <a:pt x="691" y="0"/>
                  </a:moveTo>
                  <a:cubicBezTo>
                    <a:pt x="286" y="0"/>
                    <a:pt x="0" y="310"/>
                    <a:pt x="0" y="691"/>
                  </a:cubicBezTo>
                  <a:cubicBezTo>
                    <a:pt x="0" y="1072"/>
                    <a:pt x="286" y="1382"/>
                    <a:pt x="691" y="1382"/>
                  </a:cubicBezTo>
                  <a:cubicBezTo>
                    <a:pt x="1072" y="1382"/>
                    <a:pt x="1358" y="1072"/>
                    <a:pt x="1358" y="691"/>
                  </a:cubicBezTo>
                  <a:cubicBezTo>
                    <a:pt x="1358" y="310"/>
                    <a:pt x="1072" y="0"/>
                    <a:pt x="69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41" name="Google Shape;14119;p27">
              <a:extLst>
                <a:ext uri="{FF2B5EF4-FFF2-40B4-BE49-F238E27FC236}">
                  <a16:creationId xmlns:a16="http://schemas.microsoft.com/office/drawing/2014/main" id="{A0EC9299-D42A-044F-4CCD-A73288167EC0}"/>
                </a:ext>
              </a:extLst>
            </p:cNvPr>
            <p:cNvSpPr/>
            <p:nvPr/>
          </p:nvSpPr>
          <p:spPr>
            <a:xfrm>
              <a:off x="6900163" y="3313708"/>
              <a:ext cx="33950" cy="34550"/>
            </a:xfrm>
            <a:custGeom>
              <a:avLst/>
              <a:gdLst/>
              <a:ahLst/>
              <a:cxnLst/>
              <a:rect l="l" t="t" r="r" b="b"/>
              <a:pathLst>
                <a:path w="1358" h="1382" extrusionOk="0">
                  <a:moveTo>
                    <a:pt x="691" y="334"/>
                  </a:moveTo>
                  <a:cubicBezTo>
                    <a:pt x="858" y="334"/>
                    <a:pt x="1048" y="477"/>
                    <a:pt x="1048" y="691"/>
                  </a:cubicBezTo>
                  <a:cubicBezTo>
                    <a:pt x="1048" y="906"/>
                    <a:pt x="858" y="1048"/>
                    <a:pt x="691" y="1048"/>
                  </a:cubicBezTo>
                  <a:cubicBezTo>
                    <a:pt x="477" y="1048"/>
                    <a:pt x="334" y="906"/>
                    <a:pt x="334" y="691"/>
                  </a:cubicBezTo>
                  <a:cubicBezTo>
                    <a:pt x="334" y="477"/>
                    <a:pt x="500" y="334"/>
                    <a:pt x="691" y="334"/>
                  </a:cubicBezTo>
                  <a:close/>
                  <a:moveTo>
                    <a:pt x="691" y="1"/>
                  </a:moveTo>
                  <a:cubicBezTo>
                    <a:pt x="286" y="1"/>
                    <a:pt x="0" y="310"/>
                    <a:pt x="0" y="691"/>
                  </a:cubicBezTo>
                  <a:cubicBezTo>
                    <a:pt x="0" y="1072"/>
                    <a:pt x="286" y="1382"/>
                    <a:pt x="691" y="1382"/>
                  </a:cubicBezTo>
                  <a:cubicBezTo>
                    <a:pt x="1072" y="1382"/>
                    <a:pt x="1358" y="1072"/>
                    <a:pt x="1358" y="691"/>
                  </a:cubicBezTo>
                  <a:cubicBezTo>
                    <a:pt x="1358" y="310"/>
                    <a:pt x="1072" y="1"/>
                    <a:pt x="6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42" name="Google Shape;14120;p27">
              <a:extLst>
                <a:ext uri="{FF2B5EF4-FFF2-40B4-BE49-F238E27FC236}">
                  <a16:creationId xmlns:a16="http://schemas.microsoft.com/office/drawing/2014/main" id="{7992F5A4-2E15-809B-DDA3-46D24D16725E}"/>
                </a:ext>
              </a:extLst>
            </p:cNvPr>
            <p:cNvSpPr/>
            <p:nvPr/>
          </p:nvSpPr>
          <p:spPr>
            <a:xfrm>
              <a:off x="6881713" y="3354783"/>
              <a:ext cx="69075" cy="103625"/>
            </a:xfrm>
            <a:custGeom>
              <a:avLst/>
              <a:gdLst/>
              <a:ahLst/>
              <a:cxnLst/>
              <a:rect l="l" t="t" r="r" b="b"/>
              <a:pathLst>
                <a:path w="2763" h="4145" extrusionOk="0">
                  <a:moveTo>
                    <a:pt x="1334" y="1"/>
                  </a:moveTo>
                  <a:cubicBezTo>
                    <a:pt x="953" y="1"/>
                    <a:pt x="619" y="120"/>
                    <a:pt x="357" y="429"/>
                  </a:cubicBezTo>
                  <a:cubicBezTo>
                    <a:pt x="167" y="620"/>
                    <a:pt x="71" y="906"/>
                    <a:pt x="24" y="1168"/>
                  </a:cubicBezTo>
                  <a:cubicBezTo>
                    <a:pt x="0" y="1382"/>
                    <a:pt x="0" y="1573"/>
                    <a:pt x="0" y="1787"/>
                  </a:cubicBezTo>
                  <a:lnTo>
                    <a:pt x="0" y="2001"/>
                  </a:lnTo>
                  <a:lnTo>
                    <a:pt x="0" y="2477"/>
                  </a:lnTo>
                  <a:cubicBezTo>
                    <a:pt x="0" y="2501"/>
                    <a:pt x="24" y="2573"/>
                    <a:pt x="48" y="2573"/>
                  </a:cubicBezTo>
                  <a:cubicBezTo>
                    <a:pt x="191" y="2692"/>
                    <a:pt x="357" y="2716"/>
                    <a:pt x="476" y="2716"/>
                  </a:cubicBezTo>
                  <a:lnTo>
                    <a:pt x="476" y="3597"/>
                  </a:lnTo>
                  <a:cubicBezTo>
                    <a:pt x="476" y="3906"/>
                    <a:pt x="667" y="4144"/>
                    <a:pt x="976" y="4144"/>
                  </a:cubicBezTo>
                  <a:cubicBezTo>
                    <a:pt x="1119" y="4144"/>
                    <a:pt x="1238" y="4073"/>
                    <a:pt x="1357" y="4002"/>
                  </a:cubicBezTo>
                  <a:cubicBezTo>
                    <a:pt x="1453" y="4073"/>
                    <a:pt x="1596" y="4144"/>
                    <a:pt x="1739" y="4144"/>
                  </a:cubicBezTo>
                  <a:cubicBezTo>
                    <a:pt x="2048" y="4144"/>
                    <a:pt x="2262" y="3883"/>
                    <a:pt x="2262" y="3597"/>
                  </a:cubicBezTo>
                  <a:lnTo>
                    <a:pt x="2262" y="2716"/>
                  </a:lnTo>
                  <a:lnTo>
                    <a:pt x="2405" y="2716"/>
                  </a:lnTo>
                  <a:cubicBezTo>
                    <a:pt x="2572" y="2692"/>
                    <a:pt x="2739" y="2477"/>
                    <a:pt x="2739" y="2287"/>
                  </a:cubicBezTo>
                  <a:lnTo>
                    <a:pt x="2739" y="1644"/>
                  </a:lnTo>
                  <a:lnTo>
                    <a:pt x="2763" y="1311"/>
                  </a:lnTo>
                  <a:cubicBezTo>
                    <a:pt x="2763" y="1096"/>
                    <a:pt x="2739" y="953"/>
                    <a:pt x="2667" y="810"/>
                  </a:cubicBezTo>
                  <a:lnTo>
                    <a:pt x="2572" y="620"/>
                  </a:lnTo>
                  <a:cubicBezTo>
                    <a:pt x="2542" y="569"/>
                    <a:pt x="2485" y="540"/>
                    <a:pt x="2428" y="540"/>
                  </a:cubicBezTo>
                  <a:cubicBezTo>
                    <a:pt x="2352" y="540"/>
                    <a:pt x="2276" y="592"/>
                    <a:pt x="2262" y="715"/>
                  </a:cubicBezTo>
                  <a:lnTo>
                    <a:pt x="2262" y="739"/>
                  </a:lnTo>
                  <a:cubicBezTo>
                    <a:pt x="2310" y="834"/>
                    <a:pt x="2334" y="906"/>
                    <a:pt x="2382" y="977"/>
                  </a:cubicBezTo>
                  <a:cubicBezTo>
                    <a:pt x="2429" y="1144"/>
                    <a:pt x="2429" y="1263"/>
                    <a:pt x="2429" y="1406"/>
                  </a:cubicBezTo>
                  <a:lnTo>
                    <a:pt x="2429" y="1882"/>
                  </a:lnTo>
                  <a:lnTo>
                    <a:pt x="2429" y="2263"/>
                  </a:lnTo>
                  <a:cubicBezTo>
                    <a:pt x="2429" y="2287"/>
                    <a:pt x="2405" y="2335"/>
                    <a:pt x="2334" y="2335"/>
                  </a:cubicBezTo>
                  <a:cubicBezTo>
                    <a:pt x="2310" y="2335"/>
                    <a:pt x="2310" y="2287"/>
                    <a:pt x="2310" y="2263"/>
                  </a:cubicBezTo>
                  <a:lnTo>
                    <a:pt x="2310" y="2239"/>
                  </a:lnTo>
                  <a:lnTo>
                    <a:pt x="2310" y="1215"/>
                  </a:lnTo>
                  <a:cubicBezTo>
                    <a:pt x="2310" y="1144"/>
                    <a:pt x="2262" y="1072"/>
                    <a:pt x="2167" y="1049"/>
                  </a:cubicBezTo>
                  <a:cubicBezTo>
                    <a:pt x="2152" y="1046"/>
                    <a:pt x="2137" y="1044"/>
                    <a:pt x="2122" y="1044"/>
                  </a:cubicBezTo>
                  <a:cubicBezTo>
                    <a:pt x="2025" y="1044"/>
                    <a:pt x="1953" y="1112"/>
                    <a:pt x="1953" y="1215"/>
                  </a:cubicBezTo>
                  <a:lnTo>
                    <a:pt x="1953" y="3549"/>
                  </a:lnTo>
                  <a:cubicBezTo>
                    <a:pt x="1953" y="3647"/>
                    <a:pt x="1873" y="3728"/>
                    <a:pt x="1778" y="3728"/>
                  </a:cubicBezTo>
                  <a:cubicBezTo>
                    <a:pt x="1758" y="3728"/>
                    <a:pt x="1736" y="3724"/>
                    <a:pt x="1715" y="3716"/>
                  </a:cubicBezTo>
                  <a:cubicBezTo>
                    <a:pt x="1619" y="3692"/>
                    <a:pt x="1596" y="3644"/>
                    <a:pt x="1596" y="3549"/>
                  </a:cubicBezTo>
                  <a:lnTo>
                    <a:pt x="1596" y="3525"/>
                  </a:lnTo>
                  <a:lnTo>
                    <a:pt x="1596" y="2025"/>
                  </a:lnTo>
                  <a:cubicBezTo>
                    <a:pt x="1596" y="1930"/>
                    <a:pt x="1548" y="1882"/>
                    <a:pt x="1453" y="1858"/>
                  </a:cubicBezTo>
                  <a:cubicBezTo>
                    <a:pt x="1431" y="1850"/>
                    <a:pt x="1411" y="1846"/>
                    <a:pt x="1391" y="1846"/>
                  </a:cubicBezTo>
                  <a:cubicBezTo>
                    <a:pt x="1302" y="1846"/>
                    <a:pt x="1238" y="1927"/>
                    <a:pt x="1238" y="2025"/>
                  </a:cubicBezTo>
                  <a:lnTo>
                    <a:pt x="1238" y="3525"/>
                  </a:lnTo>
                  <a:lnTo>
                    <a:pt x="1238" y="3549"/>
                  </a:lnTo>
                  <a:cubicBezTo>
                    <a:pt x="1238" y="3644"/>
                    <a:pt x="1191" y="3692"/>
                    <a:pt x="1119" y="3716"/>
                  </a:cubicBezTo>
                  <a:cubicBezTo>
                    <a:pt x="1098" y="3724"/>
                    <a:pt x="1076" y="3728"/>
                    <a:pt x="1056" y="3728"/>
                  </a:cubicBezTo>
                  <a:cubicBezTo>
                    <a:pt x="961" y="3728"/>
                    <a:pt x="881" y="3647"/>
                    <a:pt x="881" y="3549"/>
                  </a:cubicBezTo>
                  <a:lnTo>
                    <a:pt x="881" y="1215"/>
                  </a:lnTo>
                  <a:cubicBezTo>
                    <a:pt x="881" y="1144"/>
                    <a:pt x="834" y="1072"/>
                    <a:pt x="738" y="1049"/>
                  </a:cubicBezTo>
                  <a:cubicBezTo>
                    <a:pt x="723" y="1046"/>
                    <a:pt x="708" y="1044"/>
                    <a:pt x="694" y="1044"/>
                  </a:cubicBezTo>
                  <a:cubicBezTo>
                    <a:pt x="596" y="1044"/>
                    <a:pt x="524" y="1112"/>
                    <a:pt x="524" y="1215"/>
                  </a:cubicBezTo>
                  <a:lnTo>
                    <a:pt x="524" y="2263"/>
                  </a:lnTo>
                  <a:cubicBezTo>
                    <a:pt x="524" y="2287"/>
                    <a:pt x="500" y="2335"/>
                    <a:pt x="476" y="2335"/>
                  </a:cubicBezTo>
                  <a:cubicBezTo>
                    <a:pt x="429" y="2335"/>
                    <a:pt x="405" y="2287"/>
                    <a:pt x="405" y="2263"/>
                  </a:cubicBezTo>
                  <a:lnTo>
                    <a:pt x="405" y="1906"/>
                  </a:lnTo>
                  <a:lnTo>
                    <a:pt x="405" y="1430"/>
                  </a:lnTo>
                  <a:cubicBezTo>
                    <a:pt x="405" y="1311"/>
                    <a:pt x="405" y="1168"/>
                    <a:pt x="429" y="1049"/>
                  </a:cubicBezTo>
                  <a:cubicBezTo>
                    <a:pt x="476" y="930"/>
                    <a:pt x="524" y="834"/>
                    <a:pt x="595" y="739"/>
                  </a:cubicBezTo>
                  <a:cubicBezTo>
                    <a:pt x="714" y="572"/>
                    <a:pt x="905" y="429"/>
                    <a:pt x="1119" y="358"/>
                  </a:cubicBezTo>
                  <a:cubicBezTo>
                    <a:pt x="1215" y="334"/>
                    <a:pt x="1334" y="334"/>
                    <a:pt x="1429" y="334"/>
                  </a:cubicBezTo>
                  <a:cubicBezTo>
                    <a:pt x="1548" y="334"/>
                    <a:pt x="1667" y="358"/>
                    <a:pt x="1739" y="382"/>
                  </a:cubicBezTo>
                  <a:cubicBezTo>
                    <a:pt x="1759" y="392"/>
                    <a:pt x="1780" y="397"/>
                    <a:pt x="1800" y="397"/>
                  </a:cubicBezTo>
                  <a:cubicBezTo>
                    <a:pt x="1872" y="397"/>
                    <a:pt x="1934" y="337"/>
                    <a:pt x="1953" y="263"/>
                  </a:cubicBezTo>
                  <a:cubicBezTo>
                    <a:pt x="1977" y="191"/>
                    <a:pt x="1929" y="96"/>
                    <a:pt x="1834" y="72"/>
                  </a:cubicBezTo>
                  <a:cubicBezTo>
                    <a:pt x="1691" y="1"/>
                    <a:pt x="1381" y="1"/>
                    <a:pt x="138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sp>
        <p:nvSpPr>
          <p:cNvPr id="243" name="Google Shape;14121;p27">
            <a:extLst>
              <a:ext uri="{FF2B5EF4-FFF2-40B4-BE49-F238E27FC236}">
                <a16:creationId xmlns:a16="http://schemas.microsoft.com/office/drawing/2014/main" id="{C5F356FE-7101-5A3D-4D21-A2BCC97E1165}"/>
              </a:ext>
            </a:extLst>
          </p:cNvPr>
          <p:cNvSpPr/>
          <p:nvPr/>
        </p:nvSpPr>
        <p:spPr>
          <a:xfrm>
            <a:off x="13735627" y="6757787"/>
            <a:ext cx="207968" cy="21406"/>
          </a:xfrm>
          <a:custGeom>
            <a:avLst/>
            <a:gdLst/>
            <a:ahLst/>
            <a:cxnLst/>
            <a:rect l="l" t="t" r="r" b="b"/>
            <a:pathLst>
              <a:path w="3478" h="358" extrusionOk="0">
                <a:moveTo>
                  <a:pt x="215" y="1"/>
                </a:moveTo>
                <a:cubicBezTo>
                  <a:pt x="143" y="1"/>
                  <a:pt x="72" y="72"/>
                  <a:pt x="48" y="167"/>
                </a:cubicBezTo>
                <a:cubicBezTo>
                  <a:pt x="0" y="286"/>
                  <a:pt x="95" y="358"/>
                  <a:pt x="215" y="358"/>
                </a:cubicBezTo>
                <a:lnTo>
                  <a:pt x="3263" y="358"/>
                </a:lnTo>
                <a:cubicBezTo>
                  <a:pt x="3358" y="358"/>
                  <a:pt x="3406" y="310"/>
                  <a:pt x="3429" y="215"/>
                </a:cubicBezTo>
                <a:cubicBezTo>
                  <a:pt x="3477" y="120"/>
                  <a:pt x="3382" y="1"/>
                  <a:pt x="3263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244" name="Google Shape;14122;p27">
            <a:extLst>
              <a:ext uri="{FF2B5EF4-FFF2-40B4-BE49-F238E27FC236}">
                <a16:creationId xmlns:a16="http://schemas.microsoft.com/office/drawing/2014/main" id="{71ACAE2F-0B9C-5279-88AB-EF9DE674937C}"/>
              </a:ext>
            </a:extLst>
          </p:cNvPr>
          <p:cNvSpPr/>
          <p:nvPr/>
        </p:nvSpPr>
        <p:spPr>
          <a:xfrm>
            <a:off x="13735627" y="6810465"/>
            <a:ext cx="207968" cy="21466"/>
          </a:xfrm>
          <a:custGeom>
            <a:avLst/>
            <a:gdLst/>
            <a:ahLst/>
            <a:cxnLst/>
            <a:rect l="l" t="t" r="r" b="b"/>
            <a:pathLst>
              <a:path w="3478" h="359" extrusionOk="0">
                <a:moveTo>
                  <a:pt x="215" y="1"/>
                </a:moveTo>
                <a:cubicBezTo>
                  <a:pt x="143" y="1"/>
                  <a:pt x="72" y="48"/>
                  <a:pt x="48" y="144"/>
                </a:cubicBezTo>
                <a:cubicBezTo>
                  <a:pt x="0" y="263"/>
                  <a:pt x="95" y="358"/>
                  <a:pt x="215" y="358"/>
                </a:cubicBezTo>
                <a:lnTo>
                  <a:pt x="3263" y="358"/>
                </a:lnTo>
                <a:cubicBezTo>
                  <a:pt x="3358" y="358"/>
                  <a:pt x="3406" y="287"/>
                  <a:pt x="3429" y="191"/>
                </a:cubicBezTo>
                <a:cubicBezTo>
                  <a:pt x="3477" y="120"/>
                  <a:pt x="3382" y="1"/>
                  <a:pt x="3263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245" name="Google Shape;14123;p27">
            <a:extLst>
              <a:ext uri="{FF2B5EF4-FFF2-40B4-BE49-F238E27FC236}">
                <a16:creationId xmlns:a16="http://schemas.microsoft.com/office/drawing/2014/main" id="{2FB7F848-4326-1295-7909-595CC8BFF2BF}"/>
              </a:ext>
            </a:extLst>
          </p:cNvPr>
          <p:cNvSpPr/>
          <p:nvPr/>
        </p:nvSpPr>
        <p:spPr>
          <a:xfrm>
            <a:off x="13782626" y="6860335"/>
            <a:ext cx="113970" cy="21406"/>
          </a:xfrm>
          <a:custGeom>
            <a:avLst/>
            <a:gdLst/>
            <a:ahLst/>
            <a:cxnLst/>
            <a:rect l="l" t="t" r="r" b="b"/>
            <a:pathLst>
              <a:path w="1906" h="358" extrusionOk="0">
                <a:moveTo>
                  <a:pt x="214" y="0"/>
                </a:moveTo>
                <a:cubicBezTo>
                  <a:pt x="119" y="0"/>
                  <a:pt x="71" y="48"/>
                  <a:pt x="24" y="143"/>
                </a:cubicBezTo>
                <a:cubicBezTo>
                  <a:pt x="0" y="262"/>
                  <a:pt x="95" y="358"/>
                  <a:pt x="214" y="358"/>
                </a:cubicBezTo>
                <a:lnTo>
                  <a:pt x="1739" y="358"/>
                </a:lnTo>
                <a:cubicBezTo>
                  <a:pt x="1810" y="358"/>
                  <a:pt x="1881" y="286"/>
                  <a:pt x="1905" y="191"/>
                </a:cubicBezTo>
                <a:cubicBezTo>
                  <a:pt x="1905" y="119"/>
                  <a:pt x="1810" y="0"/>
                  <a:pt x="1739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246" name="Google Shape;14124;p27">
            <a:extLst>
              <a:ext uri="{FF2B5EF4-FFF2-40B4-BE49-F238E27FC236}">
                <a16:creationId xmlns:a16="http://schemas.microsoft.com/office/drawing/2014/main" id="{6C225F5D-81EE-6BEE-C4D6-C83F9E1F0EA8}"/>
              </a:ext>
            </a:extLst>
          </p:cNvPr>
          <p:cNvSpPr/>
          <p:nvPr/>
        </p:nvSpPr>
        <p:spPr>
          <a:xfrm>
            <a:off x="13497826" y="6454510"/>
            <a:ext cx="675026" cy="710604"/>
          </a:xfrm>
          <a:custGeom>
            <a:avLst/>
            <a:gdLst/>
            <a:ahLst/>
            <a:cxnLst/>
            <a:rect l="l" t="t" r="r" b="b"/>
            <a:pathLst>
              <a:path w="11289" h="11884" extrusionOk="0">
                <a:moveTo>
                  <a:pt x="6144" y="881"/>
                </a:moveTo>
                <a:cubicBezTo>
                  <a:pt x="7359" y="905"/>
                  <a:pt x="8478" y="1381"/>
                  <a:pt x="9383" y="2215"/>
                </a:cubicBezTo>
                <a:lnTo>
                  <a:pt x="8573" y="3025"/>
                </a:lnTo>
                <a:cubicBezTo>
                  <a:pt x="7883" y="2405"/>
                  <a:pt x="7002" y="2048"/>
                  <a:pt x="6144" y="2024"/>
                </a:cubicBezTo>
                <a:lnTo>
                  <a:pt x="6144" y="881"/>
                </a:lnTo>
                <a:close/>
                <a:moveTo>
                  <a:pt x="6097" y="2405"/>
                </a:moveTo>
                <a:cubicBezTo>
                  <a:pt x="6930" y="2429"/>
                  <a:pt x="7764" y="2786"/>
                  <a:pt x="8430" y="3453"/>
                </a:cubicBezTo>
                <a:cubicBezTo>
                  <a:pt x="9121" y="4120"/>
                  <a:pt x="9478" y="5001"/>
                  <a:pt x="9478" y="5954"/>
                </a:cubicBezTo>
                <a:cubicBezTo>
                  <a:pt x="9502" y="6835"/>
                  <a:pt x="9145" y="7692"/>
                  <a:pt x="8478" y="8383"/>
                </a:cubicBezTo>
                <a:cubicBezTo>
                  <a:pt x="7859" y="9050"/>
                  <a:pt x="7025" y="9431"/>
                  <a:pt x="6097" y="9455"/>
                </a:cubicBezTo>
                <a:lnTo>
                  <a:pt x="6097" y="9050"/>
                </a:lnTo>
                <a:cubicBezTo>
                  <a:pt x="6097" y="8931"/>
                  <a:pt x="5978" y="8812"/>
                  <a:pt x="5859" y="8812"/>
                </a:cubicBezTo>
                <a:cubicBezTo>
                  <a:pt x="5096" y="8764"/>
                  <a:pt x="4382" y="8478"/>
                  <a:pt x="3834" y="7930"/>
                </a:cubicBezTo>
                <a:cubicBezTo>
                  <a:pt x="3310" y="7406"/>
                  <a:pt x="3001" y="6668"/>
                  <a:pt x="3001" y="5906"/>
                </a:cubicBezTo>
                <a:cubicBezTo>
                  <a:pt x="3001" y="5144"/>
                  <a:pt x="3310" y="4430"/>
                  <a:pt x="3834" y="3882"/>
                </a:cubicBezTo>
                <a:cubicBezTo>
                  <a:pt x="4382" y="3358"/>
                  <a:pt x="5096" y="3025"/>
                  <a:pt x="5859" y="3025"/>
                </a:cubicBezTo>
                <a:cubicBezTo>
                  <a:pt x="6025" y="3025"/>
                  <a:pt x="6097" y="2906"/>
                  <a:pt x="6097" y="2786"/>
                </a:cubicBezTo>
                <a:lnTo>
                  <a:pt x="6097" y="2405"/>
                </a:lnTo>
                <a:close/>
                <a:moveTo>
                  <a:pt x="5859" y="0"/>
                </a:moveTo>
                <a:cubicBezTo>
                  <a:pt x="4739" y="0"/>
                  <a:pt x="3620" y="357"/>
                  <a:pt x="2667" y="977"/>
                </a:cubicBezTo>
                <a:cubicBezTo>
                  <a:pt x="2620" y="1024"/>
                  <a:pt x="2596" y="1096"/>
                  <a:pt x="2620" y="1191"/>
                </a:cubicBezTo>
                <a:cubicBezTo>
                  <a:pt x="2635" y="1265"/>
                  <a:pt x="2696" y="1303"/>
                  <a:pt x="2763" y="1303"/>
                </a:cubicBezTo>
                <a:cubicBezTo>
                  <a:pt x="2804" y="1303"/>
                  <a:pt x="2846" y="1289"/>
                  <a:pt x="2882" y="1262"/>
                </a:cubicBezTo>
                <a:cubicBezTo>
                  <a:pt x="3739" y="715"/>
                  <a:pt x="4763" y="381"/>
                  <a:pt x="5763" y="357"/>
                </a:cubicBezTo>
                <a:lnTo>
                  <a:pt x="5763" y="2691"/>
                </a:lnTo>
                <a:cubicBezTo>
                  <a:pt x="4977" y="2739"/>
                  <a:pt x="4192" y="3096"/>
                  <a:pt x="3620" y="3691"/>
                </a:cubicBezTo>
                <a:cubicBezTo>
                  <a:pt x="3025" y="4311"/>
                  <a:pt x="2715" y="5120"/>
                  <a:pt x="2715" y="5978"/>
                </a:cubicBezTo>
                <a:cubicBezTo>
                  <a:pt x="2715" y="6835"/>
                  <a:pt x="3025" y="7645"/>
                  <a:pt x="3620" y="8264"/>
                </a:cubicBezTo>
                <a:cubicBezTo>
                  <a:pt x="4192" y="8859"/>
                  <a:pt x="4977" y="9193"/>
                  <a:pt x="5763" y="9240"/>
                </a:cubicBezTo>
                <a:lnTo>
                  <a:pt x="5763" y="11598"/>
                </a:lnTo>
                <a:cubicBezTo>
                  <a:pt x="4334" y="11574"/>
                  <a:pt x="2977" y="10979"/>
                  <a:pt x="1953" y="9931"/>
                </a:cubicBezTo>
                <a:cubicBezTo>
                  <a:pt x="929" y="8883"/>
                  <a:pt x="357" y="7478"/>
                  <a:pt x="334" y="6001"/>
                </a:cubicBezTo>
                <a:cubicBezTo>
                  <a:pt x="334" y="4406"/>
                  <a:pt x="1048" y="2882"/>
                  <a:pt x="2239" y="1810"/>
                </a:cubicBezTo>
                <a:cubicBezTo>
                  <a:pt x="2286" y="1739"/>
                  <a:pt x="2310" y="1620"/>
                  <a:pt x="2263" y="1572"/>
                </a:cubicBezTo>
                <a:cubicBezTo>
                  <a:pt x="2221" y="1516"/>
                  <a:pt x="2162" y="1493"/>
                  <a:pt x="2112" y="1493"/>
                </a:cubicBezTo>
                <a:cubicBezTo>
                  <a:pt x="2076" y="1493"/>
                  <a:pt x="2044" y="1505"/>
                  <a:pt x="2024" y="1524"/>
                </a:cubicBezTo>
                <a:cubicBezTo>
                  <a:pt x="738" y="2667"/>
                  <a:pt x="0" y="4263"/>
                  <a:pt x="0" y="6001"/>
                </a:cubicBezTo>
                <a:lnTo>
                  <a:pt x="24" y="6001"/>
                </a:lnTo>
                <a:cubicBezTo>
                  <a:pt x="24" y="7573"/>
                  <a:pt x="667" y="9026"/>
                  <a:pt x="1762" y="10145"/>
                </a:cubicBezTo>
                <a:cubicBezTo>
                  <a:pt x="2858" y="11241"/>
                  <a:pt x="4311" y="11860"/>
                  <a:pt x="5882" y="11884"/>
                </a:cubicBezTo>
                <a:cubicBezTo>
                  <a:pt x="5954" y="11884"/>
                  <a:pt x="6049" y="11860"/>
                  <a:pt x="6073" y="11812"/>
                </a:cubicBezTo>
                <a:cubicBezTo>
                  <a:pt x="6097" y="11765"/>
                  <a:pt x="6144" y="11717"/>
                  <a:pt x="6144" y="11645"/>
                </a:cubicBezTo>
                <a:lnTo>
                  <a:pt x="6144" y="11336"/>
                </a:lnTo>
                <a:cubicBezTo>
                  <a:pt x="7168" y="11288"/>
                  <a:pt x="8192" y="10931"/>
                  <a:pt x="9050" y="10336"/>
                </a:cubicBezTo>
                <a:cubicBezTo>
                  <a:pt x="9145" y="10288"/>
                  <a:pt x="9145" y="10169"/>
                  <a:pt x="9073" y="10098"/>
                </a:cubicBezTo>
                <a:cubicBezTo>
                  <a:pt x="9047" y="10058"/>
                  <a:pt x="8999" y="10040"/>
                  <a:pt x="8950" y="10040"/>
                </a:cubicBezTo>
                <a:cubicBezTo>
                  <a:pt x="8909" y="10040"/>
                  <a:pt x="8867" y="10052"/>
                  <a:pt x="8835" y="10074"/>
                </a:cubicBezTo>
                <a:cubicBezTo>
                  <a:pt x="8049" y="10645"/>
                  <a:pt x="7121" y="10979"/>
                  <a:pt x="6144" y="11002"/>
                </a:cubicBezTo>
                <a:lnTo>
                  <a:pt x="6144" y="9907"/>
                </a:lnTo>
                <a:cubicBezTo>
                  <a:pt x="7121" y="9859"/>
                  <a:pt x="8002" y="9455"/>
                  <a:pt x="8692" y="8764"/>
                </a:cubicBezTo>
                <a:cubicBezTo>
                  <a:pt x="9431" y="8026"/>
                  <a:pt x="9836" y="7073"/>
                  <a:pt x="9836" y="6025"/>
                </a:cubicBezTo>
                <a:cubicBezTo>
                  <a:pt x="9836" y="5049"/>
                  <a:pt x="9455" y="4120"/>
                  <a:pt x="8812" y="3406"/>
                </a:cubicBezTo>
                <a:lnTo>
                  <a:pt x="9597" y="2644"/>
                </a:lnTo>
                <a:cubicBezTo>
                  <a:pt x="10455" y="3549"/>
                  <a:pt x="10931" y="4787"/>
                  <a:pt x="10931" y="6025"/>
                </a:cubicBezTo>
                <a:cubicBezTo>
                  <a:pt x="10931" y="7359"/>
                  <a:pt x="10431" y="8621"/>
                  <a:pt x="9478" y="9574"/>
                </a:cubicBezTo>
                <a:lnTo>
                  <a:pt x="9407" y="9621"/>
                </a:lnTo>
                <a:cubicBezTo>
                  <a:pt x="9335" y="9693"/>
                  <a:pt x="9335" y="9812"/>
                  <a:pt x="9407" y="9859"/>
                </a:cubicBezTo>
                <a:cubicBezTo>
                  <a:pt x="9443" y="9895"/>
                  <a:pt x="9490" y="9913"/>
                  <a:pt x="9535" y="9913"/>
                </a:cubicBezTo>
                <a:cubicBezTo>
                  <a:pt x="9580" y="9913"/>
                  <a:pt x="9621" y="9895"/>
                  <a:pt x="9645" y="9859"/>
                </a:cubicBezTo>
                <a:lnTo>
                  <a:pt x="9716" y="9812"/>
                </a:lnTo>
                <a:cubicBezTo>
                  <a:pt x="10717" y="8788"/>
                  <a:pt x="11288" y="7454"/>
                  <a:pt x="11288" y="6025"/>
                </a:cubicBezTo>
                <a:cubicBezTo>
                  <a:pt x="11288" y="4477"/>
                  <a:pt x="10717" y="3144"/>
                  <a:pt x="9716" y="2144"/>
                </a:cubicBezTo>
                <a:cubicBezTo>
                  <a:pt x="8740" y="1191"/>
                  <a:pt x="7478" y="619"/>
                  <a:pt x="6097" y="596"/>
                </a:cubicBezTo>
                <a:lnTo>
                  <a:pt x="6097" y="238"/>
                </a:lnTo>
                <a:cubicBezTo>
                  <a:pt x="6097" y="167"/>
                  <a:pt x="6073" y="119"/>
                  <a:pt x="6049" y="72"/>
                </a:cubicBezTo>
                <a:cubicBezTo>
                  <a:pt x="5978" y="24"/>
                  <a:pt x="5930" y="0"/>
                  <a:pt x="5859" y="0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grpSp>
        <p:nvGrpSpPr>
          <p:cNvPr id="247" name="Google Shape;14125;p27">
            <a:extLst>
              <a:ext uri="{FF2B5EF4-FFF2-40B4-BE49-F238E27FC236}">
                <a16:creationId xmlns:a16="http://schemas.microsoft.com/office/drawing/2014/main" id="{1765ED98-3006-D408-C108-16103DC423F4}"/>
              </a:ext>
            </a:extLst>
          </p:cNvPr>
          <p:cNvGrpSpPr/>
          <p:nvPr/>
        </p:nvGrpSpPr>
        <p:grpSpPr>
          <a:xfrm>
            <a:off x="12029758" y="6454596"/>
            <a:ext cx="712038" cy="710604"/>
            <a:chOff x="5676088" y="3314908"/>
            <a:chExt cx="297700" cy="297100"/>
          </a:xfrm>
        </p:grpSpPr>
        <p:sp>
          <p:nvSpPr>
            <p:cNvPr id="248" name="Google Shape;14126;p27">
              <a:extLst>
                <a:ext uri="{FF2B5EF4-FFF2-40B4-BE49-F238E27FC236}">
                  <a16:creationId xmlns:a16="http://schemas.microsoft.com/office/drawing/2014/main" id="{18A08EFA-EF20-B088-A2CD-FA40B7CE9C43}"/>
                </a:ext>
              </a:extLst>
            </p:cNvPr>
            <p:cNvSpPr/>
            <p:nvPr/>
          </p:nvSpPr>
          <p:spPr>
            <a:xfrm>
              <a:off x="5751113" y="3426508"/>
              <a:ext cx="203050" cy="108700"/>
            </a:xfrm>
            <a:custGeom>
              <a:avLst/>
              <a:gdLst/>
              <a:ahLst/>
              <a:cxnLst/>
              <a:rect l="l" t="t" r="r" b="b"/>
              <a:pathLst>
                <a:path w="8122" h="4348" extrusionOk="0">
                  <a:moveTo>
                    <a:pt x="173" y="0"/>
                  </a:moveTo>
                  <a:cubicBezTo>
                    <a:pt x="146" y="0"/>
                    <a:pt x="119" y="5"/>
                    <a:pt x="96" y="13"/>
                  </a:cubicBezTo>
                  <a:cubicBezTo>
                    <a:pt x="0" y="85"/>
                    <a:pt x="0" y="180"/>
                    <a:pt x="24" y="251"/>
                  </a:cubicBezTo>
                  <a:lnTo>
                    <a:pt x="977" y="1680"/>
                  </a:lnTo>
                  <a:cubicBezTo>
                    <a:pt x="1022" y="1756"/>
                    <a:pt x="1105" y="1802"/>
                    <a:pt x="1185" y="1802"/>
                  </a:cubicBezTo>
                  <a:cubicBezTo>
                    <a:pt x="1231" y="1802"/>
                    <a:pt x="1275" y="1787"/>
                    <a:pt x="1310" y="1752"/>
                  </a:cubicBezTo>
                  <a:lnTo>
                    <a:pt x="3001" y="609"/>
                  </a:lnTo>
                  <a:lnTo>
                    <a:pt x="5478" y="4181"/>
                  </a:lnTo>
                  <a:cubicBezTo>
                    <a:pt x="5509" y="4244"/>
                    <a:pt x="5594" y="4297"/>
                    <a:pt x="5682" y="4297"/>
                  </a:cubicBezTo>
                  <a:cubicBezTo>
                    <a:pt x="5726" y="4297"/>
                    <a:pt x="5771" y="4284"/>
                    <a:pt x="5811" y="4252"/>
                  </a:cubicBezTo>
                  <a:lnTo>
                    <a:pt x="7764" y="3109"/>
                  </a:lnTo>
                  <a:lnTo>
                    <a:pt x="7764" y="4157"/>
                  </a:lnTo>
                  <a:cubicBezTo>
                    <a:pt x="7764" y="4252"/>
                    <a:pt x="7835" y="4348"/>
                    <a:pt x="7907" y="4348"/>
                  </a:cubicBezTo>
                  <a:cubicBezTo>
                    <a:pt x="8026" y="4348"/>
                    <a:pt x="8121" y="4276"/>
                    <a:pt x="8121" y="4157"/>
                  </a:cubicBezTo>
                  <a:lnTo>
                    <a:pt x="8121" y="2919"/>
                  </a:lnTo>
                  <a:cubicBezTo>
                    <a:pt x="8121" y="2847"/>
                    <a:pt x="8097" y="2800"/>
                    <a:pt x="8073" y="2752"/>
                  </a:cubicBezTo>
                  <a:cubicBezTo>
                    <a:pt x="8011" y="2705"/>
                    <a:pt x="7939" y="2669"/>
                    <a:pt x="7864" y="2669"/>
                  </a:cubicBezTo>
                  <a:cubicBezTo>
                    <a:pt x="7823" y="2669"/>
                    <a:pt x="7782" y="2679"/>
                    <a:pt x="7740" y="2704"/>
                  </a:cubicBezTo>
                  <a:lnTo>
                    <a:pt x="5692" y="3895"/>
                  </a:lnTo>
                  <a:lnTo>
                    <a:pt x="3215" y="323"/>
                  </a:lnTo>
                  <a:cubicBezTo>
                    <a:pt x="3156" y="248"/>
                    <a:pt x="3087" y="211"/>
                    <a:pt x="3015" y="211"/>
                  </a:cubicBezTo>
                  <a:cubicBezTo>
                    <a:pt x="2971" y="211"/>
                    <a:pt x="2927" y="225"/>
                    <a:pt x="2882" y="251"/>
                  </a:cubicBezTo>
                  <a:lnTo>
                    <a:pt x="1191" y="1395"/>
                  </a:lnTo>
                  <a:lnTo>
                    <a:pt x="334" y="85"/>
                  </a:lnTo>
                  <a:cubicBezTo>
                    <a:pt x="286" y="21"/>
                    <a:pt x="228" y="0"/>
                    <a:pt x="17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49" name="Google Shape;14127;p27">
              <a:extLst>
                <a:ext uri="{FF2B5EF4-FFF2-40B4-BE49-F238E27FC236}">
                  <a16:creationId xmlns:a16="http://schemas.microsoft.com/office/drawing/2014/main" id="{BAFB77D7-002A-A664-F491-E8DCA0414F92}"/>
                </a:ext>
              </a:extLst>
            </p:cNvPr>
            <p:cNvSpPr/>
            <p:nvPr/>
          </p:nvSpPr>
          <p:spPr>
            <a:xfrm>
              <a:off x="5676088" y="3314908"/>
              <a:ext cx="297700" cy="297100"/>
            </a:xfrm>
            <a:custGeom>
              <a:avLst/>
              <a:gdLst/>
              <a:ahLst/>
              <a:cxnLst/>
              <a:rect l="l" t="t" r="r" b="b"/>
              <a:pathLst>
                <a:path w="11908" h="11884" extrusionOk="0">
                  <a:moveTo>
                    <a:pt x="11575" y="11002"/>
                  </a:moveTo>
                  <a:lnTo>
                    <a:pt x="11575" y="11479"/>
                  </a:lnTo>
                  <a:lnTo>
                    <a:pt x="382" y="11479"/>
                  </a:lnTo>
                  <a:lnTo>
                    <a:pt x="382" y="11002"/>
                  </a:lnTo>
                  <a:close/>
                  <a:moveTo>
                    <a:pt x="906" y="0"/>
                  </a:moveTo>
                  <a:cubicBezTo>
                    <a:pt x="787" y="0"/>
                    <a:pt x="715" y="48"/>
                    <a:pt x="715" y="167"/>
                  </a:cubicBezTo>
                  <a:lnTo>
                    <a:pt x="715" y="977"/>
                  </a:lnTo>
                  <a:lnTo>
                    <a:pt x="501" y="977"/>
                  </a:lnTo>
                  <a:cubicBezTo>
                    <a:pt x="406" y="977"/>
                    <a:pt x="310" y="1024"/>
                    <a:pt x="310" y="1119"/>
                  </a:cubicBezTo>
                  <a:cubicBezTo>
                    <a:pt x="310" y="1239"/>
                    <a:pt x="382" y="1334"/>
                    <a:pt x="501" y="1334"/>
                  </a:cubicBezTo>
                  <a:lnTo>
                    <a:pt x="715" y="1334"/>
                  </a:lnTo>
                  <a:lnTo>
                    <a:pt x="715" y="2215"/>
                  </a:lnTo>
                  <a:lnTo>
                    <a:pt x="501" y="2215"/>
                  </a:lnTo>
                  <a:cubicBezTo>
                    <a:pt x="406" y="2215"/>
                    <a:pt x="310" y="2286"/>
                    <a:pt x="310" y="2382"/>
                  </a:cubicBezTo>
                  <a:cubicBezTo>
                    <a:pt x="310" y="2477"/>
                    <a:pt x="382" y="2572"/>
                    <a:pt x="501" y="2572"/>
                  </a:cubicBezTo>
                  <a:lnTo>
                    <a:pt x="715" y="2572"/>
                  </a:lnTo>
                  <a:lnTo>
                    <a:pt x="715" y="3477"/>
                  </a:lnTo>
                  <a:lnTo>
                    <a:pt x="501" y="3477"/>
                  </a:lnTo>
                  <a:cubicBezTo>
                    <a:pt x="406" y="3477"/>
                    <a:pt x="310" y="3525"/>
                    <a:pt x="310" y="3620"/>
                  </a:cubicBezTo>
                  <a:cubicBezTo>
                    <a:pt x="310" y="3739"/>
                    <a:pt x="382" y="3834"/>
                    <a:pt x="501" y="3834"/>
                  </a:cubicBezTo>
                  <a:lnTo>
                    <a:pt x="715" y="3834"/>
                  </a:lnTo>
                  <a:lnTo>
                    <a:pt x="715" y="4715"/>
                  </a:lnTo>
                  <a:lnTo>
                    <a:pt x="501" y="4715"/>
                  </a:lnTo>
                  <a:cubicBezTo>
                    <a:pt x="406" y="4715"/>
                    <a:pt x="310" y="4787"/>
                    <a:pt x="310" y="4858"/>
                  </a:cubicBezTo>
                  <a:cubicBezTo>
                    <a:pt x="310" y="4977"/>
                    <a:pt x="382" y="5073"/>
                    <a:pt x="501" y="5073"/>
                  </a:cubicBezTo>
                  <a:lnTo>
                    <a:pt x="715" y="5073"/>
                  </a:lnTo>
                  <a:lnTo>
                    <a:pt x="715" y="5978"/>
                  </a:lnTo>
                  <a:lnTo>
                    <a:pt x="501" y="5978"/>
                  </a:lnTo>
                  <a:cubicBezTo>
                    <a:pt x="406" y="5978"/>
                    <a:pt x="310" y="6025"/>
                    <a:pt x="310" y="6121"/>
                  </a:cubicBezTo>
                  <a:cubicBezTo>
                    <a:pt x="310" y="6240"/>
                    <a:pt x="382" y="6335"/>
                    <a:pt x="501" y="6335"/>
                  </a:cubicBezTo>
                  <a:lnTo>
                    <a:pt x="715" y="6335"/>
                  </a:lnTo>
                  <a:lnTo>
                    <a:pt x="715" y="7216"/>
                  </a:lnTo>
                  <a:lnTo>
                    <a:pt x="501" y="7216"/>
                  </a:lnTo>
                  <a:cubicBezTo>
                    <a:pt x="406" y="7216"/>
                    <a:pt x="310" y="7287"/>
                    <a:pt x="310" y="7359"/>
                  </a:cubicBezTo>
                  <a:cubicBezTo>
                    <a:pt x="310" y="7478"/>
                    <a:pt x="382" y="7573"/>
                    <a:pt x="501" y="7573"/>
                  </a:cubicBezTo>
                  <a:lnTo>
                    <a:pt x="715" y="7573"/>
                  </a:lnTo>
                  <a:lnTo>
                    <a:pt x="715" y="8478"/>
                  </a:lnTo>
                  <a:lnTo>
                    <a:pt x="501" y="8478"/>
                  </a:lnTo>
                  <a:cubicBezTo>
                    <a:pt x="406" y="8478"/>
                    <a:pt x="310" y="8526"/>
                    <a:pt x="310" y="8621"/>
                  </a:cubicBezTo>
                  <a:cubicBezTo>
                    <a:pt x="310" y="8740"/>
                    <a:pt x="382" y="8835"/>
                    <a:pt x="501" y="8835"/>
                  </a:cubicBezTo>
                  <a:lnTo>
                    <a:pt x="715" y="8835"/>
                  </a:lnTo>
                  <a:lnTo>
                    <a:pt x="715" y="9716"/>
                  </a:lnTo>
                  <a:lnTo>
                    <a:pt x="501" y="9716"/>
                  </a:lnTo>
                  <a:cubicBezTo>
                    <a:pt x="406" y="9716"/>
                    <a:pt x="310" y="9788"/>
                    <a:pt x="310" y="9859"/>
                  </a:cubicBezTo>
                  <a:cubicBezTo>
                    <a:pt x="310" y="9978"/>
                    <a:pt x="382" y="10074"/>
                    <a:pt x="501" y="10074"/>
                  </a:cubicBezTo>
                  <a:lnTo>
                    <a:pt x="715" y="10074"/>
                  </a:lnTo>
                  <a:lnTo>
                    <a:pt x="715" y="10693"/>
                  </a:lnTo>
                  <a:lnTo>
                    <a:pt x="286" y="10693"/>
                  </a:lnTo>
                  <a:cubicBezTo>
                    <a:pt x="144" y="10693"/>
                    <a:pt x="1" y="10812"/>
                    <a:pt x="1" y="11002"/>
                  </a:cubicBezTo>
                  <a:lnTo>
                    <a:pt x="1" y="11598"/>
                  </a:lnTo>
                  <a:cubicBezTo>
                    <a:pt x="1" y="11741"/>
                    <a:pt x="120" y="11884"/>
                    <a:pt x="286" y="11884"/>
                  </a:cubicBezTo>
                  <a:lnTo>
                    <a:pt x="11598" y="11884"/>
                  </a:lnTo>
                  <a:cubicBezTo>
                    <a:pt x="11741" y="11884"/>
                    <a:pt x="11908" y="11765"/>
                    <a:pt x="11908" y="11598"/>
                  </a:cubicBezTo>
                  <a:lnTo>
                    <a:pt x="11908" y="11002"/>
                  </a:lnTo>
                  <a:cubicBezTo>
                    <a:pt x="11908" y="10788"/>
                    <a:pt x="11789" y="10669"/>
                    <a:pt x="11622" y="10669"/>
                  </a:cubicBezTo>
                  <a:lnTo>
                    <a:pt x="11146" y="10669"/>
                  </a:lnTo>
                  <a:lnTo>
                    <a:pt x="11146" y="9478"/>
                  </a:lnTo>
                  <a:cubicBezTo>
                    <a:pt x="11146" y="9407"/>
                    <a:pt x="11098" y="9312"/>
                    <a:pt x="11003" y="9312"/>
                  </a:cubicBezTo>
                  <a:cubicBezTo>
                    <a:pt x="10884" y="9312"/>
                    <a:pt x="10789" y="9359"/>
                    <a:pt x="10789" y="9478"/>
                  </a:cubicBezTo>
                  <a:lnTo>
                    <a:pt x="10789" y="10669"/>
                  </a:lnTo>
                  <a:lnTo>
                    <a:pt x="1834" y="10669"/>
                  </a:lnTo>
                  <a:lnTo>
                    <a:pt x="1834" y="2929"/>
                  </a:lnTo>
                  <a:lnTo>
                    <a:pt x="2620" y="4096"/>
                  </a:lnTo>
                  <a:cubicBezTo>
                    <a:pt x="2652" y="4160"/>
                    <a:pt x="2705" y="4181"/>
                    <a:pt x="2765" y="4181"/>
                  </a:cubicBezTo>
                  <a:cubicBezTo>
                    <a:pt x="2795" y="4181"/>
                    <a:pt x="2827" y="4176"/>
                    <a:pt x="2858" y="4168"/>
                  </a:cubicBezTo>
                  <a:cubicBezTo>
                    <a:pt x="2930" y="4096"/>
                    <a:pt x="2930" y="4001"/>
                    <a:pt x="2906" y="3906"/>
                  </a:cubicBezTo>
                  <a:lnTo>
                    <a:pt x="1930" y="2453"/>
                  </a:lnTo>
                  <a:cubicBezTo>
                    <a:pt x="1878" y="2402"/>
                    <a:pt x="1802" y="2362"/>
                    <a:pt x="1737" y="2362"/>
                  </a:cubicBezTo>
                  <a:cubicBezTo>
                    <a:pt x="1711" y="2362"/>
                    <a:pt x="1688" y="2368"/>
                    <a:pt x="1668" y="2382"/>
                  </a:cubicBezTo>
                  <a:cubicBezTo>
                    <a:pt x="1572" y="2405"/>
                    <a:pt x="1477" y="2477"/>
                    <a:pt x="1477" y="2620"/>
                  </a:cubicBezTo>
                  <a:lnTo>
                    <a:pt x="1477" y="10717"/>
                  </a:lnTo>
                  <a:lnTo>
                    <a:pt x="1072" y="10717"/>
                  </a:lnTo>
                  <a:lnTo>
                    <a:pt x="1072" y="167"/>
                  </a:lnTo>
                  <a:cubicBezTo>
                    <a:pt x="1072" y="72"/>
                    <a:pt x="1001" y="0"/>
                    <a:pt x="90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250" name="Google Shape;14128;p27">
            <a:extLst>
              <a:ext uri="{FF2B5EF4-FFF2-40B4-BE49-F238E27FC236}">
                <a16:creationId xmlns:a16="http://schemas.microsoft.com/office/drawing/2014/main" id="{5081DCF0-3DBD-84FC-9CD7-8E56586D5E2E}"/>
              </a:ext>
            </a:extLst>
          </p:cNvPr>
          <p:cNvGrpSpPr/>
          <p:nvPr/>
        </p:nvGrpSpPr>
        <p:grpSpPr>
          <a:xfrm>
            <a:off x="10510282" y="6450292"/>
            <a:ext cx="712098" cy="710664"/>
            <a:chOff x="5168238" y="3313108"/>
            <a:chExt cx="297725" cy="297125"/>
          </a:xfrm>
        </p:grpSpPr>
        <p:sp>
          <p:nvSpPr>
            <p:cNvPr id="251" name="Google Shape;14129;p27">
              <a:extLst>
                <a:ext uri="{FF2B5EF4-FFF2-40B4-BE49-F238E27FC236}">
                  <a16:creationId xmlns:a16="http://schemas.microsoft.com/office/drawing/2014/main" id="{AAB8D915-158F-571E-E50E-5407612CC2B2}"/>
                </a:ext>
              </a:extLst>
            </p:cNvPr>
            <p:cNvSpPr/>
            <p:nvPr/>
          </p:nvSpPr>
          <p:spPr>
            <a:xfrm>
              <a:off x="5374238" y="3513858"/>
              <a:ext cx="28600" cy="41000"/>
            </a:xfrm>
            <a:custGeom>
              <a:avLst/>
              <a:gdLst/>
              <a:ahLst/>
              <a:cxnLst/>
              <a:rect l="l" t="t" r="r" b="b"/>
              <a:pathLst>
                <a:path w="1144" h="1640" extrusionOk="0">
                  <a:moveTo>
                    <a:pt x="644" y="639"/>
                  </a:moveTo>
                  <a:lnTo>
                    <a:pt x="644" y="925"/>
                  </a:lnTo>
                  <a:lnTo>
                    <a:pt x="453" y="925"/>
                  </a:lnTo>
                  <a:cubicBezTo>
                    <a:pt x="525" y="806"/>
                    <a:pt x="572" y="734"/>
                    <a:pt x="644" y="639"/>
                  </a:cubicBezTo>
                  <a:close/>
                  <a:moveTo>
                    <a:pt x="727" y="1"/>
                  </a:moveTo>
                  <a:cubicBezTo>
                    <a:pt x="654" y="1"/>
                    <a:pt x="583" y="40"/>
                    <a:pt x="549" y="91"/>
                  </a:cubicBezTo>
                  <a:cubicBezTo>
                    <a:pt x="477" y="187"/>
                    <a:pt x="167" y="782"/>
                    <a:pt x="48" y="973"/>
                  </a:cubicBezTo>
                  <a:cubicBezTo>
                    <a:pt x="1" y="996"/>
                    <a:pt x="1" y="1044"/>
                    <a:pt x="1" y="1068"/>
                  </a:cubicBezTo>
                  <a:cubicBezTo>
                    <a:pt x="48" y="1235"/>
                    <a:pt x="96" y="1258"/>
                    <a:pt x="191" y="1258"/>
                  </a:cubicBezTo>
                  <a:lnTo>
                    <a:pt x="644" y="1258"/>
                  </a:lnTo>
                  <a:lnTo>
                    <a:pt x="644" y="1473"/>
                  </a:lnTo>
                  <a:cubicBezTo>
                    <a:pt x="644" y="1568"/>
                    <a:pt x="715" y="1639"/>
                    <a:pt x="810" y="1639"/>
                  </a:cubicBezTo>
                  <a:cubicBezTo>
                    <a:pt x="906" y="1639"/>
                    <a:pt x="1001" y="1568"/>
                    <a:pt x="1001" y="1473"/>
                  </a:cubicBezTo>
                  <a:lnTo>
                    <a:pt x="1001" y="1258"/>
                  </a:lnTo>
                  <a:cubicBezTo>
                    <a:pt x="1072" y="1258"/>
                    <a:pt x="1144" y="1163"/>
                    <a:pt x="1144" y="1092"/>
                  </a:cubicBezTo>
                  <a:cubicBezTo>
                    <a:pt x="1144" y="996"/>
                    <a:pt x="1072" y="901"/>
                    <a:pt x="1001" y="901"/>
                  </a:cubicBezTo>
                  <a:lnTo>
                    <a:pt x="1001" y="258"/>
                  </a:lnTo>
                  <a:cubicBezTo>
                    <a:pt x="1001" y="139"/>
                    <a:pt x="906" y="44"/>
                    <a:pt x="810" y="20"/>
                  </a:cubicBezTo>
                  <a:cubicBezTo>
                    <a:pt x="784" y="7"/>
                    <a:pt x="755" y="1"/>
                    <a:pt x="72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52" name="Google Shape;14130;p27">
              <a:extLst>
                <a:ext uri="{FF2B5EF4-FFF2-40B4-BE49-F238E27FC236}">
                  <a16:creationId xmlns:a16="http://schemas.microsoft.com/office/drawing/2014/main" id="{11691F8D-E4C6-B1ED-C9FE-68C3D744B9BB}"/>
                </a:ext>
              </a:extLst>
            </p:cNvPr>
            <p:cNvSpPr/>
            <p:nvPr/>
          </p:nvSpPr>
          <p:spPr>
            <a:xfrm>
              <a:off x="5374238" y="3367883"/>
              <a:ext cx="26825" cy="42300"/>
            </a:xfrm>
            <a:custGeom>
              <a:avLst/>
              <a:gdLst/>
              <a:ahLst/>
              <a:cxnLst/>
              <a:rect l="l" t="t" r="r" b="b"/>
              <a:pathLst>
                <a:path w="1073" h="1692" extrusionOk="0">
                  <a:moveTo>
                    <a:pt x="501" y="1"/>
                  </a:moveTo>
                  <a:cubicBezTo>
                    <a:pt x="263" y="1"/>
                    <a:pt x="72" y="167"/>
                    <a:pt x="25" y="406"/>
                  </a:cubicBezTo>
                  <a:cubicBezTo>
                    <a:pt x="1" y="501"/>
                    <a:pt x="72" y="572"/>
                    <a:pt x="120" y="596"/>
                  </a:cubicBezTo>
                  <a:cubicBezTo>
                    <a:pt x="141" y="607"/>
                    <a:pt x="164" y="611"/>
                    <a:pt x="187" y="611"/>
                  </a:cubicBezTo>
                  <a:cubicBezTo>
                    <a:pt x="264" y="611"/>
                    <a:pt x="340" y="556"/>
                    <a:pt x="358" y="501"/>
                  </a:cubicBezTo>
                  <a:cubicBezTo>
                    <a:pt x="358" y="429"/>
                    <a:pt x="453" y="382"/>
                    <a:pt x="501" y="382"/>
                  </a:cubicBezTo>
                  <a:cubicBezTo>
                    <a:pt x="596" y="382"/>
                    <a:pt x="668" y="429"/>
                    <a:pt x="668" y="525"/>
                  </a:cubicBezTo>
                  <a:lnTo>
                    <a:pt x="668" y="548"/>
                  </a:lnTo>
                  <a:cubicBezTo>
                    <a:pt x="668" y="572"/>
                    <a:pt x="620" y="667"/>
                    <a:pt x="549" y="763"/>
                  </a:cubicBezTo>
                  <a:cubicBezTo>
                    <a:pt x="334" y="1049"/>
                    <a:pt x="215" y="1215"/>
                    <a:pt x="144" y="1287"/>
                  </a:cubicBezTo>
                  <a:cubicBezTo>
                    <a:pt x="72" y="1406"/>
                    <a:pt x="25" y="1477"/>
                    <a:pt x="72" y="1572"/>
                  </a:cubicBezTo>
                  <a:cubicBezTo>
                    <a:pt x="96" y="1620"/>
                    <a:pt x="120" y="1644"/>
                    <a:pt x="191" y="1692"/>
                  </a:cubicBezTo>
                  <a:lnTo>
                    <a:pt x="906" y="1692"/>
                  </a:lnTo>
                  <a:cubicBezTo>
                    <a:pt x="977" y="1692"/>
                    <a:pt x="1072" y="1596"/>
                    <a:pt x="1072" y="1501"/>
                  </a:cubicBezTo>
                  <a:cubicBezTo>
                    <a:pt x="1072" y="1453"/>
                    <a:pt x="1025" y="1358"/>
                    <a:pt x="930" y="1358"/>
                  </a:cubicBezTo>
                  <a:lnTo>
                    <a:pt x="596" y="1358"/>
                  </a:lnTo>
                  <a:cubicBezTo>
                    <a:pt x="668" y="1263"/>
                    <a:pt x="739" y="1144"/>
                    <a:pt x="858" y="977"/>
                  </a:cubicBezTo>
                  <a:cubicBezTo>
                    <a:pt x="953" y="858"/>
                    <a:pt x="1025" y="739"/>
                    <a:pt x="1025" y="644"/>
                  </a:cubicBezTo>
                  <a:lnTo>
                    <a:pt x="1025" y="596"/>
                  </a:lnTo>
                  <a:lnTo>
                    <a:pt x="1025" y="548"/>
                  </a:lnTo>
                  <a:lnTo>
                    <a:pt x="1025" y="525"/>
                  </a:lnTo>
                  <a:cubicBezTo>
                    <a:pt x="1025" y="263"/>
                    <a:pt x="810" y="1"/>
                    <a:pt x="5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53" name="Google Shape;14131;p27">
              <a:extLst>
                <a:ext uri="{FF2B5EF4-FFF2-40B4-BE49-F238E27FC236}">
                  <a16:creationId xmlns:a16="http://schemas.microsoft.com/office/drawing/2014/main" id="{DA392685-16FE-3EDB-7BE5-30C495EC8CAD}"/>
                </a:ext>
              </a:extLst>
            </p:cNvPr>
            <p:cNvSpPr/>
            <p:nvPr/>
          </p:nvSpPr>
          <p:spPr>
            <a:xfrm>
              <a:off x="5234338" y="3369683"/>
              <a:ext cx="17275" cy="40775"/>
            </a:xfrm>
            <a:custGeom>
              <a:avLst/>
              <a:gdLst/>
              <a:ahLst/>
              <a:cxnLst/>
              <a:rect l="l" t="t" r="r" b="b"/>
              <a:pathLst>
                <a:path w="691" h="1631" extrusionOk="0">
                  <a:moveTo>
                    <a:pt x="215" y="0"/>
                  </a:moveTo>
                  <a:cubicBezTo>
                    <a:pt x="191" y="0"/>
                    <a:pt x="167" y="0"/>
                    <a:pt x="119" y="24"/>
                  </a:cubicBezTo>
                  <a:cubicBezTo>
                    <a:pt x="0" y="191"/>
                    <a:pt x="96" y="334"/>
                    <a:pt x="239" y="334"/>
                  </a:cubicBezTo>
                  <a:lnTo>
                    <a:pt x="334" y="334"/>
                  </a:lnTo>
                  <a:lnTo>
                    <a:pt x="334" y="1500"/>
                  </a:lnTo>
                  <a:cubicBezTo>
                    <a:pt x="334" y="1524"/>
                    <a:pt x="334" y="1548"/>
                    <a:pt x="358" y="1572"/>
                  </a:cubicBezTo>
                  <a:cubicBezTo>
                    <a:pt x="415" y="1613"/>
                    <a:pt x="472" y="1631"/>
                    <a:pt x="522" y="1631"/>
                  </a:cubicBezTo>
                  <a:cubicBezTo>
                    <a:pt x="619" y="1631"/>
                    <a:pt x="691" y="1563"/>
                    <a:pt x="691" y="1453"/>
                  </a:cubicBezTo>
                  <a:lnTo>
                    <a:pt x="691" y="95"/>
                  </a:lnTo>
                  <a:cubicBezTo>
                    <a:pt x="691" y="72"/>
                    <a:pt x="667" y="0"/>
                    <a:pt x="59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54" name="Google Shape;14132;p27">
              <a:extLst>
                <a:ext uri="{FF2B5EF4-FFF2-40B4-BE49-F238E27FC236}">
                  <a16:creationId xmlns:a16="http://schemas.microsoft.com/office/drawing/2014/main" id="{11706B58-EC6A-583C-512A-3888F985A451}"/>
                </a:ext>
              </a:extLst>
            </p:cNvPr>
            <p:cNvSpPr/>
            <p:nvPr/>
          </p:nvSpPr>
          <p:spPr>
            <a:xfrm>
              <a:off x="5231363" y="3512558"/>
              <a:ext cx="25625" cy="41700"/>
            </a:xfrm>
            <a:custGeom>
              <a:avLst/>
              <a:gdLst/>
              <a:ahLst/>
              <a:cxnLst/>
              <a:rect l="l" t="t" r="r" b="b"/>
              <a:pathLst>
                <a:path w="1025" h="1668" extrusionOk="0">
                  <a:moveTo>
                    <a:pt x="500" y="1"/>
                  </a:moveTo>
                  <a:cubicBezTo>
                    <a:pt x="286" y="1"/>
                    <a:pt x="72" y="167"/>
                    <a:pt x="24" y="405"/>
                  </a:cubicBezTo>
                  <a:cubicBezTo>
                    <a:pt x="0" y="501"/>
                    <a:pt x="72" y="596"/>
                    <a:pt x="191" y="620"/>
                  </a:cubicBezTo>
                  <a:cubicBezTo>
                    <a:pt x="203" y="624"/>
                    <a:pt x="215" y="626"/>
                    <a:pt x="228" y="626"/>
                  </a:cubicBezTo>
                  <a:cubicBezTo>
                    <a:pt x="293" y="626"/>
                    <a:pt x="365" y="576"/>
                    <a:pt x="405" y="477"/>
                  </a:cubicBezTo>
                  <a:cubicBezTo>
                    <a:pt x="405" y="405"/>
                    <a:pt x="477" y="358"/>
                    <a:pt x="548" y="358"/>
                  </a:cubicBezTo>
                  <a:cubicBezTo>
                    <a:pt x="619" y="358"/>
                    <a:pt x="691" y="405"/>
                    <a:pt x="691" y="501"/>
                  </a:cubicBezTo>
                  <a:cubicBezTo>
                    <a:pt x="691" y="596"/>
                    <a:pt x="619" y="644"/>
                    <a:pt x="548" y="644"/>
                  </a:cubicBezTo>
                  <a:cubicBezTo>
                    <a:pt x="453" y="644"/>
                    <a:pt x="358" y="739"/>
                    <a:pt x="358" y="834"/>
                  </a:cubicBezTo>
                  <a:cubicBezTo>
                    <a:pt x="358" y="929"/>
                    <a:pt x="453" y="1025"/>
                    <a:pt x="548" y="1025"/>
                  </a:cubicBezTo>
                  <a:cubicBezTo>
                    <a:pt x="619" y="1025"/>
                    <a:pt x="691" y="1072"/>
                    <a:pt x="691" y="1167"/>
                  </a:cubicBezTo>
                  <a:cubicBezTo>
                    <a:pt x="667" y="1287"/>
                    <a:pt x="596" y="1334"/>
                    <a:pt x="500" y="1334"/>
                  </a:cubicBezTo>
                  <a:cubicBezTo>
                    <a:pt x="429" y="1334"/>
                    <a:pt x="358" y="1287"/>
                    <a:pt x="358" y="1215"/>
                  </a:cubicBezTo>
                  <a:lnTo>
                    <a:pt x="358" y="1191"/>
                  </a:lnTo>
                  <a:cubicBezTo>
                    <a:pt x="358" y="1096"/>
                    <a:pt x="286" y="1025"/>
                    <a:pt x="191" y="1025"/>
                  </a:cubicBezTo>
                  <a:cubicBezTo>
                    <a:pt x="96" y="1025"/>
                    <a:pt x="0" y="1096"/>
                    <a:pt x="0" y="1191"/>
                  </a:cubicBezTo>
                  <a:lnTo>
                    <a:pt x="0" y="1263"/>
                  </a:lnTo>
                  <a:cubicBezTo>
                    <a:pt x="24" y="1501"/>
                    <a:pt x="238" y="1668"/>
                    <a:pt x="500" y="1668"/>
                  </a:cubicBezTo>
                  <a:cubicBezTo>
                    <a:pt x="786" y="1668"/>
                    <a:pt x="1024" y="1429"/>
                    <a:pt x="1024" y="1167"/>
                  </a:cubicBezTo>
                  <a:cubicBezTo>
                    <a:pt x="1024" y="1048"/>
                    <a:pt x="953" y="929"/>
                    <a:pt x="905" y="834"/>
                  </a:cubicBezTo>
                  <a:cubicBezTo>
                    <a:pt x="1001" y="739"/>
                    <a:pt x="1024" y="620"/>
                    <a:pt x="1024" y="501"/>
                  </a:cubicBezTo>
                  <a:cubicBezTo>
                    <a:pt x="1024" y="239"/>
                    <a:pt x="786" y="1"/>
                    <a:pt x="50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55" name="Google Shape;14133;p27">
              <a:extLst>
                <a:ext uri="{FF2B5EF4-FFF2-40B4-BE49-F238E27FC236}">
                  <a16:creationId xmlns:a16="http://schemas.microsoft.com/office/drawing/2014/main" id="{F6B12024-9E4B-F119-F0D6-4B0BC2411216}"/>
                </a:ext>
              </a:extLst>
            </p:cNvPr>
            <p:cNvSpPr/>
            <p:nvPr/>
          </p:nvSpPr>
          <p:spPr>
            <a:xfrm>
              <a:off x="5168238" y="3313108"/>
              <a:ext cx="297725" cy="297125"/>
            </a:xfrm>
            <a:custGeom>
              <a:avLst/>
              <a:gdLst/>
              <a:ahLst/>
              <a:cxnLst/>
              <a:rect l="l" t="t" r="r" b="b"/>
              <a:pathLst>
                <a:path w="11909" h="11885" extrusionOk="0">
                  <a:moveTo>
                    <a:pt x="3073" y="358"/>
                  </a:moveTo>
                  <a:cubicBezTo>
                    <a:pt x="4526" y="358"/>
                    <a:pt x="5716" y="1525"/>
                    <a:pt x="5788" y="2978"/>
                  </a:cubicBezTo>
                  <a:lnTo>
                    <a:pt x="5312" y="3311"/>
                  </a:lnTo>
                  <a:lnTo>
                    <a:pt x="4859" y="2978"/>
                  </a:lnTo>
                  <a:cubicBezTo>
                    <a:pt x="4788" y="2025"/>
                    <a:pt x="4026" y="1287"/>
                    <a:pt x="3073" y="1287"/>
                  </a:cubicBezTo>
                  <a:cubicBezTo>
                    <a:pt x="2216" y="1287"/>
                    <a:pt x="1454" y="1906"/>
                    <a:pt x="1311" y="2739"/>
                  </a:cubicBezTo>
                  <a:lnTo>
                    <a:pt x="1025" y="2501"/>
                  </a:lnTo>
                  <a:cubicBezTo>
                    <a:pt x="977" y="2454"/>
                    <a:pt x="918" y="2430"/>
                    <a:pt x="852" y="2430"/>
                  </a:cubicBezTo>
                  <a:cubicBezTo>
                    <a:pt x="787" y="2430"/>
                    <a:pt x="715" y="2454"/>
                    <a:pt x="644" y="2501"/>
                  </a:cubicBezTo>
                  <a:lnTo>
                    <a:pt x="382" y="2716"/>
                  </a:lnTo>
                  <a:cubicBezTo>
                    <a:pt x="573" y="1406"/>
                    <a:pt x="1692" y="358"/>
                    <a:pt x="3073" y="358"/>
                  </a:cubicBezTo>
                  <a:close/>
                  <a:moveTo>
                    <a:pt x="8836" y="358"/>
                  </a:moveTo>
                  <a:cubicBezTo>
                    <a:pt x="10289" y="358"/>
                    <a:pt x="11480" y="1525"/>
                    <a:pt x="11551" y="2978"/>
                  </a:cubicBezTo>
                  <a:lnTo>
                    <a:pt x="11075" y="3311"/>
                  </a:lnTo>
                  <a:lnTo>
                    <a:pt x="10622" y="2978"/>
                  </a:lnTo>
                  <a:cubicBezTo>
                    <a:pt x="10575" y="2025"/>
                    <a:pt x="9789" y="1287"/>
                    <a:pt x="8836" y="1287"/>
                  </a:cubicBezTo>
                  <a:cubicBezTo>
                    <a:pt x="7979" y="1287"/>
                    <a:pt x="7241" y="1906"/>
                    <a:pt x="7098" y="2739"/>
                  </a:cubicBezTo>
                  <a:lnTo>
                    <a:pt x="6788" y="2501"/>
                  </a:lnTo>
                  <a:cubicBezTo>
                    <a:pt x="6740" y="2454"/>
                    <a:pt x="6681" y="2430"/>
                    <a:pt x="6618" y="2430"/>
                  </a:cubicBezTo>
                  <a:cubicBezTo>
                    <a:pt x="6556" y="2430"/>
                    <a:pt x="6490" y="2454"/>
                    <a:pt x="6431" y="2501"/>
                  </a:cubicBezTo>
                  <a:lnTo>
                    <a:pt x="6169" y="2716"/>
                  </a:lnTo>
                  <a:cubicBezTo>
                    <a:pt x="6336" y="1406"/>
                    <a:pt x="7479" y="358"/>
                    <a:pt x="8836" y="358"/>
                  </a:cubicBezTo>
                  <a:close/>
                  <a:moveTo>
                    <a:pt x="3073" y="1596"/>
                  </a:moveTo>
                  <a:cubicBezTo>
                    <a:pt x="3859" y="1596"/>
                    <a:pt x="4526" y="2263"/>
                    <a:pt x="4526" y="3073"/>
                  </a:cubicBezTo>
                  <a:cubicBezTo>
                    <a:pt x="4526" y="3883"/>
                    <a:pt x="3859" y="4526"/>
                    <a:pt x="3073" y="4526"/>
                  </a:cubicBezTo>
                  <a:cubicBezTo>
                    <a:pt x="2359" y="4526"/>
                    <a:pt x="1763" y="3978"/>
                    <a:pt x="1644" y="3311"/>
                  </a:cubicBezTo>
                  <a:cubicBezTo>
                    <a:pt x="1644" y="3240"/>
                    <a:pt x="1620" y="3144"/>
                    <a:pt x="1620" y="3073"/>
                  </a:cubicBezTo>
                  <a:cubicBezTo>
                    <a:pt x="1620" y="2263"/>
                    <a:pt x="2263" y="1596"/>
                    <a:pt x="3073" y="1596"/>
                  </a:cubicBezTo>
                  <a:close/>
                  <a:moveTo>
                    <a:pt x="8836" y="1620"/>
                  </a:moveTo>
                  <a:cubicBezTo>
                    <a:pt x="9646" y="1620"/>
                    <a:pt x="10289" y="2263"/>
                    <a:pt x="10289" y="3073"/>
                  </a:cubicBezTo>
                  <a:cubicBezTo>
                    <a:pt x="10289" y="3883"/>
                    <a:pt x="9646" y="4526"/>
                    <a:pt x="8836" y="4526"/>
                  </a:cubicBezTo>
                  <a:cubicBezTo>
                    <a:pt x="8550" y="4526"/>
                    <a:pt x="8241" y="4430"/>
                    <a:pt x="8003" y="4264"/>
                  </a:cubicBezTo>
                  <a:cubicBezTo>
                    <a:pt x="7622" y="4002"/>
                    <a:pt x="7383" y="3549"/>
                    <a:pt x="7383" y="3073"/>
                  </a:cubicBezTo>
                  <a:cubicBezTo>
                    <a:pt x="7383" y="2263"/>
                    <a:pt x="8050" y="1620"/>
                    <a:pt x="8836" y="1620"/>
                  </a:cubicBezTo>
                  <a:close/>
                  <a:moveTo>
                    <a:pt x="858" y="2835"/>
                  </a:moveTo>
                  <a:lnTo>
                    <a:pt x="1311" y="3168"/>
                  </a:lnTo>
                  <a:lnTo>
                    <a:pt x="1311" y="3240"/>
                  </a:lnTo>
                  <a:cubicBezTo>
                    <a:pt x="1335" y="3454"/>
                    <a:pt x="1406" y="3692"/>
                    <a:pt x="1501" y="3883"/>
                  </a:cubicBezTo>
                  <a:cubicBezTo>
                    <a:pt x="1573" y="4025"/>
                    <a:pt x="1668" y="4168"/>
                    <a:pt x="1787" y="4287"/>
                  </a:cubicBezTo>
                  <a:cubicBezTo>
                    <a:pt x="2049" y="4597"/>
                    <a:pt x="2406" y="4764"/>
                    <a:pt x="2811" y="4835"/>
                  </a:cubicBezTo>
                  <a:cubicBezTo>
                    <a:pt x="2883" y="4859"/>
                    <a:pt x="3002" y="4859"/>
                    <a:pt x="3097" y="4859"/>
                  </a:cubicBezTo>
                  <a:cubicBezTo>
                    <a:pt x="3954" y="4859"/>
                    <a:pt x="4716" y="4240"/>
                    <a:pt x="4859" y="3406"/>
                  </a:cubicBezTo>
                  <a:lnTo>
                    <a:pt x="5145" y="3644"/>
                  </a:lnTo>
                  <a:cubicBezTo>
                    <a:pt x="5216" y="3668"/>
                    <a:pt x="5264" y="3692"/>
                    <a:pt x="5335" y="3692"/>
                  </a:cubicBezTo>
                  <a:cubicBezTo>
                    <a:pt x="5383" y="3692"/>
                    <a:pt x="5454" y="3668"/>
                    <a:pt x="5502" y="3644"/>
                  </a:cubicBezTo>
                  <a:lnTo>
                    <a:pt x="5788" y="3430"/>
                  </a:lnTo>
                  <a:lnTo>
                    <a:pt x="5788" y="3430"/>
                  </a:lnTo>
                  <a:cubicBezTo>
                    <a:pt x="5597" y="4740"/>
                    <a:pt x="4478" y="5788"/>
                    <a:pt x="3097" y="5788"/>
                  </a:cubicBezTo>
                  <a:cubicBezTo>
                    <a:pt x="2859" y="5788"/>
                    <a:pt x="2644" y="5740"/>
                    <a:pt x="2406" y="5692"/>
                  </a:cubicBezTo>
                  <a:cubicBezTo>
                    <a:pt x="2025" y="5597"/>
                    <a:pt x="1692" y="5430"/>
                    <a:pt x="1406" y="5192"/>
                  </a:cubicBezTo>
                  <a:cubicBezTo>
                    <a:pt x="1096" y="4954"/>
                    <a:pt x="858" y="4645"/>
                    <a:pt x="692" y="4311"/>
                  </a:cubicBezTo>
                  <a:cubicBezTo>
                    <a:pt x="501" y="3954"/>
                    <a:pt x="382" y="3573"/>
                    <a:pt x="382" y="3168"/>
                  </a:cubicBezTo>
                  <a:lnTo>
                    <a:pt x="858" y="2835"/>
                  </a:lnTo>
                  <a:close/>
                  <a:moveTo>
                    <a:pt x="5955" y="4073"/>
                  </a:moveTo>
                  <a:cubicBezTo>
                    <a:pt x="6264" y="4978"/>
                    <a:pt x="6979" y="5669"/>
                    <a:pt x="7860" y="5954"/>
                  </a:cubicBezTo>
                  <a:cubicBezTo>
                    <a:pt x="6979" y="6264"/>
                    <a:pt x="6264" y="6955"/>
                    <a:pt x="5955" y="7836"/>
                  </a:cubicBezTo>
                  <a:cubicBezTo>
                    <a:pt x="5669" y="6978"/>
                    <a:pt x="4954" y="6264"/>
                    <a:pt x="4049" y="5954"/>
                  </a:cubicBezTo>
                  <a:cubicBezTo>
                    <a:pt x="4954" y="5669"/>
                    <a:pt x="5669" y="4954"/>
                    <a:pt x="5955" y="4073"/>
                  </a:cubicBezTo>
                  <a:close/>
                  <a:moveTo>
                    <a:pt x="8836" y="6169"/>
                  </a:moveTo>
                  <a:cubicBezTo>
                    <a:pt x="10289" y="6169"/>
                    <a:pt x="11480" y="7312"/>
                    <a:pt x="11551" y="8788"/>
                  </a:cubicBezTo>
                  <a:lnTo>
                    <a:pt x="11075" y="9122"/>
                  </a:lnTo>
                  <a:lnTo>
                    <a:pt x="10622" y="8788"/>
                  </a:lnTo>
                  <a:cubicBezTo>
                    <a:pt x="10575" y="7836"/>
                    <a:pt x="9789" y="7097"/>
                    <a:pt x="8836" y="7097"/>
                  </a:cubicBezTo>
                  <a:cubicBezTo>
                    <a:pt x="7979" y="7097"/>
                    <a:pt x="7241" y="7717"/>
                    <a:pt x="7098" y="8550"/>
                  </a:cubicBezTo>
                  <a:lnTo>
                    <a:pt x="6788" y="8312"/>
                  </a:lnTo>
                  <a:cubicBezTo>
                    <a:pt x="6740" y="8264"/>
                    <a:pt x="6681" y="8241"/>
                    <a:pt x="6618" y="8241"/>
                  </a:cubicBezTo>
                  <a:cubicBezTo>
                    <a:pt x="6556" y="8241"/>
                    <a:pt x="6490" y="8264"/>
                    <a:pt x="6431" y="8312"/>
                  </a:cubicBezTo>
                  <a:lnTo>
                    <a:pt x="6169" y="8503"/>
                  </a:lnTo>
                  <a:cubicBezTo>
                    <a:pt x="6336" y="7217"/>
                    <a:pt x="7479" y="6169"/>
                    <a:pt x="8836" y="6169"/>
                  </a:cubicBezTo>
                  <a:close/>
                  <a:moveTo>
                    <a:pt x="8884" y="7383"/>
                  </a:moveTo>
                  <a:cubicBezTo>
                    <a:pt x="9670" y="7383"/>
                    <a:pt x="10336" y="8050"/>
                    <a:pt x="10336" y="8836"/>
                  </a:cubicBezTo>
                  <a:cubicBezTo>
                    <a:pt x="10336" y="9646"/>
                    <a:pt x="9670" y="10312"/>
                    <a:pt x="8884" y="10312"/>
                  </a:cubicBezTo>
                  <a:cubicBezTo>
                    <a:pt x="8050" y="10312"/>
                    <a:pt x="7407" y="9646"/>
                    <a:pt x="7407" y="8836"/>
                  </a:cubicBezTo>
                  <a:cubicBezTo>
                    <a:pt x="7407" y="8050"/>
                    <a:pt x="8074" y="7383"/>
                    <a:pt x="8884" y="7383"/>
                  </a:cubicBezTo>
                  <a:close/>
                  <a:moveTo>
                    <a:pt x="3097" y="6169"/>
                  </a:moveTo>
                  <a:cubicBezTo>
                    <a:pt x="4550" y="6169"/>
                    <a:pt x="5740" y="7312"/>
                    <a:pt x="5812" y="8788"/>
                  </a:cubicBezTo>
                  <a:lnTo>
                    <a:pt x="5335" y="9122"/>
                  </a:lnTo>
                  <a:lnTo>
                    <a:pt x="4883" y="8788"/>
                  </a:lnTo>
                  <a:cubicBezTo>
                    <a:pt x="4811" y="7836"/>
                    <a:pt x="4049" y="7097"/>
                    <a:pt x="3097" y="7097"/>
                  </a:cubicBezTo>
                  <a:cubicBezTo>
                    <a:pt x="2883" y="7097"/>
                    <a:pt x="2692" y="7121"/>
                    <a:pt x="2478" y="7217"/>
                  </a:cubicBezTo>
                  <a:cubicBezTo>
                    <a:pt x="2382" y="7240"/>
                    <a:pt x="2335" y="7312"/>
                    <a:pt x="2382" y="7407"/>
                  </a:cubicBezTo>
                  <a:cubicBezTo>
                    <a:pt x="2400" y="7477"/>
                    <a:pt x="2456" y="7521"/>
                    <a:pt x="2522" y="7521"/>
                  </a:cubicBezTo>
                  <a:cubicBezTo>
                    <a:pt x="2546" y="7521"/>
                    <a:pt x="2571" y="7515"/>
                    <a:pt x="2597" y="7502"/>
                  </a:cubicBezTo>
                  <a:cubicBezTo>
                    <a:pt x="2740" y="7455"/>
                    <a:pt x="2930" y="7407"/>
                    <a:pt x="3097" y="7407"/>
                  </a:cubicBezTo>
                  <a:cubicBezTo>
                    <a:pt x="3907" y="7407"/>
                    <a:pt x="4550" y="8074"/>
                    <a:pt x="4550" y="8860"/>
                  </a:cubicBezTo>
                  <a:cubicBezTo>
                    <a:pt x="4550" y="9669"/>
                    <a:pt x="3907" y="10336"/>
                    <a:pt x="3097" y="10336"/>
                  </a:cubicBezTo>
                  <a:cubicBezTo>
                    <a:pt x="2287" y="10336"/>
                    <a:pt x="1644" y="9669"/>
                    <a:pt x="1644" y="8860"/>
                  </a:cubicBezTo>
                  <a:cubicBezTo>
                    <a:pt x="1644" y="8503"/>
                    <a:pt x="1787" y="8145"/>
                    <a:pt x="2025" y="7883"/>
                  </a:cubicBezTo>
                  <a:cubicBezTo>
                    <a:pt x="2097" y="7836"/>
                    <a:pt x="2097" y="7717"/>
                    <a:pt x="2025" y="7645"/>
                  </a:cubicBezTo>
                  <a:cubicBezTo>
                    <a:pt x="2001" y="7621"/>
                    <a:pt x="1960" y="7609"/>
                    <a:pt x="1915" y="7609"/>
                  </a:cubicBezTo>
                  <a:cubicBezTo>
                    <a:pt x="1870" y="7609"/>
                    <a:pt x="1823" y="7621"/>
                    <a:pt x="1787" y="7645"/>
                  </a:cubicBezTo>
                  <a:cubicBezTo>
                    <a:pt x="1549" y="7883"/>
                    <a:pt x="1406" y="8217"/>
                    <a:pt x="1335" y="8550"/>
                  </a:cubicBezTo>
                  <a:lnTo>
                    <a:pt x="1049" y="8312"/>
                  </a:lnTo>
                  <a:cubicBezTo>
                    <a:pt x="1001" y="8264"/>
                    <a:pt x="942" y="8241"/>
                    <a:pt x="879" y="8241"/>
                  </a:cubicBezTo>
                  <a:cubicBezTo>
                    <a:pt x="817" y="8241"/>
                    <a:pt x="751" y="8264"/>
                    <a:pt x="692" y="8312"/>
                  </a:cubicBezTo>
                  <a:lnTo>
                    <a:pt x="430" y="8503"/>
                  </a:lnTo>
                  <a:cubicBezTo>
                    <a:pt x="596" y="7193"/>
                    <a:pt x="1739" y="6169"/>
                    <a:pt x="3097" y="6169"/>
                  </a:cubicBezTo>
                  <a:close/>
                  <a:moveTo>
                    <a:pt x="834" y="8598"/>
                  </a:moveTo>
                  <a:lnTo>
                    <a:pt x="1287" y="8931"/>
                  </a:lnTo>
                  <a:cubicBezTo>
                    <a:pt x="1335" y="9884"/>
                    <a:pt x="2120" y="10622"/>
                    <a:pt x="3073" y="10622"/>
                  </a:cubicBezTo>
                  <a:cubicBezTo>
                    <a:pt x="3930" y="10622"/>
                    <a:pt x="4669" y="10003"/>
                    <a:pt x="4811" y="9169"/>
                  </a:cubicBezTo>
                  <a:lnTo>
                    <a:pt x="5121" y="9407"/>
                  </a:lnTo>
                  <a:cubicBezTo>
                    <a:pt x="5193" y="9431"/>
                    <a:pt x="5240" y="9479"/>
                    <a:pt x="5312" y="9479"/>
                  </a:cubicBezTo>
                  <a:cubicBezTo>
                    <a:pt x="5359" y="9479"/>
                    <a:pt x="5407" y="9431"/>
                    <a:pt x="5478" y="9407"/>
                  </a:cubicBezTo>
                  <a:lnTo>
                    <a:pt x="5740" y="9193"/>
                  </a:lnTo>
                  <a:lnTo>
                    <a:pt x="5740" y="9193"/>
                  </a:lnTo>
                  <a:cubicBezTo>
                    <a:pt x="5597" y="10551"/>
                    <a:pt x="4478" y="11551"/>
                    <a:pt x="3073" y="11551"/>
                  </a:cubicBezTo>
                  <a:cubicBezTo>
                    <a:pt x="1620" y="11551"/>
                    <a:pt x="430" y="10384"/>
                    <a:pt x="358" y="8931"/>
                  </a:cubicBezTo>
                  <a:lnTo>
                    <a:pt x="834" y="8598"/>
                  </a:lnTo>
                  <a:close/>
                  <a:moveTo>
                    <a:pt x="6598" y="8598"/>
                  </a:moveTo>
                  <a:lnTo>
                    <a:pt x="7050" y="8931"/>
                  </a:lnTo>
                  <a:cubicBezTo>
                    <a:pt x="7121" y="9884"/>
                    <a:pt x="7884" y="10622"/>
                    <a:pt x="8836" y="10622"/>
                  </a:cubicBezTo>
                  <a:cubicBezTo>
                    <a:pt x="9693" y="10622"/>
                    <a:pt x="10456" y="10003"/>
                    <a:pt x="10598" y="9169"/>
                  </a:cubicBezTo>
                  <a:lnTo>
                    <a:pt x="10884" y="9407"/>
                  </a:lnTo>
                  <a:cubicBezTo>
                    <a:pt x="10956" y="9431"/>
                    <a:pt x="11003" y="9479"/>
                    <a:pt x="11075" y="9479"/>
                  </a:cubicBezTo>
                  <a:cubicBezTo>
                    <a:pt x="11146" y="9479"/>
                    <a:pt x="11194" y="9431"/>
                    <a:pt x="11265" y="9407"/>
                  </a:cubicBezTo>
                  <a:lnTo>
                    <a:pt x="11527" y="9193"/>
                  </a:lnTo>
                  <a:lnTo>
                    <a:pt x="11527" y="9193"/>
                  </a:lnTo>
                  <a:cubicBezTo>
                    <a:pt x="11337" y="10551"/>
                    <a:pt x="10217" y="11551"/>
                    <a:pt x="8836" y="11551"/>
                  </a:cubicBezTo>
                  <a:cubicBezTo>
                    <a:pt x="7383" y="11551"/>
                    <a:pt x="6193" y="10384"/>
                    <a:pt x="6121" y="8931"/>
                  </a:cubicBezTo>
                  <a:lnTo>
                    <a:pt x="6598" y="8598"/>
                  </a:lnTo>
                  <a:close/>
                  <a:moveTo>
                    <a:pt x="3073" y="1"/>
                  </a:moveTo>
                  <a:cubicBezTo>
                    <a:pt x="1358" y="1"/>
                    <a:pt x="1" y="1382"/>
                    <a:pt x="1" y="3073"/>
                  </a:cubicBezTo>
                  <a:cubicBezTo>
                    <a:pt x="1" y="3192"/>
                    <a:pt x="1" y="3287"/>
                    <a:pt x="25" y="3406"/>
                  </a:cubicBezTo>
                  <a:cubicBezTo>
                    <a:pt x="72" y="3811"/>
                    <a:pt x="215" y="4240"/>
                    <a:pt x="430" y="4597"/>
                  </a:cubicBezTo>
                  <a:cubicBezTo>
                    <a:pt x="787" y="5192"/>
                    <a:pt x="1311" y="5669"/>
                    <a:pt x="1978" y="5907"/>
                  </a:cubicBezTo>
                  <a:cubicBezTo>
                    <a:pt x="2001" y="5907"/>
                    <a:pt x="2025" y="5931"/>
                    <a:pt x="2097" y="5931"/>
                  </a:cubicBezTo>
                  <a:cubicBezTo>
                    <a:pt x="906" y="6335"/>
                    <a:pt x="1" y="7478"/>
                    <a:pt x="1" y="8812"/>
                  </a:cubicBezTo>
                  <a:cubicBezTo>
                    <a:pt x="1" y="10503"/>
                    <a:pt x="1382" y="11884"/>
                    <a:pt x="3073" y="11884"/>
                  </a:cubicBezTo>
                  <a:cubicBezTo>
                    <a:pt x="4407" y="11884"/>
                    <a:pt x="5526" y="11027"/>
                    <a:pt x="5955" y="9836"/>
                  </a:cubicBezTo>
                  <a:cubicBezTo>
                    <a:pt x="6383" y="11027"/>
                    <a:pt x="7503" y="11884"/>
                    <a:pt x="8836" y="11884"/>
                  </a:cubicBezTo>
                  <a:cubicBezTo>
                    <a:pt x="10551" y="11884"/>
                    <a:pt x="11908" y="10503"/>
                    <a:pt x="11908" y="8812"/>
                  </a:cubicBezTo>
                  <a:cubicBezTo>
                    <a:pt x="11908" y="7502"/>
                    <a:pt x="11051" y="6383"/>
                    <a:pt x="9836" y="5954"/>
                  </a:cubicBezTo>
                  <a:cubicBezTo>
                    <a:pt x="10241" y="5811"/>
                    <a:pt x="10598" y="5597"/>
                    <a:pt x="10932" y="5311"/>
                  </a:cubicBezTo>
                  <a:cubicBezTo>
                    <a:pt x="10979" y="5240"/>
                    <a:pt x="10979" y="5121"/>
                    <a:pt x="10932" y="5073"/>
                  </a:cubicBezTo>
                  <a:cubicBezTo>
                    <a:pt x="10896" y="5038"/>
                    <a:pt x="10848" y="5020"/>
                    <a:pt x="10804" y="5020"/>
                  </a:cubicBezTo>
                  <a:cubicBezTo>
                    <a:pt x="10759" y="5020"/>
                    <a:pt x="10717" y="5038"/>
                    <a:pt x="10694" y="5073"/>
                  </a:cubicBezTo>
                  <a:cubicBezTo>
                    <a:pt x="10194" y="5550"/>
                    <a:pt x="9527" y="5764"/>
                    <a:pt x="8836" y="5764"/>
                  </a:cubicBezTo>
                  <a:cubicBezTo>
                    <a:pt x="7407" y="5764"/>
                    <a:pt x="6264" y="4668"/>
                    <a:pt x="6145" y="3311"/>
                  </a:cubicBezTo>
                  <a:lnTo>
                    <a:pt x="6145" y="3144"/>
                  </a:lnTo>
                  <a:lnTo>
                    <a:pt x="6621" y="2835"/>
                  </a:lnTo>
                  <a:lnTo>
                    <a:pt x="7050" y="3144"/>
                  </a:lnTo>
                  <a:lnTo>
                    <a:pt x="7050" y="3240"/>
                  </a:lnTo>
                  <a:cubicBezTo>
                    <a:pt x="7121" y="3883"/>
                    <a:pt x="7479" y="4406"/>
                    <a:pt x="8050" y="4668"/>
                  </a:cubicBezTo>
                  <a:cubicBezTo>
                    <a:pt x="8288" y="4787"/>
                    <a:pt x="8598" y="4859"/>
                    <a:pt x="8836" y="4859"/>
                  </a:cubicBezTo>
                  <a:cubicBezTo>
                    <a:pt x="9717" y="4859"/>
                    <a:pt x="10456" y="4240"/>
                    <a:pt x="10598" y="3406"/>
                  </a:cubicBezTo>
                  <a:lnTo>
                    <a:pt x="10908" y="3644"/>
                  </a:lnTo>
                  <a:cubicBezTo>
                    <a:pt x="10956" y="3668"/>
                    <a:pt x="11027" y="3692"/>
                    <a:pt x="11075" y="3692"/>
                  </a:cubicBezTo>
                  <a:cubicBezTo>
                    <a:pt x="11146" y="3692"/>
                    <a:pt x="11194" y="3668"/>
                    <a:pt x="11265" y="3644"/>
                  </a:cubicBezTo>
                  <a:lnTo>
                    <a:pt x="11527" y="3430"/>
                  </a:lnTo>
                  <a:lnTo>
                    <a:pt x="11527" y="3430"/>
                  </a:lnTo>
                  <a:cubicBezTo>
                    <a:pt x="11456" y="3787"/>
                    <a:pt x="11337" y="4144"/>
                    <a:pt x="11170" y="4478"/>
                  </a:cubicBezTo>
                  <a:cubicBezTo>
                    <a:pt x="11099" y="4549"/>
                    <a:pt x="11146" y="4645"/>
                    <a:pt x="11218" y="4716"/>
                  </a:cubicBezTo>
                  <a:cubicBezTo>
                    <a:pt x="11249" y="4732"/>
                    <a:pt x="11281" y="4740"/>
                    <a:pt x="11311" y="4740"/>
                  </a:cubicBezTo>
                  <a:cubicBezTo>
                    <a:pt x="11371" y="4740"/>
                    <a:pt x="11424" y="4708"/>
                    <a:pt x="11456" y="4645"/>
                  </a:cubicBezTo>
                  <a:cubicBezTo>
                    <a:pt x="11765" y="4168"/>
                    <a:pt x="11908" y="3644"/>
                    <a:pt x="11908" y="3073"/>
                  </a:cubicBezTo>
                  <a:cubicBezTo>
                    <a:pt x="11908" y="1382"/>
                    <a:pt x="10551" y="1"/>
                    <a:pt x="8836" y="1"/>
                  </a:cubicBezTo>
                  <a:cubicBezTo>
                    <a:pt x="7503" y="1"/>
                    <a:pt x="6383" y="858"/>
                    <a:pt x="5955" y="2049"/>
                  </a:cubicBezTo>
                  <a:cubicBezTo>
                    <a:pt x="5550" y="858"/>
                    <a:pt x="4407" y="1"/>
                    <a:pt x="307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sp>
        <p:nvSpPr>
          <p:cNvPr id="256" name="Google Shape;14134;p27">
            <a:extLst>
              <a:ext uri="{FF2B5EF4-FFF2-40B4-BE49-F238E27FC236}">
                <a16:creationId xmlns:a16="http://schemas.microsoft.com/office/drawing/2014/main" id="{677BA0D0-C0BC-CDBE-F16E-63036CCF0184}"/>
              </a:ext>
            </a:extLst>
          </p:cNvPr>
          <p:cNvSpPr/>
          <p:nvPr/>
        </p:nvSpPr>
        <p:spPr>
          <a:xfrm>
            <a:off x="9003538" y="6448768"/>
            <a:ext cx="732010" cy="711560"/>
          </a:xfrm>
          <a:custGeom>
            <a:avLst/>
            <a:gdLst/>
            <a:ahLst/>
            <a:cxnLst/>
            <a:rect l="l" t="t" r="r" b="b"/>
            <a:pathLst>
              <a:path w="12242" h="11900" extrusionOk="0">
                <a:moveTo>
                  <a:pt x="6073" y="382"/>
                </a:moveTo>
                <a:lnTo>
                  <a:pt x="6073" y="1668"/>
                </a:lnTo>
                <a:cubicBezTo>
                  <a:pt x="3787" y="1763"/>
                  <a:pt x="1953" y="3668"/>
                  <a:pt x="1953" y="5978"/>
                </a:cubicBezTo>
                <a:cubicBezTo>
                  <a:pt x="1953" y="6478"/>
                  <a:pt x="2025" y="7026"/>
                  <a:pt x="2215" y="7502"/>
                </a:cubicBezTo>
                <a:cubicBezTo>
                  <a:pt x="2233" y="7572"/>
                  <a:pt x="2288" y="7616"/>
                  <a:pt x="2364" y="7616"/>
                </a:cubicBezTo>
                <a:cubicBezTo>
                  <a:pt x="2391" y="7616"/>
                  <a:pt x="2422" y="7611"/>
                  <a:pt x="2453" y="7598"/>
                </a:cubicBezTo>
                <a:cubicBezTo>
                  <a:pt x="2549" y="7550"/>
                  <a:pt x="2596" y="7479"/>
                  <a:pt x="2549" y="7360"/>
                </a:cubicBezTo>
                <a:cubicBezTo>
                  <a:pt x="2382" y="6931"/>
                  <a:pt x="2311" y="6478"/>
                  <a:pt x="2311" y="6050"/>
                </a:cubicBezTo>
                <a:cubicBezTo>
                  <a:pt x="2263" y="3859"/>
                  <a:pt x="4025" y="2049"/>
                  <a:pt x="6192" y="2025"/>
                </a:cubicBezTo>
                <a:cubicBezTo>
                  <a:pt x="6207" y="2025"/>
                  <a:pt x="6222" y="2025"/>
                  <a:pt x="6236" y="2025"/>
                </a:cubicBezTo>
                <a:cubicBezTo>
                  <a:pt x="8431" y="2025"/>
                  <a:pt x="10217" y="3802"/>
                  <a:pt x="10217" y="5978"/>
                </a:cubicBezTo>
                <a:cubicBezTo>
                  <a:pt x="10217" y="8145"/>
                  <a:pt x="8431" y="9932"/>
                  <a:pt x="6264" y="9932"/>
                </a:cubicBezTo>
                <a:cubicBezTo>
                  <a:pt x="5573" y="9932"/>
                  <a:pt x="4883" y="9765"/>
                  <a:pt x="4287" y="9431"/>
                </a:cubicBezTo>
                <a:cubicBezTo>
                  <a:pt x="3739" y="9098"/>
                  <a:pt x="3215" y="8622"/>
                  <a:pt x="2858" y="8074"/>
                </a:cubicBezTo>
                <a:cubicBezTo>
                  <a:pt x="2827" y="8011"/>
                  <a:pt x="2774" y="7979"/>
                  <a:pt x="2714" y="7979"/>
                </a:cubicBezTo>
                <a:cubicBezTo>
                  <a:pt x="2684" y="7979"/>
                  <a:pt x="2652" y="7987"/>
                  <a:pt x="2620" y="8003"/>
                </a:cubicBezTo>
                <a:cubicBezTo>
                  <a:pt x="2549" y="8074"/>
                  <a:pt x="2501" y="8145"/>
                  <a:pt x="2573" y="8241"/>
                </a:cubicBezTo>
                <a:cubicBezTo>
                  <a:pt x="2954" y="8860"/>
                  <a:pt x="3501" y="9384"/>
                  <a:pt x="4120" y="9741"/>
                </a:cubicBezTo>
                <a:cubicBezTo>
                  <a:pt x="4763" y="10098"/>
                  <a:pt x="5478" y="10289"/>
                  <a:pt x="6264" y="10289"/>
                </a:cubicBezTo>
                <a:cubicBezTo>
                  <a:pt x="6788" y="10289"/>
                  <a:pt x="7335" y="10217"/>
                  <a:pt x="7812" y="10003"/>
                </a:cubicBezTo>
                <a:lnTo>
                  <a:pt x="8407" y="11122"/>
                </a:lnTo>
                <a:cubicBezTo>
                  <a:pt x="7740" y="11432"/>
                  <a:pt x="7002" y="11575"/>
                  <a:pt x="6264" y="11575"/>
                </a:cubicBezTo>
                <a:cubicBezTo>
                  <a:pt x="4763" y="11575"/>
                  <a:pt x="3382" y="10979"/>
                  <a:pt x="2311" y="9932"/>
                </a:cubicBezTo>
                <a:cubicBezTo>
                  <a:pt x="1001" y="8622"/>
                  <a:pt x="429" y="6812"/>
                  <a:pt x="763" y="4931"/>
                </a:cubicBezTo>
                <a:cubicBezTo>
                  <a:pt x="905" y="4192"/>
                  <a:pt x="1167" y="3478"/>
                  <a:pt x="1620" y="2859"/>
                </a:cubicBezTo>
                <a:cubicBezTo>
                  <a:pt x="2668" y="1335"/>
                  <a:pt x="4287" y="430"/>
                  <a:pt x="6073" y="382"/>
                </a:cubicBezTo>
                <a:close/>
                <a:moveTo>
                  <a:pt x="6311" y="1"/>
                </a:moveTo>
                <a:cubicBezTo>
                  <a:pt x="4311" y="1"/>
                  <a:pt x="2501" y="954"/>
                  <a:pt x="1334" y="2668"/>
                </a:cubicBezTo>
                <a:cubicBezTo>
                  <a:pt x="929" y="3311"/>
                  <a:pt x="620" y="4026"/>
                  <a:pt x="477" y="4764"/>
                </a:cubicBezTo>
                <a:cubicBezTo>
                  <a:pt x="1" y="7169"/>
                  <a:pt x="977" y="9551"/>
                  <a:pt x="3049" y="10932"/>
                </a:cubicBezTo>
                <a:cubicBezTo>
                  <a:pt x="3668" y="11337"/>
                  <a:pt x="4382" y="11646"/>
                  <a:pt x="5121" y="11789"/>
                </a:cubicBezTo>
                <a:cubicBezTo>
                  <a:pt x="5514" y="11863"/>
                  <a:pt x="5906" y="11899"/>
                  <a:pt x="6293" y="11899"/>
                </a:cubicBezTo>
                <a:cubicBezTo>
                  <a:pt x="7891" y="11899"/>
                  <a:pt x="9390" y="11278"/>
                  <a:pt x="10503" y="10146"/>
                </a:cubicBezTo>
                <a:cubicBezTo>
                  <a:pt x="11646" y="9027"/>
                  <a:pt x="12241" y="7526"/>
                  <a:pt x="12241" y="5955"/>
                </a:cubicBezTo>
                <a:cubicBezTo>
                  <a:pt x="12217" y="5478"/>
                  <a:pt x="12146" y="4978"/>
                  <a:pt x="12027" y="4502"/>
                </a:cubicBezTo>
                <a:cubicBezTo>
                  <a:pt x="12008" y="4428"/>
                  <a:pt x="11946" y="4368"/>
                  <a:pt x="11874" y="4368"/>
                </a:cubicBezTo>
                <a:cubicBezTo>
                  <a:pt x="11854" y="4368"/>
                  <a:pt x="11833" y="4372"/>
                  <a:pt x="11813" y="4383"/>
                </a:cubicBezTo>
                <a:cubicBezTo>
                  <a:pt x="11741" y="4407"/>
                  <a:pt x="11670" y="4502"/>
                  <a:pt x="11717" y="4573"/>
                </a:cubicBezTo>
                <a:cubicBezTo>
                  <a:pt x="11813" y="5026"/>
                  <a:pt x="11884" y="5502"/>
                  <a:pt x="11884" y="5978"/>
                </a:cubicBezTo>
                <a:cubicBezTo>
                  <a:pt x="11884" y="7479"/>
                  <a:pt x="11289" y="8860"/>
                  <a:pt x="10241" y="9932"/>
                </a:cubicBezTo>
                <a:cubicBezTo>
                  <a:pt x="9812" y="10384"/>
                  <a:pt x="9288" y="10741"/>
                  <a:pt x="8740" y="11003"/>
                </a:cubicBezTo>
                <a:lnTo>
                  <a:pt x="8145" y="9884"/>
                </a:lnTo>
                <a:cubicBezTo>
                  <a:pt x="9598" y="9193"/>
                  <a:pt x="10598" y="7717"/>
                  <a:pt x="10598" y="5978"/>
                </a:cubicBezTo>
                <a:cubicBezTo>
                  <a:pt x="10598" y="3668"/>
                  <a:pt x="8764" y="1763"/>
                  <a:pt x="6454" y="1668"/>
                </a:cubicBezTo>
                <a:lnTo>
                  <a:pt x="6454" y="382"/>
                </a:lnTo>
                <a:cubicBezTo>
                  <a:pt x="7550" y="406"/>
                  <a:pt x="8550" y="739"/>
                  <a:pt x="9431" y="1335"/>
                </a:cubicBezTo>
                <a:cubicBezTo>
                  <a:pt x="10336" y="1954"/>
                  <a:pt x="11050" y="2811"/>
                  <a:pt x="11455" y="3811"/>
                </a:cubicBezTo>
                <a:cubicBezTo>
                  <a:pt x="11492" y="3884"/>
                  <a:pt x="11570" y="3915"/>
                  <a:pt x="11636" y="3915"/>
                </a:cubicBezTo>
                <a:cubicBezTo>
                  <a:pt x="11657" y="3915"/>
                  <a:pt x="11677" y="3912"/>
                  <a:pt x="11693" y="3907"/>
                </a:cubicBezTo>
                <a:cubicBezTo>
                  <a:pt x="11789" y="3859"/>
                  <a:pt x="11813" y="3740"/>
                  <a:pt x="11789" y="3668"/>
                </a:cubicBezTo>
                <a:cubicBezTo>
                  <a:pt x="11336" y="2573"/>
                  <a:pt x="10598" y="1668"/>
                  <a:pt x="9645" y="1001"/>
                </a:cubicBezTo>
                <a:cubicBezTo>
                  <a:pt x="8669" y="334"/>
                  <a:pt x="7502" y="1"/>
                  <a:pt x="6311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grpSp>
        <p:nvGrpSpPr>
          <p:cNvPr id="257" name="Google Shape;14135;p27">
            <a:extLst>
              <a:ext uri="{FF2B5EF4-FFF2-40B4-BE49-F238E27FC236}">
                <a16:creationId xmlns:a16="http://schemas.microsoft.com/office/drawing/2014/main" id="{DB17BABA-9FB0-9DBF-3DCA-DC101BC21AB9}"/>
              </a:ext>
            </a:extLst>
          </p:cNvPr>
          <p:cNvGrpSpPr/>
          <p:nvPr/>
        </p:nvGrpSpPr>
        <p:grpSpPr>
          <a:xfrm>
            <a:off x="7531185" y="6451726"/>
            <a:ext cx="702112" cy="710604"/>
            <a:chOff x="4177563" y="3313708"/>
            <a:chExt cx="293550" cy="297100"/>
          </a:xfrm>
        </p:grpSpPr>
        <p:sp>
          <p:nvSpPr>
            <p:cNvPr id="258" name="Google Shape;14136;p27">
              <a:extLst>
                <a:ext uri="{FF2B5EF4-FFF2-40B4-BE49-F238E27FC236}">
                  <a16:creationId xmlns:a16="http://schemas.microsoft.com/office/drawing/2014/main" id="{6732E1C8-71B1-528D-4511-255D1B20AC9E}"/>
                </a:ext>
              </a:extLst>
            </p:cNvPr>
            <p:cNvSpPr/>
            <p:nvPr/>
          </p:nvSpPr>
          <p:spPr>
            <a:xfrm>
              <a:off x="4281763" y="3352408"/>
              <a:ext cx="165525" cy="8950"/>
            </a:xfrm>
            <a:custGeom>
              <a:avLst/>
              <a:gdLst/>
              <a:ahLst/>
              <a:cxnLst/>
              <a:rect l="l" t="t" r="r" b="b"/>
              <a:pathLst>
                <a:path w="6621" h="358" extrusionOk="0">
                  <a:moveTo>
                    <a:pt x="191" y="1"/>
                  </a:moveTo>
                  <a:cubicBezTo>
                    <a:pt x="95" y="1"/>
                    <a:pt x="0" y="72"/>
                    <a:pt x="0" y="167"/>
                  </a:cubicBezTo>
                  <a:cubicBezTo>
                    <a:pt x="0" y="286"/>
                    <a:pt x="72" y="358"/>
                    <a:pt x="191" y="358"/>
                  </a:cubicBezTo>
                  <a:lnTo>
                    <a:pt x="6430" y="358"/>
                  </a:lnTo>
                  <a:cubicBezTo>
                    <a:pt x="6525" y="358"/>
                    <a:pt x="6621" y="310"/>
                    <a:pt x="6621" y="215"/>
                  </a:cubicBezTo>
                  <a:cubicBezTo>
                    <a:pt x="6621" y="96"/>
                    <a:pt x="6549" y="1"/>
                    <a:pt x="643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59" name="Google Shape;14137;p27">
              <a:extLst>
                <a:ext uri="{FF2B5EF4-FFF2-40B4-BE49-F238E27FC236}">
                  <a16:creationId xmlns:a16="http://schemas.microsoft.com/office/drawing/2014/main" id="{86858EBB-B8AE-67D5-1AAE-F5A137766249}"/>
                </a:ext>
              </a:extLst>
            </p:cNvPr>
            <p:cNvSpPr/>
            <p:nvPr/>
          </p:nvSpPr>
          <p:spPr>
            <a:xfrm>
              <a:off x="4281763" y="3372658"/>
              <a:ext cx="120875" cy="8950"/>
            </a:xfrm>
            <a:custGeom>
              <a:avLst/>
              <a:gdLst/>
              <a:ahLst/>
              <a:cxnLst/>
              <a:rect l="l" t="t" r="r" b="b"/>
              <a:pathLst>
                <a:path w="4835" h="358" extrusionOk="0">
                  <a:moveTo>
                    <a:pt x="191" y="0"/>
                  </a:moveTo>
                  <a:cubicBezTo>
                    <a:pt x="95" y="0"/>
                    <a:pt x="0" y="72"/>
                    <a:pt x="0" y="143"/>
                  </a:cubicBezTo>
                  <a:cubicBezTo>
                    <a:pt x="0" y="262"/>
                    <a:pt x="72" y="357"/>
                    <a:pt x="191" y="357"/>
                  </a:cubicBezTo>
                  <a:lnTo>
                    <a:pt x="4644" y="357"/>
                  </a:lnTo>
                  <a:cubicBezTo>
                    <a:pt x="4739" y="357"/>
                    <a:pt x="4835" y="310"/>
                    <a:pt x="4835" y="215"/>
                  </a:cubicBezTo>
                  <a:cubicBezTo>
                    <a:pt x="4835" y="95"/>
                    <a:pt x="4763" y="0"/>
                    <a:pt x="464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60" name="Google Shape;14138;p27">
              <a:extLst>
                <a:ext uri="{FF2B5EF4-FFF2-40B4-BE49-F238E27FC236}">
                  <a16:creationId xmlns:a16="http://schemas.microsoft.com/office/drawing/2014/main" id="{E107F92F-1999-BE3D-99D7-79C6781860F2}"/>
                </a:ext>
              </a:extLst>
            </p:cNvPr>
            <p:cNvSpPr/>
            <p:nvPr/>
          </p:nvSpPr>
          <p:spPr>
            <a:xfrm>
              <a:off x="4281763" y="3442908"/>
              <a:ext cx="165525" cy="8950"/>
            </a:xfrm>
            <a:custGeom>
              <a:avLst/>
              <a:gdLst/>
              <a:ahLst/>
              <a:cxnLst/>
              <a:rect l="l" t="t" r="r" b="b"/>
              <a:pathLst>
                <a:path w="6621" h="358" extrusionOk="0">
                  <a:moveTo>
                    <a:pt x="191" y="0"/>
                  </a:moveTo>
                  <a:cubicBezTo>
                    <a:pt x="95" y="0"/>
                    <a:pt x="0" y="48"/>
                    <a:pt x="0" y="143"/>
                  </a:cubicBezTo>
                  <a:cubicBezTo>
                    <a:pt x="0" y="262"/>
                    <a:pt x="72" y="358"/>
                    <a:pt x="191" y="358"/>
                  </a:cubicBezTo>
                  <a:lnTo>
                    <a:pt x="6430" y="358"/>
                  </a:lnTo>
                  <a:cubicBezTo>
                    <a:pt x="6525" y="358"/>
                    <a:pt x="6621" y="286"/>
                    <a:pt x="6621" y="191"/>
                  </a:cubicBezTo>
                  <a:cubicBezTo>
                    <a:pt x="6621" y="72"/>
                    <a:pt x="6549" y="0"/>
                    <a:pt x="643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61" name="Google Shape;14139;p27">
              <a:extLst>
                <a:ext uri="{FF2B5EF4-FFF2-40B4-BE49-F238E27FC236}">
                  <a16:creationId xmlns:a16="http://schemas.microsoft.com/office/drawing/2014/main" id="{1EF04DFB-C2FD-AC7F-4A70-171DCF2337A3}"/>
                </a:ext>
              </a:extLst>
            </p:cNvPr>
            <p:cNvSpPr/>
            <p:nvPr/>
          </p:nvSpPr>
          <p:spPr>
            <a:xfrm>
              <a:off x="4281763" y="3463733"/>
              <a:ext cx="120875" cy="8975"/>
            </a:xfrm>
            <a:custGeom>
              <a:avLst/>
              <a:gdLst/>
              <a:ahLst/>
              <a:cxnLst/>
              <a:rect l="l" t="t" r="r" b="b"/>
              <a:pathLst>
                <a:path w="4835" h="359" extrusionOk="0">
                  <a:moveTo>
                    <a:pt x="191" y="1"/>
                  </a:moveTo>
                  <a:cubicBezTo>
                    <a:pt x="95" y="1"/>
                    <a:pt x="0" y="48"/>
                    <a:pt x="0" y="144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4644" y="358"/>
                  </a:lnTo>
                  <a:cubicBezTo>
                    <a:pt x="4739" y="358"/>
                    <a:pt x="4835" y="287"/>
                    <a:pt x="4835" y="191"/>
                  </a:cubicBezTo>
                  <a:cubicBezTo>
                    <a:pt x="4835" y="72"/>
                    <a:pt x="4763" y="1"/>
                    <a:pt x="46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62" name="Google Shape;14140;p27">
              <a:extLst>
                <a:ext uri="{FF2B5EF4-FFF2-40B4-BE49-F238E27FC236}">
                  <a16:creationId xmlns:a16="http://schemas.microsoft.com/office/drawing/2014/main" id="{D2FB2CD9-117C-C833-E190-44C17ED5E5BC}"/>
                </a:ext>
              </a:extLst>
            </p:cNvPr>
            <p:cNvSpPr/>
            <p:nvPr/>
          </p:nvSpPr>
          <p:spPr>
            <a:xfrm>
              <a:off x="4238888" y="3339908"/>
              <a:ext cx="18475" cy="48275"/>
            </a:xfrm>
            <a:custGeom>
              <a:avLst/>
              <a:gdLst/>
              <a:ahLst/>
              <a:cxnLst/>
              <a:rect l="l" t="t" r="r" b="b"/>
              <a:pathLst>
                <a:path w="739" h="1931" extrusionOk="0">
                  <a:moveTo>
                    <a:pt x="239" y="0"/>
                  </a:moveTo>
                  <a:cubicBezTo>
                    <a:pt x="167" y="0"/>
                    <a:pt x="120" y="24"/>
                    <a:pt x="96" y="96"/>
                  </a:cubicBezTo>
                  <a:cubicBezTo>
                    <a:pt x="1" y="215"/>
                    <a:pt x="96" y="334"/>
                    <a:pt x="215" y="334"/>
                  </a:cubicBezTo>
                  <a:lnTo>
                    <a:pt x="382" y="334"/>
                  </a:lnTo>
                  <a:lnTo>
                    <a:pt x="382" y="1763"/>
                  </a:lnTo>
                  <a:cubicBezTo>
                    <a:pt x="382" y="1810"/>
                    <a:pt x="405" y="1882"/>
                    <a:pt x="477" y="1906"/>
                  </a:cubicBezTo>
                  <a:cubicBezTo>
                    <a:pt x="505" y="1923"/>
                    <a:pt x="535" y="1930"/>
                    <a:pt x="564" y="1930"/>
                  </a:cubicBezTo>
                  <a:cubicBezTo>
                    <a:pt x="656" y="1930"/>
                    <a:pt x="739" y="1853"/>
                    <a:pt x="739" y="1763"/>
                  </a:cubicBezTo>
                  <a:lnTo>
                    <a:pt x="739" y="143"/>
                  </a:lnTo>
                  <a:cubicBezTo>
                    <a:pt x="739" y="72"/>
                    <a:pt x="691" y="0"/>
                    <a:pt x="59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63" name="Google Shape;14141;p27">
              <a:extLst>
                <a:ext uri="{FF2B5EF4-FFF2-40B4-BE49-F238E27FC236}">
                  <a16:creationId xmlns:a16="http://schemas.microsoft.com/office/drawing/2014/main" id="{71299D40-A105-ED9C-D807-646106E54006}"/>
                </a:ext>
              </a:extLst>
            </p:cNvPr>
            <p:cNvSpPr/>
            <p:nvPr/>
          </p:nvSpPr>
          <p:spPr>
            <a:xfrm>
              <a:off x="4200188" y="3338908"/>
              <a:ext cx="32175" cy="50700"/>
            </a:xfrm>
            <a:custGeom>
              <a:avLst/>
              <a:gdLst/>
              <a:ahLst/>
              <a:cxnLst/>
              <a:rect l="l" t="t" r="r" b="b"/>
              <a:pathLst>
                <a:path w="1287" h="2028" extrusionOk="0">
                  <a:moveTo>
                    <a:pt x="624" y="357"/>
                  </a:moveTo>
                  <a:cubicBezTo>
                    <a:pt x="653" y="357"/>
                    <a:pt x="684" y="362"/>
                    <a:pt x="715" y="374"/>
                  </a:cubicBezTo>
                  <a:cubicBezTo>
                    <a:pt x="834" y="398"/>
                    <a:pt x="929" y="517"/>
                    <a:pt x="929" y="660"/>
                  </a:cubicBezTo>
                  <a:lnTo>
                    <a:pt x="929" y="1422"/>
                  </a:lnTo>
                  <a:cubicBezTo>
                    <a:pt x="929" y="1541"/>
                    <a:pt x="834" y="1660"/>
                    <a:pt x="715" y="1707"/>
                  </a:cubicBezTo>
                  <a:cubicBezTo>
                    <a:pt x="684" y="1719"/>
                    <a:pt x="653" y="1724"/>
                    <a:pt x="624" y="1724"/>
                  </a:cubicBezTo>
                  <a:cubicBezTo>
                    <a:pt x="475" y="1724"/>
                    <a:pt x="358" y="1585"/>
                    <a:pt x="358" y="1445"/>
                  </a:cubicBezTo>
                  <a:lnTo>
                    <a:pt x="358" y="636"/>
                  </a:lnTo>
                  <a:cubicBezTo>
                    <a:pt x="358" y="496"/>
                    <a:pt x="475" y="357"/>
                    <a:pt x="624" y="357"/>
                  </a:cubicBezTo>
                  <a:close/>
                  <a:moveTo>
                    <a:pt x="623" y="0"/>
                  </a:moveTo>
                  <a:cubicBezTo>
                    <a:pt x="279" y="0"/>
                    <a:pt x="1" y="299"/>
                    <a:pt x="1" y="636"/>
                  </a:cubicBezTo>
                  <a:lnTo>
                    <a:pt x="1" y="1374"/>
                  </a:lnTo>
                  <a:cubicBezTo>
                    <a:pt x="1" y="1739"/>
                    <a:pt x="292" y="2027"/>
                    <a:pt x="646" y="2027"/>
                  </a:cubicBezTo>
                  <a:cubicBezTo>
                    <a:pt x="684" y="2027"/>
                    <a:pt x="723" y="2024"/>
                    <a:pt x="763" y="2017"/>
                  </a:cubicBezTo>
                  <a:cubicBezTo>
                    <a:pt x="1072" y="1946"/>
                    <a:pt x="1287" y="1684"/>
                    <a:pt x="1287" y="1374"/>
                  </a:cubicBezTo>
                  <a:lnTo>
                    <a:pt x="1287" y="636"/>
                  </a:lnTo>
                  <a:cubicBezTo>
                    <a:pt x="1287" y="350"/>
                    <a:pt x="1072" y="64"/>
                    <a:pt x="763" y="17"/>
                  </a:cubicBezTo>
                  <a:cubicBezTo>
                    <a:pt x="715" y="5"/>
                    <a:pt x="668" y="0"/>
                    <a:pt x="62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64" name="Google Shape;14142;p27">
              <a:extLst>
                <a:ext uri="{FF2B5EF4-FFF2-40B4-BE49-F238E27FC236}">
                  <a16:creationId xmlns:a16="http://schemas.microsoft.com/office/drawing/2014/main" id="{40ED7BAE-9250-01CA-BE4D-C00ABE15797E}"/>
                </a:ext>
              </a:extLst>
            </p:cNvPr>
            <p:cNvSpPr/>
            <p:nvPr/>
          </p:nvSpPr>
          <p:spPr>
            <a:xfrm>
              <a:off x="4236513" y="3431583"/>
              <a:ext cx="30375" cy="47650"/>
            </a:xfrm>
            <a:custGeom>
              <a:avLst/>
              <a:gdLst/>
              <a:ahLst/>
              <a:cxnLst/>
              <a:rect l="l" t="t" r="r" b="b"/>
              <a:pathLst>
                <a:path w="1215" h="1906" extrusionOk="0">
                  <a:moveTo>
                    <a:pt x="572" y="1"/>
                  </a:moveTo>
                  <a:cubicBezTo>
                    <a:pt x="310" y="1"/>
                    <a:pt x="96" y="168"/>
                    <a:pt x="24" y="429"/>
                  </a:cubicBezTo>
                  <a:cubicBezTo>
                    <a:pt x="0" y="525"/>
                    <a:pt x="72" y="620"/>
                    <a:pt x="143" y="644"/>
                  </a:cubicBezTo>
                  <a:cubicBezTo>
                    <a:pt x="169" y="654"/>
                    <a:pt x="194" y="659"/>
                    <a:pt x="218" y="659"/>
                  </a:cubicBezTo>
                  <a:cubicBezTo>
                    <a:pt x="301" y="659"/>
                    <a:pt x="363" y="599"/>
                    <a:pt x="381" y="525"/>
                  </a:cubicBezTo>
                  <a:cubicBezTo>
                    <a:pt x="429" y="429"/>
                    <a:pt x="500" y="358"/>
                    <a:pt x="596" y="358"/>
                  </a:cubicBezTo>
                  <a:cubicBezTo>
                    <a:pt x="715" y="358"/>
                    <a:pt x="810" y="429"/>
                    <a:pt x="810" y="549"/>
                  </a:cubicBezTo>
                  <a:lnTo>
                    <a:pt x="810" y="596"/>
                  </a:lnTo>
                  <a:cubicBezTo>
                    <a:pt x="762" y="644"/>
                    <a:pt x="739" y="739"/>
                    <a:pt x="691" y="858"/>
                  </a:cubicBezTo>
                  <a:cubicBezTo>
                    <a:pt x="453" y="1192"/>
                    <a:pt x="310" y="1382"/>
                    <a:pt x="238" y="1477"/>
                  </a:cubicBezTo>
                  <a:cubicBezTo>
                    <a:pt x="143" y="1596"/>
                    <a:pt x="96" y="1668"/>
                    <a:pt x="119" y="1739"/>
                  </a:cubicBezTo>
                  <a:cubicBezTo>
                    <a:pt x="143" y="1811"/>
                    <a:pt x="191" y="1835"/>
                    <a:pt x="238" y="1858"/>
                  </a:cubicBezTo>
                  <a:cubicBezTo>
                    <a:pt x="262" y="1858"/>
                    <a:pt x="310" y="1906"/>
                    <a:pt x="572" y="1906"/>
                  </a:cubicBezTo>
                  <a:lnTo>
                    <a:pt x="1048" y="1906"/>
                  </a:lnTo>
                  <a:cubicBezTo>
                    <a:pt x="1143" y="1906"/>
                    <a:pt x="1215" y="1835"/>
                    <a:pt x="1215" y="1739"/>
                  </a:cubicBezTo>
                  <a:cubicBezTo>
                    <a:pt x="1215" y="1620"/>
                    <a:pt x="1167" y="1549"/>
                    <a:pt x="1048" y="1549"/>
                  </a:cubicBezTo>
                  <a:lnTo>
                    <a:pt x="596" y="1549"/>
                  </a:lnTo>
                  <a:cubicBezTo>
                    <a:pt x="691" y="1430"/>
                    <a:pt x="810" y="1287"/>
                    <a:pt x="953" y="1072"/>
                  </a:cubicBezTo>
                  <a:cubicBezTo>
                    <a:pt x="977" y="930"/>
                    <a:pt x="1072" y="763"/>
                    <a:pt x="1096" y="644"/>
                  </a:cubicBezTo>
                  <a:cubicBezTo>
                    <a:pt x="1143" y="572"/>
                    <a:pt x="1096" y="453"/>
                    <a:pt x="1072" y="358"/>
                  </a:cubicBezTo>
                  <a:cubicBezTo>
                    <a:pt x="1048" y="287"/>
                    <a:pt x="1024" y="239"/>
                    <a:pt x="953" y="168"/>
                  </a:cubicBezTo>
                  <a:cubicBezTo>
                    <a:pt x="858" y="48"/>
                    <a:pt x="715" y="1"/>
                    <a:pt x="5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65" name="Google Shape;14143;p27">
              <a:extLst>
                <a:ext uri="{FF2B5EF4-FFF2-40B4-BE49-F238E27FC236}">
                  <a16:creationId xmlns:a16="http://schemas.microsoft.com/office/drawing/2014/main" id="{C166E297-A963-5804-A4F8-1AC3B728DF5F}"/>
                </a:ext>
              </a:extLst>
            </p:cNvPr>
            <p:cNvSpPr/>
            <p:nvPr/>
          </p:nvSpPr>
          <p:spPr>
            <a:xfrm>
              <a:off x="4200188" y="3431008"/>
              <a:ext cx="30400" cy="47675"/>
            </a:xfrm>
            <a:custGeom>
              <a:avLst/>
              <a:gdLst/>
              <a:ahLst/>
              <a:cxnLst/>
              <a:rect l="l" t="t" r="r" b="b"/>
              <a:pathLst>
                <a:path w="1216" h="1907" extrusionOk="0">
                  <a:moveTo>
                    <a:pt x="596" y="357"/>
                  </a:moveTo>
                  <a:cubicBezTo>
                    <a:pt x="739" y="357"/>
                    <a:pt x="858" y="476"/>
                    <a:pt x="858" y="619"/>
                  </a:cubicBezTo>
                  <a:lnTo>
                    <a:pt x="858" y="1310"/>
                  </a:lnTo>
                  <a:cubicBezTo>
                    <a:pt x="858" y="1429"/>
                    <a:pt x="763" y="1548"/>
                    <a:pt x="620" y="1572"/>
                  </a:cubicBezTo>
                  <a:cubicBezTo>
                    <a:pt x="477" y="1572"/>
                    <a:pt x="358" y="1453"/>
                    <a:pt x="358" y="1310"/>
                  </a:cubicBezTo>
                  <a:lnTo>
                    <a:pt x="358" y="619"/>
                  </a:lnTo>
                  <a:cubicBezTo>
                    <a:pt x="358" y="500"/>
                    <a:pt x="453" y="381"/>
                    <a:pt x="596" y="357"/>
                  </a:cubicBezTo>
                  <a:close/>
                  <a:moveTo>
                    <a:pt x="620" y="0"/>
                  </a:moveTo>
                  <a:cubicBezTo>
                    <a:pt x="286" y="0"/>
                    <a:pt x="1" y="262"/>
                    <a:pt x="1" y="595"/>
                  </a:cubicBezTo>
                  <a:lnTo>
                    <a:pt x="1" y="1262"/>
                  </a:lnTo>
                  <a:cubicBezTo>
                    <a:pt x="1" y="1596"/>
                    <a:pt x="263" y="1858"/>
                    <a:pt x="596" y="1905"/>
                  </a:cubicBezTo>
                  <a:cubicBezTo>
                    <a:pt x="608" y="1906"/>
                    <a:pt x="620" y="1906"/>
                    <a:pt x="632" y="1906"/>
                  </a:cubicBezTo>
                  <a:cubicBezTo>
                    <a:pt x="950" y="1906"/>
                    <a:pt x="1215" y="1608"/>
                    <a:pt x="1215" y="1310"/>
                  </a:cubicBezTo>
                  <a:lnTo>
                    <a:pt x="1215" y="619"/>
                  </a:lnTo>
                  <a:cubicBezTo>
                    <a:pt x="1215" y="286"/>
                    <a:pt x="953" y="24"/>
                    <a:pt x="62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66" name="Google Shape;14144;p27">
              <a:extLst>
                <a:ext uri="{FF2B5EF4-FFF2-40B4-BE49-F238E27FC236}">
                  <a16:creationId xmlns:a16="http://schemas.microsoft.com/office/drawing/2014/main" id="{5C6DC000-089A-BD56-109B-40A6D18E1703}"/>
                </a:ext>
              </a:extLst>
            </p:cNvPr>
            <p:cNvSpPr/>
            <p:nvPr/>
          </p:nvSpPr>
          <p:spPr>
            <a:xfrm>
              <a:off x="4237113" y="3522083"/>
              <a:ext cx="29200" cy="47050"/>
            </a:xfrm>
            <a:custGeom>
              <a:avLst/>
              <a:gdLst/>
              <a:ahLst/>
              <a:cxnLst/>
              <a:rect l="l" t="t" r="r" b="b"/>
              <a:pathLst>
                <a:path w="1168" h="1882" extrusionOk="0">
                  <a:moveTo>
                    <a:pt x="572" y="1"/>
                  </a:moveTo>
                  <a:cubicBezTo>
                    <a:pt x="310" y="1"/>
                    <a:pt x="72" y="191"/>
                    <a:pt x="48" y="453"/>
                  </a:cubicBezTo>
                  <a:cubicBezTo>
                    <a:pt x="0" y="548"/>
                    <a:pt x="72" y="644"/>
                    <a:pt x="191" y="667"/>
                  </a:cubicBezTo>
                  <a:cubicBezTo>
                    <a:pt x="207" y="671"/>
                    <a:pt x="222" y="673"/>
                    <a:pt x="236" y="673"/>
                  </a:cubicBezTo>
                  <a:cubicBezTo>
                    <a:pt x="308" y="673"/>
                    <a:pt x="361" y="624"/>
                    <a:pt x="381" y="525"/>
                  </a:cubicBezTo>
                  <a:cubicBezTo>
                    <a:pt x="429" y="429"/>
                    <a:pt x="500" y="334"/>
                    <a:pt x="595" y="334"/>
                  </a:cubicBezTo>
                  <a:cubicBezTo>
                    <a:pt x="715" y="334"/>
                    <a:pt x="810" y="429"/>
                    <a:pt x="810" y="548"/>
                  </a:cubicBezTo>
                  <a:cubicBezTo>
                    <a:pt x="810" y="667"/>
                    <a:pt x="715" y="739"/>
                    <a:pt x="595" y="739"/>
                  </a:cubicBezTo>
                  <a:cubicBezTo>
                    <a:pt x="500" y="739"/>
                    <a:pt x="429" y="834"/>
                    <a:pt x="429" y="929"/>
                  </a:cubicBezTo>
                  <a:cubicBezTo>
                    <a:pt x="429" y="1025"/>
                    <a:pt x="500" y="1120"/>
                    <a:pt x="595" y="1120"/>
                  </a:cubicBezTo>
                  <a:cubicBezTo>
                    <a:pt x="715" y="1120"/>
                    <a:pt x="810" y="1191"/>
                    <a:pt x="810" y="1310"/>
                  </a:cubicBezTo>
                  <a:cubicBezTo>
                    <a:pt x="810" y="1429"/>
                    <a:pt x="715" y="1525"/>
                    <a:pt x="595" y="1525"/>
                  </a:cubicBezTo>
                  <a:cubicBezTo>
                    <a:pt x="500" y="1525"/>
                    <a:pt x="429" y="1429"/>
                    <a:pt x="381" y="1334"/>
                  </a:cubicBezTo>
                  <a:lnTo>
                    <a:pt x="381" y="1310"/>
                  </a:lnTo>
                  <a:cubicBezTo>
                    <a:pt x="381" y="1215"/>
                    <a:pt x="310" y="1144"/>
                    <a:pt x="214" y="1144"/>
                  </a:cubicBezTo>
                  <a:cubicBezTo>
                    <a:pt x="119" y="1144"/>
                    <a:pt x="24" y="1215"/>
                    <a:pt x="24" y="1310"/>
                  </a:cubicBezTo>
                  <a:lnTo>
                    <a:pt x="24" y="1406"/>
                  </a:lnTo>
                  <a:cubicBezTo>
                    <a:pt x="72" y="1668"/>
                    <a:pt x="310" y="1882"/>
                    <a:pt x="595" y="1882"/>
                  </a:cubicBezTo>
                  <a:cubicBezTo>
                    <a:pt x="905" y="1882"/>
                    <a:pt x="1167" y="1644"/>
                    <a:pt x="1167" y="1310"/>
                  </a:cubicBezTo>
                  <a:cubicBezTo>
                    <a:pt x="1167" y="1168"/>
                    <a:pt x="1096" y="1048"/>
                    <a:pt x="1024" y="929"/>
                  </a:cubicBezTo>
                  <a:cubicBezTo>
                    <a:pt x="1096" y="834"/>
                    <a:pt x="1167" y="691"/>
                    <a:pt x="1167" y="548"/>
                  </a:cubicBezTo>
                  <a:cubicBezTo>
                    <a:pt x="1119" y="239"/>
                    <a:pt x="881" y="1"/>
                    <a:pt x="5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67" name="Google Shape;14145;p27">
              <a:extLst>
                <a:ext uri="{FF2B5EF4-FFF2-40B4-BE49-F238E27FC236}">
                  <a16:creationId xmlns:a16="http://schemas.microsoft.com/office/drawing/2014/main" id="{B924AA54-FA82-236B-DF3D-5FA1752C53F1}"/>
                </a:ext>
              </a:extLst>
            </p:cNvPr>
            <p:cNvSpPr/>
            <p:nvPr/>
          </p:nvSpPr>
          <p:spPr>
            <a:xfrm>
              <a:off x="4200188" y="3521483"/>
              <a:ext cx="30400" cy="47650"/>
            </a:xfrm>
            <a:custGeom>
              <a:avLst/>
              <a:gdLst/>
              <a:ahLst/>
              <a:cxnLst/>
              <a:rect l="l" t="t" r="r" b="b"/>
              <a:pathLst>
                <a:path w="1216" h="1906" extrusionOk="0">
                  <a:moveTo>
                    <a:pt x="596" y="358"/>
                  </a:moveTo>
                  <a:cubicBezTo>
                    <a:pt x="739" y="358"/>
                    <a:pt x="858" y="477"/>
                    <a:pt x="858" y="620"/>
                  </a:cubicBezTo>
                  <a:lnTo>
                    <a:pt x="858" y="1311"/>
                  </a:lnTo>
                  <a:cubicBezTo>
                    <a:pt x="858" y="1430"/>
                    <a:pt x="763" y="1549"/>
                    <a:pt x="620" y="1573"/>
                  </a:cubicBezTo>
                  <a:cubicBezTo>
                    <a:pt x="477" y="1573"/>
                    <a:pt x="358" y="1453"/>
                    <a:pt x="358" y="1311"/>
                  </a:cubicBezTo>
                  <a:lnTo>
                    <a:pt x="358" y="620"/>
                  </a:lnTo>
                  <a:cubicBezTo>
                    <a:pt x="358" y="501"/>
                    <a:pt x="453" y="382"/>
                    <a:pt x="596" y="358"/>
                  </a:cubicBezTo>
                  <a:close/>
                  <a:moveTo>
                    <a:pt x="620" y="1"/>
                  </a:moveTo>
                  <a:cubicBezTo>
                    <a:pt x="263" y="1"/>
                    <a:pt x="1" y="263"/>
                    <a:pt x="1" y="596"/>
                  </a:cubicBezTo>
                  <a:lnTo>
                    <a:pt x="1" y="1287"/>
                  </a:lnTo>
                  <a:cubicBezTo>
                    <a:pt x="1" y="1620"/>
                    <a:pt x="263" y="1882"/>
                    <a:pt x="596" y="1906"/>
                  </a:cubicBezTo>
                  <a:cubicBezTo>
                    <a:pt x="929" y="1906"/>
                    <a:pt x="1215" y="1644"/>
                    <a:pt x="1215" y="1311"/>
                  </a:cubicBezTo>
                  <a:lnTo>
                    <a:pt x="1215" y="620"/>
                  </a:lnTo>
                  <a:cubicBezTo>
                    <a:pt x="1215" y="310"/>
                    <a:pt x="953" y="25"/>
                    <a:pt x="62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68" name="Google Shape;14146;p27">
              <a:extLst>
                <a:ext uri="{FF2B5EF4-FFF2-40B4-BE49-F238E27FC236}">
                  <a16:creationId xmlns:a16="http://schemas.microsoft.com/office/drawing/2014/main" id="{5C6C1692-A378-54EE-E5B4-C48EF3C1E490}"/>
                </a:ext>
              </a:extLst>
            </p:cNvPr>
            <p:cNvSpPr/>
            <p:nvPr/>
          </p:nvSpPr>
          <p:spPr>
            <a:xfrm>
              <a:off x="4281763" y="3533408"/>
              <a:ext cx="165525" cy="8950"/>
            </a:xfrm>
            <a:custGeom>
              <a:avLst/>
              <a:gdLst/>
              <a:ahLst/>
              <a:cxnLst/>
              <a:rect l="l" t="t" r="r" b="b"/>
              <a:pathLst>
                <a:path w="6621" h="358" extrusionOk="0">
                  <a:moveTo>
                    <a:pt x="191" y="0"/>
                  </a:moveTo>
                  <a:cubicBezTo>
                    <a:pt x="95" y="0"/>
                    <a:pt x="0" y="72"/>
                    <a:pt x="0" y="143"/>
                  </a:cubicBezTo>
                  <a:cubicBezTo>
                    <a:pt x="0" y="262"/>
                    <a:pt x="72" y="357"/>
                    <a:pt x="191" y="357"/>
                  </a:cubicBezTo>
                  <a:lnTo>
                    <a:pt x="6430" y="357"/>
                  </a:lnTo>
                  <a:cubicBezTo>
                    <a:pt x="6525" y="357"/>
                    <a:pt x="6621" y="310"/>
                    <a:pt x="6621" y="214"/>
                  </a:cubicBezTo>
                  <a:cubicBezTo>
                    <a:pt x="6621" y="95"/>
                    <a:pt x="6549" y="0"/>
                    <a:pt x="643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69" name="Google Shape;14147;p27">
              <a:extLst>
                <a:ext uri="{FF2B5EF4-FFF2-40B4-BE49-F238E27FC236}">
                  <a16:creationId xmlns:a16="http://schemas.microsoft.com/office/drawing/2014/main" id="{A9DD9E38-9377-A0C9-92C6-BBC85D7E2F87}"/>
                </a:ext>
              </a:extLst>
            </p:cNvPr>
            <p:cNvSpPr/>
            <p:nvPr/>
          </p:nvSpPr>
          <p:spPr>
            <a:xfrm>
              <a:off x="4281763" y="3554233"/>
              <a:ext cx="120875" cy="8950"/>
            </a:xfrm>
            <a:custGeom>
              <a:avLst/>
              <a:gdLst/>
              <a:ahLst/>
              <a:cxnLst/>
              <a:rect l="l" t="t" r="r" b="b"/>
              <a:pathLst>
                <a:path w="4835" h="358" extrusionOk="0">
                  <a:moveTo>
                    <a:pt x="191" y="1"/>
                  </a:moveTo>
                  <a:cubicBezTo>
                    <a:pt x="95" y="1"/>
                    <a:pt x="0" y="72"/>
                    <a:pt x="0" y="143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4644" y="358"/>
                  </a:lnTo>
                  <a:cubicBezTo>
                    <a:pt x="4739" y="358"/>
                    <a:pt x="4835" y="310"/>
                    <a:pt x="4835" y="215"/>
                  </a:cubicBezTo>
                  <a:cubicBezTo>
                    <a:pt x="4835" y="96"/>
                    <a:pt x="4763" y="1"/>
                    <a:pt x="46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70" name="Google Shape;14148;p27">
              <a:extLst>
                <a:ext uri="{FF2B5EF4-FFF2-40B4-BE49-F238E27FC236}">
                  <a16:creationId xmlns:a16="http://schemas.microsoft.com/office/drawing/2014/main" id="{0D384F4C-B2BD-CB79-A498-A83061B59020}"/>
                </a:ext>
              </a:extLst>
            </p:cNvPr>
            <p:cNvSpPr/>
            <p:nvPr/>
          </p:nvSpPr>
          <p:spPr>
            <a:xfrm>
              <a:off x="4177563" y="3313708"/>
              <a:ext cx="293550" cy="297100"/>
            </a:xfrm>
            <a:custGeom>
              <a:avLst/>
              <a:gdLst/>
              <a:ahLst/>
              <a:cxnLst/>
              <a:rect l="l" t="t" r="r" b="b"/>
              <a:pathLst>
                <a:path w="11742" h="11884" extrusionOk="0">
                  <a:moveTo>
                    <a:pt x="11360" y="334"/>
                  </a:moveTo>
                  <a:lnTo>
                    <a:pt x="11384" y="3644"/>
                  </a:lnTo>
                  <a:lnTo>
                    <a:pt x="6597" y="3644"/>
                  </a:lnTo>
                  <a:cubicBezTo>
                    <a:pt x="6550" y="3644"/>
                    <a:pt x="6502" y="3668"/>
                    <a:pt x="6478" y="3692"/>
                  </a:cubicBezTo>
                  <a:lnTo>
                    <a:pt x="5883" y="4263"/>
                  </a:lnTo>
                  <a:lnTo>
                    <a:pt x="5287" y="3692"/>
                  </a:lnTo>
                  <a:cubicBezTo>
                    <a:pt x="5240" y="3668"/>
                    <a:pt x="5192" y="3644"/>
                    <a:pt x="5168" y="3644"/>
                  </a:cubicBezTo>
                  <a:lnTo>
                    <a:pt x="358" y="3644"/>
                  </a:lnTo>
                  <a:lnTo>
                    <a:pt x="358" y="334"/>
                  </a:lnTo>
                  <a:close/>
                  <a:moveTo>
                    <a:pt x="239" y="1"/>
                  </a:moveTo>
                  <a:cubicBezTo>
                    <a:pt x="167" y="1"/>
                    <a:pt x="72" y="96"/>
                    <a:pt x="72" y="191"/>
                  </a:cubicBezTo>
                  <a:lnTo>
                    <a:pt x="72" y="4644"/>
                  </a:lnTo>
                  <a:cubicBezTo>
                    <a:pt x="72" y="4692"/>
                    <a:pt x="96" y="4740"/>
                    <a:pt x="120" y="4740"/>
                  </a:cubicBezTo>
                  <a:cubicBezTo>
                    <a:pt x="167" y="4767"/>
                    <a:pt x="213" y="4779"/>
                    <a:pt x="254" y="4779"/>
                  </a:cubicBezTo>
                  <a:cubicBezTo>
                    <a:pt x="356" y="4779"/>
                    <a:pt x="429" y="4706"/>
                    <a:pt x="429" y="4621"/>
                  </a:cubicBezTo>
                  <a:lnTo>
                    <a:pt x="429" y="4001"/>
                  </a:lnTo>
                  <a:lnTo>
                    <a:pt x="5121" y="4001"/>
                  </a:lnTo>
                  <a:lnTo>
                    <a:pt x="5716" y="4573"/>
                  </a:lnTo>
                  <a:cubicBezTo>
                    <a:pt x="5788" y="4621"/>
                    <a:pt x="5835" y="4621"/>
                    <a:pt x="5907" y="4621"/>
                  </a:cubicBezTo>
                  <a:cubicBezTo>
                    <a:pt x="5954" y="4621"/>
                    <a:pt x="6026" y="4597"/>
                    <a:pt x="6073" y="4573"/>
                  </a:cubicBezTo>
                  <a:lnTo>
                    <a:pt x="6669" y="4001"/>
                  </a:lnTo>
                  <a:lnTo>
                    <a:pt x="11384" y="4001"/>
                  </a:lnTo>
                  <a:lnTo>
                    <a:pt x="11384" y="7312"/>
                  </a:lnTo>
                  <a:lnTo>
                    <a:pt x="6597" y="7312"/>
                  </a:lnTo>
                  <a:cubicBezTo>
                    <a:pt x="6526" y="7312"/>
                    <a:pt x="6502" y="7335"/>
                    <a:pt x="6478" y="7359"/>
                  </a:cubicBezTo>
                  <a:lnTo>
                    <a:pt x="5883" y="7931"/>
                  </a:lnTo>
                  <a:lnTo>
                    <a:pt x="5287" y="7359"/>
                  </a:lnTo>
                  <a:cubicBezTo>
                    <a:pt x="5240" y="7335"/>
                    <a:pt x="5192" y="7312"/>
                    <a:pt x="5168" y="7312"/>
                  </a:cubicBezTo>
                  <a:lnTo>
                    <a:pt x="358" y="7312"/>
                  </a:lnTo>
                  <a:lnTo>
                    <a:pt x="358" y="5430"/>
                  </a:lnTo>
                  <a:cubicBezTo>
                    <a:pt x="358" y="5335"/>
                    <a:pt x="310" y="5240"/>
                    <a:pt x="215" y="5240"/>
                  </a:cubicBezTo>
                  <a:cubicBezTo>
                    <a:pt x="96" y="5240"/>
                    <a:pt x="1" y="5311"/>
                    <a:pt x="1" y="5430"/>
                  </a:cubicBezTo>
                  <a:lnTo>
                    <a:pt x="1" y="11003"/>
                  </a:lnTo>
                  <a:cubicBezTo>
                    <a:pt x="1" y="11146"/>
                    <a:pt x="120" y="11265"/>
                    <a:pt x="286" y="11265"/>
                  </a:cubicBezTo>
                  <a:lnTo>
                    <a:pt x="5073" y="11265"/>
                  </a:lnTo>
                  <a:lnTo>
                    <a:pt x="5669" y="11836"/>
                  </a:lnTo>
                  <a:cubicBezTo>
                    <a:pt x="5716" y="11884"/>
                    <a:pt x="5788" y="11884"/>
                    <a:pt x="5835" y="11884"/>
                  </a:cubicBezTo>
                  <a:cubicBezTo>
                    <a:pt x="5907" y="11884"/>
                    <a:pt x="5954" y="11860"/>
                    <a:pt x="6026" y="11836"/>
                  </a:cubicBezTo>
                  <a:lnTo>
                    <a:pt x="6621" y="11265"/>
                  </a:lnTo>
                  <a:lnTo>
                    <a:pt x="7859" y="11265"/>
                  </a:lnTo>
                  <a:cubicBezTo>
                    <a:pt x="7955" y="11265"/>
                    <a:pt x="8050" y="11193"/>
                    <a:pt x="8050" y="11122"/>
                  </a:cubicBezTo>
                  <a:cubicBezTo>
                    <a:pt x="8050" y="11003"/>
                    <a:pt x="7979" y="10908"/>
                    <a:pt x="7859" y="10908"/>
                  </a:cubicBezTo>
                  <a:lnTo>
                    <a:pt x="6550" y="10908"/>
                  </a:lnTo>
                  <a:cubicBezTo>
                    <a:pt x="6526" y="10908"/>
                    <a:pt x="6478" y="10931"/>
                    <a:pt x="6431" y="10955"/>
                  </a:cubicBezTo>
                  <a:lnTo>
                    <a:pt x="5835" y="11527"/>
                  </a:lnTo>
                  <a:lnTo>
                    <a:pt x="5240" y="10955"/>
                  </a:lnTo>
                  <a:cubicBezTo>
                    <a:pt x="5216" y="10931"/>
                    <a:pt x="5168" y="10908"/>
                    <a:pt x="5121" y="10908"/>
                  </a:cubicBezTo>
                  <a:lnTo>
                    <a:pt x="334" y="10908"/>
                  </a:lnTo>
                  <a:lnTo>
                    <a:pt x="334" y="7597"/>
                  </a:lnTo>
                  <a:lnTo>
                    <a:pt x="5049" y="7597"/>
                  </a:lnTo>
                  <a:lnTo>
                    <a:pt x="5645" y="8169"/>
                  </a:lnTo>
                  <a:cubicBezTo>
                    <a:pt x="5692" y="8217"/>
                    <a:pt x="5764" y="8217"/>
                    <a:pt x="5811" y="8217"/>
                  </a:cubicBezTo>
                  <a:cubicBezTo>
                    <a:pt x="5883" y="8217"/>
                    <a:pt x="5930" y="8193"/>
                    <a:pt x="6002" y="8169"/>
                  </a:cubicBezTo>
                  <a:lnTo>
                    <a:pt x="6597" y="7597"/>
                  </a:lnTo>
                  <a:lnTo>
                    <a:pt x="11289" y="7597"/>
                  </a:lnTo>
                  <a:lnTo>
                    <a:pt x="11289" y="10908"/>
                  </a:lnTo>
                  <a:lnTo>
                    <a:pt x="8669" y="10908"/>
                  </a:lnTo>
                  <a:cubicBezTo>
                    <a:pt x="8574" y="10908"/>
                    <a:pt x="8502" y="10955"/>
                    <a:pt x="8502" y="11050"/>
                  </a:cubicBezTo>
                  <a:cubicBezTo>
                    <a:pt x="8502" y="11170"/>
                    <a:pt x="8550" y="11265"/>
                    <a:pt x="8669" y="11265"/>
                  </a:cubicBezTo>
                  <a:lnTo>
                    <a:pt x="11384" y="11265"/>
                  </a:lnTo>
                  <a:cubicBezTo>
                    <a:pt x="11527" y="11265"/>
                    <a:pt x="11646" y="11146"/>
                    <a:pt x="11646" y="11003"/>
                  </a:cubicBezTo>
                  <a:lnTo>
                    <a:pt x="11646" y="286"/>
                  </a:lnTo>
                  <a:cubicBezTo>
                    <a:pt x="11741" y="120"/>
                    <a:pt x="11622" y="1"/>
                    <a:pt x="1147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sp>
        <p:nvSpPr>
          <p:cNvPr id="271" name="Google Shape;14149;p27">
            <a:extLst>
              <a:ext uri="{FF2B5EF4-FFF2-40B4-BE49-F238E27FC236}">
                <a16:creationId xmlns:a16="http://schemas.microsoft.com/office/drawing/2014/main" id="{30B88C0A-6C7A-D7A9-2A5F-EA437814DA44}"/>
              </a:ext>
            </a:extLst>
          </p:cNvPr>
          <p:cNvSpPr/>
          <p:nvPr/>
        </p:nvSpPr>
        <p:spPr>
          <a:xfrm>
            <a:off x="5978906" y="6451401"/>
            <a:ext cx="712038" cy="712278"/>
          </a:xfrm>
          <a:custGeom>
            <a:avLst/>
            <a:gdLst/>
            <a:ahLst/>
            <a:cxnLst/>
            <a:rect l="l" t="t" r="r" b="b"/>
            <a:pathLst>
              <a:path w="11908" h="11912" extrusionOk="0">
                <a:moveTo>
                  <a:pt x="3358" y="6363"/>
                </a:moveTo>
                <a:lnTo>
                  <a:pt x="3358" y="10721"/>
                </a:lnTo>
                <a:lnTo>
                  <a:pt x="1858" y="10721"/>
                </a:lnTo>
                <a:lnTo>
                  <a:pt x="1858" y="6363"/>
                </a:lnTo>
                <a:close/>
                <a:moveTo>
                  <a:pt x="5216" y="1314"/>
                </a:moveTo>
                <a:lnTo>
                  <a:pt x="5216" y="10721"/>
                </a:lnTo>
                <a:lnTo>
                  <a:pt x="3691" y="10721"/>
                </a:lnTo>
                <a:lnTo>
                  <a:pt x="3691" y="1314"/>
                </a:lnTo>
                <a:close/>
                <a:moveTo>
                  <a:pt x="7097" y="2577"/>
                </a:moveTo>
                <a:lnTo>
                  <a:pt x="7097" y="10721"/>
                </a:lnTo>
                <a:lnTo>
                  <a:pt x="5573" y="10721"/>
                </a:lnTo>
                <a:lnTo>
                  <a:pt x="5573" y="2577"/>
                </a:lnTo>
                <a:close/>
                <a:moveTo>
                  <a:pt x="8931" y="8864"/>
                </a:moveTo>
                <a:lnTo>
                  <a:pt x="8931" y="10721"/>
                </a:lnTo>
                <a:lnTo>
                  <a:pt x="7406" y="10721"/>
                </a:lnTo>
                <a:lnTo>
                  <a:pt x="7406" y="8864"/>
                </a:lnTo>
                <a:close/>
                <a:moveTo>
                  <a:pt x="939" y="1"/>
                </a:moveTo>
                <a:cubicBezTo>
                  <a:pt x="834" y="1"/>
                  <a:pt x="738" y="88"/>
                  <a:pt x="738" y="195"/>
                </a:cubicBezTo>
                <a:lnTo>
                  <a:pt x="738" y="1005"/>
                </a:lnTo>
                <a:lnTo>
                  <a:pt x="476" y="1005"/>
                </a:lnTo>
                <a:cubicBezTo>
                  <a:pt x="381" y="1005"/>
                  <a:pt x="334" y="1052"/>
                  <a:pt x="310" y="1124"/>
                </a:cubicBezTo>
                <a:cubicBezTo>
                  <a:pt x="262" y="1243"/>
                  <a:pt x="357" y="1362"/>
                  <a:pt x="476" y="1362"/>
                </a:cubicBezTo>
                <a:lnTo>
                  <a:pt x="715" y="1362"/>
                </a:lnTo>
                <a:lnTo>
                  <a:pt x="715" y="2243"/>
                </a:lnTo>
                <a:lnTo>
                  <a:pt x="500" y="2243"/>
                </a:lnTo>
                <a:cubicBezTo>
                  <a:pt x="429" y="2243"/>
                  <a:pt x="334" y="2315"/>
                  <a:pt x="334" y="2386"/>
                </a:cubicBezTo>
                <a:cubicBezTo>
                  <a:pt x="334" y="2505"/>
                  <a:pt x="381" y="2600"/>
                  <a:pt x="500" y="2600"/>
                </a:cubicBezTo>
                <a:lnTo>
                  <a:pt x="715" y="2600"/>
                </a:lnTo>
                <a:lnTo>
                  <a:pt x="715" y="3505"/>
                </a:lnTo>
                <a:lnTo>
                  <a:pt x="500" y="3505"/>
                </a:lnTo>
                <a:cubicBezTo>
                  <a:pt x="429" y="3505"/>
                  <a:pt x="334" y="3553"/>
                  <a:pt x="334" y="3648"/>
                </a:cubicBezTo>
                <a:cubicBezTo>
                  <a:pt x="334" y="3767"/>
                  <a:pt x="381" y="3863"/>
                  <a:pt x="500" y="3863"/>
                </a:cubicBezTo>
                <a:lnTo>
                  <a:pt x="715" y="3863"/>
                </a:lnTo>
                <a:lnTo>
                  <a:pt x="715" y="4744"/>
                </a:lnTo>
                <a:lnTo>
                  <a:pt x="500" y="4744"/>
                </a:lnTo>
                <a:cubicBezTo>
                  <a:pt x="429" y="4744"/>
                  <a:pt x="334" y="4815"/>
                  <a:pt x="334" y="4887"/>
                </a:cubicBezTo>
                <a:cubicBezTo>
                  <a:pt x="334" y="5006"/>
                  <a:pt x="381" y="5101"/>
                  <a:pt x="500" y="5101"/>
                </a:cubicBezTo>
                <a:lnTo>
                  <a:pt x="715" y="5101"/>
                </a:lnTo>
                <a:lnTo>
                  <a:pt x="715" y="6006"/>
                </a:lnTo>
                <a:lnTo>
                  <a:pt x="500" y="6006"/>
                </a:lnTo>
                <a:cubicBezTo>
                  <a:pt x="429" y="6006"/>
                  <a:pt x="334" y="6053"/>
                  <a:pt x="334" y="6149"/>
                </a:cubicBezTo>
                <a:cubicBezTo>
                  <a:pt x="334" y="6268"/>
                  <a:pt x="381" y="6363"/>
                  <a:pt x="500" y="6363"/>
                </a:cubicBezTo>
                <a:lnTo>
                  <a:pt x="715" y="6363"/>
                </a:lnTo>
                <a:lnTo>
                  <a:pt x="715" y="7244"/>
                </a:lnTo>
                <a:lnTo>
                  <a:pt x="500" y="7244"/>
                </a:lnTo>
                <a:cubicBezTo>
                  <a:pt x="429" y="7244"/>
                  <a:pt x="334" y="7316"/>
                  <a:pt x="334" y="7387"/>
                </a:cubicBezTo>
                <a:cubicBezTo>
                  <a:pt x="334" y="7506"/>
                  <a:pt x="381" y="7601"/>
                  <a:pt x="500" y="7601"/>
                </a:cubicBezTo>
                <a:lnTo>
                  <a:pt x="715" y="7601"/>
                </a:lnTo>
                <a:lnTo>
                  <a:pt x="715" y="8506"/>
                </a:lnTo>
                <a:lnTo>
                  <a:pt x="500" y="8506"/>
                </a:lnTo>
                <a:cubicBezTo>
                  <a:pt x="429" y="8506"/>
                  <a:pt x="334" y="8554"/>
                  <a:pt x="334" y="8649"/>
                </a:cubicBezTo>
                <a:cubicBezTo>
                  <a:pt x="334" y="8768"/>
                  <a:pt x="381" y="8864"/>
                  <a:pt x="500" y="8864"/>
                </a:cubicBezTo>
                <a:lnTo>
                  <a:pt x="715" y="8864"/>
                </a:lnTo>
                <a:lnTo>
                  <a:pt x="715" y="9745"/>
                </a:lnTo>
                <a:lnTo>
                  <a:pt x="500" y="9745"/>
                </a:lnTo>
                <a:cubicBezTo>
                  <a:pt x="429" y="9745"/>
                  <a:pt x="334" y="9816"/>
                  <a:pt x="334" y="9888"/>
                </a:cubicBezTo>
                <a:cubicBezTo>
                  <a:pt x="334" y="10007"/>
                  <a:pt x="381" y="10102"/>
                  <a:pt x="500" y="10102"/>
                </a:cubicBezTo>
                <a:lnTo>
                  <a:pt x="715" y="10102"/>
                </a:lnTo>
                <a:lnTo>
                  <a:pt x="715" y="10721"/>
                </a:lnTo>
                <a:lnTo>
                  <a:pt x="310" y="10721"/>
                </a:lnTo>
                <a:cubicBezTo>
                  <a:pt x="143" y="10721"/>
                  <a:pt x="0" y="10840"/>
                  <a:pt x="0" y="11031"/>
                </a:cubicBezTo>
                <a:lnTo>
                  <a:pt x="0" y="11721"/>
                </a:lnTo>
                <a:cubicBezTo>
                  <a:pt x="0" y="11793"/>
                  <a:pt x="95" y="11888"/>
                  <a:pt x="191" y="11888"/>
                </a:cubicBezTo>
                <a:lnTo>
                  <a:pt x="2691" y="11888"/>
                </a:lnTo>
                <a:cubicBezTo>
                  <a:pt x="2715" y="11888"/>
                  <a:pt x="2739" y="11888"/>
                  <a:pt x="2763" y="11864"/>
                </a:cubicBezTo>
                <a:cubicBezTo>
                  <a:pt x="2882" y="11721"/>
                  <a:pt x="2810" y="11555"/>
                  <a:pt x="2644" y="11555"/>
                </a:cubicBezTo>
                <a:lnTo>
                  <a:pt x="357" y="11555"/>
                </a:lnTo>
                <a:lnTo>
                  <a:pt x="357" y="11078"/>
                </a:lnTo>
                <a:lnTo>
                  <a:pt x="11550" y="11078"/>
                </a:lnTo>
                <a:lnTo>
                  <a:pt x="11550" y="11555"/>
                </a:lnTo>
                <a:lnTo>
                  <a:pt x="3477" y="11555"/>
                </a:lnTo>
                <a:cubicBezTo>
                  <a:pt x="3406" y="11555"/>
                  <a:pt x="3310" y="11626"/>
                  <a:pt x="3310" y="11721"/>
                </a:cubicBezTo>
                <a:cubicBezTo>
                  <a:pt x="3310" y="11840"/>
                  <a:pt x="3358" y="11912"/>
                  <a:pt x="3477" y="11912"/>
                </a:cubicBezTo>
                <a:lnTo>
                  <a:pt x="11622" y="11912"/>
                </a:lnTo>
                <a:cubicBezTo>
                  <a:pt x="11765" y="11912"/>
                  <a:pt x="11907" y="11793"/>
                  <a:pt x="11907" y="11626"/>
                </a:cubicBezTo>
                <a:lnTo>
                  <a:pt x="11907" y="11054"/>
                </a:lnTo>
                <a:cubicBezTo>
                  <a:pt x="11907" y="10840"/>
                  <a:pt x="11788" y="10721"/>
                  <a:pt x="11622" y="10721"/>
                </a:cubicBezTo>
                <a:lnTo>
                  <a:pt x="11122" y="10721"/>
                </a:lnTo>
                <a:lnTo>
                  <a:pt x="11122" y="3743"/>
                </a:lnTo>
                <a:cubicBezTo>
                  <a:pt x="11122" y="3577"/>
                  <a:pt x="11026" y="3505"/>
                  <a:pt x="10883" y="3505"/>
                </a:cubicBezTo>
                <a:lnTo>
                  <a:pt x="9097" y="3505"/>
                </a:lnTo>
                <a:cubicBezTo>
                  <a:pt x="9026" y="3505"/>
                  <a:pt x="8931" y="3577"/>
                  <a:pt x="8931" y="3672"/>
                </a:cubicBezTo>
                <a:lnTo>
                  <a:pt x="8931" y="4958"/>
                </a:lnTo>
                <a:cubicBezTo>
                  <a:pt x="8931" y="4982"/>
                  <a:pt x="8954" y="5053"/>
                  <a:pt x="8978" y="5077"/>
                </a:cubicBezTo>
                <a:cubicBezTo>
                  <a:pt x="9025" y="5104"/>
                  <a:pt x="9069" y="5115"/>
                  <a:pt x="9110" y="5115"/>
                </a:cubicBezTo>
                <a:cubicBezTo>
                  <a:pt x="9214" y="5115"/>
                  <a:pt x="9288" y="5037"/>
                  <a:pt x="9288" y="4934"/>
                </a:cubicBezTo>
                <a:lnTo>
                  <a:pt x="9288" y="3815"/>
                </a:lnTo>
                <a:lnTo>
                  <a:pt x="10812" y="3815"/>
                </a:lnTo>
                <a:lnTo>
                  <a:pt x="10812" y="10721"/>
                </a:lnTo>
                <a:lnTo>
                  <a:pt x="9288" y="10721"/>
                </a:lnTo>
                <a:lnTo>
                  <a:pt x="9288" y="5768"/>
                </a:lnTo>
                <a:cubicBezTo>
                  <a:pt x="9288" y="5672"/>
                  <a:pt x="9216" y="5577"/>
                  <a:pt x="9145" y="5577"/>
                </a:cubicBezTo>
                <a:cubicBezTo>
                  <a:pt x="9026" y="5577"/>
                  <a:pt x="8931" y="5649"/>
                  <a:pt x="8931" y="5768"/>
                </a:cubicBezTo>
                <a:lnTo>
                  <a:pt x="8931" y="8506"/>
                </a:lnTo>
                <a:lnTo>
                  <a:pt x="7406" y="8506"/>
                </a:lnTo>
                <a:lnTo>
                  <a:pt x="7406" y="2481"/>
                </a:lnTo>
                <a:cubicBezTo>
                  <a:pt x="7406" y="2338"/>
                  <a:pt x="7287" y="2243"/>
                  <a:pt x="7168" y="2243"/>
                </a:cubicBezTo>
                <a:lnTo>
                  <a:pt x="5573" y="2243"/>
                </a:lnTo>
                <a:lnTo>
                  <a:pt x="5573" y="1243"/>
                </a:lnTo>
                <a:cubicBezTo>
                  <a:pt x="5573" y="1076"/>
                  <a:pt x="5454" y="1005"/>
                  <a:pt x="5335" y="1005"/>
                </a:cubicBezTo>
                <a:lnTo>
                  <a:pt x="3596" y="1005"/>
                </a:lnTo>
                <a:cubicBezTo>
                  <a:pt x="3453" y="1005"/>
                  <a:pt x="3358" y="1124"/>
                  <a:pt x="3358" y="1243"/>
                </a:cubicBezTo>
                <a:lnTo>
                  <a:pt x="3358" y="6006"/>
                </a:lnTo>
                <a:lnTo>
                  <a:pt x="1762" y="6006"/>
                </a:lnTo>
                <a:cubicBezTo>
                  <a:pt x="1596" y="6006"/>
                  <a:pt x="1524" y="6125"/>
                  <a:pt x="1524" y="6244"/>
                </a:cubicBezTo>
                <a:lnTo>
                  <a:pt x="1524" y="10721"/>
                </a:lnTo>
                <a:lnTo>
                  <a:pt x="1096" y="10721"/>
                </a:lnTo>
                <a:lnTo>
                  <a:pt x="1096" y="195"/>
                </a:lnTo>
                <a:cubicBezTo>
                  <a:pt x="1096" y="100"/>
                  <a:pt x="1048" y="52"/>
                  <a:pt x="977" y="5"/>
                </a:cubicBezTo>
                <a:cubicBezTo>
                  <a:pt x="964" y="2"/>
                  <a:pt x="952" y="1"/>
                  <a:pt x="939" y="1"/>
                </a:cubicBezTo>
                <a:close/>
              </a:path>
            </a:pathLst>
          </a:custGeom>
          <a:solidFill>
            <a:srgbClr val="657E9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  <a:defRPr/>
            </a:pPr>
            <a:endParaRPr sz="2800" kern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grpSp>
        <p:nvGrpSpPr>
          <p:cNvPr id="272" name="Google Shape;14150;p27">
            <a:extLst>
              <a:ext uri="{FF2B5EF4-FFF2-40B4-BE49-F238E27FC236}">
                <a16:creationId xmlns:a16="http://schemas.microsoft.com/office/drawing/2014/main" id="{E7CE56AF-6F33-041D-D7D7-AE2BA6D394BE}"/>
              </a:ext>
            </a:extLst>
          </p:cNvPr>
          <p:cNvGrpSpPr/>
          <p:nvPr/>
        </p:nvGrpSpPr>
        <p:grpSpPr>
          <a:xfrm>
            <a:off x="4569189" y="6451726"/>
            <a:ext cx="709168" cy="709228"/>
            <a:chOff x="3194038" y="3313708"/>
            <a:chExt cx="296500" cy="296525"/>
          </a:xfrm>
        </p:grpSpPr>
        <p:sp>
          <p:nvSpPr>
            <p:cNvPr id="273" name="Google Shape;14151;p27">
              <a:extLst>
                <a:ext uri="{FF2B5EF4-FFF2-40B4-BE49-F238E27FC236}">
                  <a16:creationId xmlns:a16="http://schemas.microsoft.com/office/drawing/2014/main" id="{6825C17C-59D7-3380-384C-3613A24F5CC2}"/>
                </a:ext>
              </a:extLst>
            </p:cNvPr>
            <p:cNvSpPr/>
            <p:nvPr/>
          </p:nvSpPr>
          <p:spPr>
            <a:xfrm>
              <a:off x="3213088" y="3332633"/>
              <a:ext cx="124450" cy="122800"/>
            </a:xfrm>
            <a:custGeom>
              <a:avLst/>
              <a:gdLst/>
              <a:ahLst/>
              <a:cxnLst/>
              <a:rect l="l" t="t" r="r" b="b"/>
              <a:pathLst>
                <a:path w="4978" h="4912" extrusionOk="0">
                  <a:moveTo>
                    <a:pt x="2569" y="1"/>
                  </a:moveTo>
                  <a:cubicBezTo>
                    <a:pt x="2523" y="1"/>
                    <a:pt x="2476" y="2"/>
                    <a:pt x="2429" y="6"/>
                  </a:cubicBezTo>
                  <a:cubicBezTo>
                    <a:pt x="1762" y="6"/>
                    <a:pt x="1167" y="268"/>
                    <a:pt x="715" y="720"/>
                  </a:cubicBezTo>
                  <a:cubicBezTo>
                    <a:pt x="286" y="1149"/>
                    <a:pt x="0" y="1792"/>
                    <a:pt x="0" y="2411"/>
                  </a:cubicBezTo>
                  <a:cubicBezTo>
                    <a:pt x="0" y="3006"/>
                    <a:pt x="215" y="3602"/>
                    <a:pt x="596" y="4054"/>
                  </a:cubicBezTo>
                  <a:cubicBezTo>
                    <a:pt x="631" y="4090"/>
                    <a:pt x="685" y="4108"/>
                    <a:pt x="738" y="4108"/>
                  </a:cubicBezTo>
                  <a:cubicBezTo>
                    <a:pt x="792" y="4108"/>
                    <a:pt x="846" y="4090"/>
                    <a:pt x="881" y="4054"/>
                  </a:cubicBezTo>
                  <a:cubicBezTo>
                    <a:pt x="929" y="3983"/>
                    <a:pt x="905" y="3887"/>
                    <a:pt x="881" y="3840"/>
                  </a:cubicBezTo>
                  <a:cubicBezTo>
                    <a:pt x="548" y="3459"/>
                    <a:pt x="357" y="2935"/>
                    <a:pt x="357" y="2435"/>
                  </a:cubicBezTo>
                  <a:cubicBezTo>
                    <a:pt x="357" y="1863"/>
                    <a:pt x="596" y="1363"/>
                    <a:pt x="1000" y="982"/>
                  </a:cubicBezTo>
                  <a:cubicBezTo>
                    <a:pt x="1381" y="601"/>
                    <a:pt x="1905" y="363"/>
                    <a:pt x="2453" y="363"/>
                  </a:cubicBezTo>
                  <a:cubicBezTo>
                    <a:pt x="3025" y="363"/>
                    <a:pt x="3549" y="553"/>
                    <a:pt x="3977" y="958"/>
                  </a:cubicBezTo>
                  <a:cubicBezTo>
                    <a:pt x="4382" y="1339"/>
                    <a:pt x="4596" y="1863"/>
                    <a:pt x="4596" y="2459"/>
                  </a:cubicBezTo>
                  <a:lnTo>
                    <a:pt x="4596" y="4578"/>
                  </a:lnTo>
                  <a:lnTo>
                    <a:pt x="2477" y="4578"/>
                  </a:lnTo>
                  <a:cubicBezTo>
                    <a:pt x="2120" y="4578"/>
                    <a:pt x="1762" y="4483"/>
                    <a:pt x="1477" y="4316"/>
                  </a:cubicBezTo>
                  <a:cubicBezTo>
                    <a:pt x="1450" y="4296"/>
                    <a:pt x="1421" y="4287"/>
                    <a:pt x="1393" y="4287"/>
                  </a:cubicBezTo>
                  <a:cubicBezTo>
                    <a:pt x="1322" y="4287"/>
                    <a:pt x="1256" y="4343"/>
                    <a:pt x="1239" y="4411"/>
                  </a:cubicBezTo>
                  <a:cubicBezTo>
                    <a:pt x="1191" y="4483"/>
                    <a:pt x="1262" y="4578"/>
                    <a:pt x="1310" y="4602"/>
                  </a:cubicBezTo>
                  <a:cubicBezTo>
                    <a:pt x="1667" y="4816"/>
                    <a:pt x="2096" y="4911"/>
                    <a:pt x="2501" y="4911"/>
                  </a:cubicBezTo>
                  <a:lnTo>
                    <a:pt x="4739" y="4911"/>
                  </a:lnTo>
                  <a:cubicBezTo>
                    <a:pt x="4882" y="4911"/>
                    <a:pt x="4977" y="4792"/>
                    <a:pt x="4977" y="4673"/>
                  </a:cubicBezTo>
                  <a:lnTo>
                    <a:pt x="4977" y="2459"/>
                  </a:lnTo>
                  <a:cubicBezTo>
                    <a:pt x="4977" y="1839"/>
                    <a:pt x="4763" y="1244"/>
                    <a:pt x="4358" y="792"/>
                  </a:cubicBezTo>
                  <a:cubicBezTo>
                    <a:pt x="3825" y="303"/>
                    <a:pt x="3210" y="1"/>
                    <a:pt x="256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74" name="Google Shape;14152;p27">
              <a:extLst>
                <a:ext uri="{FF2B5EF4-FFF2-40B4-BE49-F238E27FC236}">
                  <a16:creationId xmlns:a16="http://schemas.microsoft.com/office/drawing/2014/main" id="{3563F110-3283-FBD7-BEFD-F4FF9BB4CC66}"/>
                </a:ext>
              </a:extLst>
            </p:cNvPr>
            <p:cNvSpPr/>
            <p:nvPr/>
          </p:nvSpPr>
          <p:spPr>
            <a:xfrm>
              <a:off x="3349413" y="3468508"/>
              <a:ext cx="122675" cy="123850"/>
            </a:xfrm>
            <a:custGeom>
              <a:avLst/>
              <a:gdLst/>
              <a:ahLst/>
              <a:cxnLst/>
              <a:rect l="l" t="t" r="r" b="b"/>
              <a:pathLst>
                <a:path w="4907" h="4954" extrusionOk="0">
                  <a:moveTo>
                    <a:pt x="144" y="0"/>
                  </a:moveTo>
                  <a:cubicBezTo>
                    <a:pt x="48" y="0"/>
                    <a:pt x="1" y="72"/>
                    <a:pt x="1" y="167"/>
                  </a:cubicBezTo>
                  <a:lnTo>
                    <a:pt x="1" y="1834"/>
                  </a:lnTo>
                  <a:cubicBezTo>
                    <a:pt x="1" y="1858"/>
                    <a:pt x="25" y="1882"/>
                    <a:pt x="25" y="1905"/>
                  </a:cubicBezTo>
                  <a:cubicBezTo>
                    <a:pt x="73" y="1940"/>
                    <a:pt x="120" y="1955"/>
                    <a:pt x="162" y="1955"/>
                  </a:cubicBezTo>
                  <a:cubicBezTo>
                    <a:pt x="263" y="1955"/>
                    <a:pt x="334" y="1871"/>
                    <a:pt x="334" y="1786"/>
                  </a:cubicBezTo>
                  <a:lnTo>
                    <a:pt x="334" y="358"/>
                  </a:lnTo>
                  <a:lnTo>
                    <a:pt x="2620" y="358"/>
                  </a:lnTo>
                  <a:cubicBezTo>
                    <a:pt x="2811" y="358"/>
                    <a:pt x="2954" y="405"/>
                    <a:pt x="3120" y="453"/>
                  </a:cubicBezTo>
                  <a:cubicBezTo>
                    <a:pt x="4049" y="810"/>
                    <a:pt x="4597" y="1620"/>
                    <a:pt x="4597" y="2501"/>
                  </a:cubicBezTo>
                  <a:cubicBezTo>
                    <a:pt x="4597" y="3072"/>
                    <a:pt x="4335" y="3572"/>
                    <a:pt x="3954" y="3977"/>
                  </a:cubicBezTo>
                  <a:cubicBezTo>
                    <a:pt x="3573" y="4358"/>
                    <a:pt x="3025" y="4596"/>
                    <a:pt x="2501" y="4596"/>
                  </a:cubicBezTo>
                  <a:cubicBezTo>
                    <a:pt x="1930" y="4596"/>
                    <a:pt x="1430" y="4382"/>
                    <a:pt x="1001" y="4025"/>
                  </a:cubicBezTo>
                  <a:cubicBezTo>
                    <a:pt x="620" y="3644"/>
                    <a:pt x="382" y="3144"/>
                    <a:pt x="358" y="2596"/>
                  </a:cubicBezTo>
                  <a:cubicBezTo>
                    <a:pt x="358" y="2501"/>
                    <a:pt x="263" y="2429"/>
                    <a:pt x="167" y="2429"/>
                  </a:cubicBezTo>
                  <a:cubicBezTo>
                    <a:pt x="96" y="2429"/>
                    <a:pt x="1" y="2501"/>
                    <a:pt x="1" y="2596"/>
                  </a:cubicBezTo>
                  <a:cubicBezTo>
                    <a:pt x="25" y="3215"/>
                    <a:pt x="286" y="3811"/>
                    <a:pt x="763" y="4263"/>
                  </a:cubicBezTo>
                  <a:cubicBezTo>
                    <a:pt x="1215" y="4716"/>
                    <a:pt x="1834" y="4954"/>
                    <a:pt x="2477" y="4954"/>
                  </a:cubicBezTo>
                  <a:lnTo>
                    <a:pt x="2501" y="4954"/>
                  </a:lnTo>
                  <a:cubicBezTo>
                    <a:pt x="3144" y="4954"/>
                    <a:pt x="3740" y="4692"/>
                    <a:pt x="4192" y="4239"/>
                  </a:cubicBezTo>
                  <a:cubicBezTo>
                    <a:pt x="4645" y="3787"/>
                    <a:pt x="4906" y="3168"/>
                    <a:pt x="4906" y="2548"/>
                  </a:cubicBezTo>
                  <a:cubicBezTo>
                    <a:pt x="4906" y="1882"/>
                    <a:pt x="4668" y="1262"/>
                    <a:pt x="4192" y="786"/>
                  </a:cubicBezTo>
                  <a:cubicBezTo>
                    <a:pt x="3716" y="286"/>
                    <a:pt x="3097" y="0"/>
                    <a:pt x="243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75" name="Google Shape;14153;p27">
              <a:extLst>
                <a:ext uri="{FF2B5EF4-FFF2-40B4-BE49-F238E27FC236}">
                  <a16:creationId xmlns:a16="http://schemas.microsoft.com/office/drawing/2014/main" id="{5B081197-6909-C526-3CBD-8955F6AEEE7F}"/>
                </a:ext>
              </a:extLst>
            </p:cNvPr>
            <p:cNvSpPr/>
            <p:nvPr/>
          </p:nvSpPr>
          <p:spPr>
            <a:xfrm>
              <a:off x="3349413" y="3313708"/>
              <a:ext cx="141125" cy="142325"/>
            </a:xfrm>
            <a:custGeom>
              <a:avLst/>
              <a:gdLst/>
              <a:ahLst/>
              <a:cxnLst/>
              <a:rect l="l" t="t" r="r" b="b"/>
              <a:pathLst>
                <a:path w="5645" h="5693" extrusionOk="0">
                  <a:moveTo>
                    <a:pt x="2858" y="334"/>
                  </a:moveTo>
                  <a:cubicBezTo>
                    <a:pt x="3525" y="334"/>
                    <a:pt x="4121" y="596"/>
                    <a:pt x="4597" y="1072"/>
                  </a:cubicBezTo>
                  <a:cubicBezTo>
                    <a:pt x="5073" y="1549"/>
                    <a:pt x="5311" y="2144"/>
                    <a:pt x="5335" y="2811"/>
                  </a:cubicBezTo>
                  <a:cubicBezTo>
                    <a:pt x="5335" y="3501"/>
                    <a:pt x="5097" y="4120"/>
                    <a:pt x="4621" y="4597"/>
                  </a:cubicBezTo>
                  <a:cubicBezTo>
                    <a:pt x="4144" y="5073"/>
                    <a:pt x="3525" y="5335"/>
                    <a:pt x="2835" y="5335"/>
                  </a:cubicBezTo>
                  <a:lnTo>
                    <a:pt x="334" y="5335"/>
                  </a:lnTo>
                  <a:lnTo>
                    <a:pt x="334" y="2834"/>
                  </a:lnTo>
                  <a:cubicBezTo>
                    <a:pt x="334" y="2144"/>
                    <a:pt x="596" y="1525"/>
                    <a:pt x="1072" y="1048"/>
                  </a:cubicBezTo>
                  <a:cubicBezTo>
                    <a:pt x="1549" y="572"/>
                    <a:pt x="2168" y="334"/>
                    <a:pt x="2858" y="334"/>
                  </a:cubicBezTo>
                  <a:close/>
                  <a:moveTo>
                    <a:pt x="2805" y="0"/>
                  </a:moveTo>
                  <a:cubicBezTo>
                    <a:pt x="1517" y="0"/>
                    <a:pt x="377" y="854"/>
                    <a:pt x="1" y="2287"/>
                  </a:cubicBezTo>
                  <a:lnTo>
                    <a:pt x="1" y="2358"/>
                  </a:lnTo>
                  <a:lnTo>
                    <a:pt x="1" y="5668"/>
                  </a:lnTo>
                  <a:cubicBezTo>
                    <a:pt x="1" y="5668"/>
                    <a:pt x="1" y="5692"/>
                    <a:pt x="25" y="5692"/>
                  </a:cubicBezTo>
                  <a:lnTo>
                    <a:pt x="215" y="5692"/>
                  </a:lnTo>
                  <a:lnTo>
                    <a:pt x="215" y="5668"/>
                  </a:lnTo>
                  <a:lnTo>
                    <a:pt x="3359" y="5668"/>
                  </a:lnTo>
                  <a:cubicBezTo>
                    <a:pt x="4811" y="5287"/>
                    <a:pt x="5645" y="4097"/>
                    <a:pt x="5645" y="2811"/>
                  </a:cubicBezTo>
                  <a:cubicBezTo>
                    <a:pt x="5645" y="2072"/>
                    <a:pt x="5359" y="1382"/>
                    <a:pt x="4811" y="834"/>
                  </a:cubicBezTo>
                  <a:cubicBezTo>
                    <a:pt x="4287" y="310"/>
                    <a:pt x="3597" y="1"/>
                    <a:pt x="2858" y="1"/>
                  </a:cubicBezTo>
                  <a:cubicBezTo>
                    <a:pt x="2841" y="0"/>
                    <a:pt x="2823" y="0"/>
                    <a:pt x="280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76" name="Google Shape;14154;p27">
              <a:extLst>
                <a:ext uri="{FF2B5EF4-FFF2-40B4-BE49-F238E27FC236}">
                  <a16:creationId xmlns:a16="http://schemas.microsoft.com/office/drawing/2014/main" id="{323314DA-BA93-6521-20FB-30EDBC746879}"/>
                </a:ext>
              </a:extLst>
            </p:cNvPr>
            <p:cNvSpPr/>
            <p:nvPr/>
          </p:nvSpPr>
          <p:spPr>
            <a:xfrm>
              <a:off x="3194038" y="3468508"/>
              <a:ext cx="142300" cy="141725"/>
            </a:xfrm>
            <a:custGeom>
              <a:avLst/>
              <a:gdLst/>
              <a:ahLst/>
              <a:cxnLst/>
              <a:rect l="l" t="t" r="r" b="b"/>
              <a:pathLst>
                <a:path w="5692" h="5669" extrusionOk="0">
                  <a:moveTo>
                    <a:pt x="5311" y="358"/>
                  </a:moveTo>
                  <a:lnTo>
                    <a:pt x="5311" y="2858"/>
                  </a:lnTo>
                  <a:lnTo>
                    <a:pt x="5335" y="2858"/>
                  </a:lnTo>
                  <a:cubicBezTo>
                    <a:pt x="5335" y="3549"/>
                    <a:pt x="5049" y="4168"/>
                    <a:pt x="4573" y="4644"/>
                  </a:cubicBezTo>
                  <a:cubicBezTo>
                    <a:pt x="4096" y="5120"/>
                    <a:pt x="3477" y="5359"/>
                    <a:pt x="2834" y="5359"/>
                  </a:cubicBezTo>
                  <a:lnTo>
                    <a:pt x="2786" y="5359"/>
                  </a:lnTo>
                  <a:cubicBezTo>
                    <a:pt x="2143" y="5359"/>
                    <a:pt x="1548" y="5097"/>
                    <a:pt x="1072" y="4620"/>
                  </a:cubicBezTo>
                  <a:cubicBezTo>
                    <a:pt x="595" y="4144"/>
                    <a:pt x="357" y="3549"/>
                    <a:pt x="310" y="2882"/>
                  </a:cubicBezTo>
                  <a:cubicBezTo>
                    <a:pt x="310" y="2215"/>
                    <a:pt x="572" y="1596"/>
                    <a:pt x="1024" y="1096"/>
                  </a:cubicBezTo>
                  <a:cubicBezTo>
                    <a:pt x="1500" y="619"/>
                    <a:pt x="2143" y="358"/>
                    <a:pt x="2810" y="358"/>
                  </a:cubicBezTo>
                  <a:close/>
                  <a:moveTo>
                    <a:pt x="2858" y="0"/>
                  </a:moveTo>
                  <a:cubicBezTo>
                    <a:pt x="2072" y="0"/>
                    <a:pt x="1358" y="310"/>
                    <a:pt x="834" y="834"/>
                  </a:cubicBezTo>
                  <a:cubicBezTo>
                    <a:pt x="286" y="1382"/>
                    <a:pt x="0" y="2120"/>
                    <a:pt x="24" y="2858"/>
                  </a:cubicBezTo>
                  <a:cubicBezTo>
                    <a:pt x="24" y="3620"/>
                    <a:pt x="334" y="4287"/>
                    <a:pt x="857" y="4835"/>
                  </a:cubicBezTo>
                  <a:cubicBezTo>
                    <a:pt x="1405" y="5359"/>
                    <a:pt x="2072" y="5668"/>
                    <a:pt x="2834" y="5668"/>
                  </a:cubicBezTo>
                  <a:lnTo>
                    <a:pt x="2858" y="5668"/>
                  </a:lnTo>
                  <a:cubicBezTo>
                    <a:pt x="3596" y="5668"/>
                    <a:pt x="4311" y="5359"/>
                    <a:pt x="4858" y="4858"/>
                  </a:cubicBezTo>
                  <a:cubicBezTo>
                    <a:pt x="5382" y="4335"/>
                    <a:pt x="5692" y="3620"/>
                    <a:pt x="5692" y="2834"/>
                  </a:cubicBezTo>
                  <a:lnTo>
                    <a:pt x="5692" y="238"/>
                  </a:lnTo>
                  <a:cubicBezTo>
                    <a:pt x="5668" y="119"/>
                    <a:pt x="5573" y="0"/>
                    <a:pt x="545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77" name="Google Shape;14155;p27">
              <a:extLst>
                <a:ext uri="{FF2B5EF4-FFF2-40B4-BE49-F238E27FC236}">
                  <a16:creationId xmlns:a16="http://schemas.microsoft.com/office/drawing/2014/main" id="{5CEB0857-DBB0-3815-8192-DB5929AECD4A}"/>
                </a:ext>
              </a:extLst>
            </p:cNvPr>
            <p:cNvSpPr/>
            <p:nvPr/>
          </p:nvSpPr>
          <p:spPr>
            <a:xfrm>
              <a:off x="3386938" y="3362533"/>
              <a:ext cx="66100" cy="8950"/>
            </a:xfrm>
            <a:custGeom>
              <a:avLst/>
              <a:gdLst/>
              <a:ahLst/>
              <a:cxnLst/>
              <a:rect l="l" t="t" r="r" b="b"/>
              <a:pathLst>
                <a:path w="2644" h="358" extrusionOk="0">
                  <a:moveTo>
                    <a:pt x="167" y="0"/>
                  </a:moveTo>
                  <a:cubicBezTo>
                    <a:pt x="71" y="0"/>
                    <a:pt x="24" y="48"/>
                    <a:pt x="0" y="143"/>
                  </a:cubicBezTo>
                  <a:cubicBezTo>
                    <a:pt x="0" y="239"/>
                    <a:pt x="71" y="358"/>
                    <a:pt x="167" y="358"/>
                  </a:cubicBezTo>
                  <a:lnTo>
                    <a:pt x="2429" y="358"/>
                  </a:lnTo>
                  <a:cubicBezTo>
                    <a:pt x="2524" y="358"/>
                    <a:pt x="2572" y="286"/>
                    <a:pt x="2620" y="191"/>
                  </a:cubicBezTo>
                  <a:cubicBezTo>
                    <a:pt x="2643" y="72"/>
                    <a:pt x="2548" y="0"/>
                    <a:pt x="24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78" name="Google Shape;14156;p27">
              <a:extLst>
                <a:ext uri="{FF2B5EF4-FFF2-40B4-BE49-F238E27FC236}">
                  <a16:creationId xmlns:a16="http://schemas.microsoft.com/office/drawing/2014/main" id="{41376718-5234-67E4-3C58-8F7E2AFCA29E}"/>
                </a:ext>
              </a:extLst>
            </p:cNvPr>
            <p:cNvSpPr/>
            <p:nvPr/>
          </p:nvSpPr>
          <p:spPr>
            <a:xfrm>
              <a:off x="3386338" y="3380383"/>
              <a:ext cx="67300" cy="8950"/>
            </a:xfrm>
            <a:custGeom>
              <a:avLst/>
              <a:gdLst/>
              <a:ahLst/>
              <a:cxnLst/>
              <a:rect l="l" t="t" r="r" b="b"/>
              <a:pathLst>
                <a:path w="2692" h="358" extrusionOk="0">
                  <a:moveTo>
                    <a:pt x="215" y="1"/>
                  </a:moveTo>
                  <a:cubicBezTo>
                    <a:pt x="119" y="1"/>
                    <a:pt x="72" y="48"/>
                    <a:pt x="48" y="144"/>
                  </a:cubicBezTo>
                  <a:cubicBezTo>
                    <a:pt x="0" y="263"/>
                    <a:pt x="95" y="358"/>
                    <a:pt x="215" y="358"/>
                  </a:cubicBezTo>
                  <a:lnTo>
                    <a:pt x="2477" y="358"/>
                  </a:lnTo>
                  <a:cubicBezTo>
                    <a:pt x="2596" y="358"/>
                    <a:pt x="2691" y="263"/>
                    <a:pt x="2667" y="144"/>
                  </a:cubicBezTo>
                  <a:cubicBezTo>
                    <a:pt x="2644" y="48"/>
                    <a:pt x="2548" y="1"/>
                    <a:pt x="247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79" name="Google Shape;14157;p27">
              <a:extLst>
                <a:ext uri="{FF2B5EF4-FFF2-40B4-BE49-F238E27FC236}">
                  <a16:creationId xmlns:a16="http://schemas.microsoft.com/office/drawing/2014/main" id="{A14E209D-EDA5-2611-E7A3-B63360B06048}"/>
                </a:ext>
              </a:extLst>
            </p:cNvPr>
            <p:cNvSpPr/>
            <p:nvPr/>
          </p:nvSpPr>
          <p:spPr>
            <a:xfrm>
              <a:off x="3400613" y="3398858"/>
              <a:ext cx="38725" cy="8950"/>
            </a:xfrm>
            <a:custGeom>
              <a:avLst/>
              <a:gdLst/>
              <a:ahLst/>
              <a:cxnLst/>
              <a:rect l="l" t="t" r="r" b="b"/>
              <a:pathLst>
                <a:path w="1549" h="358" extrusionOk="0">
                  <a:moveTo>
                    <a:pt x="215" y="0"/>
                  </a:moveTo>
                  <a:cubicBezTo>
                    <a:pt x="120" y="0"/>
                    <a:pt x="72" y="48"/>
                    <a:pt x="48" y="143"/>
                  </a:cubicBezTo>
                  <a:cubicBezTo>
                    <a:pt x="1" y="262"/>
                    <a:pt x="96" y="357"/>
                    <a:pt x="215" y="357"/>
                  </a:cubicBezTo>
                  <a:lnTo>
                    <a:pt x="1358" y="357"/>
                  </a:lnTo>
                  <a:cubicBezTo>
                    <a:pt x="1477" y="357"/>
                    <a:pt x="1549" y="262"/>
                    <a:pt x="1525" y="143"/>
                  </a:cubicBezTo>
                  <a:cubicBezTo>
                    <a:pt x="1501" y="48"/>
                    <a:pt x="1406" y="0"/>
                    <a:pt x="135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80" name="Google Shape;14158;p27">
              <a:extLst>
                <a:ext uri="{FF2B5EF4-FFF2-40B4-BE49-F238E27FC236}">
                  <a16:creationId xmlns:a16="http://schemas.microsoft.com/office/drawing/2014/main" id="{CE725EA3-BD14-DBA5-3EA6-05084207B3C3}"/>
                </a:ext>
              </a:extLst>
            </p:cNvPr>
            <p:cNvSpPr/>
            <p:nvPr/>
          </p:nvSpPr>
          <p:spPr>
            <a:xfrm>
              <a:off x="3232138" y="3517333"/>
              <a:ext cx="66700" cy="8950"/>
            </a:xfrm>
            <a:custGeom>
              <a:avLst/>
              <a:gdLst/>
              <a:ahLst/>
              <a:cxnLst/>
              <a:rect l="l" t="t" r="r" b="b"/>
              <a:pathLst>
                <a:path w="2668" h="358" extrusionOk="0">
                  <a:moveTo>
                    <a:pt x="191" y="0"/>
                  </a:moveTo>
                  <a:cubicBezTo>
                    <a:pt x="72" y="0"/>
                    <a:pt x="0" y="72"/>
                    <a:pt x="24" y="191"/>
                  </a:cubicBezTo>
                  <a:cubicBezTo>
                    <a:pt x="48" y="286"/>
                    <a:pt x="119" y="357"/>
                    <a:pt x="191" y="357"/>
                  </a:cubicBezTo>
                  <a:lnTo>
                    <a:pt x="2453" y="357"/>
                  </a:lnTo>
                  <a:cubicBezTo>
                    <a:pt x="2548" y="357"/>
                    <a:pt x="2620" y="286"/>
                    <a:pt x="2644" y="191"/>
                  </a:cubicBezTo>
                  <a:cubicBezTo>
                    <a:pt x="2667" y="72"/>
                    <a:pt x="2572" y="0"/>
                    <a:pt x="245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81" name="Google Shape;14159;p27">
              <a:extLst>
                <a:ext uri="{FF2B5EF4-FFF2-40B4-BE49-F238E27FC236}">
                  <a16:creationId xmlns:a16="http://schemas.microsoft.com/office/drawing/2014/main" id="{05B74E57-653D-4B5F-A09F-192AD821D8D9}"/>
                </a:ext>
              </a:extLst>
            </p:cNvPr>
            <p:cNvSpPr/>
            <p:nvPr/>
          </p:nvSpPr>
          <p:spPr>
            <a:xfrm>
              <a:off x="3231538" y="3535783"/>
              <a:ext cx="67300" cy="8950"/>
            </a:xfrm>
            <a:custGeom>
              <a:avLst/>
              <a:gdLst/>
              <a:ahLst/>
              <a:cxnLst/>
              <a:rect l="l" t="t" r="r" b="b"/>
              <a:pathLst>
                <a:path w="2692" h="358" extrusionOk="0">
                  <a:moveTo>
                    <a:pt x="215" y="0"/>
                  </a:moveTo>
                  <a:cubicBezTo>
                    <a:pt x="120" y="0"/>
                    <a:pt x="72" y="48"/>
                    <a:pt x="48" y="143"/>
                  </a:cubicBezTo>
                  <a:cubicBezTo>
                    <a:pt x="0" y="262"/>
                    <a:pt x="96" y="358"/>
                    <a:pt x="215" y="358"/>
                  </a:cubicBezTo>
                  <a:lnTo>
                    <a:pt x="2477" y="358"/>
                  </a:lnTo>
                  <a:cubicBezTo>
                    <a:pt x="2572" y="358"/>
                    <a:pt x="2644" y="286"/>
                    <a:pt x="2668" y="215"/>
                  </a:cubicBezTo>
                  <a:cubicBezTo>
                    <a:pt x="2691" y="96"/>
                    <a:pt x="2596" y="0"/>
                    <a:pt x="24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82" name="Google Shape;14160;p27">
              <a:extLst>
                <a:ext uri="{FF2B5EF4-FFF2-40B4-BE49-F238E27FC236}">
                  <a16:creationId xmlns:a16="http://schemas.microsoft.com/office/drawing/2014/main" id="{A6542BAE-608B-46F9-040E-18FD5449E7D3}"/>
                </a:ext>
              </a:extLst>
            </p:cNvPr>
            <p:cNvSpPr/>
            <p:nvPr/>
          </p:nvSpPr>
          <p:spPr>
            <a:xfrm>
              <a:off x="3245813" y="3553633"/>
              <a:ext cx="38725" cy="8950"/>
            </a:xfrm>
            <a:custGeom>
              <a:avLst/>
              <a:gdLst/>
              <a:ahLst/>
              <a:cxnLst/>
              <a:rect l="l" t="t" r="r" b="b"/>
              <a:pathLst>
                <a:path w="1549" h="358" extrusionOk="0">
                  <a:moveTo>
                    <a:pt x="215" y="1"/>
                  </a:moveTo>
                  <a:cubicBezTo>
                    <a:pt x="120" y="1"/>
                    <a:pt x="72" y="48"/>
                    <a:pt x="25" y="144"/>
                  </a:cubicBezTo>
                  <a:cubicBezTo>
                    <a:pt x="1" y="263"/>
                    <a:pt x="96" y="358"/>
                    <a:pt x="215" y="358"/>
                  </a:cubicBezTo>
                  <a:lnTo>
                    <a:pt x="1358" y="358"/>
                  </a:lnTo>
                  <a:cubicBezTo>
                    <a:pt x="1430" y="358"/>
                    <a:pt x="1501" y="287"/>
                    <a:pt x="1525" y="215"/>
                  </a:cubicBezTo>
                  <a:cubicBezTo>
                    <a:pt x="1549" y="96"/>
                    <a:pt x="1477" y="1"/>
                    <a:pt x="135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283" name="Google Shape;14161;p27">
            <a:extLst>
              <a:ext uri="{FF2B5EF4-FFF2-40B4-BE49-F238E27FC236}">
                <a16:creationId xmlns:a16="http://schemas.microsoft.com/office/drawing/2014/main" id="{6283DC07-AFAE-DF1E-3F6B-6F7C00551DEC}"/>
              </a:ext>
            </a:extLst>
          </p:cNvPr>
          <p:cNvGrpSpPr/>
          <p:nvPr/>
        </p:nvGrpSpPr>
        <p:grpSpPr>
          <a:xfrm>
            <a:off x="3039728" y="6471101"/>
            <a:ext cx="719154" cy="676102"/>
            <a:chOff x="2682013" y="3321808"/>
            <a:chExt cx="300675" cy="282675"/>
          </a:xfrm>
        </p:grpSpPr>
        <p:sp>
          <p:nvSpPr>
            <p:cNvPr id="284" name="Google Shape;14162;p27">
              <a:extLst>
                <a:ext uri="{FF2B5EF4-FFF2-40B4-BE49-F238E27FC236}">
                  <a16:creationId xmlns:a16="http://schemas.microsoft.com/office/drawing/2014/main" id="{0862FB83-7234-2DD8-3041-6AAC6A53378A}"/>
                </a:ext>
              </a:extLst>
            </p:cNvPr>
            <p:cNvSpPr/>
            <p:nvPr/>
          </p:nvSpPr>
          <p:spPr>
            <a:xfrm>
              <a:off x="2682613" y="3321808"/>
              <a:ext cx="202450" cy="86000"/>
            </a:xfrm>
            <a:custGeom>
              <a:avLst/>
              <a:gdLst/>
              <a:ahLst/>
              <a:cxnLst/>
              <a:rect l="l" t="t" r="r" b="b"/>
              <a:pathLst>
                <a:path w="8098" h="3440" extrusionOk="0">
                  <a:moveTo>
                    <a:pt x="6407" y="724"/>
                  </a:moveTo>
                  <a:cubicBezTo>
                    <a:pt x="6430" y="724"/>
                    <a:pt x="6454" y="724"/>
                    <a:pt x="6454" y="748"/>
                  </a:cubicBezTo>
                  <a:lnTo>
                    <a:pt x="7716" y="2534"/>
                  </a:lnTo>
                  <a:cubicBezTo>
                    <a:pt x="7740" y="2582"/>
                    <a:pt x="7716" y="2606"/>
                    <a:pt x="7716" y="2630"/>
                  </a:cubicBezTo>
                  <a:cubicBezTo>
                    <a:pt x="7716" y="2653"/>
                    <a:pt x="7669" y="2653"/>
                    <a:pt x="7645" y="2653"/>
                  </a:cubicBezTo>
                  <a:lnTo>
                    <a:pt x="3239" y="2653"/>
                  </a:lnTo>
                  <a:cubicBezTo>
                    <a:pt x="3430" y="2391"/>
                    <a:pt x="3549" y="2034"/>
                    <a:pt x="3549" y="1677"/>
                  </a:cubicBezTo>
                  <a:cubicBezTo>
                    <a:pt x="3549" y="1320"/>
                    <a:pt x="3406" y="1034"/>
                    <a:pt x="3215" y="724"/>
                  </a:cubicBezTo>
                  <a:close/>
                  <a:moveTo>
                    <a:pt x="1787" y="343"/>
                  </a:moveTo>
                  <a:cubicBezTo>
                    <a:pt x="2525" y="343"/>
                    <a:pt x="3168" y="963"/>
                    <a:pt x="3168" y="1701"/>
                  </a:cubicBezTo>
                  <a:cubicBezTo>
                    <a:pt x="3168" y="2463"/>
                    <a:pt x="2525" y="3082"/>
                    <a:pt x="1787" y="3082"/>
                  </a:cubicBezTo>
                  <a:cubicBezTo>
                    <a:pt x="1048" y="3082"/>
                    <a:pt x="429" y="2463"/>
                    <a:pt x="429" y="1701"/>
                  </a:cubicBezTo>
                  <a:cubicBezTo>
                    <a:pt x="429" y="939"/>
                    <a:pt x="1048" y="343"/>
                    <a:pt x="1787" y="343"/>
                  </a:cubicBezTo>
                  <a:close/>
                  <a:moveTo>
                    <a:pt x="1801" y="1"/>
                  </a:moveTo>
                  <a:cubicBezTo>
                    <a:pt x="1741" y="1"/>
                    <a:pt x="1680" y="4"/>
                    <a:pt x="1620" y="10"/>
                  </a:cubicBezTo>
                  <a:cubicBezTo>
                    <a:pt x="810" y="105"/>
                    <a:pt x="143" y="748"/>
                    <a:pt x="96" y="1582"/>
                  </a:cubicBezTo>
                  <a:cubicBezTo>
                    <a:pt x="0" y="2582"/>
                    <a:pt x="810" y="3439"/>
                    <a:pt x="1787" y="3439"/>
                  </a:cubicBezTo>
                  <a:cubicBezTo>
                    <a:pt x="2215" y="3439"/>
                    <a:pt x="2596" y="3296"/>
                    <a:pt x="2882" y="3058"/>
                  </a:cubicBezTo>
                  <a:lnTo>
                    <a:pt x="7621" y="3058"/>
                  </a:lnTo>
                  <a:cubicBezTo>
                    <a:pt x="7764" y="3058"/>
                    <a:pt x="7883" y="2987"/>
                    <a:pt x="7978" y="2868"/>
                  </a:cubicBezTo>
                  <a:cubicBezTo>
                    <a:pt x="8097" y="2725"/>
                    <a:pt x="8097" y="2510"/>
                    <a:pt x="7978" y="2368"/>
                  </a:cubicBezTo>
                  <a:lnTo>
                    <a:pt x="6740" y="582"/>
                  </a:lnTo>
                  <a:cubicBezTo>
                    <a:pt x="6645" y="462"/>
                    <a:pt x="6526" y="391"/>
                    <a:pt x="6383" y="391"/>
                  </a:cubicBezTo>
                  <a:lnTo>
                    <a:pt x="2882" y="391"/>
                  </a:lnTo>
                  <a:cubicBezTo>
                    <a:pt x="2612" y="142"/>
                    <a:pt x="2214" y="1"/>
                    <a:pt x="180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85" name="Google Shape;14163;p27">
              <a:extLst>
                <a:ext uri="{FF2B5EF4-FFF2-40B4-BE49-F238E27FC236}">
                  <a16:creationId xmlns:a16="http://schemas.microsoft.com/office/drawing/2014/main" id="{0EC7AF0E-EA16-8B93-9A09-4B61C62540DB}"/>
                </a:ext>
              </a:extLst>
            </p:cNvPr>
            <p:cNvSpPr/>
            <p:nvPr/>
          </p:nvSpPr>
          <p:spPr>
            <a:xfrm>
              <a:off x="2682613" y="3419283"/>
              <a:ext cx="252450" cy="86750"/>
            </a:xfrm>
            <a:custGeom>
              <a:avLst/>
              <a:gdLst/>
              <a:ahLst/>
              <a:cxnLst/>
              <a:rect l="l" t="t" r="r" b="b"/>
              <a:pathLst>
                <a:path w="10098" h="3470" extrusionOk="0">
                  <a:moveTo>
                    <a:pt x="1787" y="350"/>
                  </a:moveTo>
                  <a:cubicBezTo>
                    <a:pt x="2525" y="350"/>
                    <a:pt x="3168" y="969"/>
                    <a:pt x="3168" y="1707"/>
                  </a:cubicBezTo>
                  <a:cubicBezTo>
                    <a:pt x="3168" y="2446"/>
                    <a:pt x="2525" y="3089"/>
                    <a:pt x="1787" y="3089"/>
                  </a:cubicBezTo>
                  <a:cubicBezTo>
                    <a:pt x="1048" y="3089"/>
                    <a:pt x="429" y="2446"/>
                    <a:pt x="429" y="1707"/>
                  </a:cubicBezTo>
                  <a:cubicBezTo>
                    <a:pt x="429" y="969"/>
                    <a:pt x="1048" y="350"/>
                    <a:pt x="1787" y="350"/>
                  </a:cubicBezTo>
                  <a:close/>
                  <a:moveTo>
                    <a:pt x="1866" y="0"/>
                  </a:moveTo>
                  <a:cubicBezTo>
                    <a:pt x="1792" y="0"/>
                    <a:pt x="1718" y="5"/>
                    <a:pt x="1644" y="17"/>
                  </a:cubicBezTo>
                  <a:cubicBezTo>
                    <a:pt x="834" y="112"/>
                    <a:pt x="167" y="755"/>
                    <a:pt x="120" y="1588"/>
                  </a:cubicBezTo>
                  <a:cubicBezTo>
                    <a:pt x="0" y="2612"/>
                    <a:pt x="810" y="3470"/>
                    <a:pt x="1787" y="3470"/>
                  </a:cubicBezTo>
                  <a:cubicBezTo>
                    <a:pt x="2215" y="3470"/>
                    <a:pt x="2596" y="3327"/>
                    <a:pt x="2882" y="3089"/>
                  </a:cubicBezTo>
                  <a:lnTo>
                    <a:pt x="9622" y="3089"/>
                  </a:lnTo>
                  <a:cubicBezTo>
                    <a:pt x="9764" y="3089"/>
                    <a:pt x="9883" y="3017"/>
                    <a:pt x="9979" y="2898"/>
                  </a:cubicBezTo>
                  <a:cubicBezTo>
                    <a:pt x="10098" y="2755"/>
                    <a:pt x="10098" y="2541"/>
                    <a:pt x="9979" y="2398"/>
                  </a:cubicBezTo>
                  <a:lnTo>
                    <a:pt x="8717" y="612"/>
                  </a:lnTo>
                  <a:cubicBezTo>
                    <a:pt x="8621" y="493"/>
                    <a:pt x="8526" y="421"/>
                    <a:pt x="8359" y="421"/>
                  </a:cubicBezTo>
                  <a:lnTo>
                    <a:pt x="7073" y="421"/>
                  </a:lnTo>
                  <a:cubicBezTo>
                    <a:pt x="7002" y="421"/>
                    <a:pt x="6931" y="493"/>
                    <a:pt x="6907" y="588"/>
                  </a:cubicBezTo>
                  <a:cubicBezTo>
                    <a:pt x="6883" y="683"/>
                    <a:pt x="6954" y="779"/>
                    <a:pt x="7073" y="779"/>
                  </a:cubicBezTo>
                  <a:lnTo>
                    <a:pt x="8407" y="779"/>
                  </a:lnTo>
                  <a:cubicBezTo>
                    <a:pt x="8431" y="779"/>
                    <a:pt x="8455" y="779"/>
                    <a:pt x="8455" y="826"/>
                  </a:cubicBezTo>
                  <a:lnTo>
                    <a:pt x="9717" y="2612"/>
                  </a:lnTo>
                  <a:cubicBezTo>
                    <a:pt x="9741" y="2636"/>
                    <a:pt x="9717" y="2660"/>
                    <a:pt x="9717" y="2684"/>
                  </a:cubicBezTo>
                  <a:cubicBezTo>
                    <a:pt x="9717" y="2731"/>
                    <a:pt x="9669" y="2731"/>
                    <a:pt x="9645" y="2731"/>
                  </a:cubicBezTo>
                  <a:lnTo>
                    <a:pt x="3239" y="2731"/>
                  </a:lnTo>
                  <a:cubicBezTo>
                    <a:pt x="3430" y="2446"/>
                    <a:pt x="3549" y="2088"/>
                    <a:pt x="3549" y="1731"/>
                  </a:cubicBezTo>
                  <a:cubicBezTo>
                    <a:pt x="3549" y="1374"/>
                    <a:pt x="3430" y="1064"/>
                    <a:pt x="3239" y="755"/>
                  </a:cubicBezTo>
                  <a:lnTo>
                    <a:pt x="6288" y="755"/>
                  </a:lnTo>
                  <a:cubicBezTo>
                    <a:pt x="6383" y="755"/>
                    <a:pt x="6430" y="707"/>
                    <a:pt x="6454" y="612"/>
                  </a:cubicBezTo>
                  <a:cubicBezTo>
                    <a:pt x="6478" y="493"/>
                    <a:pt x="6407" y="398"/>
                    <a:pt x="6288" y="398"/>
                  </a:cubicBezTo>
                  <a:lnTo>
                    <a:pt x="2906" y="398"/>
                  </a:lnTo>
                  <a:cubicBezTo>
                    <a:pt x="2645" y="156"/>
                    <a:pt x="2265" y="0"/>
                    <a:pt x="186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86" name="Google Shape;14164;p27">
              <a:extLst>
                <a:ext uri="{FF2B5EF4-FFF2-40B4-BE49-F238E27FC236}">
                  <a16:creationId xmlns:a16="http://schemas.microsoft.com/office/drawing/2014/main" id="{61E28D88-E894-6454-1059-B6DBA782B3AF}"/>
                </a:ext>
              </a:extLst>
            </p:cNvPr>
            <p:cNvSpPr/>
            <p:nvPr/>
          </p:nvSpPr>
          <p:spPr>
            <a:xfrm>
              <a:off x="2682013" y="3517908"/>
              <a:ext cx="300675" cy="86575"/>
            </a:xfrm>
            <a:custGeom>
              <a:avLst/>
              <a:gdLst/>
              <a:ahLst/>
              <a:cxnLst/>
              <a:rect l="l" t="t" r="r" b="b"/>
              <a:pathLst>
                <a:path w="12027" h="3463" extrusionOk="0">
                  <a:moveTo>
                    <a:pt x="1811" y="311"/>
                  </a:moveTo>
                  <a:cubicBezTo>
                    <a:pt x="2549" y="311"/>
                    <a:pt x="3192" y="953"/>
                    <a:pt x="3192" y="1692"/>
                  </a:cubicBezTo>
                  <a:cubicBezTo>
                    <a:pt x="3192" y="2430"/>
                    <a:pt x="2596" y="3073"/>
                    <a:pt x="1811" y="3073"/>
                  </a:cubicBezTo>
                  <a:cubicBezTo>
                    <a:pt x="1072" y="3073"/>
                    <a:pt x="453" y="2430"/>
                    <a:pt x="453" y="1692"/>
                  </a:cubicBezTo>
                  <a:cubicBezTo>
                    <a:pt x="453" y="953"/>
                    <a:pt x="1072" y="311"/>
                    <a:pt x="1811" y="311"/>
                  </a:cubicBezTo>
                  <a:close/>
                  <a:moveTo>
                    <a:pt x="1787" y="1"/>
                  </a:moveTo>
                  <a:cubicBezTo>
                    <a:pt x="763" y="1"/>
                    <a:pt x="1" y="858"/>
                    <a:pt x="48" y="1882"/>
                  </a:cubicBezTo>
                  <a:cubicBezTo>
                    <a:pt x="120" y="2668"/>
                    <a:pt x="763" y="3359"/>
                    <a:pt x="1572" y="3454"/>
                  </a:cubicBezTo>
                  <a:cubicBezTo>
                    <a:pt x="1627" y="3459"/>
                    <a:pt x="1682" y="3462"/>
                    <a:pt x="1736" y="3462"/>
                  </a:cubicBezTo>
                  <a:cubicBezTo>
                    <a:pt x="2156" y="3462"/>
                    <a:pt x="2563" y="3305"/>
                    <a:pt x="2858" y="3073"/>
                  </a:cubicBezTo>
                  <a:lnTo>
                    <a:pt x="3906" y="3073"/>
                  </a:lnTo>
                  <a:cubicBezTo>
                    <a:pt x="3978" y="3073"/>
                    <a:pt x="4049" y="3002"/>
                    <a:pt x="4073" y="2906"/>
                  </a:cubicBezTo>
                  <a:cubicBezTo>
                    <a:pt x="4097" y="2787"/>
                    <a:pt x="4025" y="2716"/>
                    <a:pt x="3906" y="2716"/>
                  </a:cubicBezTo>
                  <a:lnTo>
                    <a:pt x="3192" y="2716"/>
                  </a:lnTo>
                  <a:cubicBezTo>
                    <a:pt x="3359" y="2430"/>
                    <a:pt x="3478" y="2073"/>
                    <a:pt x="3478" y="1716"/>
                  </a:cubicBezTo>
                  <a:cubicBezTo>
                    <a:pt x="3478" y="1358"/>
                    <a:pt x="3359" y="1049"/>
                    <a:pt x="3192" y="739"/>
                  </a:cubicBezTo>
                  <a:lnTo>
                    <a:pt x="10265" y="739"/>
                  </a:lnTo>
                  <a:cubicBezTo>
                    <a:pt x="10289" y="739"/>
                    <a:pt x="10336" y="739"/>
                    <a:pt x="10336" y="763"/>
                  </a:cubicBezTo>
                  <a:lnTo>
                    <a:pt x="11575" y="2549"/>
                  </a:lnTo>
                  <a:cubicBezTo>
                    <a:pt x="11598" y="2597"/>
                    <a:pt x="11575" y="2620"/>
                    <a:pt x="11575" y="2644"/>
                  </a:cubicBezTo>
                  <a:cubicBezTo>
                    <a:pt x="11575" y="2668"/>
                    <a:pt x="11551" y="2668"/>
                    <a:pt x="11527" y="2668"/>
                  </a:cubicBezTo>
                  <a:lnTo>
                    <a:pt x="4716" y="2668"/>
                  </a:lnTo>
                  <a:cubicBezTo>
                    <a:pt x="4644" y="2668"/>
                    <a:pt x="4573" y="2740"/>
                    <a:pt x="4549" y="2835"/>
                  </a:cubicBezTo>
                  <a:cubicBezTo>
                    <a:pt x="4525" y="2954"/>
                    <a:pt x="4597" y="3025"/>
                    <a:pt x="4716" y="3025"/>
                  </a:cubicBezTo>
                  <a:lnTo>
                    <a:pt x="11527" y="3025"/>
                  </a:lnTo>
                  <a:cubicBezTo>
                    <a:pt x="11670" y="3025"/>
                    <a:pt x="11789" y="2978"/>
                    <a:pt x="11860" y="2859"/>
                  </a:cubicBezTo>
                  <a:cubicBezTo>
                    <a:pt x="12027" y="2716"/>
                    <a:pt x="12027" y="2501"/>
                    <a:pt x="11908" y="2359"/>
                  </a:cubicBezTo>
                  <a:lnTo>
                    <a:pt x="10646" y="572"/>
                  </a:lnTo>
                  <a:cubicBezTo>
                    <a:pt x="10574" y="453"/>
                    <a:pt x="10455" y="382"/>
                    <a:pt x="10289" y="382"/>
                  </a:cubicBezTo>
                  <a:lnTo>
                    <a:pt x="2882" y="382"/>
                  </a:lnTo>
                  <a:cubicBezTo>
                    <a:pt x="2596" y="144"/>
                    <a:pt x="2192" y="1"/>
                    <a:pt x="178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287" name="Google Shape;14165;p27">
            <a:extLst>
              <a:ext uri="{FF2B5EF4-FFF2-40B4-BE49-F238E27FC236}">
                <a16:creationId xmlns:a16="http://schemas.microsoft.com/office/drawing/2014/main" id="{C1BFA8AF-CB20-AA2C-6231-21C872CBC2CE}"/>
              </a:ext>
            </a:extLst>
          </p:cNvPr>
          <p:cNvGrpSpPr/>
          <p:nvPr/>
        </p:nvGrpSpPr>
        <p:grpSpPr>
          <a:xfrm>
            <a:off x="1665496" y="6450293"/>
            <a:ext cx="582522" cy="713474"/>
            <a:chOff x="2234888" y="3313108"/>
            <a:chExt cx="243550" cy="298300"/>
          </a:xfrm>
        </p:grpSpPr>
        <p:sp>
          <p:nvSpPr>
            <p:cNvPr id="288" name="Google Shape;14166;p27">
              <a:extLst>
                <a:ext uri="{FF2B5EF4-FFF2-40B4-BE49-F238E27FC236}">
                  <a16:creationId xmlns:a16="http://schemas.microsoft.com/office/drawing/2014/main" id="{FA0F2955-43FC-E178-4A64-7EE7051A5B3B}"/>
                </a:ext>
              </a:extLst>
            </p:cNvPr>
            <p:cNvSpPr/>
            <p:nvPr/>
          </p:nvSpPr>
          <p:spPr>
            <a:xfrm>
              <a:off x="2373013" y="3497083"/>
              <a:ext cx="104825" cy="114325"/>
            </a:xfrm>
            <a:custGeom>
              <a:avLst/>
              <a:gdLst/>
              <a:ahLst/>
              <a:cxnLst/>
              <a:rect l="l" t="t" r="r" b="b"/>
              <a:pathLst>
                <a:path w="4193" h="4573" extrusionOk="0">
                  <a:moveTo>
                    <a:pt x="239" y="0"/>
                  </a:moveTo>
                  <a:cubicBezTo>
                    <a:pt x="120" y="0"/>
                    <a:pt x="1" y="119"/>
                    <a:pt x="1" y="239"/>
                  </a:cubicBezTo>
                  <a:lnTo>
                    <a:pt x="1" y="4406"/>
                  </a:lnTo>
                  <a:cubicBezTo>
                    <a:pt x="1" y="4501"/>
                    <a:pt x="96" y="4573"/>
                    <a:pt x="168" y="4573"/>
                  </a:cubicBezTo>
                  <a:lnTo>
                    <a:pt x="763" y="4573"/>
                  </a:lnTo>
                  <a:cubicBezTo>
                    <a:pt x="858" y="4573"/>
                    <a:pt x="930" y="4525"/>
                    <a:pt x="954" y="4430"/>
                  </a:cubicBezTo>
                  <a:cubicBezTo>
                    <a:pt x="977" y="4311"/>
                    <a:pt x="882" y="4216"/>
                    <a:pt x="763" y="4216"/>
                  </a:cubicBezTo>
                  <a:lnTo>
                    <a:pt x="358" y="4216"/>
                  </a:lnTo>
                  <a:lnTo>
                    <a:pt x="358" y="358"/>
                  </a:lnTo>
                  <a:lnTo>
                    <a:pt x="3835" y="358"/>
                  </a:lnTo>
                  <a:lnTo>
                    <a:pt x="3835" y="4216"/>
                  </a:lnTo>
                  <a:lnTo>
                    <a:pt x="1573" y="4216"/>
                  </a:lnTo>
                  <a:cubicBezTo>
                    <a:pt x="1477" y="4216"/>
                    <a:pt x="1430" y="4287"/>
                    <a:pt x="1406" y="4382"/>
                  </a:cubicBezTo>
                  <a:cubicBezTo>
                    <a:pt x="1358" y="4501"/>
                    <a:pt x="1454" y="4573"/>
                    <a:pt x="1573" y="4573"/>
                  </a:cubicBezTo>
                  <a:lnTo>
                    <a:pt x="4026" y="4573"/>
                  </a:lnTo>
                  <a:cubicBezTo>
                    <a:pt x="4097" y="4573"/>
                    <a:pt x="4192" y="4501"/>
                    <a:pt x="4192" y="4406"/>
                  </a:cubicBezTo>
                  <a:lnTo>
                    <a:pt x="4192" y="239"/>
                  </a:lnTo>
                  <a:cubicBezTo>
                    <a:pt x="4168" y="96"/>
                    <a:pt x="4049" y="0"/>
                    <a:pt x="393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89" name="Google Shape;14167;p27">
              <a:extLst>
                <a:ext uri="{FF2B5EF4-FFF2-40B4-BE49-F238E27FC236}">
                  <a16:creationId xmlns:a16="http://schemas.microsoft.com/office/drawing/2014/main" id="{D681AB31-C18A-075E-6080-045A7D987174}"/>
                </a:ext>
              </a:extLst>
            </p:cNvPr>
            <p:cNvSpPr/>
            <p:nvPr/>
          </p:nvSpPr>
          <p:spPr>
            <a:xfrm>
              <a:off x="2403388" y="3432158"/>
              <a:ext cx="29800" cy="46500"/>
            </a:xfrm>
            <a:custGeom>
              <a:avLst/>
              <a:gdLst/>
              <a:ahLst/>
              <a:cxnLst/>
              <a:rect l="l" t="t" r="r" b="b"/>
              <a:pathLst>
                <a:path w="1192" h="1860" extrusionOk="0">
                  <a:moveTo>
                    <a:pt x="601" y="332"/>
                  </a:moveTo>
                  <a:cubicBezTo>
                    <a:pt x="615" y="332"/>
                    <a:pt x="629" y="333"/>
                    <a:pt x="643" y="335"/>
                  </a:cubicBezTo>
                  <a:cubicBezTo>
                    <a:pt x="763" y="335"/>
                    <a:pt x="834" y="454"/>
                    <a:pt x="834" y="573"/>
                  </a:cubicBezTo>
                  <a:lnTo>
                    <a:pt x="834" y="1216"/>
                  </a:lnTo>
                  <a:cubicBezTo>
                    <a:pt x="834" y="1335"/>
                    <a:pt x="763" y="1454"/>
                    <a:pt x="643" y="1454"/>
                  </a:cubicBezTo>
                  <a:cubicBezTo>
                    <a:pt x="477" y="1454"/>
                    <a:pt x="358" y="1383"/>
                    <a:pt x="358" y="1216"/>
                  </a:cubicBezTo>
                  <a:lnTo>
                    <a:pt x="358" y="573"/>
                  </a:lnTo>
                  <a:cubicBezTo>
                    <a:pt x="358" y="443"/>
                    <a:pt x="457" y="332"/>
                    <a:pt x="601" y="332"/>
                  </a:cubicBezTo>
                  <a:close/>
                  <a:moveTo>
                    <a:pt x="614" y="0"/>
                  </a:moveTo>
                  <a:cubicBezTo>
                    <a:pt x="600" y="0"/>
                    <a:pt x="586" y="1"/>
                    <a:pt x="572" y="2"/>
                  </a:cubicBezTo>
                  <a:cubicBezTo>
                    <a:pt x="286" y="25"/>
                    <a:pt x="0" y="264"/>
                    <a:pt x="0" y="597"/>
                  </a:cubicBezTo>
                  <a:lnTo>
                    <a:pt x="0" y="1264"/>
                  </a:lnTo>
                  <a:cubicBezTo>
                    <a:pt x="0" y="1550"/>
                    <a:pt x="239" y="1812"/>
                    <a:pt x="572" y="1859"/>
                  </a:cubicBezTo>
                  <a:cubicBezTo>
                    <a:pt x="905" y="1859"/>
                    <a:pt x="1191" y="1573"/>
                    <a:pt x="1191" y="1216"/>
                  </a:cubicBezTo>
                  <a:lnTo>
                    <a:pt x="1191" y="597"/>
                  </a:lnTo>
                  <a:cubicBezTo>
                    <a:pt x="1191" y="255"/>
                    <a:pt x="929" y="0"/>
                    <a:pt x="61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90" name="Google Shape;14168;p27">
              <a:extLst>
                <a:ext uri="{FF2B5EF4-FFF2-40B4-BE49-F238E27FC236}">
                  <a16:creationId xmlns:a16="http://schemas.microsoft.com/office/drawing/2014/main" id="{B0F2F130-410E-2414-A49A-82F695FA13FE}"/>
                </a:ext>
              </a:extLst>
            </p:cNvPr>
            <p:cNvSpPr/>
            <p:nvPr/>
          </p:nvSpPr>
          <p:spPr>
            <a:xfrm>
              <a:off x="2367063" y="3431983"/>
              <a:ext cx="32175" cy="44275"/>
            </a:xfrm>
            <a:custGeom>
              <a:avLst/>
              <a:gdLst/>
              <a:ahLst/>
              <a:cxnLst/>
              <a:rect l="l" t="t" r="r" b="b"/>
              <a:pathLst>
                <a:path w="1287" h="1771" extrusionOk="0">
                  <a:moveTo>
                    <a:pt x="691" y="556"/>
                  </a:moveTo>
                  <a:lnTo>
                    <a:pt x="691" y="985"/>
                  </a:lnTo>
                  <a:lnTo>
                    <a:pt x="453" y="985"/>
                  </a:lnTo>
                  <a:cubicBezTo>
                    <a:pt x="549" y="842"/>
                    <a:pt x="620" y="675"/>
                    <a:pt x="691" y="556"/>
                  </a:cubicBezTo>
                  <a:close/>
                  <a:moveTo>
                    <a:pt x="835" y="0"/>
                  </a:moveTo>
                  <a:cubicBezTo>
                    <a:pt x="756" y="0"/>
                    <a:pt x="669" y="31"/>
                    <a:pt x="596" y="104"/>
                  </a:cubicBezTo>
                  <a:cubicBezTo>
                    <a:pt x="501" y="199"/>
                    <a:pt x="144" y="866"/>
                    <a:pt x="25" y="1080"/>
                  </a:cubicBezTo>
                  <a:cubicBezTo>
                    <a:pt x="1" y="1104"/>
                    <a:pt x="1" y="1152"/>
                    <a:pt x="1" y="1199"/>
                  </a:cubicBezTo>
                  <a:cubicBezTo>
                    <a:pt x="1" y="1295"/>
                    <a:pt x="96" y="1342"/>
                    <a:pt x="191" y="1342"/>
                  </a:cubicBezTo>
                  <a:lnTo>
                    <a:pt x="715" y="1342"/>
                  </a:lnTo>
                  <a:lnTo>
                    <a:pt x="715" y="1580"/>
                  </a:lnTo>
                  <a:cubicBezTo>
                    <a:pt x="715" y="1676"/>
                    <a:pt x="811" y="1771"/>
                    <a:pt x="906" y="1771"/>
                  </a:cubicBezTo>
                  <a:cubicBezTo>
                    <a:pt x="977" y="1771"/>
                    <a:pt x="1072" y="1676"/>
                    <a:pt x="1072" y="1580"/>
                  </a:cubicBezTo>
                  <a:lnTo>
                    <a:pt x="1072" y="1342"/>
                  </a:lnTo>
                  <a:cubicBezTo>
                    <a:pt x="1168" y="1342"/>
                    <a:pt x="1215" y="1295"/>
                    <a:pt x="1239" y="1199"/>
                  </a:cubicBezTo>
                  <a:cubicBezTo>
                    <a:pt x="1287" y="1080"/>
                    <a:pt x="1192" y="985"/>
                    <a:pt x="1072" y="985"/>
                  </a:cubicBezTo>
                  <a:lnTo>
                    <a:pt x="1072" y="247"/>
                  </a:lnTo>
                  <a:cubicBezTo>
                    <a:pt x="1072" y="128"/>
                    <a:pt x="977" y="32"/>
                    <a:pt x="906" y="9"/>
                  </a:cubicBezTo>
                  <a:cubicBezTo>
                    <a:pt x="883" y="3"/>
                    <a:pt x="859" y="0"/>
                    <a:pt x="83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91" name="Google Shape;14169;p27">
              <a:extLst>
                <a:ext uri="{FF2B5EF4-FFF2-40B4-BE49-F238E27FC236}">
                  <a16:creationId xmlns:a16="http://schemas.microsoft.com/office/drawing/2014/main" id="{A2D4AB2A-09E8-470A-33E0-B01DCEE9E466}"/>
                </a:ext>
              </a:extLst>
            </p:cNvPr>
            <p:cNvSpPr/>
            <p:nvPr/>
          </p:nvSpPr>
          <p:spPr>
            <a:xfrm>
              <a:off x="2448638" y="3430508"/>
              <a:ext cx="25025" cy="46350"/>
            </a:xfrm>
            <a:custGeom>
              <a:avLst/>
              <a:gdLst/>
              <a:ahLst/>
              <a:cxnLst/>
              <a:rect l="l" t="t" r="r" b="b"/>
              <a:pathLst>
                <a:path w="1001" h="1854" extrusionOk="0">
                  <a:moveTo>
                    <a:pt x="803" y="1"/>
                  </a:moveTo>
                  <a:cubicBezTo>
                    <a:pt x="737" y="1"/>
                    <a:pt x="678" y="40"/>
                    <a:pt x="643" y="91"/>
                  </a:cubicBezTo>
                  <a:lnTo>
                    <a:pt x="0" y="1592"/>
                  </a:lnTo>
                  <a:cubicBezTo>
                    <a:pt x="24" y="1735"/>
                    <a:pt x="48" y="1830"/>
                    <a:pt x="143" y="1854"/>
                  </a:cubicBezTo>
                  <a:lnTo>
                    <a:pt x="191" y="1854"/>
                  </a:lnTo>
                  <a:cubicBezTo>
                    <a:pt x="239" y="1854"/>
                    <a:pt x="310" y="1830"/>
                    <a:pt x="334" y="1735"/>
                  </a:cubicBezTo>
                  <a:lnTo>
                    <a:pt x="953" y="258"/>
                  </a:lnTo>
                  <a:cubicBezTo>
                    <a:pt x="1001" y="163"/>
                    <a:pt x="953" y="68"/>
                    <a:pt x="882" y="20"/>
                  </a:cubicBezTo>
                  <a:cubicBezTo>
                    <a:pt x="855" y="7"/>
                    <a:pt x="828" y="1"/>
                    <a:pt x="80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92" name="Google Shape;14170;p27">
              <a:extLst>
                <a:ext uri="{FF2B5EF4-FFF2-40B4-BE49-F238E27FC236}">
                  <a16:creationId xmlns:a16="http://schemas.microsoft.com/office/drawing/2014/main" id="{745E2563-857C-179C-F615-ADC8A9C7C72A}"/>
                </a:ext>
              </a:extLst>
            </p:cNvPr>
            <p:cNvSpPr/>
            <p:nvPr/>
          </p:nvSpPr>
          <p:spPr>
            <a:xfrm>
              <a:off x="2443863" y="3435158"/>
              <a:ext cx="10150" cy="10150"/>
            </a:xfrm>
            <a:custGeom>
              <a:avLst/>
              <a:gdLst/>
              <a:ahLst/>
              <a:cxnLst/>
              <a:rect l="l" t="t" r="r" b="b"/>
              <a:pathLst>
                <a:path w="406" h="406" extrusionOk="0">
                  <a:moveTo>
                    <a:pt x="191" y="1"/>
                  </a:moveTo>
                  <a:cubicBezTo>
                    <a:pt x="96" y="1"/>
                    <a:pt x="1" y="96"/>
                    <a:pt x="1" y="215"/>
                  </a:cubicBezTo>
                  <a:cubicBezTo>
                    <a:pt x="1" y="334"/>
                    <a:pt x="96" y="406"/>
                    <a:pt x="191" y="406"/>
                  </a:cubicBezTo>
                  <a:cubicBezTo>
                    <a:pt x="310" y="406"/>
                    <a:pt x="406" y="334"/>
                    <a:pt x="406" y="215"/>
                  </a:cubicBezTo>
                  <a:cubicBezTo>
                    <a:pt x="406" y="96"/>
                    <a:pt x="310" y="1"/>
                    <a:pt x="1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93" name="Google Shape;14171;p27">
              <a:extLst>
                <a:ext uri="{FF2B5EF4-FFF2-40B4-BE49-F238E27FC236}">
                  <a16:creationId xmlns:a16="http://schemas.microsoft.com/office/drawing/2014/main" id="{D3F918BD-282B-7C39-EB0E-E379107F61D1}"/>
                </a:ext>
              </a:extLst>
            </p:cNvPr>
            <p:cNvSpPr/>
            <p:nvPr/>
          </p:nvSpPr>
          <p:spPr>
            <a:xfrm>
              <a:off x="2468288" y="3464333"/>
              <a:ext cx="10150" cy="10150"/>
            </a:xfrm>
            <a:custGeom>
              <a:avLst/>
              <a:gdLst/>
              <a:ahLst/>
              <a:cxnLst/>
              <a:rect l="l" t="t" r="r" b="b"/>
              <a:pathLst>
                <a:path w="406" h="406" extrusionOk="0">
                  <a:moveTo>
                    <a:pt x="215" y="1"/>
                  </a:moveTo>
                  <a:cubicBezTo>
                    <a:pt x="96" y="1"/>
                    <a:pt x="0" y="96"/>
                    <a:pt x="0" y="191"/>
                  </a:cubicBezTo>
                  <a:cubicBezTo>
                    <a:pt x="0" y="310"/>
                    <a:pt x="96" y="405"/>
                    <a:pt x="215" y="405"/>
                  </a:cubicBezTo>
                  <a:cubicBezTo>
                    <a:pt x="334" y="405"/>
                    <a:pt x="405" y="310"/>
                    <a:pt x="405" y="191"/>
                  </a:cubicBezTo>
                  <a:cubicBezTo>
                    <a:pt x="405" y="96"/>
                    <a:pt x="334" y="1"/>
                    <a:pt x="21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94" name="Google Shape;14172;p27">
              <a:extLst>
                <a:ext uri="{FF2B5EF4-FFF2-40B4-BE49-F238E27FC236}">
                  <a16:creationId xmlns:a16="http://schemas.microsoft.com/office/drawing/2014/main" id="{60301569-83D4-1AED-426F-82DCF4CE5D34}"/>
                </a:ext>
              </a:extLst>
            </p:cNvPr>
            <p:cNvSpPr/>
            <p:nvPr/>
          </p:nvSpPr>
          <p:spPr>
            <a:xfrm>
              <a:off x="2234888" y="3380983"/>
              <a:ext cx="107800" cy="230350"/>
            </a:xfrm>
            <a:custGeom>
              <a:avLst/>
              <a:gdLst/>
              <a:ahLst/>
              <a:cxnLst/>
              <a:rect l="l" t="t" r="r" b="b"/>
              <a:pathLst>
                <a:path w="4312" h="9214" extrusionOk="0">
                  <a:moveTo>
                    <a:pt x="2073" y="1"/>
                  </a:moveTo>
                  <a:cubicBezTo>
                    <a:pt x="1358" y="1"/>
                    <a:pt x="25" y="453"/>
                    <a:pt x="25" y="2049"/>
                  </a:cubicBezTo>
                  <a:lnTo>
                    <a:pt x="25" y="3025"/>
                  </a:lnTo>
                  <a:lnTo>
                    <a:pt x="25" y="3501"/>
                  </a:lnTo>
                  <a:cubicBezTo>
                    <a:pt x="25" y="3620"/>
                    <a:pt x="1" y="3739"/>
                    <a:pt x="25" y="3859"/>
                  </a:cubicBezTo>
                  <a:cubicBezTo>
                    <a:pt x="44" y="4139"/>
                    <a:pt x="313" y="4332"/>
                    <a:pt x="577" y="4332"/>
                  </a:cubicBezTo>
                  <a:cubicBezTo>
                    <a:pt x="649" y="4332"/>
                    <a:pt x="721" y="4318"/>
                    <a:pt x="787" y="4287"/>
                  </a:cubicBezTo>
                  <a:lnTo>
                    <a:pt x="787" y="8407"/>
                  </a:lnTo>
                  <a:cubicBezTo>
                    <a:pt x="787" y="8812"/>
                    <a:pt x="1073" y="9122"/>
                    <a:pt x="1430" y="9193"/>
                  </a:cubicBezTo>
                  <a:cubicBezTo>
                    <a:pt x="1486" y="9207"/>
                    <a:pt x="1542" y="9214"/>
                    <a:pt x="1596" y="9214"/>
                  </a:cubicBezTo>
                  <a:cubicBezTo>
                    <a:pt x="1816" y="9214"/>
                    <a:pt x="2015" y="9103"/>
                    <a:pt x="2168" y="8931"/>
                  </a:cubicBezTo>
                  <a:cubicBezTo>
                    <a:pt x="2302" y="9103"/>
                    <a:pt x="2512" y="9214"/>
                    <a:pt x="2738" y="9214"/>
                  </a:cubicBezTo>
                  <a:cubicBezTo>
                    <a:pt x="2794" y="9214"/>
                    <a:pt x="2850" y="9207"/>
                    <a:pt x="2906" y="9193"/>
                  </a:cubicBezTo>
                  <a:cubicBezTo>
                    <a:pt x="3264" y="9145"/>
                    <a:pt x="3526" y="8812"/>
                    <a:pt x="3526" y="8407"/>
                  </a:cubicBezTo>
                  <a:lnTo>
                    <a:pt x="3526" y="5549"/>
                  </a:lnTo>
                  <a:cubicBezTo>
                    <a:pt x="3526" y="5478"/>
                    <a:pt x="3478" y="5406"/>
                    <a:pt x="3383" y="5383"/>
                  </a:cubicBezTo>
                  <a:cubicBezTo>
                    <a:pt x="3367" y="5380"/>
                    <a:pt x="3352" y="5378"/>
                    <a:pt x="3338" y="5378"/>
                  </a:cubicBezTo>
                  <a:cubicBezTo>
                    <a:pt x="3241" y="5378"/>
                    <a:pt x="3168" y="5446"/>
                    <a:pt x="3168" y="5549"/>
                  </a:cubicBezTo>
                  <a:lnTo>
                    <a:pt x="3168" y="8407"/>
                  </a:lnTo>
                  <a:cubicBezTo>
                    <a:pt x="3168" y="8669"/>
                    <a:pt x="3002" y="8836"/>
                    <a:pt x="2763" y="8836"/>
                  </a:cubicBezTo>
                  <a:cubicBezTo>
                    <a:pt x="2525" y="8836"/>
                    <a:pt x="2311" y="8645"/>
                    <a:pt x="2311" y="8407"/>
                  </a:cubicBezTo>
                  <a:lnTo>
                    <a:pt x="2311" y="3358"/>
                  </a:lnTo>
                  <a:cubicBezTo>
                    <a:pt x="2311" y="3263"/>
                    <a:pt x="2216" y="3168"/>
                    <a:pt x="2144" y="3168"/>
                  </a:cubicBezTo>
                  <a:cubicBezTo>
                    <a:pt x="2049" y="3168"/>
                    <a:pt x="1954" y="3263"/>
                    <a:pt x="1954" y="3358"/>
                  </a:cubicBezTo>
                  <a:lnTo>
                    <a:pt x="1954" y="8407"/>
                  </a:lnTo>
                  <a:cubicBezTo>
                    <a:pt x="1954" y="8669"/>
                    <a:pt x="1739" y="8836"/>
                    <a:pt x="1549" y="8836"/>
                  </a:cubicBezTo>
                  <a:cubicBezTo>
                    <a:pt x="1311" y="8836"/>
                    <a:pt x="1144" y="8621"/>
                    <a:pt x="1144" y="8407"/>
                  </a:cubicBezTo>
                  <a:lnTo>
                    <a:pt x="1144" y="2025"/>
                  </a:lnTo>
                  <a:cubicBezTo>
                    <a:pt x="1144" y="1930"/>
                    <a:pt x="1096" y="1858"/>
                    <a:pt x="1001" y="1834"/>
                  </a:cubicBezTo>
                  <a:cubicBezTo>
                    <a:pt x="989" y="1832"/>
                    <a:pt x="977" y="1831"/>
                    <a:pt x="965" y="1831"/>
                  </a:cubicBezTo>
                  <a:cubicBezTo>
                    <a:pt x="863" y="1831"/>
                    <a:pt x="787" y="1918"/>
                    <a:pt x="787" y="2025"/>
                  </a:cubicBezTo>
                  <a:lnTo>
                    <a:pt x="787" y="3739"/>
                  </a:lnTo>
                  <a:cubicBezTo>
                    <a:pt x="787" y="3835"/>
                    <a:pt x="739" y="3954"/>
                    <a:pt x="620" y="3954"/>
                  </a:cubicBezTo>
                  <a:cubicBezTo>
                    <a:pt x="602" y="3957"/>
                    <a:pt x="585" y="3958"/>
                    <a:pt x="568" y="3958"/>
                  </a:cubicBezTo>
                  <a:cubicBezTo>
                    <a:pt x="449" y="3958"/>
                    <a:pt x="358" y="3885"/>
                    <a:pt x="358" y="3739"/>
                  </a:cubicBezTo>
                  <a:lnTo>
                    <a:pt x="358" y="2144"/>
                  </a:lnTo>
                  <a:cubicBezTo>
                    <a:pt x="358" y="1168"/>
                    <a:pt x="1144" y="358"/>
                    <a:pt x="2144" y="358"/>
                  </a:cubicBezTo>
                  <a:lnTo>
                    <a:pt x="2216" y="358"/>
                  </a:lnTo>
                  <a:cubicBezTo>
                    <a:pt x="3716" y="358"/>
                    <a:pt x="3954" y="1668"/>
                    <a:pt x="3954" y="2072"/>
                  </a:cubicBezTo>
                  <a:lnTo>
                    <a:pt x="3954" y="3859"/>
                  </a:lnTo>
                  <a:lnTo>
                    <a:pt x="3954" y="3906"/>
                  </a:lnTo>
                  <a:cubicBezTo>
                    <a:pt x="3886" y="3974"/>
                    <a:pt x="3809" y="4003"/>
                    <a:pt x="3738" y="4003"/>
                  </a:cubicBezTo>
                  <a:cubicBezTo>
                    <a:pt x="3610" y="4003"/>
                    <a:pt x="3502" y="3910"/>
                    <a:pt x="3502" y="3787"/>
                  </a:cubicBezTo>
                  <a:lnTo>
                    <a:pt x="3502" y="2072"/>
                  </a:lnTo>
                  <a:cubicBezTo>
                    <a:pt x="3502" y="2001"/>
                    <a:pt x="3454" y="1906"/>
                    <a:pt x="3359" y="1906"/>
                  </a:cubicBezTo>
                  <a:cubicBezTo>
                    <a:pt x="3240" y="1906"/>
                    <a:pt x="3145" y="1953"/>
                    <a:pt x="3145" y="2072"/>
                  </a:cubicBezTo>
                  <a:lnTo>
                    <a:pt x="3145" y="4787"/>
                  </a:lnTo>
                  <a:cubicBezTo>
                    <a:pt x="3145" y="4883"/>
                    <a:pt x="3216" y="4978"/>
                    <a:pt x="3287" y="4978"/>
                  </a:cubicBezTo>
                  <a:cubicBezTo>
                    <a:pt x="3406" y="4978"/>
                    <a:pt x="3502" y="4906"/>
                    <a:pt x="3502" y="4787"/>
                  </a:cubicBezTo>
                  <a:lnTo>
                    <a:pt x="3502" y="4287"/>
                  </a:lnTo>
                  <a:cubicBezTo>
                    <a:pt x="3569" y="4304"/>
                    <a:pt x="3648" y="4321"/>
                    <a:pt x="3731" y="4321"/>
                  </a:cubicBezTo>
                  <a:cubicBezTo>
                    <a:pt x="3765" y="4321"/>
                    <a:pt x="3800" y="4318"/>
                    <a:pt x="3835" y="4311"/>
                  </a:cubicBezTo>
                  <a:cubicBezTo>
                    <a:pt x="4097" y="4263"/>
                    <a:pt x="4311" y="4025"/>
                    <a:pt x="4311" y="3739"/>
                  </a:cubicBezTo>
                  <a:lnTo>
                    <a:pt x="4311" y="2144"/>
                  </a:lnTo>
                  <a:cubicBezTo>
                    <a:pt x="4311" y="453"/>
                    <a:pt x="3359" y="1"/>
                    <a:pt x="214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95" name="Google Shape;14173;p27">
              <a:extLst>
                <a:ext uri="{FF2B5EF4-FFF2-40B4-BE49-F238E27FC236}">
                  <a16:creationId xmlns:a16="http://schemas.microsoft.com/office/drawing/2014/main" id="{EE432264-C352-1F37-828E-AF95F05895EB}"/>
                </a:ext>
              </a:extLst>
            </p:cNvPr>
            <p:cNvSpPr/>
            <p:nvPr/>
          </p:nvSpPr>
          <p:spPr>
            <a:xfrm>
              <a:off x="2259913" y="3313108"/>
              <a:ext cx="58375" cy="58375"/>
            </a:xfrm>
            <a:custGeom>
              <a:avLst/>
              <a:gdLst/>
              <a:ahLst/>
              <a:cxnLst/>
              <a:rect l="l" t="t" r="r" b="b"/>
              <a:pathLst>
                <a:path w="2335" h="2335" extrusionOk="0">
                  <a:moveTo>
                    <a:pt x="1167" y="358"/>
                  </a:moveTo>
                  <a:cubicBezTo>
                    <a:pt x="1620" y="358"/>
                    <a:pt x="1953" y="715"/>
                    <a:pt x="1953" y="1168"/>
                  </a:cubicBezTo>
                  <a:cubicBezTo>
                    <a:pt x="1953" y="1620"/>
                    <a:pt x="1620" y="1977"/>
                    <a:pt x="1167" y="1977"/>
                  </a:cubicBezTo>
                  <a:cubicBezTo>
                    <a:pt x="715" y="1977"/>
                    <a:pt x="357" y="1620"/>
                    <a:pt x="357" y="1168"/>
                  </a:cubicBezTo>
                  <a:cubicBezTo>
                    <a:pt x="357" y="715"/>
                    <a:pt x="715" y="358"/>
                    <a:pt x="1167" y="358"/>
                  </a:cubicBezTo>
                  <a:close/>
                  <a:moveTo>
                    <a:pt x="1167" y="1"/>
                  </a:moveTo>
                  <a:cubicBezTo>
                    <a:pt x="500" y="1"/>
                    <a:pt x="0" y="501"/>
                    <a:pt x="0" y="1168"/>
                  </a:cubicBezTo>
                  <a:cubicBezTo>
                    <a:pt x="0" y="1811"/>
                    <a:pt x="548" y="2335"/>
                    <a:pt x="1167" y="2335"/>
                  </a:cubicBezTo>
                  <a:cubicBezTo>
                    <a:pt x="1786" y="2335"/>
                    <a:pt x="2334" y="1811"/>
                    <a:pt x="2334" y="1168"/>
                  </a:cubicBezTo>
                  <a:cubicBezTo>
                    <a:pt x="2334" y="549"/>
                    <a:pt x="1810" y="1"/>
                    <a:pt x="116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296" name="Google Shape;14174;p27">
            <a:extLst>
              <a:ext uri="{FF2B5EF4-FFF2-40B4-BE49-F238E27FC236}">
                <a16:creationId xmlns:a16="http://schemas.microsoft.com/office/drawing/2014/main" id="{F60920A0-681D-798D-0FB7-2FC06405B99F}"/>
              </a:ext>
            </a:extLst>
          </p:cNvPr>
          <p:cNvGrpSpPr/>
          <p:nvPr/>
        </p:nvGrpSpPr>
        <p:grpSpPr>
          <a:xfrm>
            <a:off x="1600020" y="7588071"/>
            <a:ext cx="714910" cy="712038"/>
            <a:chOff x="2207513" y="3788808"/>
            <a:chExt cx="298900" cy="297700"/>
          </a:xfrm>
        </p:grpSpPr>
        <p:sp>
          <p:nvSpPr>
            <p:cNvPr id="297" name="Google Shape;14175;p27">
              <a:extLst>
                <a:ext uri="{FF2B5EF4-FFF2-40B4-BE49-F238E27FC236}">
                  <a16:creationId xmlns:a16="http://schemas.microsoft.com/office/drawing/2014/main" id="{6A37EF7F-1035-6E76-E514-843498961A3B}"/>
                </a:ext>
              </a:extLst>
            </p:cNvPr>
            <p:cNvSpPr/>
            <p:nvPr/>
          </p:nvSpPr>
          <p:spPr>
            <a:xfrm>
              <a:off x="2208113" y="3788808"/>
              <a:ext cx="298300" cy="297700"/>
            </a:xfrm>
            <a:custGeom>
              <a:avLst/>
              <a:gdLst/>
              <a:ahLst/>
              <a:cxnLst/>
              <a:rect l="l" t="t" r="r" b="b"/>
              <a:pathLst>
                <a:path w="11932" h="11908" extrusionOk="0">
                  <a:moveTo>
                    <a:pt x="5954" y="0"/>
                  </a:moveTo>
                  <a:cubicBezTo>
                    <a:pt x="4454" y="0"/>
                    <a:pt x="3001" y="572"/>
                    <a:pt x="1906" y="1572"/>
                  </a:cubicBezTo>
                  <a:cubicBezTo>
                    <a:pt x="786" y="2596"/>
                    <a:pt x="143" y="3954"/>
                    <a:pt x="0" y="5454"/>
                  </a:cubicBezTo>
                  <a:cubicBezTo>
                    <a:pt x="0" y="5573"/>
                    <a:pt x="48" y="5692"/>
                    <a:pt x="167" y="5716"/>
                  </a:cubicBezTo>
                  <a:lnTo>
                    <a:pt x="1715" y="5716"/>
                  </a:lnTo>
                  <a:cubicBezTo>
                    <a:pt x="1834" y="5716"/>
                    <a:pt x="1953" y="5621"/>
                    <a:pt x="1953" y="5502"/>
                  </a:cubicBezTo>
                  <a:cubicBezTo>
                    <a:pt x="2191" y="3501"/>
                    <a:pt x="3882" y="2001"/>
                    <a:pt x="5906" y="2001"/>
                  </a:cubicBezTo>
                  <a:cubicBezTo>
                    <a:pt x="6573" y="2001"/>
                    <a:pt x="7216" y="2168"/>
                    <a:pt x="7788" y="2477"/>
                  </a:cubicBezTo>
                  <a:cubicBezTo>
                    <a:pt x="7812" y="2489"/>
                    <a:pt x="7838" y="2495"/>
                    <a:pt x="7864" y="2495"/>
                  </a:cubicBezTo>
                  <a:cubicBezTo>
                    <a:pt x="7938" y="2495"/>
                    <a:pt x="8008" y="2446"/>
                    <a:pt x="8026" y="2358"/>
                  </a:cubicBezTo>
                  <a:cubicBezTo>
                    <a:pt x="8050" y="2263"/>
                    <a:pt x="8002" y="2168"/>
                    <a:pt x="7931" y="2144"/>
                  </a:cubicBezTo>
                  <a:cubicBezTo>
                    <a:pt x="7311" y="1810"/>
                    <a:pt x="6597" y="1644"/>
                    <a:pt x="5883" y="1644"/>
                  </a:cubicBezTo>
                  <a:cubicBezTo>
                    <a:pt x="3715" y="1644"/>
                    <a:pt x="1906" y="3239"/>
                    <a:pt x="1596" y="5359"/>
                  </a:cubicBezTo>
                  <a:lnTo>
                    <a:pt x="310" y="5359"/>
                  </a:lnTo>
                  <a:cubicBezTo>
                    <a:pt x="477" y="4025"/>
                    <a:pt x="1096" y="2763"/>
                    <a:pt x="2096" y="1834"/>
                  </a:cubicBezTo>
                  <a:cubicBezTo>
                    <a:pt x="3144" y="882"/>
                    <a:pt x="4477" y="358"/>
                    <a:pt x="5906" y="358"/>
                  </a:cubicBezTo>
                  <a:cubicBezTo>
                    <a:pt x="7407" y="358"/>
                    <a:pt x="8836" y="953"/>
                    <a:pt x="9883" y="2001"/>
                  </a:cubicBezTo>
                  <a:cubicBezTo>
                    <a:pt x="10955" y="3073"/>
                    <a:pt x="11503" y="4454"/>
                    <a:pt x="11503" y="5954"/>
                  </a:cubicBezTo>
                  <a:cubicBezTo>
                    <a:pt x="11503" y="7359"/>
                    <a:pt x="10979" y="8717"/>
                    <a:pt x="10026" y="9764"/>
                  </a:cubicBezTo>
                  <a:cubicBezTo>
                    <a:pt x="9097" y="10765"/>
                    <a:pt x="7859" y="11408"/>
                    <a:pt x="6502" y="11550"/>
                  </a:cubicBezTo>
                  <a:lnTo>
                    <a:pt x="6502" y="10264"/>
                  </a:lnTo>
                  <a:cubicBezTo>
                    <a:pt x="8621" y="9979"/>
                    <a:pt x="10241" y="8145"/>
                    <a:pt x="10241" y="5978"/>
                  </a:cubicBezTo>
                  <a:cubicBezTo>
                    <a:pt x="10241" y="4692"/>
                    <a:pt x="9669" y="3477"/>
                    <a:pt x="8645" y="2644"/>
                  </a:cubicBezTo>
                  <a:cubicBezTo>
                    <a:pt x="8621" y="2620"/>
                    <a:pt x="8585" y="2608"/>
                    <a:pt x="8550" y="2608"/>
                  </a:cubicBezTo>
                  <a:cubicBezTo>
                    <a:pt x="8514" y="2608"/>
                    <a:pt x="8478" y="2620"/>
                    <a:pt x="8454" y="2644"/>
                  </a:cubicBezTo>
                  <a:cubicBezTo>
                    <a:pt x="8359" y="2715"/>
                    <a:pt x="8359" y="2858"/>
                    <a:pt x="8454" y="2906"/>
                  </a:cubicBezTo>
                  <a:cubicBezTo>
                    <a:pt x="9359" y="3692"/>
                    <a:pt x="9907" y="4787"/>
                    <a:pt x="9907" y="5978"/>
                  </a:cubicBezTo>
                  <a:cubicBezTo>
                    <a:pt x="9907" y="8002"/>
                    <a:pt x="8383" y="9693"/>
                    <a:pt x="6383" y="9931"/>
                  </a:cubicBezTo>
                  <a:cubicBezTo>
                    <a:pt x="6264" y="9931"/>
                    <a:pt x="6192" y="10050"/>
                    <a:pt x="6192" y="10169"/>
                  </a:cubicBezTo>
                  <a:lnTo>
                    <a:pt x="6192" y="11669"/>
                  </a:lnTo>
                  <a:lnTo>
                    <a:pt x="6192" y="11693"/>
                  </a:lnTo>
                  <a:cubicBezTo>
                    <a:pt x="6216" y="11812"/>
                    <a:pt x="6311" y="11908"/>
                    <a:pt x="6430" y="11908"/>
                  </a:cubicBezTo>
                  <a:lnTo>
                    <a:pt x="6454" y="11908"/>
                  </a:lnTo>
                  <a:cubicBezTo>
                    <a:pt x="7931" y="11789"/>
                    <a:pt x="9312" y="11098"/>
                    <a:pt x="10312" y="10002"/>
                  </a:cubicBezTo>
                  <a:cubicBezTo>
                    <a:pt x="11336" y="8907"/>
                    <a:pt x="11908" y="7478"/>
                    <a:pt x="11908" y="5954"/>
                  </a:cubicBezTo>
                  <a:cubicBezTo>
                    <a:pt x="11931" y="4382"/>
                    <a:pt x="11312" y="2882"/>
                    <a:pt x="10169" y="1763"/>
                  </a:cubicBezTo>
                  <a:cubicBezTo>
                    <a:pt x="9050" y="620"/>
                    <a:pt x="7550" y="0"/>
                    <a:pt x="595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98" name="Google Shape;14176;p27">
              <a:extLst>
                <a:ext uri="{FF2B5EF4-FFF2-40B4-BE49-F238E27FC236}">
                  <a16:creationId xmlns:a16="http://schemas.microsoft.com/office/drawing/2014/main" id="{04172BA9-A054-7F77-7301-DA638A11B768}"/>
                </a:ext>
              </a:extLst>
            </p:cNvPr>
            <p:cNvSpPr/>
            <p:nvPr/>
          </p:nvSpPr>
          <p:spPr>
            <a:xfrm>
              <a:off x="2207513" y="3944183"/>
              <a:ext cx="142325" cy="142325"/>
            </a:xfrm>
            <a:custGeom>
              <a:avLst/>
              <a:gdLst/>
              <a:ahLst/>
              <a:cxnLst/>
              <a:rect l="l" t="t" r="r" b="b"/>
              <a:pathLst>
                <a:path w="5693" h="5693" extrusionOk="0">
                  <a:moveTo>
                    <a:pt x="215" y="1"/>
                  </a:moveTo>
                  <a:cubicBezTo>
                    <a:pt x="72" y="25"/>
                    <a:pt x="1" y="144"/>
                    <a:pt x="1" y="263"/>
                  </a:cubicBezTo>
                  <a:cubicBezTo>
                    <a:pt x="191" y="2454"/>
                    <a:pt x="1548" y="4311"/>
                    <a:pt x="3549" y="5216"/>
                  </a:cubicBezTo>
                  <a:cubicBezTo>
                    <a:pt x="3571" y="5222"/>
                    <a:pt x="3594" y="5225"/>
                    <a:pt x="3616" y="5225"/>
                  </a:cubicBezTo>
                  <a:cubicBezTo>
                    <a:pt x="3686" y="5225"/>
                    <a:pt x="3751" y="5194"/>
                    <a:pt x="3787" y="5121"/>
                  </a:cubicBezTo>
                  <a:cubicBezTo>
                    <a:pt x="3835" y="5026"/>
                    <a:pt x="3787" y="4954"/>
                    <a:pt x="3716" y="4883"/>
                  </a:cubicBezTo>
                  <a:cubicBezTo>
                    <a:pt x="1858" y="4073"/>
                    <a:pt x="572" y="2359"/>
                    <a:pt x="382" y="358"/>
                  </a:cubicBezTo>
                  <a:lnTo>
                    <a:pt x="1644" y="358"/>
                  </a:lnTo>
                  <a:cubicBezTo>
                    <a:pt x="1763" y="1287"/>
                    <a:pt x="2215" y="2144"/>
                    <a:pt x="2882" y="2811"/>
                  </a:cubicBezTo>
                  <a:cubicBezTo>
                    <a:pt x="3525" y="3454"/>
                    <a:pt x="4382" y="3907"/>
                    <a:pt x="5311" y="4026"/>
                  </a:cubicBezTo>
                  <a:lnTo>
                    <a:pt x="5311" y="5312"/>
                  </a:lnTo>
                  <a:cubicBezTo>
                    <a:pt x="5025" y="5264"/>
                    <a:pt x="4692" y="5216"/>
                    <a:pt x="4382" y="5121"/>
                  </a:cubicBezTo>
                  <a:cubicBezTo>
                    <a:pt x="4359" y="5121"/>
                    <a:pt x="4311" y="5121"/>
                    <a:pt x="4263" y="5145"/>
                  </a:cubicBezTo>
                  <a:cubicBezTo>
                    <a:pt x="4120" y="5264"/>
                    <a:pt x="4192" y="5454"/>
                    <a:pt x="4335" y="5478"/>
                  </a:cubicBezTo>
                  <a:cubicBezTo>
                    <a:pt x="4692" y="5574"/>
                    <a:pt x="5049" y="5621"/>
                    <a:pt x="5406" y="5693"/>
                  </a:cubicBezTo>
                  <a:lnTo>
                    <a:pt x="5430" y="5693"/>
                  </a:lnTo>
                  <a:cubicBezTo>
                    <a:pt x="5549" y="5693"/>
                    <a:pt x="5645" y="5597"/>
                    <a:pt x="5668" y="5478"/>
                  </a:cubicBezTo>
                  <a:lnTo>
                    <a:pt x="5668" y="5454"/>
                  </a:lnTo>
                  <a:lnTo>
                    <a:pt x="5668" y="3930"/>
                  </a:lnTo>
                  <a:cubicBezTo>
                    <a:pt x="5692" y="3811"/>
                    <a:pt x="5621" y="3716"/>
                    <a:pt x="5502" y="3692"/>
                  </a:cubicBezTo>
                  <a:cubicBezTo>
                    <a:pt x="4597" y="3573"/>
                    <a:pt x="3787" y="3192"/>
                    <a:pt x="3144" y="2573"/>
                  </a:cubicBezTo>
                  <a:cubicBezTo>
                    <a:pt x="2477" y="1930"/>
                    <a:pt x="2096" y="1096"/>
                    <a:pt x="2001" y="215"/>
                  </a:cubicBezTo>
                  <a:cubicBezTo>
                    <a:pt x="2001" y="96"/>
                    <a:pt x="1882" y="1"/>
                    <a:pt x="176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299" name="Google Shape;14177;p27">
              <a:extLst>
                <a:ext uri="{FF2B5EF4-FFF2-40B4-BE49-F238E27FC236}">
                  <a16:creationId xmlns:a16="http://schemas.microsoft.com/office/drawing/2014/main" id="{11A149F9-0891-E81F-151D-BC4A23B6BA44}"/>
                </a:ext>
              </a:extLst>
            </p:cNvPr>
            <p:cNvSpPr/>
            <p:nvPr/>
          </p:nvSpPr>
          <p:spPr>
            <a:xfrm>
              <a:off x="2280138" y="3861433"/>
              <a:ext cx="153050" cy="153625"/>
            </a:xfrm>
            <a:custGeom>
              <a:avLst/>
              <a:gdLst/>
              <a:ahLst/>
              <a:cxnLst/>
              <a:rect l="l" t="t" r="r" b="b"/>
              <a:pathLst>
                <a:path w="6122" h="6145" extrusionOk="0">
                  <a:moveTo>
                    <a:pt x="3073" y="358"/>
                  </a:moveTo>
                  <a:cubicBezTo>
                    <a:pt x="4549" y="358"/>
                    <a:pt x="5764" y="1596"/>
                    <a:pt x="5764" y="3073"/>
                  </a:cubicBezTo>
                  <a:cubicBezTo>
                    <a:pt x="5764" y="4573"/>
                    <a:pt x="4549" y="5788"/>
                    <a:pt x="3073" y="5788"/>
                  </a:cubicBezTo>
                  <a:cubicBezTo>
                    <a:pt x="1573" y="5788"/>
                    <a:pt x="358" y="4573"/>
                    <a:pt x="358" y="3073"/>
                  </a:cubicBezTo>
                  <a:cubicBezTo>
                    <a:pt x="358" y="1596"/>
                    <a:pt x="1573" y="358"/>
                    <a:pt x="3073" y="358"/>
                  </a:cubicBezTo>
                  <a:close/>
                  <a:moveTo>
                    <a:pt x="3073" y="1"/>
                  </a:moveTo>
                  <a:cubicBezTo>
                    <a:pt x="1358" y="1"/>
                    <a:pt x="1" y="1382"/>
                    <a:pt x="1" y="3073"/>
                  </a:cubicBezTo>
                  <a:cubicBezTo>
                    <a:pt x="1" y="4764"/>
                    <a:pt x="1358" y="6145"/>
                    <a:pt x="3073" y="6145"/>
                  </a:cubicBezTo>
                  <a:cubicBezTo>
                    <a:pt x="4764" y="6145"/>
                    <a:pt x="6121" y="4740"/>
                    <a:pt x="6121" y="3073"/>
                  </a:cubicBezTo>
                  <a:cubicBezTo>
                    <a:pt x="6121" y="1382"/>
                    <a:pt x="4764" y="1"/>
                    <a:pt x="307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00" name="Google Shape;14178;p27">
              <a:extLst>
                <a:ext uri="{FF2B5EF4-FFF2-40B4-BE49-F238E27FC236}">
                  <a16:creationId xmlns:a16="http://schemas.microsoft.com/office/drawing/2014/main" id="{09F5E8ED-7B6D-D67F-A9D2-813288571D94}"/>
                </a:ext>
              </a:extLst>
            </p:cNvPr>
            <p:cNvSpPr/>
            <p:nvPr/>
          </p:nvSpPr>
          <p:spPr>
            <a:xfrm>
              <a:off x="2323013" y="3915033"/>
              <a:ext cx="67300" cy="8950"/>
            </a:xfrm>
            <a:custGeom>
              <a:avLst/>
              <a:gdLst/>
              <a:ahLst/>
              <a:cxnLst/>
              <a:rect l="l" t="t" r="r" b="b"/>
              <a:pathLst>
                <a:path w="2692" h="358" extrusionOk="0">
                  <a:moveTo>
                    <a:pt x="215" y="0"/>
                  </a:moveTo>
                  <a:cubicBezTo>
                    <a:pt x="120" y="0"/>
                    <a:pt x="72" y="72"/>
                    <a:pt x="48" y="167"/>
                  </a:cubicBezTo>
                  <a:cubicBezTo>
                    <a:pt x="1" y="286"/>
                    <a:pt x="96" y="357"/>
                    <a:pt x="215" y="357"/>
                  </a:cubicBezTo>
                  <a:lnTo>
                    <a:pt x="2501" y="357"/>
                  </a:lnTo>
                  <a:cubicBezTo>
                    <a:pt x="2596" y="357"/>
                    <a:pt x="2668" y="310"/>
                    <a:pt x="2692" y="214"/>
                  </a:cubicBezTo>
                  <a:cubicBezTo>
                    <a:pt x="2692" y="95"/>
                    <a:pt x="2596" y="0"/>
                    <a:pt x="24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01" name="Google Shape;14179;p27">
              <a:extLst>
                <a:ext uri="{FF2B5EF4-FFF2-40B4-BE49-F238E27FC236}">
                  <a16:creationId xmlns:a16="http://schemas.microsoft.com/office/drawing/2014/main" id="{13F6E774-17CE-15A2-A337-37B7A4D1089A}"/>
                </a:ext>
              </a:extLst>
            </p:cNvPr>
            <p:cNvSpPr/>
            <p:nvPr/>
          </p:nvSpPr>
          <p:spPr>
            <a:xfrm>
              <a:off x="2323013" y="3934083"/>
              <a:ext cx="67300" cy="8950"/>
            </a:xfrm>
            <a:custGeom>
              <a:avLst/>
              <a:gdLst/>
              <a:ahLst/>
              <a:cxnLst/>
              <a:rect l="l" t="t" r="r" b="b"/>
              <a:pathLst>
                <a:path w="2692" h="358" extrusionOk="0">
                  <a:moveTo>
                    <a:pt x="215" y="0"/>
                  </a:moveTo>
                  <a:cubicBezTo>
                    <a:pt x="120" y="0"/>
                    <a:pt x="72" y="48"/>
                    <a:pt x="48" y="143"/>
                  </a:cubicBezTo>
                  <a:cubicBezTo>
                    <a:pt x="1" y="262"/>
                    <a:pt x="96" y="357"/>
                    <a:pt x="215" y="357"/>
                  </a:cubicBezTo>
                  <a:lnTo>
                    <a:pt x="2501" y="357"/>
                  </a:lnTo>
                  <a:cubicBezTo>
                    <a:pt x="2596" y="357"/>
                    <a:pt x="2668" y="286"/>
                    <a:pt x="2692" y="191"/>
                  </a:cubicBezTo>
                  <a:cubicBezTo>
                    <a:pt x="2692" y="72"/>
                    <a:pt x="2596" y="0"/>
                    <a:pt x="24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02" name="Google Shape;14180;p27">
              <a:extLst>
                <a:ext uri="{FF2B5EF4-FFF2-40B4-BE49-F238E27FC236}">
                  <a16:creationId xmlns:a16="http://schemas.microsoft.com/office/drawing/2014/main" id="{60C4E1D8-DBEB-6505-6D0A-E664C3FA464E}"/>
                </a:ext>
              </a:extLst>
            </p:cNvPr>
            <p:cNvSpPr/>
            <p:nvPr/>
          </p:nvSpPr>
          <p:spPr>
            <a:xfrm>
              <a:off x="2337313" y="3951933"/>
              <a:ext cx="38725" cy="8950"/>
            </a:xfrm>
            <a:custGeom>
              <a:avLst/>
              <a:gdLst/>
              <a:ahLst/>
              <a:cxnLst/>
              <a:rect l="l" t="t" r="r" b="b"/>
              <a:pathLst>
                <a:path w="1549" h="358" extrusionOk="0">
                  <a:moveTo>
                    <a:pt x="214" y="1"/>
                  </a:moveTo>
                  <a:cubicBezTo>
                    <a:pt x="119" y="1"/>
                    <a:pt x="48" y="48"/>
                    <a:pt x="24" y="143"/>
                  </a:cubicBezTo>
                  <a:cubicBezTo>
                    <a:pt x="0" y="263"/>
                    <a:pt x="95" y="358"/>
                    <a:pt x="214" y="358"/>
                  </a:cubicBezTo>
                  <a:lnTo>
                    <a:pt x="1334" y="358"/>
                  </a:lnTo>
                  <a:cubicBezTo>
                    <a:pt x="1429" y="358"/>
                    <a:pt x="1500" y="286"/>
                    <a:pt x="1524" y="191"/>
                  </a:cubicBezTo>
                  <a:cubicBezTo>
                    <a:pt x="1548" y="120"/>
                    <a:pt x="1453" y="1"/>
                    <a:pt x="13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303" name="Google Shape;14181;p27">
            <a:extLst>
              <a:ext uri="{FF2B5EF4-FFF2-40B4-BE49-F238E27FC236}">
                <a16:creationId xmlns:a16="http://schemas.microsoft.com/office/drawing/2014/main" id="{BB524E8F-AB93-744F-0AB3-2504A721B764}"/>
              </a:ext>
            </a:extLst>
          </p:cNvPr>
          <p:cNvGrpSpPr/>
          <p:nvPr/>
        </p:nvGrpSpPr>
        <p:grpSpPr>
          <a:xfrm>
            <a:off x="3046844" y="7590582"/>
            <a:ext cx="707794" cy="708092"/>
            <a:chOff x="2684988" y="3789858"/>
            <a:chExt cx="295925" cy="296050"/>
          </a:xfrm>
        </p:grpSpPr>
        <p:sp>
          <p:nvSpPr>
            <p:cNvPr id="304" name="Google Shape;14182;p27">
              <a:extLst>
                <a:ext uri="{FF2B5EF4-FFF2-40B4-BE49-F238E27FC236}">
                  <a16:creationId xmlns:a16="http://schemas.microsoft.com/office/drawing/2014/main" id="{738654A0-BD15-899B-E17D-899BCE3E63B4}"/>
                </a:ext>
              </a:extLst>
            </p:cNvPr>
            <p:cNvSpPr/>
            <p:nvPr/>
          </p:nvSpPr>
          <p:spPr>
            <a:xfrm>
              <a:off x="2760613" y="3789858"/>
              <a:ext cx="144700" cy="162700"/>
            </a:xfrm>
            <a:custGeom>
              <a:avLst/>
              <a:gdLst/>
              <a:ahLst/>
              <a:cxnLst/>
              <a:rect l="l" t="t" r="r" b="b"/>
              <a:pathLst>
                <a:path w="5788" h="6508" extrusionOk="0">
                  <a:moveTo>
                    <a:pt x="2906" y="339"/>
                  </a:moveTo>
                  <a:lnTo>
                    <a:pt x="5430" y="1792"/>
                  </a:lnTo>
                  <a:lnTo>
                    <a:pt x="5430" y="4721"/>
                  </a:lnTo>
                  <a:lnTo>
                    <a:pt x="2906" y="6174"/>
                  </a:lnTo>
                  <a:lnTo>
                    <a:pt x="357" y="4721"/>
                  </a:lnTo>
                  <a:lnTo>
                    <a:pt x="357" y="1792"/>
                  </a:lnTo>
                  <a:lnTo>
                    <a:pt x="2906" y="339"/>
                  </a:lnTo>
                  <a:close/>
                  <a:moveTo>
                    <a:pt x="2894" y="0"/>
                  </a:moveTo>
                  <a:cubicBezTo>
                    <a:pt x="2840" y="0"/>
                    <a:pt x="2786" y="18"/>
                    <a:pt x="2739" y="54"/>
                  </a:cubicBezTo>
                  <a:lnTo>
                    <a:pt x="167" y="1530"/>
                  </a:lnTo>
                  <a:cubicBezTo>
                    <a:pt x="72" y="1578"/>
                    <a:pt x="0" y="1673"/>
                    <a:pt x="0" y="1768"/>
                  </a:cubicBezTo>
                  <a:lnTo>
                    <a:pt x="0" y="4745"/>
                  </a:lnTo>
                  <a:cubicBezTo>
                    <a:pt x="0" y="4840"/>
                    <a:pt x="72" y="4959"/>
                    <a:pt x="167" y="4983"/>
                  </a:cubicBezTo>
                  <a:lnTo>
                    <a:pt x="2739" y="6484"/>
                  </a:lnTo>
                  <a:cubicBezTo>
                    <a:pt x="2810" y="6507"/>
                    <a:pt x="2834" y="6507"/>
                    <a:pt x="2906" y="6507"/>
                  </a:cubicBezTo>
                  <a:cubicBezTo>
                    <a:pt x="2953" y="6507"/>
                    <a:pt x="2977" y="6507"/>
                    <a:pt x="3048" y="6484"/>
                  </a:cubicBezTo>
                  <a:lnTo>
                    <a:pt x="5644" y="4983"/>
                  </a:lnTo>
                  <a:cubicBezTo>
                    <a:pt x="5716" y="4959"/>
                    <a:pt x="5787" y="4840"/>
                    <a:pt x="5787" y="4745"/>
                  </a:cubicBezTo>
                  <a:lnTo>
                    <a:pt x="5787" y="1768"/>
                  </a:lnTo>
                  <a:cubicBezTo>
                    <a:pt x="5787" y="1673"/>
                    <a:pt x="5716" y="1554"/>
                    <a:pt x="5644" y="1530"/>
                  </a:cubicBezTo>
                  <a:lnTo>
                    <a:pt x="3048" y="54"/>
                  </a:lnTo>
                  <a:cubicBezTo>
                    <a:pt x="3001" y="18"/>
                    <a:pt x="2947" y="0"/>
                    <a:pt x="289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05" name="Google Shape;14183;p27">
              <a:extLst>
                <a:ext uri="{FF2B5EF4-FFF2-40B4-BE49-F238E27FC236}">
                  <a16:creationId xmlns:a16="http://schemas.microsoft.com/office/drawing/2014/main" id="{3F7EA34A-ACB1-7F88-E46F-C875D3D54847}"/>
                </a:ext>
              </a:extLst>
            </p:cNvPr>
            <p:cNvSpPr/>
            <p:nvPr/>
          </p:nvSpPr>
          <p:spPr>
            <a:xfrm>
              <a:off x="2684988" y="3923058"/>
              <a:ext cx="144100" cy="162850"/>
            </a:xfrm>
            <a:custGeom>
              <a:avLst/>
              <a:gdLst/>
              <a:ahLst/>
              <a:cxnLst/>
              <a:rect l="l" t="t" r="r" b="b"/>
              <a:pathLst>
                <a:path w="5764" h="6514" extrusionOk="0">
                  <a:moveTo>
                    <a:pt x="2891" y="1"/>
                  </a:moveTo>
                  <a:cubicBezTo>
                    <a:pt x="2841" y="1"/>
                    <a:pt x="2787" y="12"/>
                    <a:pt x="2739" y="36"/>
                  </a:cubicBezTo>
                  <a:lnTo>
                    <a:pt x="144" y="1537"/>
                  </a:lnTo>
                  <a:cubicBezTo>
                    <a:pt x="48" y="1584"/>
                    <a:pt x="1" y="1679"/>
                    <a:pt x="1" y="1775"/>
                  </a:cubicBezTo>
                  <a:lnTo>
                    <a:pt x="1" y="4752"/>
                  </a:lnTo>
                  <a:cubicBezTo>
                    <a:pt x="1" y="4847"/>
                    <a:pt x="48" y="4966"/>
                    <a:pt x="144" y="4990"/>
                  </a:cubicBezTo>
                  <a:lnTo>
                    <a:pt x="2739" y="6466"/>
                  </a:lnTo>
                  <a:cubicBezTo>
                    <a:pt x="2787" y="6514"/>
                    <a:pt x="2835" y="6514"/>
                    <a:pt x="2882" y="6514"/>
                  </a:cubicBezTo>
                  <a:cubicBezTo>
                    <a:pt x="2954" y="6514"/>
                    <a:pt x="2978" y="6514"/>
                    <a:pt x="3025" y="6466"/>
                  </a:cubicBezTo>
                  <a:lnTo>
                    <a:pt x="5621" y="4990"/>
                  </a:lnTo>
                  <a:cubicBezTo>
                    <a:pt x="5716" y="4918"/>
                    <a:pt x="5764" y="4847"/>
                    <a:pt x="5764" y="4752"/>
                  </a:cubicBezTo>
                  <a:lnTo>
                    <a:pt x="5764" y="1775"/>
                  </a:lnTo>
                  <a:cubicBezTo>
                    <a:pt x="5740" y="1656"/>
                    <a:pt x="5692" y="1560"/>
                    <a:pt x="5597" y="1513"/>
                  </a:cubicBezTo>
                  <a:lnTo>
                    <a:pt x="4645" y="965"/>
                  </a:lnTo>
                  <a:cubicBezTo>
                    <a:pt x="4615" y="955"/>
                    <a:pt x="4577" y="949"/>
                    <a:pt x="4541" y="949"/>
                  </a:cubicBezTo>
                  <a:cubicBezTo>
                    <a:pt x="4491" y="949"/>
                    <a:pt x="4444" y="961"/>
                    <a:pt x="4430" y="989"/>
                  </a:cubicBezTo>
                  <a:cubicBezTo>
                    <a:pt x="4335" y="1084"/>
                    <a:pt x="4383" y="1203"/>
                    <a:pt x="4454" y="1275"/>
                  </a:cubicBezTo>
                  <a:lnTo>
                    <a:pt x="5383" y="1799"/>
                  </a:lnTo>
                  <a:lnTo>
                    <a:pt x="5383" y="4728"/>
                  </a:lnTo>
                  <a:lnTo>
                    <a:pt x="2858" y="6180"/>
                  </a:lnTo>
                  <a:lnTo>
                    <a:pt x="334" y="4728"/>
                  </a:lnTo>
                  <a:lnTo>
                    <a:pt x="334" y="1799"/>
                  </a:lnTo>
                  <a:lnTo>
                    <a:pt x="2858" y="346"/>
                  </a:lnTo>
                  <a:lnTo>
                    <a:pt x="3787" y="870"/>
                  </a:lnTo>
                  <a:cubicBezTo>
                    <a:pt x="3808" y="891"/>
                    <a:pt x="3833" y="899"/>
                    <a:pt x="3860" y="899"/>
                  </a:cubicBezTo>
                  <a:cubicBezTo>
                    <a:pt x="3924" y="899"/>
                    <a:pt x="3999" y="849"/>
                    <a:pt x="4049" y="798"/>
                  </a:cubicBezTo>
                  <a:cubicBezTo>
                    <a:pt x="4073" y="703"/>
                    <a:pt x="4049" y="608"/>
                    <a:pt x="3954" y="584"/>
                  </a:cubicBezTo>
                  <a:lnTo>
                    <a:pt x="3025" y="36"/>
                  </a:lnTo>
                  <a:cubicBezTo>
                    <a:pt x="2989" y="12"/>
                    <a:pt x="2942" y="1"/>
                    <a:pt x="28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06" name="Google Shape;14184;p27">
              <a:extLst>
                <a:ext uri="{FF2B5EF4-FFF2-40B4-BE49-F238E27FC236}">
                  <a16:creationId xmlns:a16="http://schemas.microsoft.com/office/drawing/2014/main" id="{E7D2EB44-57C0-C272-5A4B-365C8D0C4035}"/>
                </a:ext>
              </a:extLst>
            </p:cNvPr>
            <p:cNvSpPr/>
            <p:nvPr/>
          </p:nvSpPr>
          <p:spPr>
            <a:xfrm>
              <a:off x="2836813" y="3922458"/>
              <a:ext cx="144100" cy="162275"/>
            </a:xfrm>
            <a:custGeom>
              <a:avLst/>
              <a:gdLst/>
              <a:ahLst/>
              <a:cxnLst/>
              <a:rect l="l" t="t" r="r" b="b"/>
              <a:pathLst>
                <a:path w="5764" h="6491" extrusionOk="0">
                  <a:moveTo>
                    <a:pt x="2891" y="1"/>
                  </a:moveTo>
                  <a:cubicBezTo>
                    <a:pt x="2840" y="1"/>
                    <a:pt x="2787" y="13"/>
                    <a:pt x="2739" y="36"/>
                  </a:cubicBezTo>
                  <a:lnTo>
                    <a:pt x="143" y="1537"/>
                  </a:lnTo>
                  <a:cubicBezTo>
                    <a:pt x="48" y="1584"/>
                    <a:pt x="0" y="1680"/>
                    <a:pt x="0" y="1775"/>
                  </a:cubicBezTo>
                  <a:lnTo>
                    <a:pt x="0" y="4752"/>
                  </a:lnTo>
                  <a:cubicBezTo>
                    <a:pt x="0" y="4823"/>
                    <a:pt x="48" y="4942"/>
                    <a:pt x="143" y="4990"/>
                  </a:cubicBezTo>
                  <a:lnTo>
                    <a:pt x="2739" y="6466"/>
                  </a:lnTo>
                  <a:cubicBezTo>
                    <a:pt x="2787" y="6490"/>
                    <a:pt x="2834" y="6490"/>
                    <a:pt x="2882" y="6490"/>
                  </a:cubicBezTo>
                  <a:cubicBezTo>
                    <a:pt x="2953" y="6490"/>
                    <a:pt x="2977" y="6490"/>
                    <a:pt x="3025" y="6466"/>
                  </a:cubicBezTo>
                  <a:lnTo>
                    <a:pt x="5621" y="4990"/>
                  </a:lnTo>
                  <a:cubicBezTo>
                    <a:pt x="5716" y="4918"/>
                    <a:pt x="5764" y="4823"/>
                    <a:pt x="5764" y="4752"/>
                  </a:cubicBezTo>
                  <a:lnTo>
                    <a:pt x="5764" y="4323"/>
                  </a:lnTo>
                  <a:cubicBezTo>
                    <a:pt x="5764" y="4228"/>
                    <a:pt x="5716" y="4156"/>
                    <a:pt x="5621" y="4156"/>
                  </a:cubicBezTo>
                  <a:cubicBezTo>
                    <a:pt x="5502" y="4156"/>
                    <a:pt x="5406" y="4204"/>
                    <a:pt x="5406" y="4323"/>
                  </a:cubicBezTo>
                  <a:lnTo>
                    <a:pt x="5406" y="4704"/>
                  </a:lnTo>
                  <a:lnTo>
                    <a:pt x="2882" y="6181"/>
                  </a:lnTo>
                  <a:lnTo>
                    <a:pt x="358" y="4704"/>
                  </a:lnTo>
                  <a:lnTo>
                    <a:pt x="358" y="1799"/>
                  </a:lnTo>
                  <a:lnTo>
                    <a:pt x="2882" y="346"/>
                  </a:lnTo>
                  <a:lnTo>
                    <a:pt x="5406" y="1799"/>
                  </a:lnTo>
                  <a:lnTo>
                    <a:pt x="5406" y="3513"/>
                  </a:lnTo>
                  <a:cubicBezTo>
                    <a:pt x="5449" y="3620"/>
                    <a:pt x="5511" y="3708"/>
                    <a:pt x="5592" y="3708"/>
                  </a:cubicBezTo>
                  <a:cubicBezTo>
                    <a:pt x="5601" y="3708"/>
                    <a:pt x="5611" y="3706"/>
                    <a:pt x="5621" y="3704"/>
                  </a:cubicBezTo>
                  <a:cubicBezTo>
                    <a:pt x="5716" y="3704"/>
                    <a:pt x="5764" y="3609"/>
                    <a:pt x="5764" y="3513"/>
                  </a:cubicBezTo>
                  <a:lnTo>
                    <a:pt x="5764" y="1775"/>
                  </a:lnTo>
                  <a:cubicBezTo>
                    <a:pt x="5764" y="1680"/>
                    <a:pt x="5716" y="1561"/>
                    <a:pt x="5621" y="1537"/>
                  </a:cubicBezTo>
                  <a:lnTo>
                    <a:pt x="3025" y="36"/>
                  </a:lnTo>
                  <a:cubicBezTo>
                    <a:pt x="2989" y="13"/>
                    <a:pt x="2942" y="1"/>
                    <a:pt x="289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07" name="Google Shape;14185;p27">
              <a:extLst>
                <a:ext uri="{FF2B5EF4-FFF2-40B4-BE49-F238E27FC236}">
                  <a16:creationId xmlns:a16="http://schemas.microsoft.com/office/drawing/2014/main" id="{08151064-AD69-9621-E2F9-53B5B6CD5D56}"/>
                </a:ext>
              </a:extLst>
            </p:cNvPr>
            <p:cNvSpPr/>
            <p:nvPr/>
          </p:nvSpPr>
          <p:spPr>
            <a:xfrm>
              <a:off x="2796338" y="3848333"/>
              <a:ext cx="73850" cy="8975"/>
            </a:xfrm>
            <a:custGeom>
              <a:avLst/>
              <a:gdLst/>
              <a:ahLst/>
              <a:cxnLst/>
              <a:rect l="l" t="t" r="r" b="b"/>
              <a:pathLst>
                <a:path w="2954" h="359" extrusionOk="0">
                  <a:moveTo>
                    <a:pt x="143" y="1"/>
                  </a:moveTo>
                  <a:cubicBezTo>
                    <a:pt x="71" y="1"/>
                    <a:pt x="0" y="96"/>
                    <a:pt x="0" y="168"/>
                  </a:cubicBezTo>
                  <a:cubicBezTo>
                    <a:pt x="0" y="263"/>
                    <a:pt x="95" y="358"/>
                    <a:pt x="191" y="358"/>
                  </a:cubicBezTo>
                  <a:lnTo>
                    <a:pt x="2786" y="358"/>
                  </a:lnTo>
                  <a:cubicBezTo>
                    <a:pt x="2858" y="358"/>
                    <a:pt x="2953" y="287"/>
                    <a:pt x="2953" y="215"/>
                  </a:cubicBezTo>
                  <a:cubicBezTo>
                    <a:pt x="2953" y="96"/>
                    <a:pt x="2905" y="1"/>
                    <a:pt x="278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08" name="Google Shape;14186;p27">
              <a:extLst>
                <a:ext uri="{FF2B5EF4-FFF2-40B4-BE49-F238E27FC236}">
                  <a16:creationId xmlns:a16="http://schemas.microsoft.com/office/drawing/2014/main" id="{D76DB03E-F771-E548-78DD-1CD2FC1F3B99}"/>
                </a:ext>
              </a:extLst>
            </p:cNvPr>
            <p:cNvSpPr/>
            <p:nvPr/>
          </p:nvSpPr>
          <p:spPr>
            <a:xfrm>
              <a:off x="2796338" y="3866808"/>
              <a:ext cx="73850" cy="8950"/>
            </a:xfrm>
            <a:custGeom>
              <a:avLst/>
              <a:gdLst/>
              <a:ahLst/>
              <a:cxnLst/>
              <a:rect l="l" t="t" r="r" b="b"/>
              <a:pathLst>
                <a:path w="2954" h="358" extrusionOk="0">
                  <a:moveTo>
                    <a:pt x="191" y="0"/>
                  </a:moveTo>
                  <a:cubicBezTo>
                    <a:pt x="95" y="0"/>
                    <a:pt x="0" y="72"/>
                    <a:pt x="0" y="143"/>
                  </a:cubicBezTo>
                  <a:cubicBezTo>
                    <a:pt x="0" y="262"/>
                    <a:pt x="71" y="357"/>
                    <a:pt x="191" y="357"/>
                  </a:cubicBezTo>
                  <a:lnTo>
                    <a:pt x="2786" y="357"/>
                  </a:lnTo>
                  <a:cubicBezTo>
                    <a:pt x="2858" y="357"/>
                    <a:pt x="2953" y="310"/>
                    <a:pt x="2953" y="214"/>
                  </a:cubicBezTo>
                  <a:cubicBezTo>
                    <a:pt x="2953" y="95"/>
                    <a:pt x="2858" y="0"/>
                    <a:pt x="278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09" name="Google Shape;14187;p27">
              <a:extLst>
                <a:ext uri="{FF2B5EF4-FFF2-40B4-BE49-F238E27FC236}">
                  <a16:creationId xmlns:a16="http://schemas.microsoft.com/office/drawing/2014/main" id="{EC57680A-7D60-46D8-6DE4-4176BA22F422}"/>
                </a:ext>
              </a:extLst>
            </p:cNvPr>
            <p:cNvSpPr/>
            <p:nvPr/>
          </p:nvSpPr>
          <p:spPr>
            <a:xfrm>
              <a:off x="2812413" y="3885258"/>
              <a:ext cx="41700" cy="8950"/>
            </a:xfrm>
            <a:custGeom>
              <a:avLst/>
              <a:gdLst/>
              <a:ahLst/>
              <a:cxnLst/>
              <a:rect l="l" t="t" r="r" b="b"/>
              <a:pathLst>
                <a:path w="1668" h="358" extrusionOk="0">
                  <a:moveTo>
                    <a:pt x="167" y="0"/>
                  </a:moveTo>
                  <a:cubicBezTo>
                    <a:pt x="71" y="0"/>
                    <a:pt x="0" y="72"/>
                    <a:pt x="0" y="167"/>
                  </a:cubicBezTo>
                  <a:cubicBezTo>
                    <a:pt x="0" y="286"/>
                    <a:pt x="48" y="358"/>
                    <a:pt x="167" y="358"/>
                  </a:cubicBezTo>
                  <a:lnTo>
                    <a:pt x="1477" y="358"/>
                  </a:lnTo>
                  <a:cubicBezTo>
                    <a:pt x="1572" y="358"/>
                    <a:pt x="1667" y="310"/>
                    <a:pt x="1667" y="215"/>
                  </a:cubicBezTo>
                  <a:cubicBezTo>
                    <a:pt x="1667" y="96"/>
                    <a:pt x="1596" y="0"/>
                    <a:pt x="147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10" name="Google Shape;14188;p27">
              <a:extLst>
                <a:ext uri="{FF2B5EF4-FFF2-40B4-BE49-F238E27FC236}">
                  <a16:creationId xmlns:a16="http://schemas.microsoft.com/office/drawing/2014/main" id="{5732799B-55E8-431D-7839-D3D368451A1F}"/>
                </a:ext>
              </a:extLst>
            </p:cNvPr>
            <p:cNvSpPr/>
            <p:nvPr/>
          </p:nvSpPr>
          <p:spPr>
            <a:xfrm>
              <a:off x="2873138" y="3981708"/>
              <a:ext cx="73850" cy="8950"/>
            </a:xfrm>
            <a:custGeom>
              <a:avLst/>
              <a:gdLst/>
              <a:ahLst/>
              <a:cxnLst/>
              <a:rect l="l" t="t" r="r" b="b"/>
              <a:pathLst>
                <a:path w="2954" h="358" extrusionOk="0">
                  <a:moveTo>
                    <a:pt x="191" y="0"/>
                  </a:moveTo>
                  <a:cubicBezTo>
                    <a:pt x="95" y="0"/>
                    <a:pt x="0" y="48"/>
                    <a:pt x="0" y="143"/>
                  </a:cubicBezTo>
                  <a:cubicBezTo>
                    <a:pt x="0" y="262"/>
                    <a:pt x="72" y="358"/>
                    <a:pt x="191" y="358"/>
                  </a:cubicBezTo>
                  <a:lnTo>
                    <a:pt x="2763" y="358"/>
                  </a:lnTo>
                  <a:cubicBezTo>
                    <a:pt x="2858" y="358"/>
                    <a:pt x="2953" y="286"/>
                    <a:pt x="2953" y="191"/>
                  </a:cubicBezTo>
                  <a:cubicBezTo>
                    <a:pt x="2953" y="72"/>
                    <a:pt x="2882" y="0"/>
                    <a:pt x="276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11" name="Google Shape;14189;p27">
              <a:extLst>
                <a:ext uri="{FF2B5EF4-FFF2-40B4-BE49-F238E27FC236}">
                  <a16:creationId xmlns:a16="http://schemas.microsoft.com/office/drawing/2014/main" id="{F223D5D0-D5FA-2E8B-E4E9-9C45FEBDD1BD}"/>
                </a:ext>
              </a:extLst>
            </p:cNvPr>
            <p:cNvSpPr/>
            <p:nvPr/>
          </p:nvSpPr>
          <p:spPr>
            <a:xfrm>
              <a:off x="2873138" y="4000158"/>
              <a:ext cx="74425" cy="8950"/>
            </a:xfrm>
            <a:custGeom>
              <a:avLst/>
              <a:gdLst/>
              <a:ahLst/>
              <a:cxnLst/>
              <a:rect l="l" t="t" r="r" b="b"/>
              <a:pathLst>
                <a:path w="2977" h="358" extrusionOk="0">
                  <a:moveTo>
                    <a:pt x="191" y="1"/>
                  </a:moveTo>
                  <a:cubicBezTo>
                    <a:pt x="95" y="1"/>
                    <a:pt x="0" y="48"/>
                    <a:pt x="0" y="143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2810" y="358"/>
                  </a:lnTo>
                  <a:cubicBezTo>
                    <a:pt x="2882" y="358"/>
                    <a:pt x="2977" y="263"/>
                    <a:pt x="2977" y="143"/>
                  </a:cubicBezTo>
                  <a:cubicBezTo>
                    <a:pt x="2953" y="48"/>
                    <a:pt x="2858" y="1"/>
                    <a:pt x="276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12" name="Google Shape;14190;p27">
              <a:extLst>
                <a:ext uri="{FF2B5EF4-FFF2-40B4-BE49-F238E27FC236}">
                  <a16:creationId xmlns:a16="http://schemas.microsoft.com/office/drawing/2014/main" id="{6EFF3AA2-3FA2-9CA1-B7B6-9E35F760D3E8}"/>
                </a:ext>
              </a:extLst>
            </p:cNvPr>
            <p:cNvSpPr/>
            <p:nvPr/>
          </p:nvSpPr>
          <p:spPr>
            <a:xfrm>
              <a:off x="2888613" y="4018608"/>
              <a:ext cx="41100" cy="8950"/>
            </a:xfrm>
            <a:custGeom>
              <a:avLst/>
              <a:gdLst/>
              <a:ahLst/>
              <a:cxnLst/>
              <a:rect l="l" t="t" r="r" b="b"/>
              <a:pathLst>
                <a:path w="1644" h="358" extrusionOk="0">
                  <a:moveTo>
                    <a:pt x="191" y="1"/>
                  </a:moveTo>
                  <a:cubicBezTo>
                    <a:pt x="96" y="1"/>
                    <a:pt x="0" y="96"/>
                    <a:pt x="0" y="215"/>
                  </a:cubicBezTo>
                  <a:cubicBezTo>
                    <a:pt x="0" y="310"/>
                    <a:pt x="96" y="358"/>
                    <a:pt x="191" y="358"/>
                  </a:cubicBezTo>
                  <a:lnTo>
                    <a:pt x="1477" y="358"/>
                  </a:lnTo>
                  <a:cubicBezTo>
                    <a:pt x="1548" y="358"/>
                    <a:pt x="1643" y="310"/>
                    <a:pt x="1643" y="215"/>
                  </a:cubicBezTo>
                  <a:cubicBezTo>
                    <a:pt x="1643" y="96"/>
                    <a:pt x="1596" y="1"/>
                    <a:pt x="147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13" name="Google Shape;14191;p27">
              <a:extLst>
                <a:ext uri="{FF2B5EF4-FFF2-40B4-BE49-F238E27FC236}">
                  <a16:creationId xmlns:a16="http://schemas.microsoft.com/office/drawing/2014/main" id="{0A4C9F79-2BC7-7FA6-0A12-F80308B067FD}"/>
                </a:ext>
              </a:extLst>
            </p:cNvPr>
            <p:cNvSpPr/>
            <p:nvPr/>
          </p:nvSpPr>
          <p:spPr>
            <a:xfrm>
              <a:off x="2720113" y="3981708"/>
              <a:ext cx="73250" cy="8950"/>
            </a:xfrm>
            <a:custGeom>
              <a:avLst/>
              <a:gdLst/>
              <a:ahLst/>
              <a:cxnLst/>
              <a:rect l="l" t="t" r="r" b="b"/>
              <a:pathLst>
                <a:path w="2930" h="358" extrusionOk="0">
                  <a:moveTo>
                    <a:pt x="168" y="0"/>
                  </a:moveTo>
                  <a:cubicBezTo>
                    <a:pt x="72" y="0"/>
                    <a:pt x="1" y="48"/>
                    <a:pt x="1" y="143"/>
                  </a:cubicBezTo>
                  <a:cubicBezTo>
                    <a:pt x="1" y="262"/>
                    <a:pt x="48" y="358"/>
                    <a:pt x="168" y="358"/>
                  </a:cubicBezTo>
                  <a:lnTo>
                    <a:pt x="2763" y="358"/>
                  </a:lnTo>
                  <a:cubicBezTo>
                    <a:pt x="2859" y="358"/>
                    <a:pt x="2906" y="286"/>
                    <a:pt x="2930" y="191"/>
                  </a:cubicBezTo>
                  <a:cubicBezTo>
                    <a:pt x="2930" y="119"/>
                    <a:pt x="2859" y="0"/>
                    <a:pt x="276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14" name="Google Shape;14192;p27">
              <a:extLst>
                <a:ext uri="{FF2B5EF4-FFF2-40B4-BE49-F238E27FC236}">
                  <a16:creationId xmlns:a16="http://schemas.microsoft.com/office/drawing/2014/main" id="{79CCEE3F-C08E-7EFB-8ACA-1C4BF977BD2E}"/>
                </a:ext>
              </a:extLst>
            </p:cNvPr>
            <p:cNvSpPr/>
            <p:nvPr/>
          </p:nvSpPr>
          <p:spPr>
            <a:xfrm>
              <a:off x="2720113" y="4000158"/>
              <a:ext cx="74450" cy="8950"/>
            </a:xfrm>
            <a:custGeom>
              <a:avLst/>
              <a:gdLst/>
              <a:ahLst/>
              <a:cxnLst/>
              <a:rect l="l" t="t" r="r" b="b"/>
              <a:pathLst>
                <a:path w="2978" h="358" extrusionOk="0">
                  <a:moveTo>
                    <a:pt x="168" y="1"/>
                  </a:moveTo>
                  <a:cubicBezTo>
                    <a:pt x="72" y="1"/>
                    <a:pt x="1" y="48"/>
                    <a:pt x="1" y="143"/>
                  </a:cubicBezTo>
                  <a:cubicBezTo>
                    <a:pt x="1" y="263"/>
                    <a:pt x="48" y="358"/>
                    <a:pt x="168" y="358"/>
                  </a:cubicBezTo>
                  <a:lnTo>
                    <a:pt x="2787" y="358"/>
                  </a:lnTo>
                  <a:cubicBezTo>
                    <a:pt x="2882" y="358"/>
                    <a:pt x="2978" y="263"/>
                    <a:pt x="2978" y="143"/>
                  </a:cubicBezTo>
                  <a:cubicBezTo>
                    <a:pt x="2906" y="48"/>
                    <a:pt x="2859" y="1"/>
                    <a:pt x="276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15" name="Google Shape;14193;p27">
              <a:extLst>
                <a:ext uri="{FF2B5EF4-FFF2-40B4-BE49-F238E27FC236}">
                  <a16:creationId xmlns:a16="http://schemas.microsoft.com/office/drawing/2014/main" id="{BC925759-58AD-2CE1-BEF8-DC6652D5BFF3}"/>
                </a:ext>
              </a:extLst>
            </p:cNvPr>
            <p:cNvSpPr/>
            <p:nvPr/>
          </p:nvSpPr>
          <p:spPr>
            <a:xfrm>
              <a:off x="2735588" y="4018608"/>
              <a:ext cx="41125" cy="8950"/>
            </a:xfrm>
            <a:custGeom>
              <a:avLst/>
              <a:gdLst/>
              <a:ahLst/>
              <a:cxnLst/>
              <a:rect l="l" t="t" r="r" b="b"/>
              <a:pathLst>
                <a:path w="1645" h="358" extrusionOk="0">
                  <a:moveTo>
                    <a:pt x="168" y="1"/>
                  </a:moveTo>
                  <a:cubicBezTo>
                    <a:pt x="96" y="1"/>
                    <a:pt x="1" y="96"/>
                    <a:pt x="1" y="215"/>
                  </a:cubicBezTo>
                  <a:cubicBezTo>
                    <a:pt x="1" y="310"/>
                    <a:pt x="96" y="358"/>
                    <a:pt x="168" y="358"/>
                  </a:cubicBezTo>
                  <a:lnTo>
                    <a:pt x="1454" y="358"/>
                  </a:lnTo>
                  <a:cubicBezTo>
                    <a:pt x="1549" y="358"/>
                    <a:pt x="1644" y="310"/>
                    <a:pt x="1644" y="215"/>
                  </a:cubicBezTo>
                  <a:cubicBezTo>
                    <a:pt x="1644" y="96"/>
                    <a:pt x="1573" y="1"/>
                    <a:pt x="145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316" name="Google Shape;14194;p27">
            <a:extLst>
              <a:ext uri="{FF2B5EF4-FFF2-40B4-BE49-F238E27FC236}">
                <a16:creationId xmlns:a16="http://schemas.microsoft.com/office/drawing/2014/main" id="{67095059-94A9-CF76-BECD-D52A8F166526}"/>
              </a:ext>
            </a:extLst>
          </p:cNvPr>
          <p:cNvGrpSpPr/>
          <p:nvPr/>
        </p:nvGrpSpPr>
        <p:grpSpPr>
          <a:xfrm>
            <a:off x="4572000" y="7619285"/>
            <a:ext cx="712038" cy="653798"/>
            <a:chOff x="3195213" y="3801858"/>
            <a:chExt cx="297700" cy="273350"/>
          </a:xfrm>
        </p:grpSpPr>
        <p:sp>
          <p:nvSpPr>
            <p:cNvPr id="317" name="Google Shape;14195;p27">
              <a:extLst>
                <a:ext uri="{FF2B5EF4-FFF2-40B4-BE49-F238E27FC236}">
                  <a16:creationId xmlns:a16="http://schemas.microsoft.com/office/drawing/2014/main" id="{68658AF8-F3B2-0C7C-A1A1-F397EA0FEA61}"/>
                </a:ext>
              </a:extLst>
            </p:cNvPr>
            <p:cNvSpPr/>
            <p:nvPr/>
          </p:nvSpPr>
          <p:spPr>
            <a:xfrm>
              <a:off x="3195213" y="3801858"/>
              <a:ext cx="297700" cy="273350"/>
            </a:xfrm>
            <a:custGeom>
              <a:avLst/>
              <a:gdLst/>
              <a:ahLst/>
              <a:cxnLst/>
              <a:rect l="l" t="t" r="r" b="b"/>
              <a:pathLst>
                <a:path w="11908" h="10934" extrusionOk="0">
                  <a:moveTo>
                    <a:pt x="5883" y="336"/>
                  </a:moveTo>
                  <a:cubicBezTo>
                    <a:pt x="6764" y="336"/>
                    <a:pt x="7479" y="1050"/>
                    <a:pt x="7479" y="1955"/>
                  </a:cubicBezTo>
                  <a:cubicBezTo>
                    <a:pt x="7479" y="2836"/>
                    <a:pt x="6764" y="3551"/>
                    <a:pt x="5883" y="3551"/>
                  </a:cubicBezTo>
                  <a:cubicBezTo>
                    <a:pt x="5002" y="3551"/>
                    <a:pt x="4264" y="2836"/>
                    <a:pt x="4264" y="1955"/>
                  </a:cubicBezTo>
                  <a:cubicBezTo>
                    <a:pt x="4264" y="1050"/>
                    <a:pt x="4978" y="336"/>
                    <a:pt x="5883" y="336"/>
                  </a:cubicBezTo>
                  <a:close/>
                  <a:moveTo>
                    <a:pt x="4526" y="3336"/>
                  </a:moveTo>
                  <a:cubicBezTo>
                    <a:pt x="4692" y="3503"/>
                    <a:pt x="4883" y="3646"/>
                    <a:pt x="5097" y="3741"/>
                  </a:cubicBezTo>
                  <a:lnTo>
                    <a:pt x="3073" y="7337"/>
                  </a:lnTo>
                  <a:cubicBezTo>
                    <a:pt x="2858" y="7218"/>
                    <a:pt x="2644" y="7099"/>
                    <a:pt x="2454" y="7028"/>
                  </a:cubicBezTo>
                  <a:lnTo>
                    <a:pt x="4526" y="3336"/>
                  </a:lnTo>
                  <a:close/>
                  <a:moveTo>
                    <a:pt x="7240" y="3313"/>
                  </a:moveTo>
                  <a:lnTo>
                    <a:pt x="9336" y="7004"/>
                  </a:lnTo>
                  <a:cubicBezTo>
                    <a:pt x="9122" y="7051"/>
                    <a:pt x="8907" y="7170"/>
                    <a:pt x="8741" y="7290"/>
                  </a:cubicBezTo>
                  <a:lnTo>
                    <a:pt x="7598" y="5313"/>
                  </a:lnTo>
                  <a:cubicBezTo>
                    <a:pt x="7566" y="5249"/>
                    <a:pt x="7513" y="5218"/>
                    <a:pt x="7453" y="5218"/>
                  </a:cubicBezTo>
                  <a:cubicBezTo>
                    <a:pt x="7423" y="5218"/>
                    <a:pt x="7391" y="5226"/>
                    <a:pt x="7359" y="5242"/>
                  </a:cubicBezTo>
                  <a:cubicBezTo>
                    <a:pt x="7264" y="5313"/>
                    <a:pt x="7240" y="5384"/>
                    <a:pt x="7312" y="5480"/>
                  </a:cubicBezTo>
                  <a:lnTo>
                    <a:pt x="8455" y="7575"/>
                  </a:lnTo>
                  <a:cubicBezTo>
                    <a:pt x="8312" y="7742"/>
                    <a:pt x="8169" y="7933"/>
                    <a:pt x="8074" y="8171"/>
                  </a:cubicBezTo>
                  <a:lnTo>
                    <a:pt x="3692" y="8147"/>
                  </a:lnTo>
                  <a:cubicBezTo>
                    <a:pt x="3597" y="7933"/>
                    <a:pt x="3454" y="7718"/>
                    <a:pt x="3311" y="7552"/>
                  </a:cubicBezTo>
                  <a:lnTo>
                    <a:pt x="5383" y="3813"/>
                  </a:lnTo>
                  <a:cubicBezTo>
                    <a:pt x="5550" y="3860"/>
                    <a:pt x="5692" y="3884"/>
                    <a:pt x="5883" y="3884"/>
                  </a:cubicBezTo>
                  <a:cubicBezTo>
                    <a:pt x="6050" y="3884"/>
                    <a:pt x="6193" y="3836"/>
                    <a:pt x="6359" y="3813"/>
                  </a:cubicBezTo>
                  <a:lnTo>
                    <a:pt x="6883" y="4765"/>
                  </a:lnTo>
                  <a:cubicBezTo>
                    <a:pt x="6931" y="4829"/>
                    <a:pt x="6978" y="4860"/>
                    <a:pt x="7033" y="4860"/>
                  </a:cubicBezTo>
                  <a:cubicBezTo>
                    <a:pt x="7060" y="4860"/>
                    <a:pt x="7090" y="4853"/>
                    <a:pt x="7121" y="4837"/>
                  </a:cubicBezTo>
                  <a:cubicBezTo>
                    <a:pt x="7217" y="4765"/>
                    <a:pt x="7240" y="4670"/>
                    <a:pt x="7193" y="4599"/>
                  </a:cubicBezTo>
                  <a:lnTo>
                    <a:pt x="6669" y="3694"/>
                  </a:lnTo>
                  <a:cubicBezTo>
                    <a:pt x="6883" y="3598"/>
                    <a:pt x="7074" y="3455"/>
                    <a:pt x="7240" y="3313"/>
                  </a:cubicBezTo>
                  <a:close/>
                  <a:moveTo>
                    <a:pt x="8026" y="8504"/>
                  </a:moveTo>
                  <a:cubicBezTo>
                    <a:pt x="7979" y="8623"/>
                    <a:pt x="7979" y="8766"/>
                    <a:pt x="7979" y="8909"/>
                  </a:cubicBezTo>
                  <a:cubicBezTo>
                    <a:pt x="7955" y="9028"/>
                    <a:pt x="7955" y="9123"/>
                    <a:pt x="7979" y="9242"/>
                  </a:cubicBezTo>
                  <a:lnTo>
                    <a:pt x="3811" y="9242"/>
                  </a:lnTo>
                  <a:cubicBezTo>
                    <a:pt x="3859" y="9123"/>
                    <a:pt x="3859" y="9028"/>
                    <a:pt x="3859" y="8909"/>
                  </a:cubicBezTo>
                  <a:cubicBezTo>
                    <a:pt x="3859" y="8766"/>
                    <a:pt x="3811" y="8647"/>
                    <a:pt x="3811" y="8504"/>
                  </a:cubicBezTo>
                  <a:close/>
                  <a:moveTo>
                    <a:pt x="9884" y="7313"/>
                  </a:moveTo>
                  <a:cubicBezTo>
                    <a:pt x="10789" y="7313"/>
                    <a:pt x="11503" y="8028"/>
                    <a:pt x="11503" y="8909"/>
                  </a:cubicBezTo>
                  <a:cubicBezTo>
                    <a:pt x="11503" y="9814"/>
                    <a:pt x="10765" y="10528"/>
                    <a:pt x="9884" y="10528"/>
                  </a:cubicBezTo>
                  <a:cubicBezTo>
                    <a:pt x="9003" y="10528"/>
                    <a:pt x="8288" y="9814"/>
                    <a:pt x="8288" y="8909"/>
                  </a:cubicBezTo>
                  <a:cubicBezTo>
                    <a:pt x="8288" y="8028"/>
                    <a:pt x="9003" y="7313"/>
                    <a:pt x="9884" y="7313"/>
                  </a:cubicBezTo>
                  <a:close/>
                  <a:moveTo>
                    <a:pt x="5938" y="1"/>
                  </a:moveTo>
                  <a:cubicBezTo>
                    <a:pt x="4836" y="1"/>
                    <a:pt x="3978" y="865"/>
                    <a:pt x="3978" y="1979"/>
                  </a:cubicBezTo>
                  <a:cubicBezTo>
                    <a:pt x="3978" y="2384"/>
                    <a:pt x="4097" y="2789"/>
                    <a:pt x="4335" y="3098"/>
                  </a:cubicBezTo>
                  <a:lnTo>
                    <a:pt x="2120" y="7004"/>
                  </a:lnTo>
                  <a:lnTo>
                    <a:pt x="1954" y="7004"/>
                  </a:lnTo>
                  <a:cubicBezTo>
                    <a:pt x="1596" y="7004"/>
                    <a:pt x="1191" y="7123"/>
                    <a:pt x="906" y="7313"/>
                  </a:cubicBezTo>
                  <a:cubicBezTo>
                    <a:pt x="810" y="7361"/>
                    <a:pt x="787" y="7480"/>
                    <a:pt x="858" y="7575"/>
                  </a:cubicBezTo>
                  <a:cubicBezTo>
                    <a:pt x="903" y="7605"/>
                    <a:pt x="958" y="7636"/>
                    <a:pt x="1016" y="7636"/>
                  </a:cubicBezTo>
                  <a:cubicBezTo>
                    <a:pt x="1050" y="7636"/>
                    <a:pt x="1085" y="7625"/>
                    <a:pt x="1120" y="7599"/>
                  </a:cubicBezTo>
                  <a:cubicBezTo>
                    <a:pt x="1382" y="7456"/>
                    <a:pt x="1644" y="7361"/>
                    <a:pt x="1977" y="7361"/>
                  </a:cubicBezTo>
                  <a:cubicBezTo>
                    <a:pt x="2906" y="7361"/>
                    <a:pt x="3644" y="8147"/>
                    <a:pt x="3573" y="9052"/>
                  </a:cubicBezTo>
                  <a:cubicBezTo>
                    <a:pt x="3549" y="9862"/>
                    <a:pt x="2858" y="10552"/>
                    <a:pt x="2049" y="10576"/>
                  </a:cubicBezTo>
                  <a:cubicBezTo>
                    <a:pt x="2009" y="10579"/>
                    <a:pt x="1970" y="10581"/>
                    <a:pt x="1931" y="10581"/>
                  </a:cubicBezTo>
                  <a:cubicBezTo>
                    <a:pt x="1077" y="10581"/>
                    <a:pt x="358" y="9846"/>
                    <a:pt x="358" y="8980"/>
                  </a:cubicBezTo>
                  <a:cubicBezTo>
                    <a:pt x="358" y="8671"/>
                    <a:pt x="453" y="8385"/>
                    <a:pt x="596" y="8147"/>
                  </a:cubicBezTo>
                  <a:cubicBezTo>
                    <a:pt x="668" y="8052"/>
                    <a:pt x="620" y="7956"/>
                    <a:pt x="572" y="7909"/>
                  </a:cubicBezTo>
                  <a:cubicBezTo>
                    <a:pt x="528" y="7876"/>
                    <a:pt x="479" y="7858"/>
                    <a:pt x="434" y="7858"/>
                  </a:cubicBezTo>
                  <a:cubicBezTo>
                    <a:pt x="382" y="7858"/>
                    <a:pt x="336" y="7881"/>
                    <a:pt x="310" y="7933"/>
                  </a:cubicBezTo>
                  <a:cubicBezTo>
                    <a:pt x="120" y="8218"/>
                    <a:pt x="1" y="8576"/>
                    <a:pt x="1" y="8980"/>
                  </a:cubicBezTo>
                  <a:cubicBezTo>
                    <a:pt x="1" y="10052"/>
                    <a:pt x="858" y="10933"/>
                    <a:pt x="1977" y="10933"/>
                  </a:cubicBezTo>
                  <a:cubicBezTo>
                    <a:pt x="2811" y="10933"/>
                    <a:pt x="3525" y="10409"/>
                    <a:pt x="3811" y="9647"/>
                  </a:cubicBezTo>
                  <a:lnTo>
                    <a:pt x="8121" y="9647"/>
                  </a:lnTo>
                  <a:cubicBezTo>
                    <a:pt x="8407" y="10409"/>
                    <a:pt x="9146" y="10933"/>
                    <a:pt x="9979" y="10933"/>
                  </a:cubicBezTo>
                  <a:cubicBezTo>
                    <a:pt x="10979" y="10933"/>
                    <a:pt x="11860" y="10100"/>
                    <a:pt x="11908" y="9099"/>
                  </a:cubicBezTo>
                  <a:cubicBezTo>
                    <a:pt x="11884" y="7909"/>
                    <a:pt x="11003" y="6980"/>
                    <a:pt x="9884" y="6980"/>
                  </a:cubicBezTo>
                  <a:lnTo>
                    <a:pt x="9717" y="6980"/>
                  </a:lnTo>
                  <a:lnTo>
                    <a:pt x="7502" y="3074"/>
                  </a:lnTo>
                  <a:cubicBezTo>
                    <a:pt x="7740" y="2741"/>
                    <a:pt x="7860" y="2336"/>
                    <a:pt x="7860" y="1884"/>
                  </a:cubicBezTo>
                  <a:cubicBezTo>
                    <a:pt x="7836" y="883"/>
                    <a:pt x="7026" y="50"/>
                    <a:pt x="6026" y="2"/>
                  </a:cubicBezTo>
                  <a:cubicBezTo>
                    <a:pt x="5996" y="1"/>
                    <a:pt x="5967" y="1"/>
                    <a:pt x="593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18" name="Google Shape;14196;p27">
              <a:extLst>
                <a:ext uri="{FF2B5EF4-FFF2-40B4-BE49-F238E27FC236}">
                  <a16:creationId xmlns:a16="http://schemas.microsoft.com/office/drawing/2014/main" id="{AE42CDAC-0791-BB47-8139-630E16F02B1C}"/>
                </a:ext>
              </a:extLst>
            </p:cNvPr>
            <p:cNvSpPr/>
            <p:nvPr/>
          </p:nvSpPr>
          <p:spPr>
            <a:xfrm>
              <a:off x="3445263" y="4003733"/>
              <a:ext cx="26225" cy="44075"/>
            </a:xfrm>
            <a:custGeom>
              <a:avLst/>
              <a:gdLst/>
              <a:ahLst/>
              <a:cxnLst/>
              <a:rect l="l" t="t" r="r" b="b"/>
              <a:pathLst>
                <a:path w="1049" h="1763" extrusionOk="0">
                  <a:moveTo>
                    <a:pt x="549" y="0"/>
                  </a:moveTo>
                  <a:cubicBezTo>
                    <a:pt x="310" y="0"/>
                    <a:pt x="96" y="191"/>
                    <a:pt x="48" y="429"/>
                  </a:cubicBezTo>
                  <a:cubicBezTo>
                    <a:pt x="1" y="501"/>
                    <a:pt x="72" y="596"/>
                    <a:pt x="191" y="620"/>
                  </a:cubicBezTo>
                  <a:cubicBezTo>
                    <a:pt x="212" y="630"/>
                    <a:pt x="231" y="635"/>
                    <a:pt x="249" y="635"/>
                  </a:cubicBezTo>
                  <a:cubicBezTo>
                    <a:pt x="316" y="635"/>
                    <a:pt x="368" y="570"/>
                    <a:pt x="406" y="477"/>
                  </a:cubicBezTo>
                  <a:cubicBezTo>
                    <a:pt x="430" y="381"/>
                    <a:pt x="477" y="358"/>
                    <a:pt x="549" y="358"/>
                  </a:cubicBezTo>
                  <a:cubicBezTo>
                    <a:pt x="644" y="358"/>
                    <a:pt x="715" y="429"/>
                    <a:pt x="715" y="548"/>
                  </a:cubicBezTo>
                  <a:cubicBezTo>
                    <a:pt x="715" y="620"/>
                    <a:pt x="668" y="715"/>
                    <a:pt x="549" y="715"/>
                  </a:cubicBezTo>
                  <a:cubicBezTo>
                    <a:pt x="453" y="715"/>
                    <a:pt x="358" y="810"/>
                    <a:pt x="358" y="905"/>
                  </a:cubicBezTo>
                  <a:cubicBezTo>
                    <a:pt x="358" y="977"/>
                    <a:pt x="453" y="1072"/>
                    <a:pt x="549" y="1072"/>
                  </a:cubicBezTo>
                  <a:cubicBezTo>
                    <a:pt x="644" y="1072"/>
                    <a:pt x="715" y="1144"/>
                    <a:pt x="715" y="1263"/>
                  </a:cubicBezTo>
                  <a:cubicBezTo>
                    <a:pt x="715" y="1334"/>
                    <a:pt x="668" y="1429"/>
                    <a:pt x="549" y="1429"/>
                  </a:cubicBezTo>
                  <a:cubicBezTo>
                    <a:pt x="453" y="1429"/>
                    <a:pt x="406" y="1382"/>
                    <a:pt x="406" y="1286"/>
                  </a:cubicBezTo>
                  <a:lnTo>
                    <a:pt x="406" y="1263"/>
                  </a:lnTo>
                  <a:cubicBezTo>
                    <a:pt x="406" y="1167"/>
                    <a:pt x="310" y="1072"/>
                    <a:pt x="215" y="1072"/>
                  </a:cubicBezTo>
                  <a:cubicBezTo>
                    <a:pt x="120" y="1072"/>
                    <a:pt x="48" y="1167"/>
                    <a:pt x="48" y="1263"/>
                  </a:cubicBezTo>
                  <a:lnTo>
                    <a:pt x="48" y="1310"/>
                  </a:lnTo>
                  <a:cubicBezTo>
                    <a:pt x="72" y="1548"/>
                    <a:pt x="287" y="1763"/>
                    <a:pt x="549" y="1763"/>
                  </a:cubicBezTo>
                  <a:cubicBezTo>
                    <a:pt x="811" y="1763"/>
                    <a:pt x="1049" y="1525"/>
                    <a:pt x="1049" y="1263"/>
                  </a:cubicBezTo>
                  <a:cubicBezTo>
                    <a:pt x="1049" y="1144"/>
                    <a:pt x="1001" y="1024"/>
                    <a:pt x="930" y="929"/>
                  </a:cubicBezTo>
                  <a:cubicBezTo>
                    <a:pt x="1001" y="786"/>
                    <a:pt x="1049" y="667"/>
                    <a:pt x="1049" y="501"/>
                  </a:cubicBezTo>
                  <a:cubicBezTo>
                    <a:pt x="1049" y="239"/>
                    <a:pt x="811" y="0"/>
                    <a:pt x="54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19" name="Google Shape;14197;p27">
              <a:extLst>
                <a:ext uri="{FF2B5EF4-FFF2-40B4-BE49-F238E27FC236}">
                  <a16:creationId xmlns:a16="http://schemas.microsoft.com/office/drawing/2014/main" id="{EF95B4D5-6C5B-9783-259A-AEB1B2132656}"/>
                </a:ext>
              </a:extLst>
            </p:cNvPr>
            <p:cNvSpPr/>
            <p:nvPr/>
          </p:nvSpPr>
          <p:spPr>
            <a:xfrm>
              <a:off x="3412538" y="4003583"/>
              <a:ext cx="27400" cy="42750"/>
            </a:xfrm>
            <a:custGeom>
              <a:avLst/>
              <a:gdLst/>
              <a:ahLst/>
              <a:cxnLst/>
              <a:rect l="l" t="t" r="r" b="b"/>
              <a:pathLst>
                <a:path w="1096" h="1710" extrusionOk="0">
                  <a:moveTo>
                    <a:pt x="579" y="337"/>
                  </a:moveTo>
                  <a:cubicBezTo>
                    <a:pt x="687" y="337"/>
                    <a:pt x="786" y="445"/>
                    <a:pt x="786" y="554"/>
                  </a:cubicBezTo>
                  <a:lnTo>
                    <a:pt x="786" y="1150"/>
                  </a:lnTo>
                  <a:cubicBezTo>
                    <a:pt x="786" y="1250"/>
                    <a:pt x="701" y="1351"/>
                    <a:pt x="603" y="1351"/>
                  </a:cubicBezTo>
                  <a:cubicBezTo>
                    <a:pt x="585" y="1351"/>
                    <a:pt x="566" y="1347"/>
                    <a:pt x="548" y="1340"/>
                  </a:cubicBezTo>
                  <a:cubicBezTo>
                    <a:pt x="453" y="1316"/>
                    <a:pt x="357" y="1221"/>
                    <a:pt x="357" y="1150"/>
                  </a:cubicBezTo>
                  <a:lnTo>
                    <a:pt x="357" y="554"/>
                  </a:lnTo>
                  <a:cubicBezTo>
                    <a:pt x="357" y="435"/>
                    <a:pt x="429" y="340"/>
                    <a:pt x="548" y="340"/>
                  </a:cubicBezTo>
                  <a:cubicBezTo>
                    <a:pt x="558" y="338"/>
                    <a:pt x="569" y="337"/>
                    <a:pt x="579" y="337"/>
                  </a:cubicBezTo>
                  <a:close/>
                  <a:moveTo>
                    <a:pt x="536" y="1"/>
                  </a:moveTo>
                  <a:cubicBezTo>
                    <a:pt x="509" y="1"/>
                    <a:pt x="481" y="3"/>
                    <a:pt x="453" y="6"/>
                  </a:cubicBezTo>
                  <a:cubicBezTo>
                    <a:pt x="214" y="30"/>
                    <a:pt x="0" y="268"/>
                    <a:pt x="0" y="554"/>
                  </a:cubicBezTo>
                  <a:lnTo>
                    <a:pt x="0" y="1150"/>
                  </a:lnTo>
                  <a:cubicBezTo>
                    <a:pt x="0" y="1411"/>
                    <a:pt x="214" y="1650"/>
                    <a:pt x="453" y="1697"/>
                  </a:cubicBezTo>
                  <a:cubicBezTo>
                    <a:pt x="493" y="1705"/>
                    <a:pt x="532" y="1709"/>
                    <a:pt x="570" y="1709"/>
                  </a:cubicBezTo>
                  <a:cubicBezTo>
                    <a:pt x="870" y="1709"/>
                    <a:pt x="1096" y="1469"/>
                    <a:pt x="1096" y="1173"/>
                  </a:cubicBezTo>
                  <a:lnTo>
                    <a:pt x="1096" y="554"/>
                  </a:lnTo>
                  <a:cubicBezTo>
                    <a:pt x="1096" y="247"/>
                    <a:pt x="853" y="1"/>
                    <a:pt x="53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20" name="Google Shape;14198;p27">
              <a:extLst>
                <a:ext uri="{FF2B5EF4-FFF2-40B4-BE49-F238E27FC236}">
                  <a16:creationId xmlns:a16="http://schemas.microsoft.com/office/drawing/2014/main" id="{D7A9891E-158C-8680-004F-0324EB0C49F7}"/>
                </a:ext>
              </a:extLst>
            </p:cNvPr>
            <p:cNvSpPr/>
            <p:nvPr/>
          </p:nvSpPr>
          <p:spPr>
            <a:xfrm>
              <a:off x="3244638" y="4003733"/>
              <a:ext cx="27400" cy="41700"/>
            </a:xfrm>
            <a:custGeom>
              <a:avLst/>
              <a:gdLst/>
              <a:ahLst/>
              <a:cxnLst/>
              <a:rect l="l" t="t" r="r" b="b"/>
              <a:pathLst>
                <a:path w="1096" h="1668" extrusionOk="0">
                  <a:moveTo>
                    <a:pt x="524" y="0"/>
                  </a:moveTo>
                  <a:cubicBezTo>
                    <a:pt x="286" y="0"/>
                    <a:pt x="96" y="191"/>
                    <a:pt x="24" y="429"/>
                  </a:cubicBezTo>
                  <a:cubicBezTo>
                    <a:pt x="0" y="501"/>
                    <a:pt x="48" y="572"/>
                    <a:pt x="119" y="596"/>
                  </a:cubicBezTo>
                  <a:cubicBezTo>
                    <a:pt x="152" y="615"/>
                    <a:pt x="185" y="624"/>
                    <a:pt x="215" y="624"/>
                  </a:cubicBezTo>
                  <a:cubicBezTo>
                    <a:pt x="295" y="624"/>
                    <a:pt x="358" y="563"/>
                    <a:pt x="358" y="477"/>
                  </a:cubicBezTo>
                  <a:cubicBezTo>
                    <a:pt x="381" y="381"/>
                    <a:pt x="453" y="358"/>
                    <a:pt x="500" y="358"/>
                  </a:cubicBezTo>
                  <a:cubicBezTo>
                    <a:pt x="596" y="358"/>
                    <a:pt x="643" y="429"/>
                    <a:pt x="691" y="501"/>
                  </a:cubicBezTo>
                  <a:lnTo>
                    <a:pt x="691" y="548"/>
                  </a:lnTo>
                  <a:cubicBezTo>
                    <a:pt x="643" y="596"/>
                    <a:pt x="620" y="691"/>
                    <a:pt x="572" y="739"/>
                  </a:cubicBezTo>
                  <a:cubicBezTo>
                    <a:pt x="358" y="1048"/>
                    <a:pt x="239" y="1191"/>
                    <a:pt x="167" y="1286"/>
                  </a:cubicBezTo>
                  <a:cubicBezTo>
                    <a:pt x="96" y="1405"/>
                    <a:pt x="48" y="1453"/>
                    <a:pt x="96" y="1548"/>
                  </a:cubicBezTo>
                  <a:cubicBezTo>
                    <a:pt x="119" y="1620"/>
                    <a:pt x="143" y="1644"/>
                    <a:pt x="215" y="1667"/>
                  </a:cubicBezTo>
                  <a:lnTo>
                    <a:pt x="929" y="1667"/>
                  </a:lnTo>
                  <a:cubicBezTo>
                    <a:pt x="1001" y="1667"/>
                    <a:pt x="1096" y="1620"/>
                    <a:pt x="1096" y="1525"/>
                  </a:cubicBezTo>
                  <a:cubicBezTo>
                    <a:pt x="1096" y="1405"/>
                    <a:pt x="1048" y="1334"/>
                    <a:pt x="929" y="1334"/>
                  </a:cubicBezTo>
                  <a:lnTo>
                    <a:pt x="572" y="1334"/>
                  </a:lnTo>
                  <a:cubicBezTo>
                    <a:pt x="620" y="1263"/>
                    <a:pt x="739" y="1096"/>
                    <a:pt x="858" y="953"/>
                  </a:cubicBezTo>
                  <a:cubicBezTo>
                    <a:pt x="953" y="810"/>
                    <a:pt x="1001" y="691"/>
                    <a:pt x="1048" y="596"/>
                  </a:cubicBezTo>
                  <a:lnTo>
                    <a:pt x="1048" y="548"/>
                  </a:lnTo>
                  <a:lnTo>
                    <a:pt x="1048" y="501"/>
                  </a:lnTo>
                  <a:cubicBezTo>
                    <a:pt x="1048" y="239"/>
                    <a:pt x="810" y="0"/>
                    <a:pt x="52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21" name="Google Shape;14199;p27">
              <a:extLst>
                <a:ext uri="{FF2B5EF4-FFF2-40B4-BE49-F238E27FC236}">
                  <a16:creationId xmlns:a16="http://schemas.microsoft.com/office/drawing/2014/main" id="{E7431B21-5DF8-A420-E4AB-A9785B3788FF}"/>
                </a:ext>
              </a:extLst>
            </p:cNvPr>
            <p:cNvSpPr/>
            <p:nvPr/>
          </p:nvSpPr>
          <p:spPr>
            <a:xfrm>
              <a:off x="3214263" y="4002858"/>
              <a:ext cx="27425" cy="42850"/>
            </a:xfrm>
            <a:custGeom>
              <a:avLst/>
              <a:gdLst/>
              <a:ahLst/>
              <a:cxnLst/>
              <a:rect l="l" t="t" r="r" b="b"/>
              <a:pathLst>
                <a:path w="1097" h="1714" extrusionOk="0">
                  <a:moveTo>
                    <a:pt x="518" y="366"/>
                  </a:moveTo>
                  <a:cubicBezTo>
                    <a:pt x="528" y="366"/>
                    <a:pt x="538" y="367"/>
                    <a:pt x="549" y="369"/>
                  </a:cubicBezTo>
                  <a:cubicBezTo>
                    <a:pt x="644" y="393"/>
                    <a:pt x="739" y="488"/>
                    <a:pt x="739" y="583"/>
                  </a:cubicBezTo>
                  <a:lnTo>
                    <a:pt x="739" y="1179"/>
                  </a:lnTo>
                  <a:cubicBezTo>
                    <a:pt x="739" y="1298"/>
                    <a:pt x="668" y="1369"/>
                    <a:pt x="549" y="1369"/>
                  </a:cubicBezTo>
                  <a:cubicBezTo>
                    <a:pt x="530" y="1376"/>
                    <a:pt x="512" y="1380"/>
                    <a:pt x="494" y="1380"/>
                  </a:cubicBezTo>
                  <a:cubicBezTo>
                    <a:pt x="395" y="1380"/>
                    <a:pt x="310" y="1279"/>
                    <a:pt x="310" y="1179"/>
                  </a:cubicBezTo>
                  <a:lnTo>
                    <a:pt x="310" y="583"/>
                  </a:lnTo>
                  <a:cubicBezTo>
                    <a:pt x="310" y="474"/>
                    <a:pt x="410" y="366"/>
                    <a:pt x="518" y="366"/>
                  </a:cubicBezTo>
                  <a:close/>
                  <a:moveTo>
                    <a:pt x="534" y="1"/>
                  </a:moveTo>
                  <a:cubicBezTo>
                    <a:pt x="230" y="1"/>
                    <a:pt x="1" y="259"/>
                    <a:pt x="1" y="536"/>
                  </a:cubicBezTo>
                  <a:lnTo>
                    <a:pt x="1" y="1179"/>
                  </a:lnTo>
                  <a:cubicBezTo>
                    <a:pt x="1" y="1456"/>
                    <a:pt x="230" y="1714"/>
                    <a:pt x="534" y="1714"/>
                  </a:cubicBezTo>
                  <a:cubicBezTo>
                    <a:pt x="569" y="1714"/>
                    <a:pt x="606" y="1710"/>
                    <a:pt x="644" y="1702"/>
                  </a:cubicBezTo>
                  <a:cubicBezTo>
                    <a:pt x="882" y="1679"/>
                    <a:pt x="1096" y="1440"/>
                    <a:pt x="1096" y="1179"/>
                  </a:cubicBezTo>
                  <a:lnTo>
                    <a:pt x="1096" y="583"/>
                  </a:lnTo>
                  <a:cubicBezTo>
                    <a:pt x="1096" y="297"/>
                    <a:pt x="882" y="59"/>
                    <a:pt x="644" y="12"/>
                  </a:cubicBezTo>
                  <a:cubicBezTo>
                    <a:pt x="606" y="4"/>
                    <a:pt x="569" y="1"/>
                    <a:pt x="53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22" name="Google Shape;14200;p27">
              <a:extLst>
                <a:ext uri="{FF2B5EF4-FFF2-40B4-BE49-F238E27FC236}">
                  <a16:creationId xmlns:a16="http://schemas.microsoft.com/office/drawing/2014/main" id="{95322C35-9410-4503-97A7-63EFB3564381}"/>
                </a:ext>
              </a:extLst>
            </p:cNvPr>
            <p:cNvSpPr/>
            <p:nvPr/>
          </p:nvSpPr>
          <p:spPr>
            <a:xfrm>
              <a:off x="3350613" y="3828708"/>
              <a:ext cx="17275" cy="44175"/>
            </a:xfrm>
            <a:custGeom>
              <a:avLst/>
              <a:gdLst/>
              <a:ahLst/>
              <a:cxnLst/>
              <a:rect l="l" t="t" r="r" b="b"/>
              <a:pathLst>
                <a:path w="691" h="1767" extrusionOk="0">
                  <a:moveTo>
                    <a:pt x="215" y="0"/>
                  </a:moveTo>
                  <a:cubicBezTo>
                    <a:pt x="96" y="0"/>
                    <a:pt x="0" y="95"/>
                    <a:pt x="48" y="214"/>
                  </a:cubicBezTo>
                  <a:cubicBezTo>
                    <a:pt x="72" y="310"/>
                    <a:pt x="167" y="357"/>
                    <a:pt x="215" y="357"/>
                  </a:cubicBezTo>
                  <a:lnTo>
                    <a:pt x="334" y="357"/>
                  </a:lnTo>
                  <a:lnTo>
                    <a:pt x="334" y="1596"/>
                  </a:lnTo>
                  <a:cubicBezTo>
                    <a:pt x="334" y="1667"/>
                    <a:pt x="405" y="1738"/>
                    <a:pt x="500" y="1762"/>
                  </a:cubicBezTo>
                  <a:cubicBezTo>
                    <a:pt x="513" y="1765"/>
                    <a:pt x="525" y="1767"/>
                    <a:pt x="537" y="1767"/>
                  </a:cubicBezTo>
                  <a:cubicBezTo>
                    <a:pt x="619" y="1767"/>
                    <a:pt x="691" y="1699"/>
                    <a:pt x="691" y="1596"/>
                  </a:cubicBezTo>
                  <a:lnTo>
                    <a:pt x="691" y="191"/>
                  </a:lnTo>
                  <a:cubicBezTo>
                    <a:pt x="691" y="95"/>
                    <a:pt x="596" y="0"/>
                    <a:pt x="52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23" name="Google Shape;14201;p27">
              <a:extLst>
                <a:ext uri="{FF2B5EF4-FFF2-40B4-BE49-F238E27FC236}">
                  <a16:creationId xmlns:a16="http://schemas.microsoft.com/office/drawing/2014/main" id="{5EBE411E-5914-149E-D7B4-A2F2F7CB761C}"/>
                </a:ext>
              </a:extLst>
            </p:cNvPr>
            <p:cNvSpPr/>
            <p:nvPr/>
          </p:nvSpPr>
          <p:spPr>
            <a:xfrm>
              <a:off x="3316663" y="3827458"/>
              <a:ext cx="29200" cy="44875"/>
            </a:xfrm>
            <a:custGeom>
              <a:avLst/>
              <a:gdLst/>
              <a:ahLst/>
              <a:cxnLst/>
              <a:rect l="l" t="t" r="r" b="b"/>
              <a:pathLst>
                <a:path w="1168" h="1795" extrusionOk="0">
                  <a:moveTo>
                    <a:pt x="596" y="383"/>
                  </a:moveTo>
                  <a:cubicBezTo>
                    <a:pt x="715" y="383"/>
                    <a:pt x="811" y="502"/>
                    <a:pt x="811" y="622"/>
                  </a:cubicBezTo>
                  <a:lnTo>
                    <a:pt x="811" y="1241"/>
                  </a:lnTo>
                  <a:cubicBezTo>
                    <a:pt x="811" y="1360"/>
                    <a:pt x="715" y="1479"/>
                    <a:pt x="596" y="1479"/>
                  </a:cubicBezTo>
                  <a:cubicBezTo>
                    <a:pt x="453" y="1479"/>
                    <a:pt x="358" y="1407"/>
                    <a:pt x="358" y="1241"/>
                  </a:cubicBezTo>
                  <a:lnTo>
                    <a:pt x="358" y="622"/>
                  </a:lnTo>
                  <a:cubicBezTo>
                    <a:pt x="358" y="502"/>
                    <a:pt x="477" y="383"/>
                    <a:pt x="596" y="383"/>
                  </a:cubicBezTo>
                  <a:close/>
                  <a:moveTo>
                    <a:pt x="623" y="1"/>
                  </a:moveTo>
                  <a:cubicBezTo>
                    <a:pt x="285" y="1"/>
                    <a:pt x="1" y="255"/>
                    <a:pt x="1" y="574"/>
                  </a:cubicBezTo>
                  <a:lnTo>
                    <a:pt x="1" y="1217"/>
                  </a:lnTo>
                  <a:cubicBezTo>
                    <a:pt x="1" y="1550"/>
                    <a:pt x="263" y="1788"/>
                    <a:pt x="572" y="1788"/>
                  </a:cubicBezTo>
                  <a:cubicBezTo>
                    <a:pt x="599" y="1792"/>
                    <a:pt x="625" y="1794"/>
                    <a:pt x="650" y="1794"/>
                  </a:cubicBezTo>
                  <a:cubicBezTo>
                    <a:pt x="946" y="1794"/>
                    <a:pt x="1168" y="1548"/>
                    <a:pt x="1168" y="1241"/>
                  </a:cubicBezTo>
                  <a:lnTo>
                    <a:pt x="1168" y="598"/>
                  </a:lnTo>
                  <a:cubicBezTo>
                    <a:pt x="1168" y="336"/>
                    <a:pt x="930" y="26"/>
                    <a:pt x="668" y="2"/>
                  </a:cubicBezTo>
                  <a:cubicBezTo>
                    <a:pt x="653" y="1"/>
                    <a:pt x="638" y="1"/>
                    <a:pt x="62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324" name="Google Shape;14202;p27">
            <a:extLst>
              <a:ext uri="{FF2B5EF4-FFF2-40B4-BE49-F238E27FC236}">
                <a16:creationId xmlns:a16="http://schemas.microsoft.com/office/drawing/2014/main" id="{38C71A67-C27B-AD26-74CC-4D65E9933D85}"/>
              </a:ext>
            </a:extLst>
          </p:cNvPr>
          <p:cNvGrpSpPr/>
          <p:nvPr/>
        </p:nvGrpSpPr>
        <p:grpSpPr>
          <a:xfrm>
            <a:off x="5979002" y="7592137"/>
            <a:ext cx="712038" cy="712278"/>
            <a:chOff x="3656038" y="3790508"/>
            <a:chExt cx="297700" cy="297800"/>
          </a:xfrm>
        </p:grpSpPr>
        <p:sp>
          <p:nvSpPr>
            <p:cNvPr id="325" name="Google Shape;14203;p27">
              <a:extLst>
                <a:ext uri="{FF2B5EF4-FFF2-40B4-BE49-F238E27FC236}">
                  <a16:creationId xmlns:a16="http://schemas.microsoft.com/office/drawing/2014/main" id="{AD488302-B888-A29F-B009-90EC508E756F}"/>
                </a:ext>
              </a:extLst>
            </p:cNvPr>
            <p:cNvSpPr/>
            <p:nvPr/>
          </p:nvSpPr>
          <p:spPr>
            <a:xfrm>
              <a:off x="3871563" y="3876333"/>
              <a:ext cx="28600" cy="39900"/>
            </a:xfrm>
            <a:custGeom>
              <a:avLst/>
              <a:gdLst/>
              <a:ahLst/>
              <a:cxnLst/>
              <a:rect l="l" t="t" r="r" b="b"/>
              <a:pathLst>
                <a:path w="1144" h="1596" extrusionOk="0">
                  <a:moveTo>
                    <a:pt x="548" y="334"/>
                  </a:moveTo>
                  <a:cubicBezTo>
                    <a:pt x="619" y="334"/>
                    <a:pt x="667" y="357"/>
                    <a:pt x="667" y="429"/>
                  </a:cubicBezTo>
                  <a:cubicBezTo>
                    <a:pt x="691" y="524"/>
                    <a:pt x="643" y="572"/>
                    <a:pt x="548" y="572"/>
                  </a:cubicBezTo>
                  <a:lnTo>
                    <a:pt x="381" y="572"/>
                  </a:lnTo>
                  <a:lnTo>
                    <a:pt x="381" y="334"/>
                  </a:lnTo>
                  <a:close/>
                  <a:moveTo>
                    <a:pt x="619" y="929"/>
                  </a:moveTo>
                  <a:cubicBezTo>
                    <a:pt x="691" y="929"/>
                    <a:pt x="762" y="1000"/>
                    <a:pt x="786" y="1048"/>
                  </a:cubicBezTo>
                  <a:cubicBezTo>
                    <a:pt x="810" y="1167"/>
                    <a:pt x="738" y="1262"/>
                    <a:pt x="643" y="1262"/>
                  </a:cubicBezTo>
                  <a:lnTo>
                    <a:pt x="381" y="1262"/>
                  </a:lnTo>
                  <a:lnTo>
                    <a:pt x="381" y="929"/>
                  </a:lnTo>
                  <a:close/>
                  <a:moveTo>
                    <a:pt x="191" y="0"/>
                  </a:moveTo>
                  <a:cubicBezTo>
                    <a:pt x="95" y="0"/>
                    <a:pt x="0" y="95"/>
                    <a:pt x="0" y="191"/>
                  </a:cubicBezTo>
                  <a:lnTo>
                    <a:pt x="0" y="1429"/>
                  </a:lnTo>
                  <a:lnTo>
                    <a:pt x="0" y="1500"/>
                  </a:lnTo>
                  <a:cubicBezTo>
                    <a:pt x="71" y="1548"/>
                    <a:pt x="143" y="1596"/>
                    <a:pt x="214" y="1596"/>
                  </a:cubicBezTo>
                  <a:lnTo>
                    <a:pt x="643" y="1596"/>
                  </a:lnTo>
                  <a:cubicBezTo>
                    <a:pt x="905" y="1596"/>
                    <a:pt x="1143" y="1358"/>
                    <a:pt x="1143" y="1072"/>
                  </a:cubicBezTo>
                  <a:cubicBezTo>
                    <a:pt x="1143" y="929"/>
                    <a:pt x="1095" y="786"/>
                    <a:pt x="976" y="691"/>
                  </a:cubicBezTo>
                  <a:cubicBezTo>
                    <a:pt x="1024" y="596"/>
                    <a:pt x="1024" y="500"/>
                    <a:pt x="1024" y="429"/>
                  </a:cubicBezTo>
                  <a:cubicBezTo>
                    <a:pt x="1000" y="191"/>
                    <a:pt x="786" y="0"/>
                    <a:pt x="54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26" name="Google Shape;14204;p27">
              <a:extLst>
                <a:ext uri="{FF2B5EF4-FFF2-40B4-BE49-F238E27FC236}">
                  <a16:creationId xmlns:a16="http://schemas.microsoft.com/office/drawing/2014/main" id="{CFAA218D-0F96-03E4-3074-9DF1E42F310A}"/>
                </a:ext>
              </a:extLst>
            </p:cNvPr>
            <p:cNvSpPr/>
            <p:nvPr/>
          </p:nvSpPr>
          <p:spPr>
            <a:xfrm>
              <a:off x="3799513" y="3812033"/>
              <a:ext cx="35150" cy="40625"/>
            </a:xfrm>
            <a:custGeom>
              <a:avLst/>
              <a:gdLst/>
              <a:ahLst/>
              <a:cxnLst/>
              <a:rect l="l" t="t" r="r" b="b"/>
              <a:pathLst>
                <a:path w="1406" h="1625" extrusionOk="0">
                  <a:moveTo>
                    <a:pt x="715" y="643"/>
                  </a:moveTo>
                  <a:lnTo>
                    <a:pt x="834" y="977"/>
                  </a:lnTo>
                  <a:lnTo>
                    <a:pt x="572" y="977"/>
                  </a:lnTo>
                  <a:lnTo>
                    <a:pt x="715" y="643"/>
                  </a:lnTo>
                  <a:close/>
                  <a:moveTo>
                    <a:pt x="691" y="0"/>
                  </a:moveTo>
                  <a:cubicBezTo>
                    <a:pt x="596" y="0"/>
                    <a:pt x="548" y="48"/>
                    <a:pt x="501" y="119"/>
                  </a:cubicBezTo>
                  <a:lnTo>
                    <a:pt x="0" y="1381"/>
                  </a:lnTo>
                  <a:cubicBezTo>
                    <a:pt x="0" y="1548"/>
                    <a:pt x="72" y="1620"/>
                    <a:pt x="167" y="1620"/>
                  </a:cubicBezTo>
                  <a:lnTo>
                    <a:pt x="215" y="1620"/>
                  </a:lnTo>
                  <a:cubicBezTo>
                    <a:pt x="286" y="1620"/>
                    <a:pt x="358" y="1596"/>
                    <a:pt x="358" y="1501"/>
                  </a:cubicBezTo>
                  <a:lnTo>
                    <a:pt x="453" y="1310"/>
                  </a:lnTo>
                  <a:lnTo>
                    <a:pt x="953" y="1310"/>
                  </a:lnTo>
                  <a:lnTo>
                    <a:pt x="1024" y="1501"/>
                  </a:lnTo>
                  <a:cubicBezTo>
                    <a:pt x="1042" y="1569"/>
                    <a:pt x="1108" y="1625"/>
                    <a:pt x="1179" y="1625"/>
                  </a:cubicBezTo>
                  <a:cubicBezTo>
                    <a:pt x="1207" y="1625"/>
                    <a:pt x="1236" y="1616"/>
                    <a:pt x="1263" y="1596"/>
                  </a:cubicBezTo>
                  <a:cubicBezTo>
                    <a:pt x="1358" y="1572"/>
                    <a:pt x="1406" y="1453"/>
                    <a:pt x="1358" y="1358"/>
                  </a:cubicBezTo>
                  <a:lnTo>
                    <a:pt x="882" y="119"/>
                  </a:lnTo>
                  <a:cubicBezTo>
                    <a:pt x="834" y="24"/>
                    <a:pt x="763" y="0"/>
                    <a:pt x="69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27" name="Google Shape;14205;p27">
              <a:extLst>
                <a:ext uri="{FF2B5EF4-FFF2-40B4-BE49-F238E27FC236}">
                  <a16:creationId xmlns:a16="http://schemas.microsoft.com/office/drawing/2014/main" id="{6C8683B2-A02E-1A45-893C-34EA4447A30A}"/>
                </a:ext>
              </a:extLst>
            </p:cNvPr>
            <p:cNvSpPr/>
            <p:nvPr/>
          </p:nvSpPr>
          <p:spPr>
            <a:xfrm>
              <a:off x="3916788" y="4003133"/>
              <a:ext cx="30400" cy="39325"/>
            </a:xfrm>
            <a:custGeom>
              <a:avLst/>
              <a:gdLst/>
              <a:ahLst/>
              <a:cxnLst/>
              <a:rect l="l" t="t" r="r" b="b"/>
              <a:pathLst>
                <a:path w="1216" h="1573" extrusionOk="0">
                  <a:moveTo>
                    <a:pt x="525" y="334"/>
                  </a:moveTo>
                  <a:cubicBezTo>
                    <a:pt x="834" y="334"/>
                    <a:pt x="858" y="644"/>
                    <a:pt x="858" y="763"/>
                  </a:cubicBezTo>
                  <a:cubicBezTo>
                    <a:pt x="858" y="1072"/>
                    <a:pt x="715" y="1215"/>
                    <a:pt x="525" y="1215"/>
                  </a:cubicBezTo>
                  <a:lnTo>
                    <a:pt x="358" y="1215"/>
                  </a:lnTo>
                  <a:lnTo>
                    <a:pt x="358" y="763"/>
                  </a:lnTo>
                  <a:lnTo>
                    <a:pt x="358" y="334"/>
                  </a:lnTo>
                  <a:close/>
                  <a:moveTo>
                    <a:pt x="96" y="1"/>
                  </a:moveTo>
                  <a:cubicBezTo>
                    <a:pt x="25" y="24"/>
                    <a:pt x="1" y="96"/>
                    <a:pt x="1" y="167"/>
                  </a:cubicBezTo>
                  <a:lnTo>
                    <a:pt x="1" y="810"/>
                  </a:lnTo>
                  <a:cubicBezTo>
                    <a:pt x="25" y="953"/>
                    <a:pt x="25" y="1406"/>
                    <a:pt x="25" y="1406"/>
                  </a:cubicBezTo>
                  <a:cubicBezTo>
                    <a:pt x="25" y="1453"/>
                    <a:pt x="72" y="1549"/>
                    <a:pt x="144" y="1572"/>
                  </a:cubicBezTo>
                  <a:lnTo>
                    <a:pt x="549" y="1572"/>
                  </a:lnTo>
                  <a:cubicBezTo>
                    <a:pt x="953" y="1572"/>
                    <a:pt x="1215" y="1239"/>
                    <a:pt x="1215" y="810"/>
                  </a:cubicBezTo>
                  <a:cubicBezTo>
                    <a:pt x="1215" y="334"/>
                    <a:pt x="953" y="1"/>
                    <a:pt x="52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28" name="Google Shape;14206;p27">
              <a:extLst>
                <a:ext uri="{FF2B5EF4-FFF2-40B4-BE49-F238E27FC236}">
                  <a16:creationId xmlns:a16="http://schemas.microsoft.com/office/drawing/2014/main" id="{BCD2DC82-4150-8B70-0482-C222AFB9B3B8}"/>
                </a:ext>
              </a:extLst>
            </p:cNvPr>
            <p:cNvSpPr/>
            <p:nvPr/>
          </p:nvSpPr>
          <p:spPr>
            <a:xfrm>
              <a:off x="3833438" y="3939933"/>
              <a:ext cx="34575" cy="39425"/>
            </a:xfrm>
            <a:custGeom>
              <a:avLst/>
              <a:gdLst/>
              <a:ahLst/>
              <a:cxnLst/>
              <a:rect l="l" t="t" r="r" b="b"/>
              <a:pathLst>
                <a:path w="1383" h="1577" extrusionOk="0">
                  <a:moveTo>
                    <a:pt x="710" y="0"/>
                  </a:moveTo>
                  <a:cubicBezTo>
                    <a:pt x="316" y="0"/>
                    <a:pt x="1" y="341"/>
                    <a:pt x="1" y="766"/>
                  </a:cubicBezTo>
                  <a:cubicBezTo>
                    <a:pt x="1" y="1219"/>
                    <a:pt x="358" y="1576"/>
                    <a:pt x="787" y="1576"/>
                  </a:cubicBezTo>
                  <a:cubicBezTo>
                    <a:pt x="977" y="1576"/>
                    <a:pt x="1120" y="1505"/>
                    <a:pt x="1263" y="1386"/>
                  </a:cubicBezTo>
                  <a:lnTo>
                    <a:pt x="1334" y="1338"/>
                  </a:lnTo>
                  <a:cubicBezTo>
                    <a:pt x="1382" y="1266"/>
                    <a:pt x="1382" y="1147"/>
                    <a:pt x="1311" y="1100"/>
                  </a:cubicBezTo>
                  <a:cubicBezTo>
                    <a:pt x="1278" y="1067"/>
                    <a:pt x="1234" y="1049"/>
                    <a:pt x="1190" y="1049"/>
                  </a:cubicBezTo>
                  <a:cubicBezTo>
                    <a:pt x="1139" y="1049"/>
                    <a:pt x="1087" y="1073"/>
                    <a:pt x="1049" y="1124"/>
                  </a:cubicBezTo>
                  <a:lnTo>
                    <a:pt x="1025" y="1147"/>
                  </a:lnTo>
                  <a:cubicBezTo>
                    <a:pt x="977" y="1219"/>
                    <a:pt x="882" y="1243"/>
                    <a:pt x="787" y="1243"/>
                  </a:cubicBezTo>
                  <a:cubicBezTo>
                    <a:pt x="549" y="1243"/>
                    <a:pt x="334" y="1028"/>
                    <a:pt x="334" y="790"/>
                  </a:cubicBezTo>
                  <a:cubicBezTo>
                    <a:pt x="334" y="552"/>
                    <a:pt x="549" y="362"/>
                    <a:pt x="787" y="362"/>
                  </a:cubicBezTo>
                  <a:cubicBezTo>
                    <a:pt x="882" y="362"/>
                    <a:pt x="977" y="385"/>
                    <a:pt x="1049" y="433"/>
                  </a:cubicBezTo>
                  <a:cubicBezTo>
                    <a:pt x="1086" y="461"/>
                    <a:pt x="1124" y="474"/>
                    <a:pt x="1159" y="474"/>
                  </a:cubicBezTo>
                  <a:cubicBezTo>
                    <a:pt x="1212" y="474"/>
                    <a:pt x="1258" y="443"/>
                    <a:pt x="1287" y="385"/>
                  </a:cubicBezTo>
                  <a:cubicBezTo>
                    <a:pt x="1358" y="290"/>
                    <a:pt x="1334" y="195"/>
                    <a:pt x="1239" y="147"/>
                  </a:cubicBezTo>
                  <a:cubicBezTo>
                    <a:pt x="1120" y="52"/>
                    <a:pt x="930" y="4"/>
                    <a:pt x="787" y="4"/>
                  </a:cubicBezTo>
                  <a:cubicBezTo>
                    <a:pt x="761" y="1"/>
                    <a:pt x="735" y="0"/>
                    <a:pt x="71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29" name="Google Shape;14207;p27">
              <a:extLst>
                <a:ext uri="{FF2B5EF4-FFF2-40B4-BE49-F238E27FC236}">
                  <a16:creationId xmlns:a16="http://schemas.microsoft.com/office/drawing/2014/main" id="{50E3F033-54B4-A7B7-C57F-D1314F09C55E}"/>
                </a:ext>
              </a:extLst>
            </p:cNvPr>
            <p:cNvSpPr/>
            <p:nvPr/>
          </p:nvSpPr>
          <p:spPr>
            <a:xfrm>
              <a:off x="3656038" y="3790508"/>
              <a:ext cx="297700" cy="297800"/>
            </a:xfrm>
            <a:custGeom>
              <a:avLst/>
              <a:gdLst/>
              <a:ahLst/>
              <a:cxnLst/>
              <a:rect l="l" t="t" r="r" b="b"/>
              <a:pathLst>
                <a:path w="11908" h="11912" extrusionOk="0">
                  <a:moveTo>
                    <a:pt x="3406" y="1099"/>
                  </a:moveTo>
                  <a:lnTo>
                    <a:pt x="3406" y="2314"/>
                  </a:lnTo>
                  <a:lnTo>
                    <a:pt x="1072" y="2314"/>
                  </a:lnTo>
                  <a:lnTo>
                    <a:pt x="1072" y="1099"/>
                  </a:lnTo>
                  <a:close/>
                  <a:moveTo>
                    <a:pt x="4739" y="1099"/>
                  </a:moveTo>
                  <a:lnTo>
                    <a:pt x="4739" y="2314"/>
                  </a:lnTo>
                  <a:lnTo>
                    <a:pt x="3715" y="2314"/>
                  </a:lnTo>
                  <a:lnTo>
                    <a:pt x="3715" y="1099"/>
                  </a:lnTo>
                  <a:close/>
                  <a:moveTo>
                    <a:pt x="5478" y="3624"/>
                  </a:moveTo>
                  <a:lnTo>
                    <a:pt x="5478" y="4838"/>
                  </a:lnTo>
                  <a:lnTo>
                    <a:pt x="1072" y="4838"/>
                  </a:lnTo>
                  <a:lnTo>
                    <a:pt x="1072" y="3624"/>
                  </a:lnTo>
                  <a:close/>
                  <a:moveTo>
                    <a:pt x="4168" y="6148"/>
                  </a:moveTo>
                  <a:lnTo>
                    <a:pt x="4168" y="7363"/>
                  </a:lnTo>
                  <a:lnTo>
                    <a:pt x="1072" y="7363"/>
                  </a:lnTo>
                  <a:lnTo>
                    <a:pt x="1072" y="6148"/>
                  </a:lnTo>
                  <a:close/>
                  <a:moveTo>
                    <a:pt x="6025" y="6148"/>
                  </a:moveTo>
                  <a:lnTo>
                    <a:pt x="6025" y="7363"/>
                  </a:lnTo>
                  <a:lnTo>
                    <a:pt x="4501" y="7363"/>
                  </a:lnTo>
                  <a:lnTo>
                    <a:pt x="4501" y="6148"/>
                  </a:lnTo>
                  <a:close/>
                  <a:moveTo>
                    <a:pt x="9383" y="8649"/>
                  </a:moveTo>
                  <a:lnTo>
                    <a:pt x="9383" y="9863"/>
                  </a:lnTo>
                  <a:lnTo>
                    <a:pt x="7454" y="9863"/>
                  </a:lnTo>
                  <a:lnTo>
                    <a:pt x="7454" y="8649"/>
                  </a:lnTo>
                  <a:close/>
                  <a:moveTo>
                    <a:pt x="11550" y="11006"/>
                  </a:moveTo>
                  <a:lnTo>
                    <a:pt x="11550" y="11482"/>
                  </a:lnTo>
                  <a:lnTo>
                    <a:pt x="357" y="11482"/>
                  </a:lnTo>
                  <a:lnTo>
                    <a:pt x="357" y="11006"/>
                  </a:lnTo>
                  <a:close/>
                  <a:moveTo>
                    <a:pt x="916" y="0"/>
                  </a:moveTo>
                  <a:cubicBezTo>
                    <a:pt x="810" y="0"/>
                    <a:pt x="715" y="88"/>
                    <a:pt x="715" y="194"/>
                  </a:cubicBezTo>
                  <a:lnTo>
                    <a:pt x="715" y="1599"/>
                  </a:lnTo>
                  <a:lnTo>
                    <a:pt x="476" y="1599"/>
                  </a:lnTo>
                  <a:cubicBezTo>
                    <a:pt x="381" y="1599"/>
                    <a:pt x="334" y="1647"/>
                    <a:pt x="310" y="1719"/>
                  </a:cubicBezTo>
                  <a:cubicBezTo>
                    <a:pt x="262" y="1838"/>
                    <a:pt x="357" y="1957"/>
                    <a:pt x="476" y="1957"/>
                  </a:cubicBezTo>
                  <a:lnTo>
                    <a:pt x="715" y="1957"/>
                  </a:lnTo>
                  <a:lnTo>
                    <a:pt x="715" y="4124"/>
                  </a:lnTo>
                  <a:lnTo>
                    <a:pt x="500" y="4124"/>
                  </a:lnTo>
                  <a:cubicBezTo>
                    <a:pt x="429" y="4124"/>
                    <a:pt x="334" y="4171"/>
                    <a:pt x="334" y="4267"/>
                  </a:cubicBezTo>
                  <a:cubicBezTo>
                    <a:pt x="334" y="4386"/>
                    <a:pt x="381" y="4481"/>
                    <a:pt x="500" y="4481"/>
                  </a:cubicBezTo>
                  <a:lnTo>
                    <a:pt x="715" y="4481"/>
                  </a:lnTo>
                  <a:lnTo>
                    <a:pt x="715" y="6648"/>
                  </a:lnTo>
                  <a:lnTo>
                    <a:pt x="500" y="6648"/>
                  </a:lnTo>
                  <a:cubicBezTo>
                    <a:pt x="429" y="6648"/>
                    <a:pt x="334" y="6720"/>
                    <a:pt x="334" y="6791"/>
                  </a:cubicBezTo>
                  <a:cubicBezTo>
                    <a:pt x="334" y="6910"/>
                    <a:pt x="381" y="7005"/>
                    <a:pt x="500" y="7005"/>
                  </a:cubicBezTo>
                  <a:lnTo>
                    <a:pt x="715" y="7005"/>
                  </a:lnTo>
                  <a:lnTo>
                    <a:pt x="715" y="9172"/>
                  </a:lnTo>
                  <a:lnTo>
                    <a:pt x="500" y="9172"/>
                  </a:lnTo>
                  <a:cubicBezTo>
                    <a:pt x="429" y="9172"/>
                    <a:pt x="334" y="9244"/>
                    <a:pt x="334" y="9339"/>
                  </a:cubicBezTo>
                  <a:cubicBezTo>
                    <a:pt x="334" y="9458"/>
                    <a:pt x="381" y="9530"/>
                    <a:pt x="500" y="9530"/>
                  </a:cubicBezTo>
                  <a:lnTo>
                    <a:pt x="715" y="9530"/>
                  </a:lnTo>
                  <a:lnTo>
                    <a:pt x="715" y="10768"/>
                  </a:lnTo>
                  <a:lnTo>
                    <a:pt x="310" y="10768"/>
                  </a:lnTo>
                  <a:cubicBezTo>
                    <a:pt x="143" y="10768"/>
                    <a:pt x="0" y="10887"/>
                    <a:pt x="0" y="11054"/>
                  </a:cubicBezTo>
                  <a:lnTo>
                    <a:pt x="0" y="11625"/>
                  </a:lnTo>
                  <a:cubicBezTo>
                    <a:pt x="0" y="11768"/>
                    <a:pt x="119" y="11911"/>
                    <a:pt x="310" y="11911"/>
                  </a:cubicBezTo>
                  <a:lnTo>
                    <a:pt x="11622" y="11911"/>
                  </a:lnTo>
                  <a:cubicBezTo>
                    <a:pt x="11765" y="11911"/>
                    <a:pt x="11907" y="11792"/>
                    <a:pt x="11907" y="11625"/>
                  </a:cubicBezTo>
                  <a:lnTo>
                    <a:pt x="11907" y="11030"/>
                  </a:lnTo>
                  <a:cubicBezTo>
                    <a:pt x="11907" y="10792"/>
                    <a:pt x="11788" y="10673"/>
                    <a:pt x="11622" y="10673"/>
                  </a:cubicBezTo>
                  <a:lnTo>
                    <a:pt x="1072" y="10673"/>
                  </a:lnTo>
                  <a:lnTo>
                    <a:pt x="1072" y="10220"/>
                  </a:lnTo>
                  <a:lnTo>
                    <a:pt x="9478" y="10220"/>
                  </a:lnTo>
                  <a:cubicBezTo>
                    <a:pt x="9621" y="10220"/>
                    <a:pt x="9716" y="10101"/>
                    <a:pt x="9716" y="9982"/>
                  </a:cubicBezTo>
                  <a:lnTo>
                    <a:pt x="9716" y="8506"/>
                  </a:lnTo>
                  <a:cubicBezTo>
                    <a:pt x="9716" y="8410"/>
                    <a:pt x="9621" y="8315"/>
                    <a:pt x="9526" y="8315"/>
                  </a:cubicBezTo>
                  <a:lnTo>
                    <a:pt x="3096" y="8315"/>
                  </a:lnTo>
                  <a:cubicBezTo>
                    <a:pt x="3072" y="8315"/>
                    <a:pt x="3001" y="8363"/>
                    <a:pt x="3001" y="8387"/>
                  </a:cubicBezTo>
                  <a:cubicBezTo>
                    <a:pt x="2906" y="8506"/>
                    <a:pt x="3001" y="8649"/>
                    <a:pt x="3120" y="8649"/>
                  </a:cubicBezTo>
                  <a:lnTo>
                    <a:pt x="7073" y="8649"/>
                  </a:lnTo>
                  <a:lnTo>
                    <a:pt x="7073" y="9863"/>
                  </a:lnTo>
                  <a:lnTo>
                    <a:pt x="1072" y="9863"/>
                  </a:lnTo>
                  <a:lnTo>
                    <a:pt x="1072" y="8649"/>
                  </a:lnTo>
                  <a:lnTo>
                    <a:pt x="2286" y="8649"/>
                  </a:lnTo>
                  <a:cubicBezTo>
                    <a:pt x="2382" y="8649"/>
                    <a:pt x="2477" y="8577"/>
                    <a:pt x="2477" y="8506"/>
                  </a:cubicBezTo>
                  <a:cubicBezTo>
                    <a:pt x="2477" y="8387"/>
                    <a:pt x="2405" y="8291"/>
                    <a:pt x="2286" y="8291"/>
                  </a:cubicBezTo>
                  <a:lnTo>
                    <a:pt x="1048" y="8291"/>
                  </a:lnTo>
                  <a:lnTo>
                    <a:pt x="1048" y="7696"/>
                  </a:lnTo>
                  <a:lnTo>
                    <a:pt x="6073" y="7696"/>
                  </a:lnTo>
                  <a:cubicBezTo>
                    <a:pt x="6216" y="7696"/>
                    <a:pt x="6311" y="7577"/>
                    <a:pt x="6311" y="7458"/>
                  </a:cubicBezTo>
                  <a:lnTo>
                    <a:pt x="6311" y="6029"/>
                  </a:lnTo>
                  <a:cubicBezTo>
                    <a:pt x="6311" y="5886"/>
                    <a:pt x="6192" y="5791"/>
                    <a:pt x="6073" y="5791"/>
                  </a:cubicBezTo>
                  <a:lnTo>
                    <a:pt x="1048" y="5791"/>
                  </a:lnTo>
                  <a:lnTo>
                    <a:pt x="1048" y="5195"/>
                  </a:lnTo>
                  <a:lnTo>
                    <a:pt x="6287" y="5195"/>
                  </a:lnTo>
                  <a:cubicBezTo>
                    <a:pt x="6382" y="5195"/>
                    <a:pt x="6454" y="5124"/>
                    <a:pt x="6454" y="5053"/>
                  </a:cubicBezTo>
                  <a:cubicBezTo>
                    <a:pt x="6454" y="4933"/>
                    <a:pt x="6406" y="4838"/>
                    <a:pt x="6287" y="4838"/>
                  </a:cubicBezTo>
                  <a:lnTo>
                    <a:pt x="5835" y="4838"/>
                  </a:lnTo>
                  <a:lnTo>
                    <a:pt x="5835" y="3624"/>
                  </a:lnTo>
                  <a:lnTo>
                    <a:pt x="7573" y="3624"/>
                  </a:lnTo>
                  <a:lnTo>
                    <a:pt x="7573" y="4838"/>
                  </a:lnTo>
                  <a:lnTo>
                    <a:pt x="7121" y="4838"/>
                  </a:lnTo>
                  <a:cubicBezTo>
                    <a:pt x="7025" y="4838"/>
                    <a:pt x="6930" y="4886"/>
                    <a:pt x="6930" y="4981"/>
                  </a:cubicBezTo>
                  <a:cubicBezTo>
                    <a:pt x="6930" y="5100"/>
                    <a:pt x="7002" y="5195"/>
                    <a:pt x="7121" y="5195"/>
                  </a:cubicBezTo>
                  <a:lnTo>
                    <a:pt x="7692" y="5195"/>
                  </a:lnTo>
                  <a:cubicBezTo>
                    <a:pt x="7835" y="5195"/>
                    <a:pt x="7930" y="5076"/>
                    <a:pt x="7930" y="4957"/>
                  </a:cubicBezTo>
                  <a:lnTo>
                    <a:pt x="7930" y="3528"/>
                  </a:lnTo>
                  <a:cubicBezTo>
                    <a:pt x="7930" y="3386"/>
                    <a:pt x="7811" y="3290"/>
                    <a:pt x="7692" y="3290"/>
                  </a:cubicBezTo>
                  <a:lnTo>
                    <a:pt x="1072" y="3290"/>
                  </a:lnTo>
                  <a:lnTo>
                    <a:pt x="1072" y="2695"/>
                  </a:lnTo>
                  <a:lnTo>
                    <a:pt x="4835" y="2695"/>
                  </a:lnTo>
                  <a:cubicBezTo>
                    <a:pt x="4977" y="2695"/>
                    <a:pt x="5073" y="2576"/>
                    <a:pt x="5073" y="2457"/>
                  </a:cubicBezTo>
                  <a:lnTo>
                    <a:pt x="5073" y="1028"/>
                  </a:lnTo>
                  <a:cubicBezTo>
                    <a:pt x="5073" y="885"/>
                    <a:pt x="4954" y="790"/>
                    <a:pt x="4835" y="790"/>
                  </a:cubicBezTo>
                  <a:lnTo>
                    <a:pt x="1072" y="790"/>
                  </a:lnTo>
                  <a:lnTo>
                    <a:pt x="1072" y="194"/>
                  </a:lnTo>
                  <a:cubicBezTo>
                    <a:pt x="1072" y="99"/>
                    <a:pt x="1024" y="52"/>
                    <a:pt x="953" y="4"/>
                  </a:cubicBezTo>
                  <a:cubicBezTo>
                    <a:pt x="940" y="1"/>
                    <a:pt x="928" y="0"/>
                    <a:pt x="91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330" name="Google Shape;14208;p27">
            <a:extLst>
              <a:ext uri="{FF2B5EF4-FFF2-40B4-BE49-F238E27FC236}">
                <a16:creationId xmlns:a16="http://schemas.microsoft.com/office/drawing/2014/main" id="{C0EA0D24-E83B-02BD-7D94-AA5A874189D8}"/>
              </a:ext>
            </a:extLst>
          </p:cNvPr>
          <p:cNvGrpSpPr/>
          <p:nvPr/>
        </p:nvGrpSpPr>
        <p:grpSpPr>
          <a:xfrm>
            <a:off x="7545305" y="7589407"/>
            <a:ext cx="710660" cy="706358"/>
            <a:chOff x="3688251" y="4146473"/>
            <a:chExt cx="355330" cy="353179"/>
          </a:xfrm>
        </p:grpSpPr>
        <p:sp>
          <p:nvSpPr>
            <p:cNvPr id="331" name="Google Shape;14209;p27">
              <a:extLst>
                <a:ext uri="{FF2B5EF4-FFF2-40B4-BE49-F238E27FC236}">
                  <a16:creationId xmlns:a16="http://schemas.microsoft.com/office/drawing/2014/main" id="{B734F5D0-85E6-51A5-55D1-126F7A5238F2}"/>
                </a:ext>
              </a:extLst>
            </p:cNvPr>
            <p:cNvSpPr/>
            <p:nvPr/>
          </p:nvSpPr>
          <p:spPr>
            <a:xfrm>
              <a:off x="3688251" y="4152153"/>
              <a:ext cx="348216" cy="347499"/>
            </a:xfrm>
            <a:custGeom>
              <a:avLst/>
              <a:gdLst/>
              <a:ahLst/>
              <a:cxnLst/>
              <a:rect l="l" t="t" r="r" b="b"/>
              <a:pathLst>
                <a:path w="11647" h="11623" extrusionOk="0">
                  <a:moveTo>
                    <a:pt x="5788" y="1"/>
                  </a:moveTo>
                  <a:cubicBezTo>
                    <a:pt x="4240" y="25"/>
                    <a:pt x="2811" y="620"/>
                    <a:pt x="1715" y="1715"/>
                  </a:cubicBezTo>
                  <a:cubicBezTo>
                    <a:pt x="596" y="2811"/>
                    <a:pt x="1" y="4287"/>
                    <a:pt x="1" y="5835"/>
                  </a:cubicBezTo>
                  <a:cubicBezTo>
                    <a:pt x="1" y="6693"/>
                    <a:pt x="191" y="7550"/>
                    <a:pt x="572" y="8336"/>
                  </a:cubicBezTo>
                  <a:cubicBezTo>
                    <a:pt x="590" y="8387"/>
                    <a:pt x="656" y="8426"/>
                    <a:pt x="728" y="8426"/>
                  </a:cubicBezTo>
                  <a:cubicBezTo>
                    <a:pt x="755" y="8426"/>
                    <a:pt x="784" y="8421"/>
                    <a:pt x="811" y="8407"/>
                  </a:cubicBezTo>
                  <a:cubicBezTo>
                    <a:pt x="906" y="8383"/>
                    <a:pt x="930" y="8264"/>
                    <a:pt x="906" y="8169"/>
                  </a:cubicBezTo>
                  <a:cubicBezTo>
                    <a:pt x="549" y="7431"/>
                    <a:pt x="358" y="6669"/>
                    <a:pt x="358" y="5835"/>
                  </a:cubicBezTo>
                  <a:cubicBezTo>
                    <a:pt x="358" y="4359"/>
                    <a:pt x="930" y="3001"/>
                    <a:pt x="1954" y="1954"/>
                  </a:cubicBezTo>
                  <a:cubicBezTo>
                    <a:pt x="2930" y="953"/>
                    <a:pt x="4264" y="382"/>
                    <a:pt x="5669" y="310"/>
                  </a:cubicBezTo>
                  <a:lnTo>
                    <a:pt x="5669" y="5788"/>
                  </a:lnTo>
                  <a:cubicBezTo>
                    <a:pt x="5669" y="5883"/>
                    <a:pt x="5764" y="5978"/>
                    <a:pt x="5835" y="5978"/>
                  </a:cubicBezTo>
                  <a:lnTo>
                    <a:pt x="11313" y="5978"/>
                  </a:lnTo>
                  <a:cubicBezTo>
                    <a:pt x="11289" y="7383"/>
                    <a:pt x="10694" y="8717"/>
                    <a:pt x="9693" y="9693"/>
                  </a:cubicBezTo>
                  <a:cubicBezTo>
                    <a:pt x="8645" y="10717"/>
                    <a:pt x="7264" y="11265"/>
                    <a:pt x="5812" y="11265"/>
                  </a:cubicBezTo>
                  <a:cubicBezTo>
                    <a:pt x="3978" y="11265"/>
                    <a:pt x="2263" y="10360"/>
                    <a:pt x="1263" y="8836"/>
                  </a:cubicBezTo>
                  <a:cubicBezTo>
                    <a:pt x="1215" y="8772"/>
                    <a:pt x="1168" y="8751"/>
                    <a:pt x="1113" y="8751"/>
                  </a:cubicBezTo>
                  <a:cubicBezTo>
                    <a:pt x="1086" y="8751"/>
                    <a:pt x="1057" y="8757"/>
                    <a:pt x="1025" y="8764"/>
                  </a:cubicBezTo>
                  <a:cubicBezTo>
                    <a:pt x="930" y="8836"/>
                    <a:pt x="930" y="8931"/>
                    <a:pt x="953" y="9003"/>
                  </a:cubicBezTo>
                  <a:cubicBezTo>
                    <a:pt x="2073" y="10646"/>
                    <a:pt x="3883" y="11622"/>
                    <a:pt x="5812" y="11622"/>
                  </a:cubicBezTo>
                  <a:cubicBezTo>
                    <a:pt x="7359" y="11622"/>
                    <a:pt x="8812" y="11027"/>
                    <a:pt x="9931" y="9931"/>
                  </a:cubicBezTo>
                  <a:cubicBezTo>
                    <a:pt x="11027" y="8860"/>
                    <a:pt x="11646" y="7407"/>
                    <a:pt x="11646" y="5859"/>
                  </a:cubicBezTo>
                  <a:cubicBezTo>
                    <a:pt x="11646" y="5788"/>
                    <a:pt x="11622" y="5740"/>
                    <a:pt x="11598" y="5669"/>
                  </a:cubicBezTo>
                  <a:cubicBezTo>
                    <a:pt x="11598" y="5684"/>
                    <a:pt x="11588" y="5690"/>
                    <a:pt x="11571" y="5690"/>
                  </a:cubicBezTo>
                  <a:cubicBezTo>
                    <a:pt x="11538" y="5690"/>
                    <a:pt x="11479" y="5669"/>
                    <a:pt x="11432" y="5669"/>
                  </a:cubicBezTo>
                  <a:lnTo>
                    <a:pt x="6026" y="5669"/>
                  </a:lnTo>
                  <a:lnTo>
                    <a:pt x="6026" y="263"/>
                  </a:lnTo>
                  <a:cubicBezTo>
                    <a:pt x="6026" y="191"/>
                    <a:pt x="6026" y="167"/>
                    <a:pt x="6002" y="120"/>
                  </a:cubicBezTo>
                  <a:cubicBezTo>
                    <a:pt x="5931" y="48"/>
                    <a:pt x="5883" y="1"/>
                    <a:pt x="578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32" name="Google Shape;14210;p27">
              <a:extLst>
                <a:ext uri="{FF2B5EF4-FFF2-40B4-BE49-F238E27FC236}">
                  <a16:creationId xmlns:a16="http://schemas.microsoft.com/office/drawing/2014/main" id="{25386977-76A3-882B-BAC7-13D1003133F7}"/>
                </a:ext>
              </a:extLst>
            </p:cNvPr>
            <p:cNvSpPr/>
            <p:nvPr/>
          </p:nvSpPr>
          <p:spPr>
            <a:xfrm>
              <a:off x="3886200" y="4146473"/>
              <a:ext cx="157380" cy="157380"/>
            </a:xfrm>
            <a:custGeom>
              <a:avLst/>
              <a:gdLst/>
              <a:ahLst/>
              <a:cxnLst/>
              <a:rect l="l" t="t" r="r" b="b"/>
              <a:pathLst>
                <a:path w="5264" h="5264" extrusionOk="0">
                  <a:moveTo>
                    <a:pt x="238" y="0"/>
                  </a:moveTo>
                  <a:cubicBezTo>
                    <a:pt x="143" y="0"/>
                    <a:pt x="24" y="72"/>
                    <a:pt x="0" y="191"/>
                  </a:cubicBezTo>
                  <a:lnTo>
                    <a:pt x="0" y="238"/>
                  </a:lnTo>
                  <a:lnTo>
                    <a:pt x="0" y="3406"/>
                  </a:lnTo>
                  <a:cubicBezTo>
                    <a:pt x="0" y="3430"/>
                    <a:pt x="24" y="3477"/>
                    <a:pt x="48" y="3477"/>
                  </a:cubicBezTo>
                  <a:cubicBezTo>
                    <a:pt x="95" y="3504"/>
                    <a:pt x="141" y="3516"/>
                    <a:pt x="182" y="3516"/>
                  </a:cubicBezTo>
                  <a:cubicBezTo>
                    <a:pt x="285" y="3516"/>
                    <a:pt x="357" y="3443"/>
                    <a:pt x="357" y="3358"/>
                  </a:cubicBezTo>
                  <a:lnTo>
                    <a:pt x="357" y="357"/>
                  </a:lnTo>
                  <a:cubicBezTo>
                    <a:pt x="1548" y="381"/>
                    <a:pt x="2667" y="905"/>
                    <a:pt x="3549" y="1763"/>
                  </a:cubicBezTo>
                  <a:cubicBezTo>
                    <a:pt x="4406" y="2620"/>
                    <a:pt x="4882" y="3763"/>
                    <a:pt x="4930" y="4954"/>
                  </a:cubicBezTo>
                  <a:lnTo>
                    <a:pt x="357" y="4954"/>
                  </a:lnTo>
                  <a:lnTo>
                    <a:pt x="357" y="4144"/>
                  </a:lnTo>
                  <a:cubicBezTo>
                    <a:pt x="357" y="4120"/>
                    <a:pt x="334" y="4049"/>
                    <a:pt x="286" y="4049"/>
                  </a:cubicBezTo>
                  <a:cubicBezTo>
                    <a:pt x="245" y="4021"/>
                    <a:pt x="204" y="4010"/>
                    <a:pt x="167" y="4010"/>
                  </a:cubicBezTo>
                  <a:cubicBezTo>
                    <a:pt x="73" y="4010"/>
                    <a:pt x="0" y="4083"/>
                    <a:pt x="0" y="4168"/>
                  </a:cubicBezTo>
                  <a:lnTo>
                    <a:pt x="0" y="5144"/>
                  </a:lnTo>
                  <a:cubicBezTo>
                    <a:pt x="0" y="5216"/>
                    <a:pt x="48" y="5263"/>
                    <a:pt x="119" y="5263"/>
                  </a:cubicBezTo>
                  <a:lnTo>
                    <a:pt x="5097" y="5263"/>
                  </a:lnTo>
                  <a:cubicBezTo>
                    <a:pt x="5192" y="5239"/>
                    <a:pt x="5263" y="5120"/>
                    <a:pt x="5239" y="5025"/>
                  </a:cubicBezTo>
                  <a:cubicBezTo>
                    <a:pt x="5263" y="3691"/>
                    <a:pt x="4739" y="2453"/>
                    <a:pt x="3787" y="1501"/>
                  </a:cubicBezTo>
                  <a:cubicBezTo>
                    <a:pt x="2834" y="548"/>
                    <a:pt x="1572" y="24"/>
                    <a:pt x="23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333" name="Google Shape;14211;p27">
            <a:extLst>
              <a:ext uri="{FF2B5EF4-FFF2-40B4-BE49-F238E27FC236}">
                <a16:creationId xmlns:a16="http://schemas.microsoft.com/office/drawing/2014/main" id="{352F2494-BB94-5849-0490-AF03E1A8C98F}"/>
              </a:ext>
            </a:extLst>
          </p:cNvPr>
          <p:cNvGrpSpPr/>
          <p:nvPr/>
        </p:nvGrpSpPr>
        <p:grpSpPr>
          <a:xfrm>
            <a:off x="9022198" y="7589507"/>
            <a:ext cx="712038" cy="712038"/>
            <a:chOff x="4673513" y="3789408"/>
            <a:chExt cx="297700" cy="297700"/>
          </a:xfrm>
        </p:grpSpPr>
        <p:sp>
          <p:nvSpPr>
            <p:cNvPr id="334" name="Google Shape;14212;p27">
              <a:extLst>
                <a:ext uri="{FF2B5EF4-FFF2-40B4-BE49-F238E27FC236}">
                  <a16:creationId xmlns:a16="http://schemas.microsoft.com/office/drawing/2014/main" id="{4BCC1B9E-F5A7-2616-3D1E-25728E7A0640}"/>
                </a:ext>
              </a:extLst>
            </p:cNvPr>
            <p:cNvSpPr/>
            <p:nvPr/>
          </p:nvSpPr>
          <p:spPr>
            <a:xfrm>
              <a:off x="4709213" y="3803083"/>
              <a:ext cx="255450" cy="176850"/>
            </a:xfrm>
            <a:custGeom>
              <a:avLst/>
              <a:gdLst/>
              <a:ahLst/>
              <a:cxnLst/>
              <a:rect l="l" t="t" r="r" b="b"/>
              <a:pathLst>
                <a:path w="10218" h="7074" extrusionOk="0">
                  <a:moveTo>
                    <a:pt x="9574" y="311"/>
                  </a:moveTo>
                  <a:cubicBezTo>
                    <a:pt x="9741" y="311"/>
                    <a:pt x="9860" y="430"/>
                    <a:pt x="9860" y="596"/>
                  </a:cubicBezTo>
                  <a:cubicBezTo>
                    <a:pt x="9860" y="739"/>
                    <a:pt x="9741" y="858"/>
                    <a:pt x="9574" y="858"/>
                  </a:cubicBezTo>
                  <a:cubicBezTo>
                    <a:pt x="9432" y="858"/>
                    <a:pt x="9312" y="739"/>
                    <a:pt x="9312" y="596"/>
                  </a:cubicBezTo>
                  <a:cubicBezTo>
                    <a:pt x="9312" y="430"/>
                    <a:pt x="9432" y="311"/>
                    <a:pt x="9574" y="311"/>
                  </a:cubicBezTo>
                  <a:close/>
                  <a:moveTo>
                    <a:pt x="7407" y="1025"/>
                  </a:moveTo>
                  <a:cubicBezTo>
                    <a:pt x="7550" y="1025"/>
                    <a:pt x="7669" y="1144"/>
                    <a:pt x="7669" y="1311"/>
                  </a:cubicBezTo>
                  <a:cubicBezTo>
                    <a:pt x="7669" y="1454"/>
                    <a:pt x="7550" y="1573"/>
                    <a:pt x="7407" y="1573"/>
                  </a:cubicBezTo>
                  <a:cubicBezTo>
                    <a:pt x="7264" y="1573"/>
                    <a:pt x="7145" y="1454"/>
                    <a:pt x="7145" y="1311"/>
                  </a:cubicBezTo>
                  <a:cubicBezTo>
                    <a:pt x="7145" y="1144"/>
                    <a:pt x="7264" y="1025"/>
                    <a:pt x="7407" y="1025"/>
                  </a:cubicBezTo>
                  <a:close/>
                  <a:moveTo>
                    <a:pt x="6217" y="2692"/>
                  </a:moveTo>
                  <a:cubicBezTo>
                    <a:pt x="6359" y="2692"/>
                    <a:pt x="6479" y="2811"/>
                    <a:pt x="6479" y="2978"/>
                  </a:cubicBezTo>
                  <a:cubicBezTo>
                    <a:pt x="6479" y="3121"/>
                    <a:pt x="6359" y="3240"/>
                    <a:pt x="6217" y="3240"/>
                  </a:cubicBezTo>
                  <a:cubicBezTo>
                    <a:pt x="6074" y="3240"/>
                    <a:pt x="5955" y="3121"/>
                    <a:pt x="5955" y="2978"/>
                  </a:cubicBezTo>
                  <a:cubicBezTo>
                    <a:pt x="5955" y="2811"/>
                    <a:pt x="6074" y="2692"/>
                    <a:pt x="6217" y="2692"/>
                  </a:cubicBezTo>
                  <a:close/>
                  <a:moveTo>
                    <a:pt x="2120" y="4073"/>
                  </a:moveTo>
                  <a:cubicBezTo>
                    <a:pt x="2263" y="4073"/>
                    <a:pt x="2382" y="4192"/>
                    <a:pt x="2382" y="4335"/>
                  </a:cubicBezTo>
                  <a:cubicBezTo>
                    <a:pt x="2382" y="4478"/>
                    <a:pt x="2263" y="4597"/>
                    <a:pt x="2120" y="4597"/>
                  </a:cubicBezTo>
                  <a:cubicBezTo>
                    <a:pt x="1954" y="4597"/>
                    <a:pt x="1835" y="4478"/>
                    <a:pt x="1835" y="4335"/>
                  </a:cubicBezTo>
                  <a:cubicBezTo>
                    <a:pt x="1835" y="4192"/>
                    <a:pt x="1930" y="4073"/>
                    <a:pt x="2120" y="4073"/>
                  </a:cubicBezTo>
                  <a:close/>
                  <a:moveTo>
                    <a:pt x="4764" y="4645"/>
                  </a:moveTo>
                  <a:cubicBezTo>
                    <a:pt x="4907" y="4645"/>
                    <a:pt x="5026" y="4764"/>
                    <a:pt x="5026" y="4907"/>
                  </a:cubicBezTo>
                  <a:cubicBezTo>
                    <a:pt x="5026" y="5050"/>
                    <a:pt x="4907" y="5169"/>
                    <a:pt x="4764" y="5169"/>
                  </a:cubicBezTo>
                  <a:cubicBezTo>
                    <a:pt x="4621" y="5169"/>
                    <a:pt x="4502" y="5050"/>
                    <a:pt x="4502" y="4907"/>
                  </a:cubicBezTo>
                  <a:cubicBezTo>
                    <a:pt x="4502" y="4764"/>
                    <a:pt x="4621" y="4645"/>
                    <a:pt x="4764" y="4645"/>
                  </a:cubicBezTo>
                  <a:close/>
                  <a:moveTo>
                    <a:pt x="9551" y="1"/>
                  </a:moveTo>
                  <a:cubicBezTo>
                    <a:pt x="9193" y="1"/>
                    <a:pt x="8931" y="287"/>
                    <a:pt x="8931" y="620"/>
                  </a:cubicBezTo>
                  <a:lnTo>
                    <a:pt x="8931" y="668"/>
                  </a:lnTo>
                  <a:lnTo>
                    <a:pt x="7907" y="1001"/>
                  </a:lnTo>
                  <a:cubicBezTo>
                    <a:pt x="7788" y="834"/>
                    <a:pt x="7598" y="715"/>
                    <a:pt x="7360" y="715"/>
                  </a:cubicBezTo>
                  <a:cubicBezTo>
                    <a:pt x="7050" y="739"/>
                    <a:pt x="6788" y="977"/>
                    <a:pt x="6764" y="1263"/>
                  </a:cubicBezTo>
                  <a:cubicBezTo>
                    <a:pt x="6764" y="1454"/>
                    <a:pt x="6788" y="1597"/>
                    <a:pt x="6907" y="1716"/>
                  </a:cubicBezTo>
                  <a:lnTo>
                    <a:pt x="6431" y="2406"/>
                  </a:lnTo>
                  <a:cubicBezTo>
                    <a:pt x="6365" y="2390"/>
                    <a:pt x="6288" y="2362"/>
                    <a:pt x="6215" y="2362"/>
                  </a:cubicBezTo>
                  <a:cubicBezTo>
                    <a:pt x="6183" y="2362"/>
                    <a:pt x="6151" y="2368"/>
                    <a:pt x="6121" y="2382"/>
                  </a:cubicBezTo>
                  <a:cubicBezTo>
                    <a:pt x="5836" y="2406"/>
                    <a:pt x="5597" y="2644"/>
                    <a:pt x="5574" y="2930"/>
                  </a:cubicBezTo>
                  <a:cubicBezTo>
                    <a:pt x="5526" y="3121"/>
                    <a:pt x="5597" y="3287"/>
                    <a:pt x="5716" y="3406"/>
                  </a:cubicBezTo>
                  <a:lnTo>
                    <a:pt x="5026" y="4359"/>
                  </a:lnTo>
                  <a:cubicBezTo>
                    <a:pt x="4931" y="4311"/>
                    <a:pt x="4859" y="4311"/>
                    <a:pt x="4740" y="4311"/>
                  </a:cubicBezTo>
                  <a:cubicBezTo>
                    <a:pt x="4454" y="4311"/>
                    <a:pt x="4264" y="4454"/>
                    <a:pt x="4145" y="4692"/>
                  </a:cubicBezTo>
                  <a:lnTo>
                    <a:pt x="2668" y="4359"/>
                  </a:lnTo>
                  <a:cubicBezTo>
                    <a:pt x="2668" y="4028"/>
                    <a:pt x="2402" y="3758"/>
                    <a:pt x="2041" y="3758"/>
                  </a:cubicBezTo>
                  <a:cubicBezTo>
                    <a:pt x="2013" y="3758"/>
                    <a:pt x="1984" y="3760"/>
                    <a:pt x="1954" y="3764"/>
                  </a:cubicBezTo>
                  <a:cubicBezTo>
                    <a:pt x="1668" y="3811"/>
                    <a:pt x="1430" y="4049"/>
                    <a:pt x="1406" y="4335"/>
                  </a:cubicBezTo>
                  <a:cubicBezTo>
                    <a:pt x="1358" y="4478"/>
                    <a:pt x="1430" y="4645"/>
                    <a:pt x="1477" y="4764"/>
                  </a:cubicBezTo>
                  <a:lnTo>
                    <a:pt x="1" y="6860"/>
                  </a:lnTo>
                  <a:cubicBezTo>
                    <a:pt x="25" y="6860"/>
                    <a:pt x="49" y="6979"/>
                    <a:pt x="120" y="7050"/>
                  </a:cubicBezTo>
                  <a:cubicBezTo>
                    <a:pt x="144" y="7074"/>
                    <a:pt x="168" y="7074"/>
                    <a:pt x="215" y="7074"/>
                  </a:cubicBezTo>
                  <a:cubicBezTo>
                    <a:pt x="263" y="7074"/>
                    <a:pt x="334" y="7050"/>
                    <a:pt x="358" y="7026"/>
                  </a:cubicBezTo>
                  <a:lnTo>
                    <a:pt x="1811" y="4931"/>
                  </a:lnTo>
                  <a:cubicBezTo>
                    <a:pt x="1906" y="4954"/>
                    <a:pt x="2001" y="5002"/>
                    <a:pt x="2073" y="5002"/>
                  </a:cubicBezTo>
                  <a:cubicBezTo>
                    <a:pt x="2311" y="5002"/>
                    <a:pt x="2525" y="4883"/>
                    <a:pt x="2621" y="4692"/>
                  </a:cubicBezTo>
                  <a:lnTo>
                    <a:pt x="4097" y="5026"/>
                  </a:lnTo>
                  <a:cubicBezTo>
                    <a:pt x="4162" y="5331"/>
                    <a:pt x="4407" y="5556"/>
                    <a:pt x="4703" y="5556"/>
                  </a:cubicBezTo>
                  <a:cubicBezTo>
                    <a:pt x="4731" y="5556"/>
                    <a:pt x="4759" y="5554"/>
                    <a:pt x="4788" y="5550"/>
                  </a:cubicBezTo>
                  <a:cubicBezTo>
                    <a:pt x="5097" y="5526"/>
                    <a:pt x="5312" y="5288"/>
                    <a:pt x="5359" y="5026"/>
                  </a:cubicBezTo>
                  <a:cubicBezTo>
                    <a:pt x="5383" y="4883"/>
                    <a:pt x="5359" y="4764"/>
                    <a:pt x="5264" y="4645"/>
                  </a:cubicBezTo>
                  <a:lnTo>
                    <a:pt x="5978" y="3621"/>
                  </a:lnTo>
                  <a:cubicBezTo>
                    <a:pt x="6074" y="3645"/>
                    <a:pt x="6121" y="3645"/>
                    <a:pt x="6217" y="3645"/>
                  </a:cubicBezTo>
                  <a:cubicBezTo>
                    <a:pt x="6502" y="3621"/>
                    <a:pt x="6740" y="3383"/>
                    <a:pt x="6788" y="3097"/>
                  </a:cubicBezTo>
                  <a:cubicBezTo>
                    <a:pt x="6788" y="2930"/>
                    <a:pt x="6740" y="2787"/>
                    <a:pt x="6669" y="2668"/>
                  </a:cubicBezTo>
                  <a:lnTo>
                    <a:pt x="7169" y="1978"/>
                  </a:lnTo>
                  <a:cubicBezTo>
                    <a:pt x="7241" y="2025"/>
                    <a:pt x="7288" y="2025"/>
                    <a:pt x="7383" y="2025"/>
                  </a:cubicBezTo>
                  <a:cubicBezTo>
                    <a:pt x="7741" y="2025"/>
                    <a:pt x="8003" y="1716"/>
                    <a:pt x="8003" y="1382"/>
                  </a:cubicBezTo>
                  <a:lnTo>
                    <a:pt x="9051" y="1025"/>
                  </a:lnTo>
                  <a:cubicBezTo>
                    <a:pt x="9149" y="1183"/>
                    <a:pt x="9313" y="1275"/>
                    <a:pt x="9502" y="1275"/>
                  </a:cubicBezTo>
                  <a:cubicBezTo>
                    <a:pt x="9541" y="1275"/>
                    <a:pt x="9581" y="1271"/>
                    <a:pt x="9622" y="1263"/>
                  </a:cubicBezTo>
                  <a:cubicBezTo>
                    <a:pt x="9908" y="1239"/>
                    <a:pt x="10146" y="1001"/>
                    <a:pt x="10170" y="715"/>
                  </a:cubicBezTo>
                  <a:cubicBezTo>
                    <a:pt x="10217" y="311"/>
                    <a:pt x="9908" y="1"/>
                    <a:pt x="955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35" name="Google Shape;14213;p27">
              <a:extLst>
                <a:ext uri="{FF2B5EF4-FFF2-40B4-BE49-F238E27FC236}">
                  <a16:creationId xmlns:a16="http://schemas.microsoft.com/office/drawing/2014/main" id="{CE60315D-190E-3C20-31A1-2C24051CAED2}"/>
                </a:ext>
              </a:extLst>
            </p:cNvPr>
            <p:cNvSpPr/>
            <p:nvPr/>
          </p:nvSpPr>
          <p:spPr>
            <a:xfrm>
              <a:off x="4710413" y="3887633"/>
              <a:ext cx="254850" cy="152450"/>
            </a:xfrm>
            <a:custGeom>
              <a:avLst/>
              <a:gdLst/>
              <a:ahLst/>
              <a:cxnLst/>
              <a:rect l="l" t="t" r="r" b="b"/>
              <a:pathLst>
                <a:path w="10194" h="6098" extrusionOk="0">
                  <a:moveTo>
                    <a:pt x="9526" y="358"/>
                  </a:moveTo>
                  <a:cubicBezTo>
                    <a:pt x="9693" y="358"/>
                    <a:pt x="9812" y="477"/>
                    <a:pt x="9812" y="620"/>
                  </a:cubicBezTo>
                  <a:cubicBezTo>
                    <a:pt x="9812" y="787"/>
                    <a:pt x="9693" y="906"/>
                    <a:pt x="9526" y="906"/>
                  </a:cubicBezTo>
                  <a:cubicBezTo>
                    <a:pt x="9384" y="906"/>
                    <a:pt x="9264" y="787"/>
                    <a:pt x="9264" y="620"/>
                  </a:cubicBezTo>
                  <a:cubicBezTo>
                    <a:pt x="9264" y="477"/>
                    <a:pt x="9384" y="358"/>
                    <a:pt x="9526" y="358"/>
                  </a:cubicBezTo>
                  <a:close/>
                  <a:moveTo>
                    <a:pt x="4478" y="3525"/>
                  </a:moveTo>
                  <a:cubicBezTo>
                    <a:pt x="4621" y="3525"/>
                    <a:pt x="4740" y="3644"/>
                    <a:pt x="4740" y="3787"/>
                  </a:cubicBezTo>
                  <a:cubicBezTo>
                    <a:pt x="4740" y="3930"/>
                    <a:pt x="4644" y="4049"/>
                    <a:pt x="4478" y="4049"/>
                  </a:cubicBezTo>
                  <a:cubicBezTo>
                    <a:pt x="4335" y="4049"/>
                    <a:pt x="4216" y="3930"/>
                    <a:pt x="4216" y="3787"/>
                  </a:cubicBezTo>
                  <a:cubicBezTo>
                    <a:pt x="4216" y="3644"/>
                    <a:pt x="4335" y="3525"/>
                    <a:pt x="4478" y="3525"/>
                  </a:cubicBezTo>
                  <a:close/>
                  <a:moveTo>
                    <a:pt x="1787" y="3882"/>
                  </a:moveTo>
                  <a:cubicBezTo>
                    <a:pt x="1953" y="3882"/>
                    <a:pt x="2072" y="4001"/>
                    <a:pt x="2072" y="4144"/>
                  </a:cubicBezTo>
                  <a:cubicBezTo>
                    <a:pt x="2072" y="4287"/>
                    <a:pt x="1953" y="4406"/>
                    <a:pt x="1787" y="4406"/>
                  </a:cubicBezTo>
                  <a:cubicBezTo>
                    <a:pt x="1644" y="4406"/>
                    <a:pt x="1525" y="4287"/>
                    <a:pt x="1525" y="4144"/>
                  </a:cubicBezTo>
                  <a:cubicBezTo>
                    <a:pt x="1525" y="4001"/>
                    <a:pt x="1644" y="3882"/>
                    <a:pt x="1787" y="3882"/>
                  </a:cubicBezTo>
                  <a:close/>
                  <a:moveTo>
                    <a:pt x="7335" y="4359"/>
                  </a:moveTo>
                  <a:cubicBezTo>
                    <a:pt x="7478" y="4359"/>
                    <a:pt x="7597" y="4478"/>
                    <a:pt x="7597" y="4621"/>
                  </a:cubicBezTo>
                  <a:cubicBezTo>
                    <a:pt x="7597" y="4764"/>
                    <a:pt x="7502" y="4883"/>
                    <a:pt x="7335" y="4883"/>
                  </a:cubicBezTo>
                  <a:cubicBezTo>
                    <a:pt x="7193" y="4883"/>
                    <a:pt x="7074" y="4764"/>
                    <a:pt x="7074" y="4621"/>
                  </a:cubicBezTo>
                  <a:cubicBezTo>
                    <a:pt x="7074" y="4478"/>
                    <a:pt x="7193" y="4359"/>
                    <a:pt x="7335" y="4359"/>
                  </a:cubicBezTo>
                  <a:close/>
                  <a:moveTo>
                    <a:pt x="9550" y="1"/>
                  </a:moveTo>
                  <a:cubicBezTo>
                    <a:pt x="9193" y="1"/>
                    <a:pt x="8931" y="263"/>
                    <a:pt x="8931" y="620"/>
                  </a:cubicBezTo>
                  <a:cubicBezTo>
                    <a:pt x="8931" y="858"/>
                    <a:pt x="9050" y="1072"/>
                    <a:pt x="9241" y="1168"/>
                  </a:cubicBezTo>
                  <a:lnTo>
                    <a:pt x="9003" y="1858"/>
                  </a:lnTo>
                  <a:lnTo>
                    <a:pt x="8907" y="1858"/>
                  </a:lnTo>
                  <a:cubicBezTo>
                    <a:pt x="8812" y="1858"/>
                    <a:pt x="8741" y="1930"/>
                    <a:pt x="8741" y="2025"/>
                  </a:cubicBezTo>
                  <a:cubicBezTo>
                    <a:pt x="8741" y="2120"/>
                    <a:pt x="8812" y="2215"/>
                    <a:pt x="8907" y="2215"/>
                  </a:cubicBezTo>
                  <a:cubicBezTo>
                    <a:pt x="9050" y="2215"/>
                    <a:pt x="9169" y="2334"/>
                    <a:pt x="9169" y="2477"/>
                  </a:cubicBezTo>
                  <a:cubicBezTo>
                    <a:pt x="9169" y="2620"/>
                    <a:pt x="9050" y="2739"/>
                    <a:pt x="8907" y="2739"/>
                  </a:cubicBezTo>
                  <a:cubicBezTo>
                    <a:pt x="8788" y="2739"/>
                    <a:pt x="8669" y="2644"/>
                    <a:pt x="8645" y="2525"/>
                  </a:cubicBezTo>
                  <a:cubicBezTo>
                    <a:pt x="8625" y="2463"/>
                    <a:pt x="8550" y="2401"/>
                    <a:pt x="8469" y="2401"/>
                  </a:cubicBezTo>
                  <a:cubicBezTo>
                    <a:pt x="8456" y="2401"/>
                    <a:pt x="8444" y="2403"/>
                    <a:pt x="8431" y="2406"/>
                  </a:cubicBezTo>
                  <a:cubicBezTo>
                    <a:pt x="8336" y="2454"/>
                    <a:pt x="8288" y="2525"/>
                    <a:pt x="8312" y="2620"/>
                  </a:cubicBezTo>
                  <a:cubicBezTo>
                    <a:pt x="8336" y="2739"/>
                    <a:pt x="8407" y="2835"/>
                    <a:pt x="8502" y="2930"/>
                  </a:cubicBezTo>
                  <a:lnTo>
                    <a:pt x="7669" y="4025"/>
                  </a:lnTo>
                  <a:cubicBezTo>
                    <a:pt x="7574" y="3954"/>
                    <a:pt x="7478" y="3930"/>
                    <a:pt x="7359" y="3930"/>
                  </a:cubicBezTo>
                  <a:cubicBezTo>
                    <a:pt x="7097" y="3930"/>
                    <a:pt x="6883" y="4073"/>
                    <a:pt x="6764" y="4311"/>
                  </a:cubicBezTo>
                  <a:lnTo>
                    <a:pt x="5121" y="3787"/>
                  </a:lnTo>
                  <a:lnTo>
                    <a:pt x="5121" y="3763"/>
                  </a:lnTo>
                  <a:cubicBezTo>
                    <a:pt x="5121" y="3406"/>
                    <a:pt x="4835" y="3120"/>
                    <a:pt x="4502" y="3120"/>
                  </a:cubicBezTo>
                  <a:cubicBezTo>
                    <a:pt x="4216" y="3120"/>
                    <a:pt x="3930" y="3358"/>
                    <a:pt x="3882" y="3620"/>
                  </a:cubicBezTo>
                  <a:lnTo>
                    <a:pt x="2358" y="3811"/>
                  </a:lnTo>
                  <a:cubicBezTo>
                    <a:pt x="2239" y="3597"/>
                    <a:pt x="2025" y="3478"/>
                    <a:pt x="1787" y="3478"/>
                  </a:cubicBezTo>
                  <a:cubicBezTo>
                    <a:pt x="1429" y="3478"/>
                    <a:pt x="1168" y="3739"/>
                    <a:pt x="1168" y="4121"/>
                  </a:cubicBezTo>
                  <a:cubicBezTo>
                    <a:pt x="1168" y="4216"/>
                    <a:pt x="1191" y="4359"/>
                    <a:pt x="1263" y="4430"/>
                  </a:cubicBezTo>
                  <a:lnTo>
                    <a:pt x="72" y="5835"/>
                  </a:lnTo>
                  <a:cubicBezTo>
                    <a:pt x="1" y="5907"/>
                    <a:pt x="1" y="6026"/>
                    <a:pt x="96" y="6073"/>
                  </a:cubicBezTo>
                  <a:cubicBezTo>
                    <a:pt x="120" y="6097"/>
                    <a:pt x="167" y="6097"/>
                    <a:pt x="215" y="6097"/>
                  </a:cubicBezTo>
                  <a:cubicBezTo>
                    <a:pt x="286" y="6097"/>
                    <a:pt x="310" y="6073"/>
                    <a:pt x="334" y="6049"/>
                  </a:cubicBezTo>
                  <a:lnTo>
                    <a:pt x="1525" y="4644"/>
                  </a:lnTo>
                  <a:cubicBezTo>
                    <a:pt x="1620" y="4668"/>
                    <a:pt x="1715" y="4716"/>
                    <a:pt x="1787" y="4716"/>
                  </a:cubicBezTo>
                  <a:cubicBezTo>
                    <a:pt x="2120" y="4716"/>
                    <a:pt x="2382" y="4430"/>
                    <a:pt x="2430" y="4121"/>
                  </a:cubicBezTo>
                  <a:lnTo>
                    <a:pt x="3906" y="3930"/>
                  </a:lnTo>
                  <a:cubicBezTo>
                    <a:pt x="4001" y="4168"/>
                    <a:pt x="4240" y="4311"/>
                    <a:pt x="4502" y="4311"/>
                  </a:cubicBezTo>
                  <a:cubicBezTo>
                    <a:pt x="4716" y="4311"/>
                    <a:pt x="4930" y="4192"/>
                    <a:pt x="5049" y="4049"/>
                  </a:cubicBezTo>
                  <a:lnTo>
                    <a:pt x="6764" y="4621"/>
                  </a:lnTo>
                  <a:cubicBezTo>
                    <a:pt x="6835" y="4906"/>
                    <a:pt x="7050" y="5121"/>
                    <a:pt x="7383" y="5121"/>
                  </a:cubicBezTo>
                  <a:cubicBezTo>
                    <a:pt x="7740" y="5121"/>
                    <a:pt x="8026" y="4859"/>
                    <a:pt x="8026" y="4502"/>
                  </a:cubicBezTo>
                  <a:cubicBezTo>
                    <a:pt x="8026" y="4382"/>
                    <a:pt x="7978" y="4287"/>
                    <a:pt x="7931" y="4192"/>
                  </a:cubicBezTo>
                  <a:lnTo>
                    <a:pt x="8812" y="3001"/>
                  </a:lnTo>
                  <a:lnTo>
                    <a:pt x="8931" y="3001"/>
                  </a:lnTo>
                  <a:cubicBezTo>
                    <a:pt x="9288" y="3001"/>
                    <a:pt x="9574" y="2739"/>
                    <a:pt x="9574" y="2382"/>
                  </a:cubicBezTo>
                  <a:cubicBezTo>
                    <a:pt x="9574" y="2168"/>
                    <a:pt x="9479" y="2025"/>
                    <a:pt x="9336" y="1906"/>
                  </a:cubicBezTo>
                  <a:lnTo>
                    <a:pt x="9598" y="1168"/>
                  </a:lnTo>
                  <a:cubicBezTo>
                    <a:pt x="9621" y="1171"/>
                    <a:pt x="9643" y="1173"/>
                    <a:pt x="9666" y="1173"/>
                  </a:cubicBezTo>
                  <a:cubicBezTo>
                    <a:pt x="9931" y="1173"/>
                    <a:pt x="10193" y="927"/>
                    <a:pt x="10193" y="620"/>
                  </a:cubicBezTo>
                  <a:cubicBezTo>
                    <a:pt x="10193" y="263"/>
                    <a:pt x="9931" y="1"/>
                    <a:pt x="955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36" name="Google Shape;14214;p27">
              <a:extLst>
                <a:ext uri="{FF2B5EF4-FFF2-40B4-BE49-F238E27FC236}">
                  <a16:creationId xmlns:a16="http://schemas.microsoft.com/office/drawing/2014/main" id="{99A8204D-BEFE-C4DF-E190-82B9B0A42F8E}"/>
                </a:ext>
              </a:extLst>
            </p:cNvPr>
            <p:cNvSpPr/>
            <p:nvPr/>
          </p:nvSpPr>
          <p:spPr>
            <a:xfrm>
              <a:off x="4673513" y="3789408"/>
              <a:ext cx="297700" cy="297700"/>
            </a:xfrm>
            <a:custGeom>
              <a:avLst/>
              <a:gdLst/>
              <a:ahLst/>
              <a:cxnLst/>
              <a:rect l="l" t="t" r="r" b="b"/>
              <a:pathLst>
                <a:path w="11908" h="11908" extrusionOk="0">
                  <a:moveTo>
                    <a:pt x="929" y="0"/>
                  </a:moveTo>
                  <a:cubicBezTo>
                    <a:pt x="810" y="0"/>
                    <a:pt x="715" y="72"/>
                    <a:pt x="715" y="191"/>
                  </a:cubicBezTo>
                  <a:lnTo>
                    <a:pt x="715" y="977"/>
                  </a:lnTo>
                  <a:lnTo>
                    <a:pt x="500" y="977"/>
                  </a:lnTo>
                  <a:cubicBezTo>
                    <a:pt x="405" y="977"/>
                    <a:pt x="334" y="1048"/>
                    <a:pt x="334" y="1143"/>
                  </a:cubicBezTo>
                  <a:cubicBezTo>
                    <a:pt x="334" y="1262"/>
                    <a:pt x="381" y="1334"/>
                    <a:pt x="500" y="1334"/>
                  </a:cubicBezTo>
                  <a:lnTo>
                    <a:pt x="715" y="1334"/>
                  </a:lnTo>
                  <a:lnTo>
                    <a:pt x="715" y="2239"/>
                  </a:lnTo>
                  <a:lnTo>
                    <a:pt x="500" y="2239"/>
                  </a:lnTo>
                  <a:cubicBezTo>
                    <a:pt x="405" y="2239"/>
                    <a:pt x="334" y="2286"/>
                    <a:pt x="334" y="2382"/>
                  </a:cubicBezTo>
                  <a:cubicBezTo>
                    <a:pt x="334" y="2501"/>
                    <a:pt x="381" y="2596"/>
                    <a:pt x="500" y="2596"/>
                  </a:cubicBezTo>
                  <a:lnTo>
                    <a:pt x="715" y="2596"/>
                  </a:lnTo>
                  <a:lnTo>
                    <a:pt x="715" y="3477"/>
                  </a:lnTo>
                  <a:lnTo>
                    <a:pt x="500" y="3477"/>
                  </a:lnTo>
                  <a:cubicBezTo>
                    <a:pt x="405" y="3477"/>
                    <a:pt x="334" y="3549"/>
                    <a:pt x="334" y="3644"/>
                  </a:cubicBezTo>
                  <a:cubicBezTo>
                    <a:pt x="334" y="3739"/>
                    <a:pt x="381" y="3834"/>
                    <a:pt x="500" y="3834"/>
                  </a:cubicBezTo>
                  <a:lnTo>
                    <a:pt x="715" y="3834"/>
                  </a:lnTo>
                  <a:lnTo>
                    <a:pt x="715" y="4739"/>
                  </a:lnTo>
                  <a:lnTo>
                    <a:pt x="500" y="4739"/>
                  </a:lnTo>
                  <a:cubicBezTo>
                    <a:pt x="405" y="4739"/>
                    <a:pt x="334" y="4787"/>
                    <a:pt x="334" y="4882"/>
                  </a:cubicBezTo>
                  <a:cubicBezTo>
                    <a:pt x="334" y="5001"/>
                    <a:pt x="381" y="5097"/>
                    <a:pt x="500" y="5097"/>
                  </a:cubicBezTo>
                  <a:lnTo>
                    <a:pt x="715" y="5097"/>
                  </a:lnTo>
                  <a:lnTo>
                    <a:pt x="715" y="5978"/>
                  </a:lnTo>
                  <a:lnTo>
                    <a:pt x="500" y="5978"/>
                  </a:lnTo>
                  <a:cubicBezTo>
                    <a:pt x="405" y="5978"/>
                    <a:pt x="334" y="6049"/>
                    <a:pt x="334" y="6121"/>
                  </a:cubicBezTo>
                  <a:cubicBezTo>
                    <a:pt x="334" y="6240"/>
                    <a:pt x="381" y="6335"/>
                    <a:pt x="500" y="6335"/>
                  </a:cubicBezTo>
                  <a:lnTo>
                    <a:pt x="715" y="6335"/>
                  </a:lnTo>
                  <a:lnTo>
                    <a:pt x="715" y="7240"/>
                  </a:lnTo>
                  <a:lnTo>
                    <a:pt x="500" y="7240"/>
                  </a:lnTo>
                  <a:cubicBezTo>
                    <a:pt x="405" y="7240"/>
                    <a:pt x="334" y="7287"/>
                    <a:pt x="334" y="7383"/>
                  </a:cubicBezTo>
                  <a:cubicBezTo>
                    <a:pt x="334" y="7502"/>
                    <a:pt x="381" y="7597"/>
                    <a:pt x="500" y="7597"/>
                  </a:cubicBezTo>
                  <a:lnTo>
                    <a:pt x="715" y="7597"/>
                  </a:lnTo>
                  <a:lnTo>
                    <a:pt x="715" y="8478"/>
                  </a:lnTo>
                  <a:lnTo>
                    <a:pt x="500" y="8478"/>
                  </a:lnTo>
                  <a:cubicBezTo>
                    <a:pt x="405" y="8478"/>
                    <a:pt x="334" y="8550"/>
                    <a:pt x="334" y="8621"/>
                  </a:cubicBezTo>
                  <a:cubicBezTo>
                    <a:pt x="334" y="8740"/>
                    <a:pt x="381" y="8835"/>
                    <a:pt x="500" y="8835"/>
                  </a:cubicBezTo>
                  <a:lnTo>
                    <a:pt x="715" y="8835"/>
                  </a:lnTo>
                  <a:lnTo>
                    <a:pt x="715" y="9740"/>
                  </a:lnTo>
                  <a:lnTo>
                    <a:pt x="500" y="9740"/>
                  </a:lnTo>
                  <a:cubicBezTo>
                    <a:pt x="405" y="9740"/>
                    <a:pt x="334" y="9788"/>
                    <a:pt x="334" y="9883"/>
                  </a:cubicBezTo>
                  <a:cubicBezTo>
                    <a:pt x="334" y="10002"/>
                    <a:pt x="381" y="10098"/>
                    <a:pt x="500" y="10098"/>
                  </a:cubicBezTo>
                  <a:lnTo>
                    <a:pt x="715" y="10098"/>
                  </a:lnTo>
                  <a:lnTo>
                    <a:pt x="715" y="10717"/>
                  </a:lnTo>
                  <a:lnTo>
                    <a:pt x="286" y="10717"/>
                  </a:lnTo>
                  <a:cubicBezTo>
                    <a:pt x="143" y="10717"/>
                    <a:pt x="0" y="10836"/>
                    <a:pt x="0" y="11002"/>
                  </a:cubicBezTo>
                  <a:lnTo>
                    <a:pt x="0" y="11693"/>
                  </a:lnTo>
                  <a:cubicBezTo>
                    <a:pt x="0" y="11788"/>
                    <a:pt x="95" y="11884"/>
                    <a:pt x="167" y="11884"/>
                  </a:cubicBezTo>
                  <a:lnTo>
                    <a:pt x="1548" y="11884"/>
                  </a:lnTo>
                  <a:cubicBezTo>
                    <a:pt x="1572" y="11884"/>
                    <a:pt x="1596" y="11884"/>
                    <a:pt x="1643" y="11836"/>
                  </a:cubicBezTo>
                  <a:cubicBezTo>
                    <a:pt x="1762" y="11693"/>
                    <a:pt x="1667" y="11550"/>
                    <a:pt x="1524" y="11550"/>
                  </a:cubicBezTo>
                  <a:lnTo>
                    <a:pt x="334" y="11550"/>
                  </a:lnTo>
                  <a:lnTo>
                    <a:pt x="334" y="11074"/>
                  </a:lnTo>
                  <a:lnTo>
                    <a:pt x="11526" y="11074"/>
                  </a:lnTo>
                  <a:lnTo>
                    <a:pt x="11526" y="11550"/>
                  </a:lnTo>
                  <a:lnTo>
                    <a:pt x="2358" y="11550"/>
                  </a:lnTo>
                  <a:cubicBezTo>
                    <a:pt x="2263" y="11550"/>
                    <a:pt x="2167" y="11598"/>
                    <a:pt x="2167" y="11693"/>
                  </a:cubicBezTo>
                  <a:cubicBezTo>
                    <a:pt x="2167" y="11812"/>
                    <a:pt x="2239" y="11907"/>
                    <a:pt x="2358" y="11907"/>
                  </a:cubicBezTo>
                  <a:lnTo>
                    <a:pt x="11598" y="11907"/>
                  </a:lnTo>
                  <a:cubicBezTo>
                    <a:pt x="11764" y="11907"/>
                    <a:pt x="11907" y="11788"/>
                    <a:pt x="11907" y="11598"/>
                  </a:cubicBezTo>
                  <a:lnTo>
                    <a:pt x="11907" y="11002"/>
                  </a:lnTo>
                  <a:cubicBezTo>
                    <a:pt x="11907" y="10836"/>
                    <a:pt x="11788" y="10717"/>
                    <a:pt x="11598" y="10717"/>
                  </a:cubicBezTo>
                  <a:lnTo>
                    <a:pt x="1072" y="10717"/>
                  </a:lnTo>
                  <a:lnTo>
                    <a:pt x="1072" y="191"/>
                  </a:lnTo>
                  <a:cubicBezTo>
                    <a:pt x="1072" y="96"/>
                    <a:pt x="1000" y="0"/>
                    <a:pt x="9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337" name="Google Shape;14215;p27">
            <a:extLst>
              <a:ext uri="{FF2B5EF4-FFF2-40B4-BE49-F238E27FC236}">
                <a16:creationId xmlns:a16="http://schemas.microsoft.com/office/drawing/2014/main" id="{32B38401-E4B1-3B83-08E5-B65ED0EFAC17}"/>
              </a:ext>
            </a:extLst>
          </p:cNvPr>
          <p:cNvGrpSpPr/>
          <p:nvPr/>
        </p:nvGrpSpPr>
        <p:grpSpPr>
          <a:xfrm>
            <a:off x="10527382" y="7589507"/>
            <a:ext cx="712038" cy="706358"/>
            <a:chOff x="5175388" y="3789408"/>
            <a:chExt cx="297700" cy="295325"/>
          </a:xfrm>
        </p:grpSpPr>
        <p:sp>
          <p:nvSpPr>
            <p:cNvPr id="338" name="Google Shape;14216;p27">
              <a:extLst>
                <a:ext uri="{FF2B5EF4-FFF2-40B4-BE49-F238E27FC236}">
                  <a16:creationId xmlns:a16="http://schemas.microsoft.com/office/drawing/2014/main" id="{6ED519C5-73F0-DBBF-E850-849A148029D5}"/>
                </a:ext>
              </a:extLst>
            </p:cNvPr>
            <p:cNvSpPr/>
            <p:nvPr/>
          </p:nvSpPr>
          <p:spPr>
            <a:xfrm>
              <a:off x="5176588" y="3789408"/>
              <a:ext cx="296500" cy="91700"/>
            </a:xfrm>
            <a:custGeom>
              <a:avLst/>
              <a:gdLst/>
              <a:ahLst/>
              <a:cxnLst/>
              <a:rect l="l" t="t" r="r" b="b"/>
              <a:pathLst>
                <a:path w="11860" h="3668" extrusionOk="0">
                  <a:moveTo>
                    <a:pt x="2834" y="334"/>
                  </a:moveTo>
                  <a:lnTo>
                    <a:pt x="2834" y="1763"/>
                  </a:lnTo>
                  <a:lnTo>
                    <a:pt x="2072" y="2120"/>
                  </a:lnTo>
                  <a:lnTo>
                    <a:pt x="1334" y="1763"/>
                  </a:lnTo>
                  <a:lnTo>
                    <a:pt x="1334" y="334"/>
                  </a:lnTo>
                  <a:close/>
                  <a:moveTo>
                    <a:pt x="1334" y="0"/>
                  </a:moveTo>
                  <a:cubicBezTo>
                    <a:pt x="1120" y="0"/>
                    <a:pt x="977" y="143"/>
                    <a:pt x="977" y="357"/>
                  </a:cubicBezTo>
                  <a:lnTo>
                    <a:pt x="977" y="477"/>
                  </a:lnTo>
                  <a:lnTo>
                    <a:pt x="358" y="477"/>
                  </a:lnTo>
                  <a:cubicBezTo>
                    <a:pt x="143" y="477"/>
                    <a:pt x="0" y="619"/>
                    <a:pt x="0" y="834"/>
                  </a:cubicBezTo>
                  <a:lnTo>
                    <a:pt x="0" y="3310"/>
                  </a:lnTo>
                  <a:cubicBezTo>
                    <a:pt x="0" y="3525"/>
                    <a:pt x="143" y="3668"/>
                    <a:pt x="358" y="3668"/>
                  </a:cubicBezTo>
                  <a:lnTo>
                    <a:pt x="10598" y="3668"/>
                  </a:lnTo>
                  <a:cubicBezTo>
                    <a:pt x="10717" y="3668"/>
                    <a:pt x="10812" y="3596"/>
                    <a:pt x="10884" y="3525"/>
                  </a:cubicBezTo>
                  <a:lnTo>
                    <a:pt x="11789" y="2286"/>
                  </a:lnTo>
                  <a:cubicBezTo>
                    <a:pt x="11860" y="2167"/>
                    <a:pt x="11860" y="2001"/>
                    <a:pt x="11789" y="1882"/>
                  </a:cubicBezTo>
                  <a:lnTo>
                    <a:pt x="10884" y="667"/>
                  </a:lnTo>
                  <a:cubicBezTo>
                    <a:pt x="10836" y="572"/>
                    <a:pt x="10598" y="500"/>
                    <a:pt x="10598" y="500"/>
                  </a:cubicBezTo>
                  <a:lnTo>
                    <a:pt x="9074" y="500"/>
                  </a:lnTo>
                  <a:cubicBezTo>
                    <a:pt x="8978" y="500"/>
                    <a:pt x="8931" y="572"/>
                    <a:pt x="8883" y="667"/>
                  </a:cubicBezTo>
                  <a:cubicBezTo>
                    <a:pt x="8859" y="762"/>
                    <a:pt x="8955" y="858"/>
                    <a:pt x="9074" y="858"/>
                  </a:cubicBezTo>
                  <a:lnTo>
                    <a:pt x="10622" y="858"/>
                  </a:lnTo>
                  <a:lnTo>
                    <a:pt x="11527" y="2096"/>
                  </a:lnTo>
                  <a:lnTo>
                    <a:pt x="10622" y="3310"/>
                  </a:lnTo>
                  <a:lnTo>
                    <a:pt x="358" y="3310"/>
                  </a:lnTo>
                  <a:lnTo>
                    <a:pt x="358" y="834"/>
                  </a:lnTo>
                  <a:lnTo>
                    <a:pt x="977" y="834"/>
                  </a:lnTo>
                  <a:lnTo>
                    <a:pt x="977" y="1786"/>
                  </a:lnTo>
                  <a:cubicBezTo>
                    <a:pt x="977" y="1929"/>
                    <a:pt x="1072" y="2048"/>
                    <a:pt x="1191" y="2120"/>
                  </a:cubicBezTo>
                  <a:lnTo>
                    <a:pt x="1929" y="2477"/>
                  </a:lnTo>
                  <a:cubicBezTo>
                    <a:pt x="2001" y="2501"/>
                    <a:pt x="2048" y="2501"/>
                    <a:pt x="2072" y="2501"/>
                  </a:cubicBezTo>
                  <a:cubicBezTo>
                    <a:pt x="2120" y="2501"/>
                    <a:pt x="2191" y="2501"/>
                    <a:pt x="2239" y="2477"/>
                  </a:cubicBezTo>
                  <a:lnTo>
                    <a:pt x="2977" y="2120"/>
                  </a:lnTo>
                  <a:cubicBezTo>
                    <a:pt x="3096" y="2048"/>
                    <a:pt x="3192" y="1929"/>
                    <a:pt x="3192" y="1786"/>
                  </a:cubicBezTo>
                  <a:lnTo>
                    <a:pt x="3192" y="834"/>
                  </a:lnTo>
                  <a:lnTo>
                    <a:pt x="8264" y="834"/>
                  </a:lnTo>
                  <a:cubicBezTo>
                    <a:pt x="8359" y="834"/>
                    <a:pt x="8431" y="786"/>
                    <a:pt x="8455" y="691"/>
                  </a:cubicBezTo>
                  <a:cubicBezTo>
                    <a:pt x="8478" y="572"/>
                    <a:pt x="8383" y="477"/>
                    <a:pt x="8264" y="477"/>
                  </a:cubicBezTo>
                  <a:lnTo>
                    <a:pt x="3192" y="477"/>
                  </a:lnTo>
                  <a:lnTo>
                    <a:pt x="3192" y="357"/>
                  </a:lnTo>
                  <a:cubicBezTo>
                    <a:pt x="3192" y="143"/>
                    <a:pt x="3025" y="0"/>
                    <a:pt x="283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39" name="Google Shape;14217;p27">
              <a:extLst>
                <a:ext uri="{FF2B5EF4-FFF2-40B4-BE49-F238E27FC236}">
                  <a16:creationId xmlns:a16="http://schemas.microsoft.com/office/drawing/2014/main" id="{74F35E79-A5CB-998F-FCFE-4DF6A6B4A4B9}"/>
                </a:ext>
              </a:extLst>
            </p:cNvPr>
            <p:cNvSpPr/>
            <p:nvPr/>
          </p:nvSpPr>
          <p:spPr>
            <a:xfrm>
              <a:off x="5175388" y="3892983"/>
              <a:ext cx="297700" cy="90525"/>
            </a:xfrm>
            <a:custGeom>
              <a:avLst/>
              <a:gdLst/>
              <a:ahLst/>
              <a:cxnLst/>
              <a:rect l="l" t="t" r="r" b="b"/>
              <a:pathLst>
                <a:path w="11908" h="3621" extrusionOk="0">
                  <a:moveTo>
                    <a:pt x="2835" y="287"/>
                  </a:moveTo>
                  <a:lnTo>
                    <a:pt x="2835" y="1716"/>
                  </a:lnTo>
                  <a:lnTo>
                    <a:pt x="2096" y="2073"/>
                  </a:lnTo>
                  <a:lnTo>
                    <a:pt x="1358" y="1716"/>
                  </a:lnTo>
                  <a:lnTo>
                    <a:pt x="1358" y="287"/>
                  </a:lnTo>
                  <a:close/>
                  <a:moveTo>
                    <a:pt x="358" y="763"/>
                  </a:moveTo>
                  <a:lnTo>
                    <a:pt x="1001" y="811"/>
                  </a:lnTo>
                  <a:lnTo>
                    <a:pt x="1001" y="1763"/>
                  </a:lnTo>
                  <a:cubicBezTo>
                    <a:pt x="1001" y="1906"/>
                    <a:pt x="1072" y="2025"/>
                    <a:pt x="1215" y="2073"/>
                  </a:cubicBezTo>
                  <a:lnTo>
                    <a:pt x="1954" y="2430"/>
                  </a:lnTo>
                  <a:cubicBezTo>
                    <a:pt x="2001" y="2478"/>
                    <a:pt x="2073" y="2478"/>
                    <a:pt x="2096" y="2478"/>
                  </a:cubicBezTo>
                  <a:cubicBezTo>
                    <a:pt x="2120" y="2478"/>
                    <a:pt x="2215" y="2478"/>
                    <a:pt x="2239" y="2430"/>
                  </a:cubicBezTo>
                  <a:lnTo>
                    <a:pt x="3001" y="2073"/>
                  </a:lnTo>
                  <a:cubicBezTo>
                    <a:pt x="3120" y="2025"/>
                    <a:pt x="3192" y="1906"/>
                    <a:pt x="3192" y="1763"/>
                  </a:cubicBezTo>
                  <a:lnTo>
                    <a:pt x="3192" y="811"/>
                  </a:lnTo>
                  <a:lnTo>
                    <a:pt x="10646" y="811"/>
                  </a:lnTo>
                  <a:lnTo>
                    <a:pt x="11527" y="2025"/>
                  </a:lnTo>
                  <a:lnTo>
                    <a:pt x="10646" y="3240"/>
                  </a:lnTo>
                  <a:lnTo>
                    <a:pt x="382" y="3240"/>
                  </a:lnTo>
                  <a:lnTo>
                    <a:pt x="358" y="764"/>
                  </a:lnTo>
                  <a:lnTo>
                    <a:pt x="358" y="764"/>
                  </a:lnTo>
                  <a:cubicBezTo>
                    <a:pt x="358" y="787"/>
                    <a:pt x="370" y="799"/>
                    <a:pt x="376" y="799"/>
                  </a:cubicBezTo>
                  <a:cubicBezTo>
                    <a:pt x="382" y="799"/>
                    <a:pt x="382" y="787"/>
                    <a:pt x="358" y="763"/>
                  </a:cubicBezTo>
                  <a:lnTo>
                    <a:pt x="358" y="763"/>
                  </a:lnTo>
                  <a:lnTo>
                    <a:pt x="358" y="763"/>
                  </a:lnTo>
                  <a:close/>
                  <a:moveTo>
                    <a:pt x="1358" y="1"/>
                  </a:moveTo>
                  <a:cubicBezTo>
                    <a:pt x="1144" y="1"/>
                    <a:pt x="1001" y="144"/>
                    <a:pt x="1001" y="358"/>
                  </a:cubicBezTo>
                  <a:lnTo>
                    <a:pt x="1001" y="477"/>
                  </a:lnTo>
                  <a:lnTo>
                    <a:pt x="358" y="477"/>
                  </a:lnTo>
                  <a:cubicBezTo>
                    <a:pt x="167" y="501"/>
                    <a:pt x="1" y="644"/>
                    <a:pt x="1" y="834"/>
                  </a:cubicBezTo>
                  <a:lnTo>
                    <a:pt x="1" y="3311"/>
                  </a:lnTo>
                  <a:cubicBezTo>
                    <a:pt x="48" y="3454"/>
                    <a:pt x="191" y="3621"/>
                    <a:pt x="406" y="3621"/>
                  </a:cubicBezTo>
                  <a:lnTo>
                    <a:pt x="10646" y="3621"/>
                  </a:lnTo>
                  <a:cubicBezTo>
                    <a:pt x="10765" y="3621"/>
                    <a:pt x="10860" y="3573"/>
                    <a:pt x="10932" y="3478"/>
                  </a:cubicBezTo>
                  <a:lnTo>
                    <a:pt x="11837" y="2263"/>
                  </a:lnTo>
                  <a:cubicBezTo>
                    <a:pt x="11908" y="2144"/>
                    <a:pt x="11908" y="1954"/>
                    <a:pt x="11837" y="1835"/>
                  </a:cubicBezTo>
                  <a:lnTo>
                    <a:pt x="10932" y="620"/>
                  </a:lnTo>
                  <a:cubicBezTo>
                    <a:pt x="10884" y="525"/>
                    <a:pt x="10646" y="477"/>
                    <a:pt x="10646" y="477"/>
                  </a:cubicBezTo>
                  <a:lnTo>
                    <a:pt x="3192" y="477"/>
                  </a:lnTo>
                  <a:lnTo>
                    <a:pt x="3192" y="358"/>
                  </a:lnTo>
                  <a:cubicBezTo>
                    <a:pt x="3192" y="144"/>
                    <a:pt x="3049" y="1"/>
                    <a:pt x="283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40" name="Google Shape;14218;p27">
              <a:extLst>
                <a:ext uri="{FF2B5EF4-FFF2-40B4-BE49-F238E27FC236}">
                  <a16:creationId xmlns:a16="http://schemas.microsoft.com/office/drawing/2014/main" id="{64C108A5-EFED-C667-70B1-7E27F6D9D459}"/>
                </a:ext>
              </a:extLst>
            </p:cNvPr>
            <p:cNvSpPr/>
            <p:nvPr/>
          </p:nvSpPr>
          <p:spPr>
            <a:xfrm>
              <a:off x="5175388" y="3994808"/>
              <a:ext cx="297700" cy="89925"/>
            </a:xfrm>
            <a:custGeom>
              <a:avLst/>
              <a:gdLst/>
              <a:ahLst/>
              <a:cxnLst/>
              <a:rect l="l" t="t" r="r" b="b"/>
              <a:pathLst>
                <a:path w="11908" h="3597" extrusionOk="0">
                  <a:moveTo>
                    <a:pt x="2882" y="381"/>
                  </a:moveTo>
                  <a:lnTo>
                    <a:pt x="2882" y="1786"/>
                  </a:lnTo>
                  <a:lnTo>
                    <a:pt x="2120" y="2167"/>
                  </a:lnTo>
                  <a:lnTo>
                    <a:pt x="1382" y="1810"/>
                  </a:lnTo>
                  <a:lnTo>
                    <a:pt x="1382" y="381"/>
                  </a:lnTo>
                  <a:close/>
                  <a:moveTo>
                    <a:pt x="1358" y="0"/>
                  </a:moveTo>
                  <a:cubicBezTo>
                    <a:pt x="1144" y="0"/>
                    <a:pt x="1001" y="143"/>
                    <a:pt x="1001" y="357"/>
                  </a:cubicBezTo>
                  <a:lnTo>
                    <a:pt x="1001" y="477"/>
                  </a:lnTo>
                  <a:lnTo>
                    <a:pt x="358" y="477"/>
                  </a:lnTo>
                  <a:cubicBezTo>
                    <a:pt x="358" y="477"/>
                    <a:pt x="1" y="667"/>
                    <a:pt x="1" y="834"/>
                  </a:cubicBezTo>
                  <a:lnTo>
                    <a:pt x="1" y="1405"/>
                  </a:lnTo>
                  <a:cubicBezTo>
                    <a:pt x="1" y="1501"/>
                    <a:pt x="96" y="1572"/>
                    <a:pt x="191" y="1572"/>
                  </a:cubicBezTo>
                  <a:cubicBezTo>
                    <a:pt x="287" y="1572"/>
                    <a:pt x="358" y="1501"/>
                    <a:pt x="358" y="1405"/>
                  </a:cubicBezTo>
                  <a:lnTo>
                    <a:pt x="358" y="834"/>
                  </a:lnTo>
                  <a:lnTo>
                    <a:pt x="1001" y="834"/>
                  </a:lnTo>
                  <a:lnTo>
                    <a:pt x="1001" y="1786"/>
                  </a:lnTo>
                  <a:cubicBezTo>
                    <a:pt x="1001" y="1929"/>
                    <a:pt x="1072" y="2048"/>
                    <a:pt x="1191" y="2120"/>
                  </a:cubicBezTo>
                  <a:lnTo>
                    <a:pt x="1954" y="2477"/>
                  </a:lnTo>
                  <a:cubicBezTo>
                    <a:pt x="2001" y="2501"/>
                    <a:pt x="2073" y="2501"/>
                    <a:pt x="2096" y="2501"/>
                  </a:cubicBezTo>
                  <a:cubicBezTo>
                    <a:pt x="2120" y="2501"/>
                    <a:pt x="2215" y="2501"/>
                    <a:pt x="2239" y="2477"/>
                  </a:cubicBezTo>
                  <a:lnTo>
                    <a:pt x="2978" y="2120"/>
                  </a:lnTo>
                  <a:cubicBezTo>
                    <a:pt x="3097" y="2048"/>
                    <a:pt x="3192" y="1929"/>
                    <a:pt x="3192" y="1786"/>
                  </a:cubicBezTo>
                  <a:lnTo>
                    <a:pt x="3192" y="810"/>
                  </a:lnTo>
                  <a:lnTo>
                    <a:pt x="10646" y="810"/>
                  </a:lnTo>
                  <a:lnTo>
                    <a:pt x="11527" y="2024"/>
                  </a:lnTo>
                  <a:lnTo>
                    <a:pt x="10646" y="3239"/>
                  </a:lnTo>
                  <a:lnTo>
                    <a:pt x="358" y="3239"/>
                  </a:lnTo>
                  <a:lnTo>
                    <a:pt x="358" y="2144"/>
                  </a:lnTo>
                  <a:cubicBezTo>
                    <a:pt x="358" y="2048"/>
                    <a:pt x="310" y="2001"/>
                    <a:pt x="215" y="1977"/>
                  </a:cubicBezTo>
                  <a:cubicBezTo>
                    <a:pt x="194" y="1968"/>
                    <a:pt x="173" y="1964"/>
                    <a:pt x="153" y="1964"/>
                  </a:cubicBezTo>
                  <a:cubicBezTo>
                    <a:pt x="65" y="1964"/>
                    <a:pt x="1" y="2046"/>
                    <a:pt x="1" y="2144"/>
                  </a:cubicBezTo>
                  <a:lnTo>
                    <a:pt x="1" y="3239"/>
                  </a:lnTo>
                  <a:cubicBezTo>
                    <a:pt x="1" y="3453"/>
                    <a:pt x="167" y="3596"/>
                    <a:pt x="358" y="3596"/>
                  </a:cubicBezTo>
                  <a:lnTo>
                    <a:pt x="10646" y="3596"/>
                  </a:lnTo>
                  <a:cubicBezTo>
                    <a:pt x="10765" y="3596"/>
                    <a:pt x="10860" y="3549"/>
                    <a:pt x="10932" y="3453"/>
                  </a:cubicBezTo>
                  <a:lnTo>
                    <a:pt x="11837" y="2239"/>
                  </a:lnTo>
                  <a:cubicBezTo>
                    <a:pt x="11908" y="2120"/>
                    <a:pt x="11908" y="1929"/>
                    <a:pt x="11837" y="1810"/>
                  </a:cubicBezTo>
                  <a:lnTo>
                    <a:pt x="10932" y="619"/>
                  </a:lnTo>
                  <a:cubicBezTo>
                    <a:pt x="10884" y="548"/>
                    <a:pt x="10765" y="477"/>
                    <a:pt x="10646" y="477"/>
                  </a:cubicBezTo>
                  <a:lnTo>
                    <a:pt x="3192" y="477"/>
                  </a:lnTo>
                  <a:lnTo>
                    <a:pt x="3192" y="357"/>
                  </a:lnTo>
                  <a:cubicBezTo>
                    <a:pt x="3192" y="143"/>
                    <a:pt x="3049" y="0"/>
                    <a:pt x="283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341" name="Google Shape;14219;p27">
            <a:extLst>
              <a:ext uri="{FF2B5EF4-FFF2-40B4-BE49-F238E27FC236}">
                <a16:creationId xmlns:a16="http://schemas.microsoft.com/office/drawing/2014/main" id="{D43DE085-44AD-3C43-9D2A-8FA15ADB5685}"/>
              </a:ext>
            </a:extLst>
          </p:cNvPr>
          <p:cNvGrpSpPr/>
          <p:nvPr/>
        </p:nvGrpSpPr>
        <p:grpSpPr>
          <a:xfrm>
            <a:off x="12029757" y="7588070"/>
            <a:ext cx="729140" cy="711500"/>
            <a:chOff x="5676088" y="3788808"/>
            <a:chExt cx="304850" cy="297475"/>
          </a:xfrm>
        </p:grpSpPr>
        <p:sp>
          <p:nvSpPr>
            <p:cNvPr id="342" name="Google Shape;14220;p27">
              <a:extLst>
                <a:ext uri="{FF2B5EF4-FFF2-40B4-BE49-F238E27FC236}">
                  <a16:creationId xmlns:a16="http://schemas.microsoft.com/office/drawing/2014/main" id="{53A74469-69B8-C0DE-26C4-266AA5F3F249}"/>
                </a:ext>
              </a:extLst>
            </p:cNvPr>
            <p:cNvSpPr/>
            <p:nvPr/>
          </p:nvSpPr>
          <p:spPr>
            <a:xfrm>
              <a:off x="5676088" y="3788808"/>
              <a:ext cx="304850" cy="297475"/>
            </a:xfrm>
            <a:custGeom>
              <a:avLst/>
              <a:gdLst/>
              <a:ahLst/>
              <a:cxnLst/>
              <a:rect l="l" t="t" r="r" b="b"/>
              <a:pathLst>
                <a:path w="12194" h="11899" extrusionOk="0">
                  <a:moveTo>
                    <a:pt x="5970" y="1982"/>
                  </a:moveTo>
                  <a:cubicBezTo>
                    <a:pt x="8165" y="1982"/>
                    <a:pt x="9931" y="3767"/>
                    <a:pt x="9931" y="5954"/>
                  </a:cubicBezTo>
                  <a:cubicBezTo>
                    <a:pt x="9931" y="7740"/>
                    <a:pt x="8717" y="9312"/>
                    <a:pt x="6978" y="9788"/>
                  </a:cubicBezTo>
                  <a:cubicBezTo>
                    <a:pt x="6907" y="9812"/>
                    <a:pt x="6835" y="9907"/>
                    <a:pt x="6859" y="10002"/>
                  </a:cubicBezTo>
                  <a:cubicBezTo>
                    <a:pt x="6901" y="10064"/>
                    <a:pt x="6960" y="10126"/>
                    <a:pt x="7037" y="10126"/>
                  </a:cubicBezTo>
                  <a:cubicBezTo>
                    <a:pt x="7049" y="10126"/>
                    <a:pt x="7061" y="10125"/>
                    <a:pt x="7074" y="10122"/>
                  </a:cubicBezTo>
                  <a:cubicBezTo>
                    <a:pt x="8931" y="9645"/>
                    <a:pt x="10193" y="8002"/>
                    <a:pt x="10289" y="6121"/>
                  </a:cubicBezTo>
                  <a:lnTo>
                    <a:pt x="11575" y="6121"/>
                  </a:lnTo>
                  <a:cubicBezTo>
                    <a:pt x="11503" y="7550"/>
                    <a:pt x="10955" y="8907"/>
                    <a:pt x="9931" y="9907"/>
                  </a:cubicBezTo>
                  <a:cubicBezTo>
                    <a:pt x="8884" y="10955"/>
                    <a:pt x="7455" y="11550"/>
                    <a:pt x="5978" y="11550"/>
                  </a:cubicBezTo>
                  <a:cubicBezTo>
                    <a:pt x="4478" y="11550"/>
                    <a:pt x="3097" y="10955"/>
                    <a:pt x="2025" y="9907"/>
                  </a:cubicBezTo>
                  <a:cubicBezTo>
                    <a:pt x="1001" y="8907"/>
                    <a:pt x="429" y="7550"/>
                    <a:pt x="382" y="6121"/>
                  </a:cubicBezTo>
                  <a:lnTo>
                    <a:pt x="1668" y="6121"/>
                  </a:lnTo>
                  <a:cubicBezTo>
                    <a:pt x="1739" y="8431"/>
                    <a:pt x="3644" y="10264"/>
                    <a:pt x="5978" y="10264"/>
                  </a:cubicBezTo>
                  <a:lnTo>
                    <a:pt x="6240" y="10264"/>
                  </a:lnTo>
                  <a:cubicBezTo>
                    <a:pt x="6335" y="10264"/>
                    <a:pt x="6431" y="10169"/>
                    <a:pt x="6431" y="10098"/>
                  </a:cubicBezTo>
                  <a:cubicBezTo>
                    <a:pt x="6431" y="9979"/>
                    <a:pt x="6335" y="9907"/>
                    <a:pt x="6240" y="9907"/>
                  </a:cubicBezTo>
                  <a:lnTo>
                    <a:pt x="5978" y="9907"/>
                  </a:lnTo>
                  <a:cubicBezTo>
                    <a:pt x="3478" y="9907"/>
                    <a:pt x="1477" y="7550"/>
                    <a:pt x="2144" y="4954"/>
                  </a:cubicBezTo>
                  <a:cubicBezTo>
                    <a:pt x="2430" y="3715"/>
                    <a:pt x="3740" y="2406"/>
                    <a:pt x="5002" y="2096"/>
                  </a:cubicBezTo>
                  <a:cubicBezTo>
                    <a:pt x="5331" y="2018"/>
                    <a:pt x="5655" y="1982"/>
                    <a:pt x="5970" y="1982"/>
                  </a:cubicBezTo>
                  <a:close/>
                  <a:moveTo>
                    <a:pt x="5931" y="0"/>
                  </a:moveTo>
                  <a:cubicBezTo>
                    <a:pt x="5026" y="0"/>
                    <a:pt x="4121" y="215"/>
                    <a:pt x="3335" y="620"/>
                  </a:cubicBezTo>
                  <a:cubicBezTo>
                    <a:pt x="3239" y="643"/>
                    <a:pt x="3216" y="763"/>
                    <a:pt x="3239" y="858"/>
                  </a:cubicBezTo>
                  <a:cubicBezTo>
                    <a:pt x="3258" y="931"/>
                    <a:pt x="3331" y="962"/>
                    <a:pt x="3408" y="962"/>
                  </a:cubicBezTo>
                  <a:cubicBezTo>
                    <a:pt x="3431" y="962"/>
                    <a:pt x="3455" y="959"/>
                    <a:pt x="3478" y="953"/>
                  </a:cubicBezTo>
                  <a:cubicBezTo>
                    <a:pt x="4240" y="572"/>
                    <a:pt x="5073" y="381"/>
                    <a:pt x="5931" y="381"/>
                  </a:cubicBezTo>
                  <a:cubicBezTo>
                    <a:pt x="7431" y="381"/>
                    <a:pt x="8836" y="977"/>
                    <a:pt x="9908" y="2025"/>
                  </a:cubicBezTo>
                  <a:cubicBezTo>
                    <a:pt x="10908" y="3025"/>
                    <a:pt x="11479" y="4382"/>
                    <a:pt x="11527" y="5811"/>
                  </a:cubicBezTo>
                  <a:lnTo>
                    <a:pt x="10265" y="5811"/>
                  </a:lnTo>
                  <a:cubicBezTo>
                    <a:pt x="10170" y="3501"/>
                    <a:pt x="8264" y="1667"/>
                    <a:pt x="5931" y="1667"/>
                  </a:cubicBezTo>
                  <a:cubicBezTo>
                    <a:pt x="3621" y="1667"/>
                    <a:pt x="1715" y="3501"/>
                    <a:pt x="1620" y="5811"/>
                  </a:cubicBezTo>
                  <a:lnTo>
                    <a:pt x="358" y="5811"/>
                  </a:lnTo>
                  <a:cubicBezTo>
                    <a:pt x="406" y="4025"/>
                    <a:pt x="1311" y="2382"/>
                    <a:pt x="2763" y="1358"/>
                  </a:cubicBezTo>
                  <a:lnTo>
                    <a:pt x="2787" y="1334"/>
                  </a:lnTo>
                  <a:cubicBezTo>
                    <a:pt x="2858" y="1286"/>
                    <a:pt x="2882" y="1191"/>
                    <a:pt x="2858" y="1096"/>
                  </a:cubicBezTo>
                  <a:cubicBezTo>
                    <a:pt x="2815" y="1038"/>
                    <a:pt x="2754" y="1007"/>
                    <a:pt x="2692" y="1007"/>
                  </a:cubicBezTo>
                  <a:cubicBezTo>
                    <a:pt x="2652" y="1007"/>
                    <a:pt x="2610" y="1020"/>
                    <a:pt x="2573" y="1048"/>
                  </a:cubicBezTo>
                  <a:lnTo>
                    <a:pt x="2549" y="1072"/>
                  </a:lnTo>
                  <a:cubicBezTo>
                    <a:pt x="953" y="2168"/>
                    <a:pt x="1" y="4025"/>
                    <a:pt x="1" y="5954"/>
                  </a:cubicBezTo>
                  <a:cubicBezTo>
                    <a:pt x="1" y="7954"/>
                    <a:pt x="953" y="9764"/>
                    <a:pt x="2668" y="10931"/>
                  </a:cubicBezTo>
                  <a:cubicBezTo>
                    <a:pt x="3287" y="11336"/>
                    <a:pt x="4002" y="11646"/>
                    <a:pt x="4764" y="11789"/>
                  </a:cubicBezTo>
                  <a:cubicBezTo>
                    <a:pt x="5157" y="11863"/>
                    <a:pt x="5548" y="11899"/>
                    <a:pt x="5933" y="11899"/>
                  </a:cubicBezTo>
                  <a:cubicBezTo>
                    <a:pt x="7527" y="11899"/>
                    <a:pt x="9014" y="11277"/>
                    <a:pt x="10146" y="10145"/>
                  </a:cubicBezTo>
                  <a:cubicBezTo>
                    <a:pt x="11575" y="8740"/>
                    <a:pt x="12194" y="6788"/>
                    <a:pt x="11789" y="4763"/>
                  </a:cubicBezTo>
                  <a:cubicBezTo>
                    <a:pt x="11622" y="4025"/>
                    <a:pt x="11336" y="3311"/>
                    <a:pt x="10908" y="2668"/>
                  </a:cubicBezTo>
                  <a:cubicBezTo>
                    <a:pt x="9765" y="977"/>
                    <a:pt x="7931" y="0"/>
                    <a:pt x="5931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43" name="Google Shape;14221;p27">
              <a:extLst>
                <a:ext uri="{FF2B5EF4-FFF2-40B4-BE49-F238E27FC236}">
                  <a16:creationId xmlns:a16="http://schemas.microsoft.com/office/drawing/2014/main" id="{202F4534-48F1-F70C-F185-23EAF34322FC}"/>
                </a:ext>
              </a:extLst>
            </p:cNvPr>
            <p:cNvSpPr/>
            <p:nvPr/>
          </p:nvSpPr>
          <p:spPr>
            <a:xfrm>
              <a:off x="5861263" y="3905883"/>
              <a:ext cx="30975" cy="62750"/>
            </a:xfrm>
            <a:custGeom>
              <a:avLst/>
              <a:gdLst/>
              <a:ahLst/>
              <a:cxnLst/>
              <a:rect l="l" t="t" r="r" b="b"/>
              <a:pathLst>
                <a:path w="1239" h="2510" extrusionOk="0">
                  <a:moveTo>
                    <a:pt x="1065" y="0"/>
                  </a:moveTo>
                  <a:cubicBezTo>
                    <a:pt x="1004" y="0"/>
                    <a:pt x="936" y="31"/>
                    <a:pt x="881" y="104"/>
                  </a:cubicBezTo>
                  <a:lnTo>
                    <a:pt x="0" y="2247"/>
                  </a:lnTo>
                  <a:cubicBezTo>
                    <a:pt x="0" y="2366"/>
                    <a:pt x="24" y="2486"/>
                    <a:pt x="119" y="2509"/>
                  </a:cubicBezTo>
                  <a:lnTo>
                    <a:pt x="167" y="2509"/>
                  </a:lnTo>
                  <a:cubicBezTo>
                    <a:pt x="238" y="2509"/>
                    <a:pt x="286" y="2486"/>
                    <a:pt x="333" y="2390"/>
                  </a:cubicBezTo>
                  <a:lnTo>
                    <a:pt x="1215" y="247"/>
                  </a:lnTo>
                  <a:cubicBezTo>
                    <a:pt x="1238" y="176"/>
                    <a:pt x="1215" y="80"/>
                    <a:pt x="1119" y="9"/>
                  </a:cubicBezTo>
                  <a:cubicBezTo>
                    <a:pt x="1102" y="3"/>
                    <a:pt x="1084" y="0"/>
                    <a:pt x="106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44" name="Google Shape;14222;p27">
              <a:extLst>
                <a:ext uri="{FF2B5EF4-FFF2-40B4-BE49-F238E27FC236}">
                  <a16:creationId xmlns:a16="http://schemas.microsoft.com/office/drawing/2014/main" id="{20101231-A22B-D019-853B-28A551D38A0E}"/>
                </a:ext>
              </a:extLst>
            </p:cNvPr>
            <p:cNvSpPr/>
            <p:nvPr/>
          </p:nvSpPr>
          <p:spPr>
            <a:xfrm>
              <a:off x="5747538" y="3906083"/>
              <a:ext cx="42300" cy="66725"/>
            </a:xfrm>
            <a:custGeom>
              <a:avLst/>
              <a:gdLst/>
              <a:ahLst/>
              <a:cxnLst/>
              <a:rect l="l" t="t" r="r" b="b"/>
              <a:pathLst>
                <a:path w="1692" h="2669" extrusionOk="0">
                  <a:moveTo>
                    <a:pt x="596" y="1"/>
                  </a:moveTo>
                  <a:cubicBezTo>
                    <a:pt x="501" y="1"/>
                    <a:pt x="429" y="72"/>
                    <a:pt x="405" y="168"/>
                  </a:cubicBezTo>
                  <a:lnTo>
                    <a:pt x="215" y="1168"/>
                  </a:lnTo>
                  <a:cubicBezTo>
                    <a:pt x="215" y="1239"/>
                    <a:pt x="262" y="1287"/>
                    <a:pt x="286" y="1358"/>
                  </a:cubicBezTo>
                  <a:cubicBezTo>
                    <a:pt x="322" y="1370"/>
                    <a:pt x="352" y="1376"/>
                    <a:pt x="381" y="1376"/>
                  </a:cubicBezTo>
                  <a:cubicBezTo>
                    <a:pt x="411" y="1376"/>
                    <a:pt x="441" y="1370"/>
                    <a:pt x="477" y="1358"/>
                  </a:cubicBezTo>
                  <a:lnTo>
                    <a:pt x="501" y="1358"/>
                  </a:lnTo>
                  <a:cubicBezTo>
                    <a:pt x="596" y="1311"/>
                    <a:pt x="667" y="1287"/>
                    <a:pt x="858" y="1287"/>
                  </a:cubicBezTo>
                  <a:cubicBezTo>
                    <a:pt x="1001" y="1287"/>
                    <a:pt x="1120" y="1358"/>
                    <a:pt x="1215" y="1430"/>
                  </a:cubicBezTo>
                  <a:cubicBezTo>
                    <a:pt x="1310" y="1525"/>
                    <a:pt x="1358" y="1668"/>
                    <a:pt x="1358" y="1835"/>
                  </a:cubicBezTo>
                  <a:cubicBezTo>
                    <a:pt x="1358" y="2097"/>
                    <a:pt x="1120" y="2311"/>
                    <a:pt x="858" y="2311"/>
                  </a:cubicBezTo>
                  <a:cubicBezTo>
                    <a:pt x="596" y="2311"/>
                    <a:pt x="381" y="2120"/>
                    <a:pt x="358" y="1858"/>
                  </a:cubicBezTo>
                  <a:lnTo>
                    <a:pt x="358" y="1787"/>
                  </a:lnTo>
                  <a:cubicBezTo>
                    <a:pt x="358" y="1716"/>
                    <a:pt x="286" y="1644"/>
                    <a:pt x="191" y="1620"/>
                  </a:cubicBezTo>
                  <a:cubicBezTo>
                    <a:pt x="176" y="1617"/>
                    <a:pt x="161" y="1616"/>
                    <a:pt x="147" y="1616"/>
                  </a:cubicBezTo>
                  <a:cubicBezTo>
                    <a:pt x="55" y="1616"/>
                    <a:pt x="0" y="1683"/>
                    <a:pt x="0" y="1787"/>
                  </a:cubicBezTo>
                  <a:lnTo>
                    <a:pt x="0" y="1906"/>
                  </a:lnTo>
                  <a:cubicBezTo>
                    <a:pt x="48" y="2335"/>
                    <a:pt x="405" y="2668"/>
                    <a:pt x="810" y="2668"/>
                  </a:cubicBezTo>
                  <a:lnTo>
                    <a:pt x="858" y="2668"/>
                  </a:lnTo>
                  <a:cubicBezTo>
                    <a:pt x="1286" y="2668"/>
                    <a:pt x="1667" y="2311"/>
                    <a:pt x="1691" y="1858"/>
                  </a:cubicBezTo>
                  <a:cubicBezTo>
                    <a:pt x="1691" y="1620"/>
                    <a:pt x="1620" y="1382"/>
                    <a:pt x="1453" y="1239"/>
                  </a:cubicBezTo>
                  <a:cubicBezTo>
                    <a:pt x="1334" y="1001"/>
                    <a:pt x="1096" y="906"/>
                    <a:pt x="882" y="906"/>
                  </a:cubicBezTo>
                  <a:cubicBezTo>
                    <a:pt x="786" y="906"/>
                    <a:pt x="691" y="906"/>
                    <a:pt x="643" y="930"/>
                  </a:cubicBezTo>
                  <a:lnTo>
                    <a:pt x="739" y="358"/>
                  </a:lnTo>
                  <a:lnTo>
                    <a:pt x="1406" y="358"/>
                  </a:lnTo>
                  <a:cubicBezTo>
                    <a:pt x="1501" y="358"/>
                    <a:pt x="1596" y="310"/>
                    <a:pt x="1596" y="215"/>
                  </a:cubicBezTo>
                  <a:cubicBezTo>
                    <a:pt x="1596" y="96"/>
                    <a:pt x="1525" y="1"/>
                    <a:pt x="140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45" name="Google Shape;14223;p27">
              <a:extLst>
                <a:ext uri="{FF2B5EF4-FFF2-40B4-BE49-F238E27FC236}">
                  <a16:creationId xmlns:a16="http://schemas.microsoft.com/office/drawing/2014/main" id="{04A8617E-AFF5-E7FE-DA72-5AE661EC649C}"/>
                </a:ext>
              </a:extLst>
            </p:cNvPr>
            <p:cNvSpPr/>
            <p:nvPr/>
          </p:nvSpPr>
          <p:spPr>
            <a:xfrm>
              <a:off x="5798738" y="3904308"/>
              <a:ext cx="41100" cy="67075"/>
            </a:xfrm>
            <a:custGeom>
              <a:avLst/>
              <a:gdLst/>
              <a:ahLst/>
              <a:cxnLst/>
              <a:rect l="l" t="t" r="r" b="b"/>
              <a:pathLst>
                <a:path w="1644" h="2683" extrusionOk="0">
                  <a:moveTo>
                    <a:pt x="803" y="297"/>
                  </a:moveTo>
                  <a:cubicBezTo>
                    <a:pt x="1066" y="297"/>
                    <a:pt x="1286" y="511"/>
                    <a:pt x="1286" y="762"/>
                  </a:cubicBezTo>
                  <a:lnTo>
                    <a:pt x="1286" y="1858"/>
                  </a:lnTo>
                  <a:cubicBezTo>
                    <a:pt x="1286" y="2121"/>
                    <a:pt x="1064" y="2332"/>
                    <a:pt x="822" y="2332"/>
                  </a:cubicBezTo>
                  <a:cubicBezTo>
                    <a:pt x="779" y="2332"/>
                    <a:pt x="735" y="2325"/>
                    <a:pt x="691" y="2310"/>
                  </a:cubicBezTo>
                  <a:cubicBezTo>
                    <a:pt x="477" y="2263"/>
                    <a:pt x="334" y="2072"/>
                    <a:pt x="334" y="1834"/>
                  </a:cubicBezTo>
                  <a:lnTo>
                    <a:pt x="334" y="786"/>
                  </a:lnTo>
                  <a:cubicBezTo>
                    <a:pt x="334" y="596"/>
                    <a:pt x="477" y="381"/>
                    <a:pt x="691" y="310"/>
                  </a:cubicBezTo>
                  <a:cubicBezTo>
                    <a:pt x="729" y="301"/>
                    <a:pt x="766" y="297"/>
                    <a:pt x="803" y="297"/>
                  </a:cubicBezTo>
                  <a:close/>
                  <a:moveTo>
                    <a:pt x="834" y="0"/>
                  </a:moveTo>
                  <a:cubicBezTo>
                    <a:pt x="382" y="0"/>
                    <a:pt x="1" y="358"/>
                    <a:pt x="1" y="834"/>
                  </a:cubicBezTo>
                  <a:lnTo>
                    <a:pt x="1" y="1858"/>
                  </a:lnTo>
                  <a:cubicBezTo>
                    <a:pt x="1" y="2263"/>
                    <a:pt x="262" y="2620"/>
                    <a:pt x="643" y="2668"/>
                  </a:cubicBezTo>
                  <a:cubicBezTo>
                    <a:pt x="700" y="2678"/>
                    <a:pt x="756" y="2682"/>
                    <a:pt x="811" y="2682"/>
                  </a:cubicBezTo>
                  <a:cubicBezTo>
                    <a:pt x="1280" y="2682"/>
                    <a:pt x="1644" y="2328"/>
                    <a:pt x="1644" y="1858"/>
                  </a:cubicBezTo>
                  <a:lnTo>
                    <a:pt x="1644" y="834"/>
                  </a:lnTo>
                  <a:cubicBezTo>
                    <a:pt x="1620" y="381"/>
                    <a:pt x="1286" y="0"/>
                    <a:pt x="83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46" name="Google Shape;14224;p27">
              <a:extLst>
                <a:ext uri="{FF2B5EF4-FFF2-40B4-BE49-F238E27FC236}">
                  <a16:creationId xmlns:a16="http://schemas.microsoft.com/office/drawing/2014/main" id="{9BDBEAD8-C15B-EB12-F4F8-A4B81486D9E4}"/>
                </a:ext>
              </a:extLst>
            </p:cNvPr>
            <p:cNvSpPr/>
            <p:nvPr/>
          </p:nvSpPr>
          <p:spPr>
            <a:xfrm>
              <a:off x="5851713" y="3909058"/>
              <a:ext cx="14925" cy="14925"/>
            </a:xfrm>
            <a:custGeom>
              <a:avLst/>
              <a:gdLst/>
              <a:ahLst/>
              <a:cxnLst/>
              <a:rect l="l" t="t" r="r" b="b"/>
              <a:pathLst>
                <a:path w="597" h="597" extrusionOk="0">
                  <a:moveTo>
                    <a:pt x="287" y="1"/>
                  </a:moveTo>
                  <a:cubicBezTo>
                    <a:pt x="120" y="1"/>
                    <a:pt x="1" y="144"/>
                    <a:pt x="1" y="311"/>
                  </a:cubicBezTo>
                  <a:cubicBezTo>
                    <a:pt x="1" y="477"/>
                    <a:pt x="120" y="596"/>
                    <a:pt x="287" y="596"/>
                  </a:cubicBezTo>
                  <a:cubicBezTo>
                    <a:pt x="453" y="596"/>
                    <a:pt x="596" y="477"/>
                    <a:pt x="596" y="311"/>
                  </a:cubicBezTo>
                  <a:cubicBezTo>
                    <a:pt x="596" y="144"/>
                    <a:pt x="453" y="1"/>
                    <a:pt x="28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47" name="Google Shape;14225;p27">
              <a:extLst>
                <a:ext uri="{FF2B5EF4-FFF2-40B4-BE49-F238E27FC236}">
                  <a16:creationId xmlns:a16="http://schemas.microsoft.com/office/drawing/2014/main" id="{7AB4C71E-7FC2-62A1-8946-4C070B85196F}"/>
                </a:ext>
              </a:extLst>
            </p:cNvPr>
            <p:cNvSpPr/>
            <p:nvPr/>
          </p:nvSpPr>
          <p:spPr>
            <a:xfrm>
              <a:off x="5888038" y="3951933"/>
              <a:ext cx="14925" cy="14900"/>
            </a:xfrm>
            <a:custGeom>
              <a:avLst/>
              <a:gdLst/>
              <a:ahLst/>
              <a:cxnLst/>
              <a:rect l="l" t="t" r="r" b="b"/>
              <a:pathLst>
                <a:path w="597" h="596" extrusionOk="0">
                  <a:moveTo>
                    <a:pt x="286" y="1"/>
                  </a:moveTo>
                  <a:cubicBezTo>
                    <a:pt x="120" y="1"/>
                    <a:pt x="1" y="120"/>
                    <a:pt x="1" y="286"/>
                  </a:cubicBezTo>
                  <a:cubicBezTo>
                    <a:pt x="1" y="429"/>
                    <a:pt x="120" y="596"/>
                    <a:pt x="286" y="596"/>
                  </a:cubicBezTo>
                  <a:cubicBezTo>
                    <a:pt x="477" y="596"/>
                    <a:pt x="596" y="477"/>
                    <a:pt x="596" y="286"/>
                  </a:cubicBezTo>
                  <a:cubicBezTo>
                    <a:pt x="596" y="120"/>
                    <a:pt x="477" y="1"/>
                    <a:pt x="28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348" name="Google Shape;14226;p27">
            <a:extLst>
              <a:ext uri="{FF2B5EF4-FFF2-40B4-BE49-F238E27FC236}">
                <a16:creationId xmlns:a16="http://schemas.microsoft.com/office/drawing/2014/main" id="{BC853FA9-E170-5FB9-DBA3-13932E174208}"/>
              </a:ext>
            </a:extLst>
          </p:cNvPr>
          <p:cNvGrpSpPr/>
          <p:nvPr/>
        </p:nvGrpSpPr>
        <p:grpSpPr>
          <a:xfrm>
            <a:off x="13478018" y="7589507"/>
            <a:ext cx="712038" cy="713474"/>
            <a:chOff x="6154163" y="3789408"/>
            <a:chExt cx="297700" cy="298300"/>
          </a:xfrm>
        </p:grpSpPr>
        <p:sp>
          <p:nvSpPr>
            <p:cNvPr id="349" name="Google Shape;14227;p27">
              <a:extLst>
                <a:ext uri="{FF2B5EF4-FFF2-40B4-BE49-F238E27FC236}">
                  <a16:creationId xmlns:a16="http://schemas.microsoft.com/office/drawing/2014/main" id="{253DFB0E-B369-DECB-3D4F-148418B71590}"/>
                </a:ext>
              </a:extLst>
            </p:cNvPr>
            <p:cNvSpPr/>
            <p:nvPr/>
          </p:nvSpPr>
          <p:spPr>
            <a:xfrm>
              <a:off x="6283363" y="3813208"/>
              <a:ext cx="15500" cy="8975"/>
            </a:xfrm>
            <a:custGeom>
              <a:avLst/>
              <a:gdLst/>
              <a:ahLst/>
              <a:cxnLst/>
              <a:rect l="l" t="t" r="r" b="b"/>
              <a:pathLst>
                <a:path w="620" h="359" extrusionOk="0">
                  <a:moveTo>
                    <a:pt x="191" y="1"/>
                  </a:moveTo>
                  <a:cubicBezTo>
                    <a:pt x="120" y="1"/>
                    <a:pt x="24" y="72"/>
                    <a:pt x="24" y="144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429" y="358"/>
                  </a:lnTo>
                  <a:cubicBezTo>
                    <a:pt x="524" y="358"/>
                    <a:pt x="620" y="310"/>
                    <a:pt x="620" y="215"/>
                  </a:cubicBezTo>
                  <a:cubicBezTo>
                    <a:pt x="620" y="96"/>
                    <a:pt x="548" y="1"/>
                    <a:pt x="4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50" name="Google Shape;14228;p27">
              <a:extLst>
                <a:ext uri="{FF2B5EF4-FFF2-40B4-BE49-F238E27FC236}">
                  <a16:creationId xmlns:a16="http://schemas.microsoft.com/office/drawing/2014/main" id="{0D4FB351-79E9-68CE-5444-381A1D80AD55}"/>
                </a:ext>
              </a:extLst>
            </p:cNvPr>
            <p:cNvSpPr/>
            <p:nvPr/>
          </p:nvSpPr>
          <p:spPr>
            <a:xfrm>
              <a:off x="6260138" y="3813208"/>
              <a:ext cx="14925" cy="8975"/>
            </a:xfrm>
            <a:custGeom>
              <a:avLst/>
              <a:gdLst/>
              <a:ahLst/>
              <a:cxnLst/>
              <a:rect l="l" t="t" r="r" b="b"/>
              <a:pathLst>
                <a:path w="597" h="359" extrusionOk="0">
                  <a:moveTo>
                    <a:pt x="215" y="1"/>
                  </a:moveTo>
                  <a:cubicBezTo>
                    <a:pt x="120" y="1"/>
                    <a:pt x="25" y="72"/>
                    <a:pt x="25" y="144"/>
                  </a:cubicBezTo>
                  <a:cubicBezTo>
                    <a:pt x="1" y="263"/>
                    <a:pt x="96" y="358"/>
                    <a:pt x="167" y="358"/>
                  </a:cubicBezTo>
                  <a:lnTo>
                    <a:pt x="406" y="358"/>
                  </a:lnTo>
                  <a:cubicBezTo>
                    <a:pt x="501" y="358"/>
                    <a:pt x="596" y="310"/>
                    <a:pt x="596" y="215"/>
                  </a:cubicBezTo>
                  <a:cubicBezTo>
                    <a:pt x="596" y="96"/>
                    <a:pt x="525" y="1"/>
                    <a:pt x="40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51" name="Google Shape;14229;p27">
              <a:extLst>
                <a:ext uri="{FF2B5EF4-FFF2-40B4-BE49-F238E27FC236}">
                  <a16:creationId xmlns:a16="http://schemas.microsoft.com/office/drawing/2014/main" id="{F44FC21A-00D2-3624-FD35-AC2FCE0FC656}"/>
                </a:ext>
              </a:extLst>
            </p:cNvPr>
            <p:cNvSpPr/>
            <p:nvPr/>
          </p:nvSpPr>
          <p:spPr>
            <a:xfrm>
              <a:off x="6376238" y="3813208"/>
              <a:ext cx="14900" cy="8975"/>
            </a:xfrm>
            <a:custGeom>
              <a:avLst/>
              <a:gdLst/>
              <a:ahLst/>
              <a:cxnLst/>
              <a:rect l="l" t="t" r="r" b="b"/>
              <a:pathLst>
                <a:path w="596" h="359" extrusionOk="0">
                  <a:moveTo>
                    <a:pt x="167" y="1"/>
                  </a:moveTo>
                  <a:cubicBezTo>
                    <a:pt x="96" y="1"/>
                    <a:pt x="1" y="72"/>
                    <a:pt x="1" y="144"/>
                  </a:cubicBezTo>
                  <a:cubicBezTo>
                    <a:pt x="1" y="263"/>
                    <a:pt x="96" y="358"/>
                    <a:pt x="167" y="358"/>
                  </a:cubicBezTo>
                  <a:lnTo>
                    <a:pt x="405" y="358"/>
                  </a:lnTo>
                  <a:cubicBezTo>
                    <a:pt x="501" y="358"/>
                    <a:pt x="596" y="310"/>
                    <a:pt x="596" y="215"/>
                  </a:cubicBezTo>
                  <a:cubicBezTo>
                    <a:pt x="596" y="96"/>
                    <a:pt x="524" y="1"/>
                    <a:pt x="40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52" name="Google Shape;14230;p27">
              <a:extLst>
                <a:ext uri="{FF2B5EF4-FFF2-40B4-BE49-F238E27FC236}">
                  <a16:creationId xmlns:a16="http://schemas.microsoft.com/office/drawing/2014/main" id="{FF601770-4720-42CD-492D-8F7F008EA46C}"/>
                </a:ext>
              </a:extLst>
            </p:cNvPr>
            <p:cNvSpPr/>
            <p:nvPr/>
          </p:nvSpPr>
          <p:spPr>
            <a:xfrm>
              <a:off x="6329813" y="3813208"/>
              <a:ext cx="14900" cy="8975"/>
            </a:xfrm>
            <a:custGeom>
              <a:avLst/>
              <a:gdLst/>
              <a:ahLst/>
              <a:cxnLst/>
              <a:rect l="l" t="t" r="r" b="b"/>
              <a:pathLst>
                <a:path w="596" h="359" extrusionOk="0">
                  <a:moveTo>
                    <a:pt x="191" y="1"/>
                  </a:moveTo>
                  <a:cubicBezTo>
                    <a:pt x="95" y="1"/>
                    <a:pt x="0" y="72"/>
                    <a:pt x="0" y="144"/>
                  </a:cubicBezTo>
                  <a:cubicBezTo>
                    <a:pt x="0" y="263"/>
                    <a:pt x="71" y="358"/>
                    <a:pt x="191" y="358"/>
                  </a:cubicBezTo>
                  <a:lnTo>
                    <a:pt x="429" y="358"/>
                  </a:lnTo>
                  <a:cubicBezTo>
                    <a:pt x="500" y="358"/>
                    <a:pt x="595" y="310"/>
                    <a:pt x="595" y="215"/>
                  </a:cubicBezTo>
                  <a:cubicBezTo>
                    <a:pt x="595" y="96"/>
                    <a:pt x="548" y="1"/>
                    <a:pt x="4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53" name="Google Shape;14231;p27">
              <a:extLst>
                <a:ext uri="{FF2B5EF4-FFF2-40B4-BE49-F238E27FC236}">
                  <a16:creationId xmlns:a16="http://schemas.microsoft.com/office/drawing/2014/main" id="{3A2F90F3-2998-1B68-A65D-59399577C423}"/>
                </a:ext>
              </a:extLst>
            </p:cNvPr>
            <p:cNvSpPr/>
            <p:nvPr/>
          </p:nvSpPr>
          <p:spPr>
            <a:xfrm>
              <a:off x="6353013" y="3813208"/>
              <a:ext cx="14925" cy="8975"/>
            </a:xfrm>
            <a:custGeom>
              <a:avLst/>
              <a:gdLst/>
              <a:ahLst/>
              <a:cxnLst/>
              <a:rect l="l" t="t" r="r" b="b"/>
              <a:pathLst>
                <a:path w="597" h="359" extrusionOk="0">
                  <a:moveTo>
                    <a:pt x="191" y="1"/>
                  </a:moveTo>
                  <a:cubicBezTo>
                    <a:pt x="96" y="1"/>
                    <a:pt x="1" y="72"/>
                    <a:pt x="1" y="144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429" y="358"/>
                  </a:lnTo>
                  <a:cubicBezTo>
                    <a:pt x="501" y="358"/>
                    <a:pt x="596" y="310"/>
                    <a:pt x="596" y="215"/>
                  </a:cubicBezTo>
                  <a:cubicBezTo>
                    <a:pt x="596" y="96"/>
                    <a:pt x="525" y="1"/>
                    <a:pt x="4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54" name="Google Shape;14232;p27">
              <a:extLst>
                <a:ext uri="{FF2B5EF4-FFF2-40B4-BE49-F238E27FC236}">
                  <a16:creationId xmlns:a16="http://schemas.microsoft.com/office/drawing/2014/main" id="{1B7CB6B5-14C6-298C-E2A6-F1DF8EEEE796}"/>
                </a:ext>
              </a:extLst>
            </p:cNvPr>
            <p:cNvSpPr/>
            <p:nvPr/>
          </p:nvSpPr>
          <p:spPr>
            <a:xfrm>
              <a:off x="6305988" y="3813208"/>
              <a:ext cx="16100" cy="8975"/>
            </a:xfrm>
            <a:custGeom>
              <a:avLst/>
              <a:gdLst/>
              <a:ahLst/>
              <a:cxnLst/>
              <a:rect l="l" t="t" r="r" b="b"/>
              <a:pathLst>
                <a:path w="644" h="359" extrusionOk="0">
                  <a:moveTo>
                    <a:pt x="215" y="1"/>
                  </a:moveTo>
                  <a:cubicBezTo>
                    <a:pt x="120" y="1"/>
                    <a:pt x="48" y="72"/>
                    <a:pt x="48" y="144"/>
                  </a:cubicBezTo>
                  <a:cubicBezTo>
                    <a:pt x="0" y="263"/>
                    <a:pt x="96" y="358"/>
                    <a:pt x="215" y="358"/>
                  </a:cubicBezTo>
                  <a:lnTo>
                    <a:pt x="453" y="358"/>
                  </a:lnTo>
                  <a:cubicBezTo>
                    <a:pt x="548" y="358"/>
                    <a:pt x="643" y="310"/>
                    <a:pt x="643" y="215"/>
                  </a:cubicBezTo>
                  <a:cubicBezTo>
                    <a:pt x="643" y="96"/>
                    <a:pt x="572" y="1"/>
                    <a:pt x="4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55" name="Google Shape;14233;p27">
              <a:extLst>
                <a:ext uri="{FF2B5EF4-FFF2-40B4-BE49-F238E27FC236}">
                  <a16:creationId xmlns:a16="http://schemas.microsoft.com/office/drawing/2014/main" id="{B7248CA5-AD02-E9D3-29E0-CC5BC6A0E92B}"/>
                </a:ext>
              </a:extLst>
            </p:cNvPr>
            <p:cNvSpPr/>
            <p:nvPr/>
          </p:nvSpPr>
          <p:spPr>
            <a:xfrm>
              <a:off x="6191088" y="3813208"/>
              <a:ext cx="14900" cy="8975"/>
            </a:xfrm>
            <a:custGeom>
              <a:avLst/>
              <a:gdLst/>
              <a:ahLst/>
              <a:cxnLst/>
              <a:rect l="l" t="t" r="r" b="b"/>
              <a:pathLst>
                <a:path w="596" h="359" extrusionOk="0">
                  <a:moveTo>
                    <a:pt x="191" y="1"/>
                  </a:moveTo>
                  <a:cubicBezTo>
                    <a:pt x="119" y="1"/>
                    <a:pt x="24" y="72"/>
                    <a:pt x="24" y="144"/>
                  </a:cubicBezTo>
                  <a:cubicBezTo>
                    <a:pt x="0" y="263"/>
                    <a:pt x="72" y="358"/>
                    <a:pt x="191" y="358"/>
                  </a:cubicBezTo>
                  <a:lnTo>
                    <a:pt x="405" y="358"/>
                  </a:lnTo>
                  <a:cubicBezTo>
                    <a:pt x="500" y="358"/>
                    <a:pt x="596" y="310"/>
                    <a:pt x="596" y="215"/>
                  </a:cubicBezTo>
                  <a:cubicBezTo>
                    <a:pt x="596" y="96"/>
                    <a:pt x="524" y="1"/>
                    <a:pt x="40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56" name="Google Shape;14234;p27">
              <a:extLst>
                <a:ext uri="{FF2B5EF4-FFF2-40B4-BE49-F238E27FC236}">
                  <a16:creationId xmlns:a16="http://schemas.microsoft.com/office/drawing/2014/main" id="{A4EC5E06-3153-CC3F-06C2-FE22DE221D57}"/>
                </a:ext>
              </a:extLst>
            </p:cNvPr>
            <p:cNvSpPr/>
            <p:nvPr/>
          </p:nvSpPr>
          <p:spPr>
            <a:xfrm>
              <a:off x="6213713" y="3813208"/>
              <a:ext cx="14900" cy="8975"/>
            </a:xfrm>
            <a:custGeom>
              <a:avLst/>
              <a:gdLst/>
              <a:ahLst/>
              <a:cxnLst/>
              <a:rect l="l" t="t" r="r" b="b"/>
              <a:pathLst>
                <a:path w="596" h="359" extrusionOk="0">
                  <a:moveTo>
                    <a:pt x="191" y="1"/>
                  </a:moveTo>
                  <a:cubicBezTo>
                    <a:pt x="95" y="1"/>
                    <a:pt x="0" y="72"/>
                    <a:pt x="0" y="144"/>
                  </a:cubicBezTo>
                  <a:cubicBezTo>
                    <a:pt x="0" y="263"/>
                    <a:pt x="95" y="358"/>
                    <a:pt x="191" y="358"/>
                  </a:cubicBezTo>
                  <a:lnTo>
                    <a:pt x="429" y="358"/>
                  </a:lnTo>
                  <a:cubicBezTo>
                    <a:pt x="524" y="358"/>
                    <a:pt x="596" y="310"/>
                    <a:pt x="596" y="215"/>
                  </a:cubicBezTo>
                  <a:cubicBezTo>
                    <a:pt x="596" y="96"/>
                    <a:pt x="548" y="1"/>
                    <a:pt x="429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57" name="Google Shape;14235;p27">
              <a:extLst>
                <a:ext uri="{FF2B5EF4-FFF2-40B4-BE49-F238E27FC236}">
                  <a16:creationId xmlns:a16="http://schemas.microsoft.com/office/drawing/2014/main" id="{DCD3E58C-B53A-5903-6637-1DA10233F6F6}"/>
                </a:ext>
              </a:extLst>
            </p:cNvPr>
            <p:cNvSpPr/>
            <p:nvPr/>
          </p:nvSpPr>
          <p:spPr>
            <a:xfrm>
              <a:off x="6236913" y="3813208"/>
              <a:ext cx="14925" cy="8975"/>
            </a:xfrm>
            <a:custGeom>
              <a:avLst/>
              <a:gdLst/>
              <a:ahLst/>
              <a:cxnLst/>
              <a:rect l="l" t="t" r="r" b="b"/>
              <a:pathLst>
                <a:path w="597" h="359" extrusionOk="0">
                  <a:moveTo>
                    <a:pt x="191" y="1"/>
                  </a:moveTo>
                  <a:cubicBezTo>
                    <a:pt x="96" y="1"/>
                    <a:pt x="1" y="72"/>
                    <a:pt x="1" y="144"/>
                  </a:cubicBezTo>
                  <a:cubicBezTo>
                    <a:pt x="1" y="263"/>
                    <a:pt x="96" y="358"/>
                    <a:pt x="191" y="358"/>
                  </a:cubicBezTo>
                  <a:lnTo>
                    <a:pt x="406" y="358"/>
                  </a:lnTo>
                  <a:cubicBezTo>
                    <a:pt x="501" y="358"/>
                    <a:pt x="596" y="310"/>
                    <a:pt x="596" y="215"/>
                  </a:cubicBezTo>
                  <a:cubicBezTo>
                    <a:pt x="596" y="96"/>
                    <a:pt x="525" y="1"/>
                    <a:pt x="40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58" name="Google Shape;14236;p27">
              <a:extLst>
                <a:ext uri="{FF2B5EF4-FFF2-40B4-BE49-F238E27FC236}">
                  <a16:creationId xmlns:a16="http://schemas.microsoft.com/office/drawing/2014/main" id="{766C6527-BE05-8DF4-246E-90C468FF2E25}"/>
                </a:ext>
              </a:extLst>
            </p:cNvPr>
            <p:cNvSpPr/>
            <p:nvPr/>
          </p:nvSpPr>
          <p:spPr>
            <a:xfrm>
              <a:off x="6307188" y="3873358"/>
              <a:ext cx="14900" cy="8950"/>
            </a:xfrm>
            <a:custGeom>
              <a:avLst/>
              <a:gdLst/>
              <a:ahLst/>
              <a:cxnLst/>
              <a:rect l="l" t="t" r="r" b="b"/>
              <a:pathLst>
                <a:path w="596" h="358" extrusionOk="0">
                  <a:moveTo>
                    <a:pt x="167" y="0"/>
                  </a:moveTo>
                  <a:cubicBezTo>
                    <a:pt x="72" y="0"/>
                    <a:pt x="0" y="95"/>
                    <a:pt x="0" y="214"/>
                  </a:cubicBezTo>
                  <a:cubicBezTo>
                    <a:pt x="24" y="286"/>
                    <a:pt x="119" y="357"/>
                    <a:pt x="191" y="357"/>
                  </a:cubicBezTo>
                  <a:lnTo>
                    <a:pt x="405" y="357"/>
                  </a:lnTo>
                  <a:cubicBezTo>
                    <a:pt x="500" y="357"/>
                    <a:pt x="595" y="310"/>
                    <a:pt x="595" y="214"/>
                  </a:cubicBezTo>
                  <a:cubicBezTo>
                    <a:pt x="595" y="95"/>
                    <a:pt x="524" y="0"/>
                    <a:pt x="40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59" name="Google Shape;14237;p27">
              <a:extLst>
                <a:ext uri="{FF2B5EF4-FFF2-40B4-BE49-F238E27FC236}">
                  <a16:creationId xmlns:a16="http://schemas.microsoft.com/office/drawing/2014/main" id="{FD08B072-D6D4-7395-45C7-1A579448562D}"/>
                </a:ext>
              </a:extLst>
            </p:cNvPr>
            <p:cNvSpPr/>
            <p:nvPr/>
          </p:nvSpPr>
          <p:spPr>
            <a:xfrm>
              <a:off x="6191088" y="3873358"/>
              <a:ext cx="14900" cy="8950"/>
            </a:xfrm>
            <a:custGeom>
              <a:avLst/>
              <a:gdLst/>
              <a:ahLst/>
              <a:cxnLst/>
              <a:rect l="l" t="t" r="r" b="b"/>
              <a:pathLst>
                <a:path w="596" h="358" extrusionOk="0">
                  <a:moveTo>
                    <a:pt x="167" y="0"/>
                  </a:moveTo>
                  <a:cubicBezTo>
                    <a:pt x="72" y="0"/>
                    <a:pt x="0" y="95"/>
                    <a:pt x="0" y="214"/>
                  </a:cubicBezTo>
                  <a:cubicBezTo>
                    <a:pt x="24" y="286"/>
                    <a:pt x="119" y="357"/>
                    <a:pt x="191" y="357"/>
                  </a:cubicBezTo>
                  <a:lnTo>
                    <a:pt x="405" y="357"/>
                  </a:lnTo>
                  <a:cubicBezTo>
                    <a:pt x="500" y="357"/>
                    <a:pt x="596" y="310"/>
                    <a:pt x="596" y="214"/>
                  </a:cubicBezTo>
                  <a:cubicBezTo>
                    <a:pt x="596" y="95"/>
                    <a:pt x="524" y="0"/>
                    <a:pt x="40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60" name="Google Shape;14238;p27">
              <a:extLst>
                <a:ext uri="{FF2B5EF4-FFF2-40B4-BE49-F238E27FC236}">
                  <a16:creationId xmlns:a16="http://schemas.microsoft.com/office/drawing/2014/main" id="{C0479A87-F33E-770A-7384-B8A53B2660F4}"/>
                </a:ext>
              </a:extLst>
            </p:cNvPr>
            <p:cNvSpPr/>
            <p:nvPr/>
          </p:nvSpPr>
          <p:spPr>
            <a:xfrm>
              <a:off x="6236913" y="3873358"/>
              <a:ext cx="14925" cy="8950"/>
            </a:xfrm>
            <a:custGeom>
              <a:avLst/>
              <a:gdLst/>
              <a:ahLst/>
              <a:cxnLst/>
              <a:rect l="l" t="t" r="r" b="b"/>
              <a:pathLst>
                <a:path w="597" h="358" extrusionOk="0">
                  <a:moveTo>
                    <a:pt x="191" y="0"/>
                  </a:moveTo>
                  <a:cubicBezTo>
                    <a:pt x="96" y="0"/>
                    <a:pt x="1" y="95"/>
                    <a:pt x="1" y="214"/>
                  </a:cubicBezTo>
                  <a:cubicBezTo>
                    <a:pt x="25" y="286"/>
                    <a:pt x="120" y="357"/>
                    <a:pt x="215" y="357"/>
                  </a:cubicBezTo>
                  <a:lnTo>
                    <a:pt x="430" y="357"/>
                  </a:lnTo>
                  <a:cubicBezTo>
                    <a:pt x="501" y="357"/>
                    <a:pt x="596" y="310"/>
                    <a:pt x="596" y="214"/>
                  </a:cubicBezTo>
                  <a:cubicBezTo>
                    <a:pt x="596" y="95"/>
                    <a:pt x="549" y="0"/>
                    <a:pt x="43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61" name="Google Shape;14239;p27">
              <a:extLst>
                <a:ext uri="{FF2B5EF4-FFF2-40B4-BE49-F238E27FC236}">
                  <a16:creationId xmlns:a16="http://schemas.microsoft.com/office/drawing/2014/main" id="{CF1B07E7-A3B7-F7B8-75BE-BBFB36F79327}"/>
                </a:ext>
              </a:extLst>
            </p:cNvPr>
            <p:cNvSpPr/>
            <p:nvPr/>
          </p:nvSpPr>
          <p:spPr>
            <a:xfrm>
              <a:off x="6260738" y="3873358"/>
              <a:ext cx="14325" cy="8950"/>
            </a:xfrm>
            <a:custGeom>
              <a:avLst/>
              <a:gdLst/>
              <a:ahLst/>
              <a:cxnLst/>
              <a:rect l="l" t="t" r="r" b="b"/>
              <a:pathLst>
                <a:path w="573" h="358" extrusionOk="0">
                  <a:moveTo>
                    <a:pt x="191" y="0"/>
                  </a:moveTo>
                  <a:cubicBezTo>
                    <a:pt x="96" y="0"/>
                    <a:pt x="1" y="95"/>
                    <a:pt x="1" y="214"/>
                  </a:cubicBezTo>
                  <a:cubicBezTo>
                    <a:pt x="24" y="286"/>
                    <a:pt x="96" y="357"/>
                    <a:pt x="191" y="357"/>
                  </a:cubicBezTo>
                  <a:lnTo>
                    <a:pt x="382" y="357"/>
                  </a:lnTo>
                  <a:cubicBezTo>
                    <a:pt x="477" y="357"/>
                    <a:pt x="572" y="310"/>
                    <a:pt x="572" y="214"/>
                  </a:cubicBezTo>
                  <a:cubicBezTo>
                    <a:pt x="572" y="95"/>
                    <a:pt x="501" y="0"/>
                    <a:pt x="38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62" name="Google Shape;14240;p27">
              <a:extLst>
                <a:ext uri="{FF2B5EF4-FFF2-40B4-BE49-F238E27FC236}">
                  <a16:creationId xmlns:a16="http://schemas.microsoft.com/office/drawing/2014/main" id="{49CAE7A1-637C-AA46-F80C-95B64B57FB18}"/>
                </a:ext>
              </a:extLst>
            </p:cNvPr>
            <p:cNvSpPr/>
            <p:nvPr/>
          </p:nvSpPr>
          <p:spPr>
            <a:xfrm>
              <a:off x="6213713" y="3873358"/>
              <a:ext cx="14900" cy="8950"/>
            </a:xfrm>
            <a:custGeom>
              <a:avLst/>
              <a:gdLst/>
              <a:ahLst/>
              <a:cxnLst/>
              <a:rect l="l" t="t" r="r" b="b"/>
              <a:pathLst>
                <a:path w="596" h="358" extrusionOk="0">
                  <a:moveTo>
                    <a:pt x="191" y="0"/>
                  </a:moveTo>
                  <a:cubicBezTo>
                    <a:pt x="95" y="0"/>
                    <a:pt x="0" y="95"/>
                    <a:pt x="0" y="214"/>
                  </a:cubicBezTo>
                  <a:cubicBezTo>
                    <a:pt x="48" y="286"/>
                    <a:pt x="119" y="357"/>
                    <a:pt x="215" y="357"/>
                  </a:cubicBezTo>
                  <a:lnTo>
                    <a:pt x="429" y="357"/>
                  </a:lnTo>
                  <a:cubicBezTo>
                    <a:pt x="524" y="357"/>
                    <a:pt x="596" y="310"/>
                    <a:pt x="596" y="214"/>
                  </a:cubicBezTo>
                  <a:cubicBezTo>
                    <a:pt x="596" y="95"/>
                    <a:pt x="548" y="0"/>
                    <a:pt x="42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63" name="Google Shape;14241;p27">
              <a:extLst>
                <a:ext uri="{FF2B5EF4-FFF2-40B4-BE49-F238E27FC236}">
                  <a16:creationId xmlns:a16="http://schemas.microsoft.com/office/drawing/2014/main" id="{CB7E7A5D-B3C1-7323-6B2A-C623EA779C1E}"/>
                </a:ext>
              </a:extLst>
            </p:cNvPr>
            <p:cNvSpPr/>
            <p:nvPr/>
          </p:nvSpPr>
          <p:spPr>
            <a:xfrm>
              <a:off x="6283963" y="3873358"/>
              <a:ext cx="14900" cy="8950"/>
            </a:xfrm>
            <a:custGeom>
              <a:avLst/>
              <a:gdLst/>
              <a:ahLst/>
              <a:cxnLst/>
              <a:rect l="l" t="t" r="r" b="b"/>
              <a:pathLst>
                <a:path w="596" h="358" extrusionOk="0">
                  <a:moveTo>
                    <a:pt x="167" y="0"/>
                  </a:moveTo>
                  <a:cubicBezTo>
                    <a:pt x="96" y="0"/>
                    <a:pt x="0" y="95"/>
                    <a:pt x="0" y="214"/>
                  </a:cubicBezTo>
                  <a:cubicBezTo>
                    <a:pt x="24" y="286"/>
                    <a:pt x="119" y="357"/>
                    <a:pt x="215" y="357"/>
                  </a:cubicBezTo>
                  <a:lnTo>
                    <a:pt x="405" y="357"/>
                  </a:lnTo>
                  <a:cubicBezTo>
                    <a:pt x="500" y="357"/>
                    <a:pt x="596" y="310"/>
                    <a:pt x="596" y="214"/>
                  </a:cubicBezTo>
                  <a:cubicBezTo>
                    <a:pt x="596" y="95"/>
                    <a:pt x="524" y="0"/>
                    <a:pt x="40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64" name="Google Shape;14242;p27">
              <a:extLst>
                <a:ext uri="{FF2B5EF4-FFF2-40B4-BE49-F238E27FC236}">
                  <a16:creationId xmlns:a16="http://schemas.microsoft.com/office/drawing/2014/main" id="{9F0EECC6-A06E-FB16-427C-58A69C5B74E9}"/>
                </a:ext>
              </a:extLst>
            </p:cNvPr>
            <p:cNvSpPr/>
            <p:nvPr/>
          </p:nvSpPr>
          <p:spPr>
            <a:xfrm>
              <a:off x="6154163" y="3789408"/>
              <a:ext cx="297700" cy="298300"/>
            </a:xfrm>
            <a:custGeom>
              <a:avLst/>
              <a:gdLst/>
              <a:ahLst/>
              <a:cxnLst/>
              <a:rect l="l" t="t" r="r" b="b"/>
              <a:pathLst>
                <a:path w="11908" h="11932" extrusionOk="0">
                  <a:moveTo>
                    <a:pt x="10241" y="1524"/>
                  </a:moveTo>
                  <a:lnTo>
                    <a:pt x="10813" y="2691"/>
                  </a:lnTo>
                  <a:lnTo>
                    <a:pt x="10813" y="3763"/>
                  </a:lnTo>
                  <a:lnTo>
                    <a:pt x="10455" y="3049"/>
                  </a:lnTo>
                  <a:cubicBezTo>
                    <a:pt x="10431" y="2953"/>
                    <a:pt x="10336" y="2882"/>
                    <a:pt x="10241" y="2882"/>
                  </a:cubicBezTo>
                  <a:cubicBezTo>
                    <a:pt x="10170" y="2882"/>
                    <a:pt x="10074" y="2953"/>
                    <a:pt x="10050" y="3049"/>
                  </a:cubicBezTo>
                  <a:lnTo>
                    <a:pt x="9146" y="4787"/>
                  </a:lnTo>
                  <a:lnTo>
                    <a:pt x="8693" y="4025"/>
                  </a:lnTo>
                  <a:cubicBezTo>
                    <a:pt x="8645" y="3930"/>
                    <a:pt x="8574" y="3906"/>
                    <a:pt x="8479" y="3906"/>
                  </a:cubicBezTo>
                  <a:cubicBezTo>
                    <a:pt x="8407" y="3906"/>
                    <a:pt x="8312" y="3953"/>
                    <a:pt x="8288" y="4049"/>
                  </a:cubicBezTo>
                  <a:lnTo>
                    <a:pt x="7121" y="6430"/>
                  </a:lnTo>
                  <a:lnTo>
                    <a:pt x="6454" y="6168"/>
                  </a:lnTo>
                  <a:cubicBezTo>
                    <a:pt x="6422" y="6149"/>
                    <a:pt x="6387" y="6140"/>
                    <a:pt x="6353" y="6140"/>
                  </a:cubicBezTo>
                  <a:cubicBezTo>
                    <a:pt x="6264" y="6140"/>
                    <a:pt x="6179" y="6201"/>
                    <a:pt x="6145" y="6287"/>
                  </a:cubicBezTo>
                  <a:lnTo>
                    <a:pt x="5264" y="8121"/>
                  </a:lnTo>
                  <a:lnTo>
                    <a:pt x="4406" y="7692"/>
                  </a:lnTo>
                  <a:cubicBezTo>
                    <a:pt x="4362" y="7666"/>
                    <a:pt x="4317" y="7652"/>
                    <a:pt x="4276" y="7652"/>
                  </a:cubicBezTo>
                  <a:cubicBezTo>
                    <a:pt x="4208" y="7652"/>
                    <a:pt x="4150" y="7689"/>
                    <a:pt x="4121" y="7764"/>
                  </a:cubicBezTo>
                  <a:lnTo>
                    <a:pt x="3525" y="8597"/>
                  </a:lnTo>
                  <a:lnTo>
                    <a:pt x="2382" y="7573"/>
                  </a:lnTo>
                  <a:cubicBezTo>
                    <a:pt x="2335" y="7502"/>
                    <a:pt x="2239" y="7502"/>
                    <a:pt x="2168" y="7502"/>
                  </a:cubicBezTo>
                  <a:cubicBezTo>
                    <a:pt x="2096" y="7502"/>
                    <a:pt x="2025" y="7573"/>
                    <a:pt x="2001" y="7645"/>
                  </a:cubicBezTo>
                  <a:lnTo>
                    <a:pt x="1858" y="7978"/>
                  </a:lnTo>
                  <a:lnTo>
                    <a:pt x="1858" y="6906"/>
                  </a:lnTo>
                  <a:lnTo>
                    <a:pt x="2263" y="6049"/>
                  </a:lnTo>
                  <a:lnTo>
                    <a:pt x="3454" y="7121"/>
                  </a:lnTo>
                  <a:cubicBezTo>
                    <a:pt x="3501" y="7145"/>
                    <a:pt x="3501" y="7145"/>
                    <a:pt x="3525" y="7145"/>
                  </a:cubicBezTo>
                  <a:cubicBezTo>
                    <a:pt x="3551" y="7151"/>
                    <a:pt x="3573" y="7154"/>
                    <a:pt x="3593" y="7154"/>
                  </a:cubicBezTo>
                  <a:cubicBezTo>
                    <a:pt x="3648" y="7154"/>
                    <a:pt x="3687" y="7132"/>
                    <a:pt x="3740" y="7097"/>
                  </a:cubicBezTo>
                  <a:lnTo>
                    <a:pt x="4383" y="6168"/>
                  </a:lnTo>
                  <a:lnTo>
                    <a:pt x="5240" y="6621"/>
                  </a:lnTo>
                  <a:cubicBezTo>
                    <a:pt x="5276" y="6633"/>
                    <a:pt x="5305" y="6639"/>
                    <a:pt x="5335" y="6639"/>
                  </a:cubicBezTo>
                  <a:cubicBezTo>
                    <a:pt x="5365" y="6639"/>
                    <a:pt x="5395" y="6633"/>
                    <a:pt x="5430" y="6621"/>
                  </a:cubicBezTo>
                  <a:cubicBezTo>
                    <a:pt x="5478" y="6573"/>
                    <a:pt x="5550" y="6549"/>
                    <a:pt x="5573" y="6502"/>
                  </a:cubicBezTo>
                  <a:lnTo>
                    <a:pt x="6431" y="4644"/>
                  </a:lnTo>
                  <a:lnTo>
                    <a:pt x="7097" y="4906"/>
                  </a:lnTo>
                  <a:cubicBezTo>
                    <a:pt x="7130" y="4926"/>
                    <a:pt x="7165" y="4935"/>
                    <a:pt x="7198" y="4935"/>
                  </a:cubicBezTo>
                  <a:cubicBezTo>
                    <a:pt x="7286" y="4935"/>
                    <a:pt x="7366" y="4873"/>
                    <a:pt x="7383" y="4787"/>
                  </a:cubicBezTo>
                  <a:lnTo>
                    <a:pt x="8526" y="2501"/>
                  </a:lnTo>
                  <a:lnTo>
                    <a:pt x="8979" y="3239"/>
                  </a:lnTo>
                  <a:cubicBezTo>
                    <a:pt x="9026" y="3334"/>
                    <a:pt x="9098" y="3358"/>
                    <a:pt x="9169" y="3358"/>
                  </a:cubicBezTo>
                  <a:cubicBezTo>
                    <a:pt x="9265" y="3358"/>
                    <a:pt x="9360" y="3310"/>
                    <a:pt x="9384" y="3239"/>
                  </a:cubicBezTo>
                  <a:lnTo>
                    <a:pt x="10241" y="1524"/>
                  </a:lnTo>
                  <a:close/>
                  <a:moveTo>
                    <a:pt x="10217" y="3406"/>
                  </a:moveTo>
                  <a:lnTo>
                    <a:pt x="10789" y="4549"/>
                  </a:lnTo>
                  <a:lnTo>
                    <a:pt x="10789" y="10717"/>
                  </a:lnTo>
                  <a:lnTo>
                    <a:pt x="1787" y="10717"/>
                  </a:lnTo>
                  <a:lnTo>
                    <a:pt x="1787" y="8788"/>
                  </a:lnTo>
                  <a:lnTo>
                    <a:pt x="1858" y="8788"/>
                  </a:lnTo>
                  <a:lnTo>
                    <a:pt x="2263" y="7930"/>
                  </a:lnTo>
                  <a:lnTo>
                    <a:pt x="3406" y="8931"/>
                  </a:lnTo>
                  <a:cubicBezTo>
                    <a:pt x="3454" y="9002"/>
                    <a:pt x="3525" y="9002"/>
                    <a:pt x="3573" y="9002"/>
                  </a:cubicBezTo>
                  <a:cubicBezTo>
                    <a:pt x="3644" y="9002"/>
                    <a:pt x="3692" y="8931"/>
                    <a:pt x="3763" y="8907"/>
                  </a:cubicBezTo>
                  <a:lnTo>
                    <a:pt x="4359" y="8050"/>
                  </a:lnTo>
                  <a:lnTo>
                    <a:pt x="5216" y="8478"/>
                  </a:lnTo>
                  <a:cubicBezTo>
                    <a:pt x="5252" y="8502"/>
                    <a:pt x="5282" y="8514"/>
                    <a:pt x="5311" y="8514"/>
                  </a:cubicBezTo>
                  <a:cubicBezTo>
                    <a:pt x="5341" y="8514"/>
                    <a:pt x="5371" y="8502"/>
                    <a:pt x="5407" y="8478"/>
                  </a:cubicBezTo>
                  <a:cubicBezTo>
                    <a:pt x="5454" y="8454"/>
                    <a:pt x="5502" y="8431"/>
                    <a:pt x="5550" y="8359"/>
                  </a:cubicBezTo>
                  <a:lnTo>
                    <a:pt x="6407" y="6525"/>
                  </a:lnTo>
                  <a:lnTo>
                    <a:pt x="7074" y="6787"/>
                  </a:lnTo>
                  <a:cubicBezTo>
                    <a:pt x="7106" y="6807"/>
                    <a:pt x="7141" y="6816"/>
                    <a:pt x="7174" y="6816"/>
                  </a:cubicBezTo>
                  <a:cubicBezTo>
                    <a:pt x="7262" y="6816"/>
                    <a:pt x="7342" y="6755"/>
                    <a:pt x="7359" y="6668"/>
                  </a:cubicBezTo>
                  <a:lnTo>
                    <a:pt x="8479" y="4382"/>
                  </a:lnTo>
                  <a:lnTo>
                    <a:pt x="8931" y="5120"/>
                  </a:lnTo>
                  <a:cubicBezTo>
                    <a:pt x="9003" y="5216"/>
                    <a:pt x="9050" y="5239"/>
                    <a:pt x="9146" y="5239"/>
                  </a:cubicBezTo>
                  <a:cubicBezTo>
                    <a:pt x="9241" y="5239"/>
                    <a:pt x="9336" y="5192"/>
                    <a:pt x="9360" y="5120"/>
                  </a:cubicBezTo>
                  <a:lnTo>
                    <a:pt x="10217" y="3406"/>
                  </a:lnTo>
                  <a:close/>
                  <a:moveTo>
                    <a:pt x="11551" y="11050"/>
                  </a:moveTo>
                  <a:lnTo>
                    <a:pt x="11551" y="11526"/>
                  </a:lnTo>
                  <a:lnTo>
                    <a:pt x="358" y="11526"/>
                  </a:lnTo>
                  <a:lnTo>
                    <a:pt x="358" y="11050"/>
                  </a:lnTo>
                  <a:close/>
                  <a:moveTo>
                    <a:pt x="930" y="0"/>
                  </a:moveTo>
                  <a:cubicBezTo>
                    <a:pt x="810" y="0"/>
                    <a:pt x="715" y="72"/>
                    <a:pt x="715" y="191"/>
                  </a:cubicBezTo>
                  <a:lnTo>
                    <a:pt x="715" y="977"/>
                  </a:lnTo>
                  <a:lnTo>
                    <a:pt x="501" y="977"/>
                  </a:lnTo>
                  <a:cubicBezTo>
                    <a:pt x="429" y="977"/>
                    <a:pt x="334" y="1048"/>
                    <a:pt x="334" y="1143"/>
                  </a:cubicBezTo>
                  <a:cubicBezTo>
                    <a:pt x="334" y="1262"/>
                    <a:pt x="382" y="1334"/>
                    <a:pt x="501" y="1334"/>
                  </a:cubicBezTo>
                  <a:lnTo>
                    <a:pt x="715" y="1334"/>
                  </a:lnTo>
                  <a:lnTo>
                    <a:pt x="715" y="2239"/>
                  </a:lnTo>
                  <a:lnTo>
                    <a:pt x="501" y="2239"/>
                  </a:lnTo>
                  <a:cubicBezTo>
                    <a:pt x="429" y="2239"/>
                    <a:pt x="334" y="2286"/>
                    <a:pt x="334" y="2382"/>
                  </a:cubicBezTo>
                  <a:cubicBezTo>
                    <a:pt x="334" y="2501"/>
                    <a:pt x="382" y="2596"/>
                    <a:pt x="501" y="2596"/>
                  </a:cubicBezTo>
                  <a:lnTo>
                    <a:pt x="715" y="2596"/>
                  </a:lnTo>
                  <a:lnTo>
                    <a:pt x="715" y="3477"/>
                  </a:lnTo>
                  <a:lnTo>
                    <a:pt x="501" y="3477"/>
                  </a:lnTo>
                  <a:cubicBezTo>
                    <a:pt x="429" y="3477"/>
                    <a:pt x="334" y="3549"/>
                    <a:pt x="334" y="3644"/>
                  </a:cubicBezTo>
                  <a:cubicBezTo>
                    <a:pt x="334" y="3739"/>
                    <a:pt x="382" y="3834"/>
                    <a:pt x="501" y="3834"/>
                  </a:cubicBezTo>
                  <a:lnTo>
                    <a:pt x="715" y="3834"/>
                  </a:lnTo>
                  <a:lnTo>
                    <a:pt x="715" y="4739"/>
                  </a:lnTo>
                  <a:lnTo>
                    <a:pt x="501" y="4739"/>
                  </a:lnTo>
                  <a:cubicBezTo>
                    <a:pt x="429" y="4739"/>
                    <a:pt x="334" y="4787"/>
                    <a:pt x="334" y="4882"/>
                  </a:cubicBezTo>
                  <a:cubicBezTo>
                    <a:pt x="334" y="5001"/>
                    <a:pt x="382" y="5097"/>
                    <a:pt x="501" y="5097"/>
                  </a:cubicBezTo>
                  <a:lnTo>
                    <a:pt x="715" y="5097"/>
                  </a:lnTo>
                  <a:lnTo>
                    <a:pt x="715" y="5978"/>
                  </a:lnTo>
                  <a:lnTo>
                    <a:pt x="501" y="5978"/>
                  </a:lnTo>
                  <a:cubicBezTo>
                    <a:pt x="429" y="5978"/>
                    <a:pt x="334" y="6049"/>
                    <a:pt x="334" y="6121"/>
                  </a:cubicBezTo>
                  <a:cubicBezTo>
                    <a:pt x="334" y="6240"/>
                    <a:pt x="382" y="6335"/>
                    <a:pt x="501" y="6335"/>
                  </a:cubicBezTo>
                  <a:lnTo>
                    <a:pt x="715" y="6335"/>
                  </a:lnTo>
                  <a:lnTo>
                    <a:pt x="715" y="7240"/>
                  </a:lnTo>
                  <a:lnTo>
                    <a:pt x="501" y="7240"/>
                  </a:lnTo>
                  <a:cubicBezTo>
                    <a:pt x="429" y="7240"/>
                    <a:pt x="334" y="7287"/>
                    <a:pt x="334" y="7383"/>
                  </a:cubicBezTo>
                  <a:cubicBezTo>
                    <a:pt x="334" y="7502"/>
                    <a:pt x="382" y="7597"/>
                    <a:pt x="501" y="7597"/>
                  </a:cubicBezTo>
                  <a:lnTo>
                    <a:pt x="715" y="7597"/>
                  </a:lnTo>
                  <a:lnTo>
                    <a:pt x="715" y="8478"/>
                  </a:lnTo>
                  <a:lnTo>
                    <a:pt x="501" y="8478"/>
                  </a:lnTo>
                  <a:cubicBezTo>
                    <a:pt x="429" y="8478"/>
                    <a:pt x="334" y="8550"/>
                    <a:pt x="334" y="8621"/>
                  </a:cubicBezTo>
                  <a:cubicBezTo>
                    <a:pt x="334" y="8740"/>
                    <a:pt x="382" y="8835"/>
                    <a:pt x="501" y="8835"/>
                  </a:cubicBezTo>
                  <a:lnTo>
                    <a:pt x="715" y="8835"/>
                  </a:lnTo>
                  <a:lnTo>
                    <a:pt x="715" y="9740"/>
                  </a:lnTo>
                  <a:lnTo>
                    <a:pt x="477" y="9740"/>
                  </a:lnTo>
                  <a:cubicBezTo>
                    <a:pt x="429" y="9740"/>
                    <a:pt x="334" y="9764"/>
                    <a:pt x="310" y="9859"/>
                  </a:cubicBezTo>
                  <a:cubicBezTo>
                    <a:pt x="239" y="10002"/>
                    <a:pt x="334" y="10121"/>
                    <a:pt x="477" y="10121"/>
                  </a:cubicBezTo>
                  <a:lnTo>
                    <a:pt x="715" y="10121"/>
                  </a:lnTo>
                  <a:lnTo>
                    <a:pt x="715" y="10741"/>
                  </a:lnTo>
                  <a:lnTo>
                    <a:pt x="310" y="10741"/>
                  </a:lnTo>
                  <a:cubicBezTo>
                    <a:pt x="144" y="10741"/>
                    <a:pt x="1" y="10860"/>
                    <a:pt x="1" y="11050"/>
                  </a:cubicBezTo>
                  <a:lnTo>
                    <a:pt x="1" y="11645"/>
                  </a:lnTo>
                  <a:cubicBezTo>
                    <a:pt x="1" y="11788"/>
                    <a:pt x="120" y="11931"/>
                    <a:pt x="310" y="11931"/>
                  </a:cubicBezTo>
                  <a:lnTo>
                    <a:pt x="11622" y="11931"/>
                  </a:lnTo>
                  <a:cubicBezTo>
                    <a:pt x="11765" y="11931"/>
                    <a:pt x="11908" y="11812"/>
                    <a:pt x="11908" y="11645"/>
                  </a:cubicBezTo>
                  <a:lnTo>
                    <a:pt x="11908" y="11050"/>
                  </a:lnTo>
                  <a:cubicBezTo>
                    <a:pt x="11908" y="10836"/>
                    <a:pt x="11789" y="10717"/>
                    <a:pt x="11622" y="10717"/>
                  </a:cubicBezTo>
                  <a:lnTo>
                    <a:pt x="11146" y="10717"/>
                  </a:lnTo>
                  <a:lnTo>
                    <a:pt x="11146" y="2691"/>
                  </a:lnTo>
                  <a:cubicBezTo>
                    <a:pt x="11146" y="2644"/>
                    <a:pt x="11146" y="2620"/>
                    <a:pt x="11122" y="2572"/>
                  </a:cubicBezTo>
                  <a:lnTo>
                    <a:pt x="10431" y="1191"/>
                  </a:lnTo>
                  <a:cubicBezTo>
                    <a:pt x="10408" y="1096"/>
                    <a:pt x="10312" y="1048"/>
                    <a:pt x="10217" y="1048"/>
                  </a:cubicBezTo>
                  <a:cubicBezTo>
                    <a:pt x="10217" y="1048"/>
                    <a:pt x="10050" y="1072"/>
                    <a:pt x="10003" y="1167"/>
                  </a:cubicBezTo>
                  <a:lnTo>
                    <a:pt x="9122" y="2882"/>
                  </a:lnTo>
                  <a:lnTo>
                    <a:pt x="8669" y="2120"/>
                  </a:lnTo>
                  <a:cubicBezTo>
                    <a:pt x="8598" y="2024"/>
                    <a:pt x="8550" y="2001"/>
                    <a:pt x="8455" y="2001"/>
                  </a:cubicBezTo>
                  <a:cubicBezTo>
                    <a:pt x="8383" y="2001"/>
                    <a:pt x="8288" y="2048"/>
                    <a:pt x="8241" y="2144"/>
                  </a:cubicBezTo>
                  <a:lnTo>
                    <a:pt x="7097" y="4525"/>
                  </a:lnTo>
                  <a:lnTo>
                    <a:pt x="6431" y="4263"/>
                  </a:lnTo>
                  <a:cubicBezTo>
                    <a:pt x="6398" y="4243"/>
                    <a:pt x="6363" y="4235"/>
                    <a:pt x="6330" y="4235"/>
                  </a:cubicBezTo>
                  <a:cubicBezTo>
                    <a:pt x="6242" y="4235"/>
                    <a:pt x="6162" y="4296"/>
                    <a:pt x="6145" y="4382"/>
                  </a:cubicBezTo>
                  <a:lnTo>
                    <a:pt x="5264" y="6216"/>
                  </a:lnTo>
                  <a:lnTo>
                    <a:pt x="4406" y="5763"/>
                  </a:lnTo>
                  <a:cubicBezTo>
                    <a:pt x="4369" y="5748"/>
                    <a:pt x="4331" y="5740"/>
                    <a:pt x="4296" y="5740"/>
                  </a:cubicBezTo>
                  <a:cubicBezTo>
                    <a:pt x="4219" y="5740"/>
                    <a:pt x="4153" y="5777"/>
                    <a:pt x="4121" y="5859"/>
                  </a:cubicBezTo>
                  <a:lnTo>
                    <a:pt x="3525" y="6692"/>
                  </a:lnTo>
                  <a:lnTo>
                    <a:pt x="2382" y="5668"/>
                  </a:lnTo>
                  <a:cubicBezTo>
                    <a:pt x="2335" y="5597"/>
                    <a:pt x="2239" y="5597"/>
                    <a:pt x="2168" y="5597"/>
                  </a:cubicBezTo>
                  <a:cubicBezTo>
                    <a:pt x="2096" y="5597"/>
                    <a:pt x="2025" y="5668"/>
                    <a:pt x="2001" y="5740"/>
                  </a:cubicBezTo>
                  <a:lnTo>
                    <a:pt x="1525" y="6764"/>
                  </a:lnTo>
                  <a:cubicBezTo>
                    <a:pt x="1501" y="6787"/>
                    <a:pt x="1501" y="6811"/>
                    <a:pt x="1501" y="6883"/>
                  </a:cubicBezTo>
                  <a:lnTo>
                    <a:pt x="1501" y="10717"/>
                  </a:lnTo>
                  <a:lnTo>
                    <a:pt x="1072" y="10717"/>
                  </a:lnTo>
                  <a:lnTo>
                    <a:pt x="1072" y="191"/>
                  </a:lnTo>
                  <a:cubicBezTo>
                    <a:pt x="1072" y="96"/>
                    <a:pt x="1025" y="0"/>
                    <a:pt x="93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365" name="Google Shape;14243;p27">
            <a:extLst>
              <a:ext uri="{FF2B5EF4-FFF2-40B4-BE49-F238E27FC236}">
                <a16:creationId xmlns:a16="http://schemas.microsoft.com/office/drawing/2014/main" id="{AB5CC2F6-EB22-4E65-1334-B73567C21A38}"/>
              </a:ext>
            </a:extLst>
          </p:cNvPr>
          <p:cNvGrpSpPr/>
          <p:nvPr/>
        </p:nvGrpSpPr>
        <p:grpSpPr>
          <a:xfrm>
            <a:off x="14964724" y="7594829"/>
            <a:ext cx="712098" cy="706718"/>
            <a:chOff x="6648313" y="3791633"/>
            <a:chExt cx="297725" cy="295475"/>
          </a:xfrm>
        </p:grpSpPr>
        <p:sp>
          <p:nvSpPr>
            <p:cNvPr id="366" name="Google Shape;14244;p27">
              <a:extLst>
                <a:ext uri="{FF2B5EF4-FFF2-40B4-BE49-F238E27FC236}">
                  <a16:creationId xmlns:a16="http://schemas.microsoft.com/office/drawing/2014/main" id="{D511AB26-928A-1873-8028-B9364B725EAC}"/>
                </a:ext>
              </a:extLst>
            </p:cNvPr>
            <p:cNvSpPr/>
            <p:nvPr/>
          </p:nvSpPr>
          <p:spPr>
            <a:xfrm>
              <a:off x="6763213" y="3914433"/>
              <a:ext cx="68500" cy="8950"/>
            </a:xfrm>
            <a:custGeom>
              <a:avLst/>
              <a:gdLst/>
              <a:ahLst/>
              <a:cxnLst/>
              <a:rect l="l" t="t" r="r" b="b"/>
              <a:pathLst>
                <a:path w="2740" h="358" extrusionOk="0">
                  <a:moveTo>
                    <a:pt x="168" y="0"/>
                  </a:moveTo>
                  <a:cubicBezTo>
                    <a:pt x="96" y="0"/>
                    <a:pt x="1" y="72"/>
                    <a:pt x="1" y="143"/>
                  </a:cubicBezTo>
                  <a:cubicBezTo>
                    <a:pt x="1" y="262"/>
                    <a:pt x="49" y="357"/>
                    <a:pt x="168" y="357"/>
                  </a:cubicBezTo>
                  <a:lnTo>
                    <a:pt x="2525" y="357"/>
                  </a:lnTo>
                  <a:cubicBezTo>
                    <a:pt x="2621" y="357"/>
                    <a:pt x="2716" y="310"/>
                    <a:pt x="2716" y="215"/>
                  </a:cubicBezTo>
                  <a:cubicBezTo>
                    <a:pt x="2740" y="96"/>
                    <a:pt x="2644" y="0"/>
                    <a:pt x="25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67" name="Google Shape;14245;p27">
              <a:extLst>
                <a:ext uri="{FF2B5EF4-FFF2-40B4-BE49-F238E27FC236}">
                  <a16:creationId xmlns:a16="http://schemas.microsoft.com/office/drawing/2014/main" id="{1A0B15B3-5639-12BD-569F-57C66EFD37BB}"/>
                </a:ext>
              </a:extLst>
            </p:cNvPr>
            <p:cNvSpPr/>
            <p:nvPr/>
          </p:nvSpPr>
          <p:spPr>
            <a:xfrm>
              <a:off x="6763213" y="3934083"/>
              <a:ext cx="68500" cy="8950"/>
            </a:xfrm>
            <a:custGeom>
              <a:avLst/>
              <a:gdLst/>
              <a:ahLst/>
              <a:cxnLst/>
              <a:rect l="l" t="t" r="r" b="b"/>
              <a:pathLst>
                <a:path w="2740" h="358" extrusionOk="0">
                  <a:moveTo>
                    <a:pt x="168" y="0"/>
                  </a:moveTo>
                  <a:cubicBezTo>
                    <a:pt x="96" y="0"/>
                    <a:pt x="1" y="48"/>
                    <a:pt x="1" y="143"/>
                  </a:cubicBezTo>
                  <a:cubicBezTo>
                    <a:pt x="1" y="262"/>
                    <a:pt x="49" y="357"/>
                    <a:pt x="168" y="357"/>
                  </a:cubicBezTo>
                  <a:lnTo>
                    <a:pt x="2525" y="357"/>
                  </a:lnTo>
                  <a:cubicBezTo>
                    <a:pt x="2621" y="357"/>
                    <a:pt x="2716" y="286"/>
                    <a:pt x="2716" y="191"/>
                  </a:cubicBezTo>
                  <a:cubicBezTo>
                    <a:pt x="2740" y="72"/>
                    <a:pt x="2644" y="0"/>
                    <a:pt x="2525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68" name="Google Shape;14246;p27">
              <a:extLst>
                <a:ext uri="{FF2B5EF4-FFF2-40B4-BE49-F238E27FC236}">
                  <a16:creationId xmlns:a16="http://schemas.microsoft.com/office/drawing/2014/main" id="{DD794E5A-9F4D-7EC4-6564-D222FC44E268}"/>
                </a:ext>
              </a:extLst>
            </p:cNvPr>
            <p:cNvSpPr/>
            <p:nvPr/>
          </p:nvSpPr>
          <p:spPr>
            <a:xfrm>
              <a:off x="6778713" y="3952533"/>
              <a:ext cx="38125" cy="8950"/>
            </a:xfrm>
            <a:custGeom>
              <a:avLst/>
              <a:gdLst/>
              <a:ahLst/>
              <a:cxnLst/>
              <a:rect l="l" t="t" r="r" b="b"/>
              <a:pathLst>
                <a:path w="1525" h="358" extrusionOk="0">
                  <a:moveTo>
                    <a:pt x="191" y="0"/>
                  </a:moveTo>
                  <a:cubicBezTo>
                    <a:pt x="95" y="0"/>
                    <a:pt x="0" y="48"/>
                    <a:pt x="0" y="143"/>
                  </a:cubicBezTo>
                  <a:cubicBezTo>
                    <a:pt x="0" y="262"/>
                    <a:pt x="72" y="358"/>
                    <a:pt x="191" y="358"/>
                  </a:cubicBezTo>
                  <a:lnTo>
                    <a:pt x="1334" y="358"/>
                  </a:lnTo>
                  <a:cubicBezTo>
                    <a:pt x="1429" y="358"/>
                    <a:pt x="1524" y="286"/>
                    <a:pt x="1524" y="215"/>
                  </a:cubicBezTo>
                  <a:cubicBezTo>
                    <a:pt x="1524" y="96"/>
                    <a:pt x="1429" y="0"/>
                    <a:pt x="133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69" name="Google Shape;14247;p27">
              <a:extLst>
                <a:ext uri="{FF2B5EF4-FFF2-40B4-BE49-F238E27FC236}">
                  <a16:creationId xmlns:a16="http://schemas.microsoft.com/office/drawing/2014/main" id="{4975AF98-EEFE-AF04-B8A4-993D95D17AAE}"/>
                </a:ext>
              </a:extLst>
            </p:cNvPr>
            <p:cNvSpPr/>
            <p:nvPr/>
          </p:nvSpPr>
          <p:spPr>
            <a:xfrm>
              <a:off x="6732863" y="3873358"/>
              <a:ext cx="129225" cy="129800"/>
            </a:xfrm>
            <a:custGeom>
              <a:avLst/>
              <a:gdLst/>
              <a:ahLst/>
              <a:cxnLst/>
              <a:rect l="l" t="t" r="r" b="b"/>
              <a:pathLst>
                <a:path w="5169" h="5192" extrusionOk="0">
                  <a:moveTo>
                    <a:pt x="2572" y="333"/>
                  </a:moveTo>
                  <a:cubicBezTo>
                    <a:pt x="3811" y="333"/>
                    <a:pt x="4811" y="1358"/>
                    <a:pt x="4811" y="2572"/>
                  </a:cubicBezTo>
                  <a:cubicBezTo>
                    <a:pt x="4811" y="3810"/>
                    <a:pt x="3811" y="4811"/>
                    <a:pt x="2572" y="4811"/>
                  </a:cubicBezTo>
                  <a:cubicBezTo>
                    <a:pt x="1358" y="4811"/>
                    <a:pt x="358" y="3787"/>
                    <a:pt x="358" y="2572"/>
                  </a:cubicBezTo>
                  <a:cubicBezTo>
                    <a:pt x="358" y="1358"/>
                    <a:pt x="1358" y="333"/>
                    <a:pt x="2572" y="333"/>
                  </a:cubicBezTo>
                  <a:close/>
                  <a:moveTo>
                    <a:pt x="2572" y="0"/>
                  </a:moveTo>
                  <a:cubicBezTo>
                    <a:pt x="1144" y="0"/>
                    <a:pt x="0" y="1167"/>
                    <a:pt x="0" y="2596"/>
                  </a:cubicBezTo>
                  <a:cubicBezTo>
                    <a:pt x="0" y="4025"/>
                    <a:pt x="1144" y="5192"/>
                    <a:pt x="2572" y="5192"/>
                  </a:cubicBezTo>
                  <a:cubicBezTo>
                    <a:pt x="4001" y="5192"/>
                    <a:pt x="5168" y="4025"/>
                    <a:pt x="5168" y="2596"/>
                  </a:cubicBezTo>
                  <a:cubicBezTo>
                    <a:pt x="5144" y="1143"/>
                    <a:pt x="4001" y="0"/>
                    <a:pt x="257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70" name="Google Shape;14248;p27">
              <a:extLst>
                <a:ext uri="{FF2B5EF4-FFF2-40B4-BE49-F238E27FC236}">
                  <a16:creationId xmlns:a16="http://schemas.microsoft.com/office/drawing/2014/main" id="{9FCB565B-0F81-723E-3D19-543FAC21F5A2}"/>
                </a:ext>
              </a:extLst>
            </p:cNvPr>
            <p:cNvSpPr/>
            <p:nvPr/>
          </p:nvSpPr>
          <p:spPr>
            <a:xfrm>
              <a:off x="6648313" y="3791633"/>
              <a:ext cx="297725" cy="295475"/>
            </a:xfrm>
            <a:custGeom>
              <a:avLst/>
              <a:gdLst/>
              <a:ahLst/>
              <a:cxnLst/>
              <a:rect l="l" t="t" r="r" b="b"/>
              <a:pathLst>
                <a:path w="11909" h="11819" extrusionOk="0">
                  <a:moveTo>
                    <a:pt x="6240" y="364"/>
                  </a:moveTo>
                  <a:lnTo>
                    <a:pt x="6240" y="673"/>
                  </a:lnTo>
                  <a:cubicBezTo>
                    <a:pt x="6240" y="769"/>
                    <a:pt x="6288" y="864"/>
                    <a:pt x="6383" y="864"/>
                  </a:cubicBezTo>
                  <a:cubicBezTo>
                    <a:pt x="7669" y="959"/>
                    <a:pt x="8812" y="1507"/>
                    <a:pt x="9717" y="2436"/>
                  </a:cubicBezTo>
                  <a:cubicBezTo>
                    <a:pt x="10289" y="3079"/>
                    <a:pt x="10693" y="3817"/>
                    <a:pt x="10908" y="4627"/>
                  </a:cubicBezTo>
                  <a:lnTo>
                    <a:pt x="10693" y="4341"/>
                  </a:lnTo>
                  <a:cubicBezTo>
                    <a:pt x="10620" y="4248"/>
                    <a:pt x="10517" y="4213"/>
                    <a:pt x="10419" y="4213"/>
                  </a:cubicBezTo>
                  <a:cubicBezTo>
                    <a:pt x="10391" y="4213"/>
                    <a:pt x="10363" y="4216"/>
                    <a:pt x="10336" y="4222"/>
                  </a:cubicBezTo>
                  <a:cubicBezTo>
                    <a:pt x="10265" y="4269"/>
                    <a:pt x="10241" y="4293"/>
                    <a:pt x="10193" y="4341"/>
                  </a:cubicBezTo>
                  <a:lnTo>
                    <a:pt x="9812" y="4912"/>
                  </a:lnTo>
                  <a:cubicBezTo>
                    <a:pt x="9646" y="4293"/>
                    <a:pt x="9336" y="3722"/>
                    <a:pt x="8907" y="3245"/>
                  </a:cubicBezTo>
                  <a:cubicBezTo>
                    <a:pt x="8264" y="2531"/>
                    <a:pt x="7359" y="2078"/>
                    <a:pt x="6407" y="2007"/>
                  </a:cubicBezTo>
                  <a:cubicBezTo>
                    <a:pt x="6312" y="2007"/>
                    <a:pt x="6264" y="2031"/>
                    <a:pt x="6240" y="2102"/>
                  </a:cubicBezTo>
                  <a:lnTo>
                    <a:pt x="6240" y="2174"/>
                  </a:lnTo>
                  <a:lnTo>
                    <a:pt x="6240" y="2507"/>
                  </a:lnTo>
                  <a:lnTo>
                    <a:pt x="4716" y="1435"/>
                  </a:lnTo>
                  <a:lnTo>
                    <a:pt x="6240" y="364"/>
                  </a:lnTo>
                  <a:close/>
                  <a:moveTo>
                    <a:pt x="4859" y="769"/>
                  </a:moveTo>
                  <a:lnTo>
                    <a:pt x="4359" y="1126"/>
                  </a:lnTo>
                  <a:cubicBezTo>
                    <a:pt x="4335" y="1173"/>
                    <a:pt x="4264" y="1197"/>
                    <a:pt x="4264" y="1245"/>
                  </a:cubicBezTo>
                  <a:cubicBezTo>
                    <a:pt x="4216" y="1388"/>
                    <a:pt x="4240" y="1554"/>
                    <a:pt x="4359" y="1626"/>
                  </a:cubicBezTo>
                  <a:lnTo>
                    <a:pt x="4811" y="1935"/>
                  </a:lnTo>
                  <a:cubicBezTo>
                    <a:pt x="4335" y="2078"/>
                    <a:pt x="3883" y="2293"/>
                    <a:pt x="3502" y="2626"/>
                  </a:cubicBezTo>
                  <a:cubicBezTo>
                    <a:pt x="3406" y="2674"/>
                    <a:pt x="3406" y="2793"/>
                    <a:pt x="3454" y="2864"/>
                  </a:cubicBezTo>
                  <a:cubicBezTo>
                    <a:pt x="3492" y="2915"/>
                    <a:pt x="3544" y="2939"/>
                    <a:pt x="3591" y="2939"/>
                  </a:cubicBezTo>
                  <a:cubicBezTo>
                    <a:pt x="3632" y="2939"/>
                    <a:pt x="3670" y="2921"/>
                    <a:pt x="3692" y="2888"/>
                  </a:cubicBezTo>
                  <a:cubicBezTo>
                    <a:pt x="4144" y="2531"/>
                    <a:pt x="4645" y="2317"/>
                    <a:pt x="5192" y="2197"/>
                  </a:cubicBezTo>
                  <a:lnTo>
                    <a:pt x="6002" y="2769"/>
                  </a:lnTo>
                  <a:cubicBezTo>
                    <a:pt x="6053" y="2803"/>
                    <a:pt x="6115" y="2836"/>
                    <a:pt x="6181" y="2836"/>
                  </a:cubicBezTo>
                  <a:cubicBezTo>
                    <a:pt x="6208" y="2836"/>
                    <a:pt x="6236" y="2831"/>
                    <a:pt x="6264" y="2817"/>
                  </a:cubicBezTo>
                  <a:cubicBezTo>
                    <a:pt x="6383" y="2793"/>
                    <a:pt x="6478" y="2674"/>
                    <a:pt x="6478" y="2531"/>
                  </a:cubicBezTo>
                  <a:lnTo>
                    <a:pt x="6478" y="2317"/>
                  </a:lnTo>
                  <a:cubicBezTo>
                    <a:pt x="7264" y="2436"/>
                    <a:pt x="8026" y="2817"/>
                    <a:pt x="8550" y="3460"/>
                  </a:cubicBezTo>
                  <a:cubicBezTo>
                    <a:pt x="9026" y="3960"/>
                    <a:pt x="9336" y="4603"/>
                    <a:pt x="9455" y="5293"/>
                  </a:cubicBezTo>
                  <a:lnTo>
                    <a:pt x="9026" y="6008"/>
                  </a:lnTo>
                  <a:cubicBezTo>
                    <a:pt x="8931" y="6127"/>
                    <a:pt x="8931" y="6246"/>
                    <a:pt x="9026" y="6365"/>
                  </a:cubicBezTo>
                  <a:cubicBezTo>
                    <a:pt x="9098" y="6460"/>
                    <a:pt x="9169" y="6484"/>
                    <a:pt x="9288" y="6484"/>
                  </a:cubicBezTo>
                  <a:lnTo>
                    <a:pt x="9503" y="6484"/>
                  </a:lnTo>
                  <a:cubicBezTo>
                    <a:pt x="9384" y="7294"/>
                    <a:pt x="9003" y="8032"/>
                    <a:pt x="8383" y="8604"/>
                  </a:cubicBezTo>
                  <a:cubicBezTo>
                    <a:pt x="7907" y="9056"/>
                    <a:pt x="7312" y="9342"/>
                    <a:pt x="6669" y="9461"/>
                  </a:cubicBezTo>
                  <a:lnTo>
                    <a:pt x="5835" y="8865"/>
                  </a:lnTo>
                  <a:cubicBezTo>
                    <a:pt x="5782" y="8823"/>
                    <a:pt x="5723" y="8799"/>
                    <a:pt x="5665" y="8799"/>
                  </a:cubicBezTo>
                  <a:cubicBezTo>
                    <a:pt x="5593" y="8799"/>
                    <a:pt x="5520" y="8834"/>
                    <a:pt x="5454" y="8913"/>
                  </a:cubicBezTo>
                  <a:cubicBezTo>
                    <a:pt x="5407" y="8961"/>
                    <a:pt x="5335" y="9056"/>
                    <a:pt x="5335" y="9151"/>
                  </a:cubicBezTo>
                  <a:lnTo>
                    <a:pt x="5335" y="9318"/>
                  </a:lnTo>
                  <a:cubicBezTo>
                    <a:pt x="4526" y="9199"/>
                    <a:pt x="3787" y="8818"/>
                    <a:pt x="3263" y="8199"/>
                  </a:cubicBezTo>
                  <a:cubicBezTo>
                    <a:pt x="2787" y="7675"/>
                    <a:pt x="2477" y="7032"/>
                    <a:pt x="2358" y="6365"/>
                  </a:cubicBezTo>
                  <a:lnTo>
                    <a:pt x="2835" y="5674"/>
                  </a:lnTo>
                  <a:cubicBezTo>
                    <a:pt x="2906" y="5603"/>
                    <a:pt x="2930" y="5508"/>
                    <a:pt x="2906" y="5412"/>
                  </a:cubicBezTo>
                  <a:cubicBezTo>
                    <a:pt x="2859" y="5293"/>
                    <a:pt x="2739" y="5222"/>
                    <a:pt x="2597" y="5222"/>
                  </a:cubicBezTo>
                  <a:lnTo>
                    <a:pt x="2382" y="5222"/>
                  </a:lnTo>
                  <a:lnTo>
                    <a:pt x="2382" y="5150"/>
                  </a:lnTo>
                  <a:cubicBezTo>
                    <a:pt x="2477" y="4627"/>
                    <a:pt x="2716" y="4079"/>
                    <a:pt x="3049" y="3626"/>
                  </a:cubicBezTo>
                  <a:cubicBezTo>
                    <a:pt x="3073" y="3579"/>
                    <a:pt x="3144" y="3555"/>
                    <a:pt x="3168" y="3483"/>
                  </a:cubicBezTo>
                  <a:cubicBezTo>
                    <a:pt x="3216" y="3436"/>
                    <a:pt x="3216" y="3341"/>
                    <a:pt x="3168" y="3269"/>
                  </a:cubicBezTo>
                  <a:cubicBezTo>
                    <a:pt x="3132" y="3233"/>
                    <a:pt x="3079" y="3216"/>
                    <a:pt x="3028" y="3216"/>
                  </a:cubicBezTo>
                  <a:cubicBezTo>
                    <a:pt x="2978" y="3216"/>
                    <a:pt x="2930" y="3233"/>
                    <a:pt x="2906" y="3269"/>
                  </a:cubicBezTo>
                  <a:cubicBezTo>
                    <a:pt x="2477" y="3793"/>
                    <a:pt x="2216" y="4341"/>
                    <a:pt x="2073" y="4984"/>
                  </a:cubicBezTo>
                  <a:cubicBezTo>
                    <a:pt x="2025" y="5127"/>
                    <a:pt x="1954" y="5365"/>
                    <a:pt x="2025" y="5508"/>
                  </a:cubicBezTo>
                  <a:cubicBezTo>
                    <a:pt x="2073" y="5531"/>
                    <a:pt x="2120" y="5579"/>
                    <a:pt x="2144" y="5579"/>
                  </a:cubicBezTo>
                  <a:lnTo>
                    <a:pt x="2477" y="5579"/>
                  </a:lnTo>
                  <a:lnTo>
                    <a:pt x="1406" y="7079"/>
                  </a:lnTo>
                  <a:lnTo>
                    <a:pt x="334" y="5579"/>
                  </a:lnTo>
                  <a:lnTo>
                    <a:pt x="668" y="5579"/>
                  </a:lnTo>
                  <a:cubicBezTo>
                    <a:pt x="763" y="5579"/>
                    <a:pt x="834" y="5508"/>
                    <a:pt x="834" y="5412"/>
                  </a:cubicBezTo>
                  <a:lnTo>
                    <a:pt x="834" y="5293"/>
                  </a:lnTo>
                  <a:cubicBezTo>
                    <a:pt x="882" y="5055"/>
                    <a:pt x="906" y="4865"/>
                    <a:pt x="953" y="4627"/>
                  </a:cubicBezTo>
                  <a:cubicBezTo>
                    <a:pt x="1120" y="3960"/>
                    <a:pt x="1382" y="3341"/>
                    <a:pt x="1763" y="2793"/>
                  </a:cubicBezTo>
                  <a:cubicBezTo>
                    <a:pt x="1954" y="2531"/>
                    <a:pt x="2192" y="2293"/>
                    <a:pt x="2430" y="2055"/>
                  </a:cubicBezTo>
                  <a:cubicBezTo>
                    <a:pt x="3097" y="1412"/>
                    <a:pt x="3930" y="983"/>
                    <a:pt x="4859" y="769"/>
                  </a:cubicBezTo>
                  <a:close/>
                  <a:moveTo>
                    <a:pt x="2120" y="6770"/>
                  </a:moveTo>
                  <a:cubicBezTo>
                    <a:pt x="2263" y="7389"/>
                    <a:pt x="2597" y="7961"/>
                    <a:pt x="3001" y="8437"/>
                  </a:cubicBezTo>
                  <a:cubicBezTo>
                    <a:pt x="3668" y="9151"/>
                    <a:pt x="4573" y="9580"/>
                    <a:pt x="5502" y="9675"/>
                  </a:cubicBezTo>
                  <a:cubicBezTo>
                    <a:pt x="5573" y="9675"/>
                    <a:pt x="5669" y="9651"/>
                    <a:pt x="5692" y="9556"/>
                  </a:cubicBezTo>
                  <a:lnTo>
                    <a:pt x="5692" y="9508"/>
                  </a:lnTo>
                  <a:lnTo>
                    <a:pt x="5692" y="9175"/>
                  </a:lnTo>
                  <a:lnTo>
                    <a:pt x="7240" y="10271"/>
                  </a:lnTo>
                  <a:lnTo>
                    <a:pt x="5716" y="11342"/>
                  </a:lnTo>
                  <a:lnTo>
                    <a:pt x="5716" y="11009"/>
                  </a:lnTo>
                  <a:cubicBezTo>
                    <a:pt x="5716" y="10937"/>
                    <a:pt x="5669" y="10842"/>
                    <a:pt x="5573" y="10842"/>
                  </a:cubicBezTo>
                  <a:cubicBezTo>
                    <a:pt x="4287" y="10747"/>
                    <a:pt x="3120" y="10175"/>
                    <a:pt x="2239" y="9246"/>
                  </a:cubicBezTo>
                  <a:cubicBezTo>
                    <a:pt x="1668" y="8627"/>
                    <a:pt x="1263" y="7889"/>
                    <a:pt x="1049" y="7079"/>
                  </a:cubicBezTo>
                  <a:lnTo>
                    <a:pt x="1049" y="7079"/>
                  </a:lnTo>
                  <a:lnTo>
                    <a:pt x="1215" y="7318"/>
                  </a:lnTo>
                  <a:cubicBezTo>
                    <a:pt x="1263" y="7389"/>
                    <a:pt x="1311" y="7413"/>
                    <a:pt x="1382" y="7437"/>
                  </a:cubicBezTo>
                  <a:cubicBezTo>
                    <a:pt x="1421" y="7456"/>
                    <a:pt x="1461" y="7465"/>
                    <a:pt x="1499" y="7465"/>
                  </a:cubicBezTo>
                  <a:cubicBezTo>
                    <a:pt x="1598" y="7465"/>
                    <a:pt x="1687" y="7404"/>
                    <a:pt x="1739" y="7318"/>
                  </a:cubicBezTo>
                  <a:lnTo>
                    <a:pt x="2120" y="6770"/>
                  </a:lnTo>
                  <a:close/>
                  <a:moveTo>
                    <a:pt x="6228" y="1"/>
                  </a:moveTo>
                  <a:cubicBezTo>
                    <a:pt x="6169" y="1"/>
                    <a:pt x="6109" y="18"/>
                    <a:pt x="6050" y="54"/>
                  </a:cubicBezTo>
                  <a:lnTo>
                    <a:pt x="5550" y="411"/>
                  </a:lnTo>
                  <a:cubicBezTo>
                    <a:pt x="4311" y="507"/>
                    <a:pt x="3168" y="1007"/>
                    <a:pt x="2263" y="1840"/>
                  </a:cubicBezTo>
                  <a:cubicBezTo>
                    <a:pt x="1430" y="2626"/>
                    <a:pt x="906" y="3602"/>
                    <a:pt x="668" y="4698"/>
                  </a:cubicBezTo>
                  <a:cubicBezTo>
                    <a:pt x="620" y="4865"/>
                    <a:pt x="596" y="5008"/>
                    <a:pt x="596" y="5150"/>
                  </a:cubicBezTo>
                  <a:lnTo>
                    <a:pt x="596" y="5269"/>
                  </a:lnTo>
                  <a:lnTo>
                    <a:pt x="334" y="5269"/>
                  </a:lnTo>
                  <a:cubicBezTo>
                    <a:pt x="239" y="5269"/>
                    <a:pt x="144" y="5293"/>
                    <a:pt x="96" y="5389"/>
                  </a:cubicBezTo>
                  <a:cubicBezTo>
                    <a:pt x="1" y="5508"/>
                    <a:pt x="1" y="5651"/>
                    <a:pt x="72" y="5770"/>
                  </a:cubicBezTo>
                  <a:lnTo>
                    <a:pt x="572" y="6484"/>
                  </a:lnTo>
                  <a:cubicBezTo>
                    <a:pt x="691" y="7651"/>
                    <a:pt x="1191" y="8723"/>
                    <a:pt x="2001" y="9556"/>
                  </a:cubicBezTo>
                  <a:cubicBezTo>
                    <a:pt x="2906" y="10509"/>
                    <a:pt x="4097" y="11104"/>
                    <a:pt x="5383" y="11223"/>
                  </a:cubicBezTo>
                  <a:lnTo>
                    <a:pt x="5383" y="11485"/>
                  </a:lnTo>
                  <a:cubicBezTo>
                    <a:pt x="5383" y="11580"/>
                    <a:pt x="5454" y="11699"/>
                    <a:pt x="5502" y="11747"/>
                  </a:cubicBezTo>
                  <a:cubicBezTo>
                    <a:pt x="5573" y="11795"/>
                    <a:pt x="5621" y="11818"/>
                    <a:pt x="5692" y="11818"/>
                  </a:cubicBezTo>
                  <a:cubicBezTo>
                    <a:pt x="5764" y="11818"/>
                    <a:pt x="5812" y="11795"/>
                    <a:pt x="5883" y="11747"/>
                  </a:cubicBezTo>
                  <a:lnTo>
                    <a:pt x="6383" y="11390"/>
                  </a:lnTo>
                  <a:cubicBezTo>
                    <a:pt x="7264" y="11342"/>
                    <a:pt x="8169" y="11033"/>
                    <a:pt x="8907" y="10532"/>
                  </a:cubicBezTo>
                  <a:cubicBezTo>
                    <a:pt x="9765" y="9985"/>
                    <a:pt x="10432" y="9199"/>
                    <a:pt x="10884" y="8318"/>
                  </a:cubicBezTo>
                  <a:lnTo>
                    <a:pt x="10908" y="8270"/>
                  </a:lnTo>
                  <a:cubicBezTo>
                    <a:pt x="10932" y="8175"/>
                    <a:pt x="10932" y="8103"/>
                    <a:pt x="10836" y="8056"/>
                  </a:cubicBezTo>
                  <a:cubicBezTo>
                    <a:pt x="10813" y="8040"/>
                    <a:pt x="10783" y="8032"/>
                    <a:pt x="10753" y="8032"/>
                  </a:cubicBezTo>
                  <a:cubicBezTo>
                    <a:pt x="10691" y="8032"/>
                    <a:pt x="10622" y="8064"/>
                    <a:pt x="10574" y="8127"/>
                  </a:cubicBezTo>
                  <a:lnTo>
                    <a:pt x="10551" y="8175"/>
                  </a:lnTo>
                  <a:cubicBezTo>
                    <a:pt x="10170" y="9056"/>
                    <a:pt x="9503" y="9770"/>
                    <a:pt x="8741" y="10271"/>
                  </a:cubicBezTo>
                  <a:cubicBezTo>
                    <a:pt x="8193" y="10628"/>
                    <a:pt x="7621" y="10866"/>
                    <a:pt x="7002" y="10985"/>
                  </a:cubicBezTo>
                  <a:lnTo>
                    <a:pt x="7502" y="10628"/>
                  </a:lnTo>
                  <a:cubicBezTo>
                    <a:pt x="7574" y="10604"/>
                    <a:pt x="7598" y="10532"/>
                    <a:pt x="7621" y="10485"/>
                  </a:cubicBezTo>
                  <a:cubicBezTo>
                    <a:pt x="7693" y="10318"/>
                    <a:pt x="7621" y="10175"/>
                    <a:pt x="7502" y="10128"/>
                  </a:cubicBezTo>
                  <a:lnTo>
                    <a:pt x="7074" y="9818"/>
                  </a:lnTo>
                  <a:cubicBezTo>
                    <a:pt x="7621" y="9651"/>
                    <a:pt x="8169" y="9366"/>
                    <a:pt x="8622" y="8961"/>
                  </a:cubicBezTo>
                  <a:cubicBezTo>
                    <a:pt x="9336" y="8318"/>
                    <a:pt x="9765" y="7413"/>
                    <a:pt x="9860" y="6460"/>
                  </a:cubicBezTo>
                  <a:cubicBezTo>
                    <a:pt x="9860" y="6365"/>
                    <a:pt x="9836" y="6317"/>
                    <a:pt x="9741" y="6270"/>
                  </a:cubicBezTo>
                  <a:lnTo>
                    <a:pt x="9360" y="6270"/>
                  </a:lnTo>
                  <a:lnTo>
                    <a:pt x="10432" y="4769"/>
                  </a:lnTo>
                  <a:lnTo>
                    <a:pt x="11503" y="6270"/>
                  </a:lnTo>
                  <a:lnTo>
                    <a:pt x="11170" y="6270"/>
                  </a:lnTo>
                  <a:cubicBezTo>
                    <a:pt x="11075" y="6270"/>
                    <a:pt x="11003" y="6341"/>
                    <a:pt x="11003" y="6436"/>
                  </a:cubicBezTo>
                  <a:cubicBezTo>
                    <a:pt x="10955" y="6770"/>
                    <a:pt x="10908" y="7127"/>
                    <a:pt x="10813" y="7437"/>
                  </a:cubicBezTo>
                  <a:cubicBezTo>
                    <a:pt x="10789" y="7532"/>
                    <a:pt x="10836" y="7627"/>
                    <a:pt x="10932" y="7651"/>
                  </a:cubicBezTo>
                  <a:cubicBezTo>
                    <a:pt x="10948" y="7655"/>
                    <a:pt x="10964" y="7657"/>
                    <a:pt x="10980" y="7657"/>
                  </a:cubicBezTo>
                  <a:cubicBezTo>
                    <a:pt x="11057" y="7657"/>
                    <a:pt x="11126" y="7611"/>
                    <a:pt x="11146" y="7532"/>
                  </a:cubicBezTo>
                  <a:cubicBezTo>
                    <a:pt x="11241" y="7222"/>
                    <a:pt x="11289" y="6936"/>
                    <a:pt x="11313" y="6603"/>
                  </a:cubicBezTo>
                  <a:lnTo>
                    <a:pt x="11598" y="6603"/>
                  </a:lnTo>
                  <a:cubicBezTo>
                    <a:pt x="11718" y="6603"/>
                    <a:pt x="11789" y="6555"/>
                    <a:pt x="11860" y="6436"/>
                  </a:cubicBezTo>
                  <a:cubicBezTo>
                    <a:pt x="11908" y="6222"/>
                    <a:pt x="11908" y="6103"/>
                    <a:pt x="11860" y="6008"/>
                  </a:cubicBezTo>
                  <a:lnTo>
                    <a:pt x="11336" y="5293"/>
                  </a:lnTo>
                  <a:cubicBezTo>
                    <a:pt x="11241" y="4150"/>
                    <a:pt x="10717" y="3079"/>
                    <a:pt x="9931" y="2245"/>
                  </a:cubicBezTo>
                  <a:cubicBezTo>
                    <a:pt x="9026" y="1292"/>
                    <a:pt x="7836" y="697"/>
                    <a:pt x="6526" y="578"/>
                  </a:cubicBezTo>
                  <a:lnTo>
                    <a:pt x="6526" y="292"/>
                  </a:lnTo>
                  <a:cubicBezTo>
                    <a:pt x="6526" y="221"/>
                    <a:pt x="6502" y="102"/>
                    <a:pt x="6407" y="54"/>
                  </a:cubicBezTo>
                  <a:cubicBezTo>
                    <a:pt x="6347" y="18"/>
                    <a:pt x="6288" y="1"/>
                    <a:pt x="622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grpSp>
        <p:nvGrpSpPr>
          <p:cNvPr id="371" name="Google Shape;14249;p27">
            <a:extLst>
              <a:ext uri="{FF2B5EF4-FFF2-40B4-BE49-F238E27FC236}">
                <a16:creationId xmlns:a16="http://schemas.microsoft.com/office/drawing/2014/main" id="{FE415B1F-2BC9-703B-F3B1-994E2202147D}"/>
              </a:ext>
            </a:extLst>
          </p:cNvPr>
          <p:cNvGrpSpPr/>
          <p:nvPr/>
        </p:nvGrpSpPr>
        <p:grpSpPr>
          <a:xfrm>
            <a:off x="7529749" y="3145242"/>
            <a:ext cx="716344" cy="710664"/>
            <a:chOff x="4176963" y="1931283"/>
            <a:chExt cx="299500" cy="297125"/>
          </a:xfrm>
        </p:grpSpPr>
        <p:sp>
          <p:nvSpPr>
            <p:cNvPr id="372" name="Google Shape;14250;p27">
              <a:extLst>
                <a:ext uri="{FF2B5EF4-FFF2-40B4-BE49-F238E27FC236}">
                  <a16:creationId xmlns:a16="http://schemas.microsoft.com/office/drawing/2014/main" id="{D2692B29-4B01-070B-44E7-D66DB978AE10}"/>
                </a:ext>
              </a:extLst>
            </p:cNvPr>
            <p:cNvSpPr/>
            <p:nvPr/>
          </p:nvSpPr>
          <p:spPr>
            <a:xfrm>
              <a:off x="4333563" y="1931283"/>
              <a:ext cx="142900" cy="294125"/>
            </a:xfrm>
            <a:custGeom>
              <a:avLst/>
              <a:gdLst/>
              <a:ahLst/>
              <a:cxnLst/>
              <a:rect l="l" t="t" r="r" b="b"/>
              <a:pathLst>
                <a:path w="5716" h="11765" extrusionOk="0">
                  <a:moveTo>
                    <a:pt x="357" y="1"/>
                  </a:moveTo>
                  <a:cubicBezTo>
                    <a:pt x="286" y="1"/>
                    <a:pt x="191" y="1"/>
                    <a:pt x="167" y="48"/>
                  </a:cubicBezTo>
                  <a:cubicBezTo>
                    <a:pt x="119" y="120"/>
                    <a:pt x="119" y="239"/>
                    <a:pt x="119" y="239"/>
                  </a:cubicBezTo>
                  <a:lnTo>
                    <a:pt x="119" y="1715"/>
                  </a:lnTo>
                  <a:cubicBezTo>
                    <a:pt x="119" y="1715"/>
                    <a:pt x="167" y="1930"/>
                    <a:pt x="310" y="1953"/>
                  </a:cubicBezTo>
                  <a:cubicBezTo>
                    <a:pt x="1238" y="2120"/>
                    <a:pt x="2096" y="2596"/>
                    <a:pt x="2691" y="3263"/>
                  </a:cubicBezTo>
                  <a:cubicBezTo>
                    <a:pt x="3334" y="3978"/>
                    <a:pt x="3691" y="4906"/>
                    <a:pt x="3691" y="5859"/>
                  </a:cubicBezTo>
                  <a:cubicBezTo>
                    <a:pt x="3691" y="7859"/>
                    <a:pt x="2191" y="9550"/>
                    <a:pt x="191" y="9788"/>
                  </a:cubicBezTo>
                  <a:cubicBezTo>
                    <a:pt x="72" y="9788"/>
                    <a:pt x="0" y="10026"/>
                    <a:pt x="0" y="10026"/>
                  </a:cubicBezTo>
                  <a:lnTo>
                    <a:pt x="0" y="11527"/>
                  </a:lnTo>
                  <a:cubicBezTo>
                    <a:pt x="0" y="11527"/>
                    <a:pt x="24" y="11646"/>
                    <a:pt x="48" y="11693"/>
                  </a:cubicBezTo>
                  <a:cubicBezTo>
                    <a:pt x="119" y="11717"/>
                    <a:pt x="143" y="11765"/>
                    <a:pt x="238" y="11765"/>
                  </a:cubicBezTo>
                  <a:lnTo>
                    <a:pt x="262" y="11765"/>
                  </a:lnTo>
                  <a:cubicBezTo>
                    <a:pt x="1334" y="11670"/>
                    <a:pt x="2382" y="11289"/>
                    <a:pt x="3263" y="10622"/>
                  </a:cubicBezTo>
                  <a:cubicBezTo>
                    <a:pt x="3358" y="10574"/>
                    <a:pt x="3358" y="10455"/>
                    <a:pt x="3286" y="10384"/>
                  </a:cubicBezTo>
                  <a:cubicBezTo>
                    <a:pt x="3261" y="10333"/>
                    <a:pt x="3215" y="10309"/>
                    <a:pt x="3167" y="10309"/>
                  </a:cubicBezTo>
                  <a:cubicBezTo>
                    <a:pt x="3125" y="10309"/>
                    <a:pt x="3081" y="10327"/>
                    <a:pt x="3048" y="10360"/>
                  </a:cubicBezTo>
                  <a:cubicBezTo>
                    <a:pt x="2262" y="10955"/>
                    <a:pt x="357" y="11384"/>
                    <a:pt x="357" y="11384"/>
                  </a:cubicBezTo>
                  <a:lnTo>
                    <a:pt x="357" y="10122"/>
                  </a:lnTo>
                  <a:cubicBezTo>
                    <a:pt x="357" y="10122"/>
                    <a:pt x="4120" y="9836"/>
                    <a:pt x="4072" y="5859"/>
                  </a:cubicBezTo>
                  <a:cubicBezTo>
                    <a:pt x="4049" y="4811"/>
                    <a:pt x="3691" y="3811"/>
                    <a:pt x="3024" y="3025"/>
                  </a:cubicBezTo>
                  <a:cubicBezTo>
                    <a:pt x="2382" y="2287"/>
                    <a:pt x="500" y="1596"/>
                    <a:pt x="500" y="1596"/>
                  </a:cubicBezTo>
                  <a:lnTo>
                    <a:pt x="500" y="310"/>
                  </a:lnTo>
                  <a:cubicBezTo>
                    <a:pt x="500" y="310"/>
                    <a:pt x="2334" y="358"/>
                    <a:pt x="3882" y="2144"/>
                  </a:cubicBezTo>
                  <a:cubicBezTo>
                    <a:pt x="4811" y="3168"/>
                    <a:pt x="5358" y="4478"/>
                    <a:pt x="5358" y="5835"/>
                  </a:cubicBezTo>
                  <a:cubicBezTo>
                    <a:pt x="5358" y="7335"/>
                    <a:pt x="4763" y="8764"/>
                    <a:pt x="3691" y="9812"/>
                  </a:cubicBezTo>
                  <a:cubicBezTo>
                    <a:pt x="3620" y="9884"/>
                    <a:pt x="3620" y="10003"/>
                    <a:pt x="3691" y="10050"/>
                  </a:cubicBezTo>
                  <a:cubicBezTo>
                    <a:pt x="3715" y="10086"/>
                    <a:pt x="3757" y="10104"/>
                    <a:pt x="3801" y="10104"/>
                  </a:cubicBezTo>
                  <a:cubicBezTo>
                    <a:pt x="3846" y="10104"/>
                    <a:pt x="3894" y="10086"/>
                    <a:pt x="3929" y="10050"/>
                  </a:cubicBezTo>
                  <a:cubicBezTo>
                    <a:pt x="5073" y="8931"/>
                    <a:pt x="5716" y="7431"/>
                    <a:pt x="5716" y="5788"/>
                  </a:cubicBezTo>
                  <a:cubicBezTo>
                    <a:pt x="5620" y="4454"/>
                    <a:pt x="5049" y="3073"/>
                    <a:pt x="4072" y="1953"/>
                  </a:cubicBezTo>
                  <a:cubicBezTo>
                    <a:pt x="3096" y="882"/>
                    <a:pt x="1786" y="215"/>
                    <a:pt x="35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73" name="Google Shape;14251;p27">
              <a:extLst>
                <a:ext uri="{FF2B5EF4-FFF2-40B4-BE49-F238E27FC236}">
                  <a16:creationId xmlns:a16="http://schemas.microsoft.com/office/drawing/2014/main" id="{7058DAFE-886B-A05F-3F8A-E718B471C3B4}"/>
                </a:ext>
              </a:extLst>
            </p:cNvPr>
            <p:cNvSpPr/>
            <p:nvPr/>
          </p:nvSpPr>
          <p:spPr>
            <a:xfrm>
              <a:off x="4176963" y="1932483"/>
              <a:ext cx="142925" cy="295925"/>
            </a:xfrm>
            <a:custGeom>
              <a:avLst/>
              <a:gdLst/>
              <a:ahLst/>
              <a:cxnLst/>
              <a:rect l="l" t="t" r="r" b="b"/>
              <a:pathLst>
                <a:path w="5717" h="11837" extrusionOk="0">
                  <a:moveTo>
                    <a:pt x="5169" y="334"/>
                  </a:moveTo>
                  <a:lnTo>
                    <a:pt x="5169" y="1620"/>
                  </a:lnTo>
                  <a:cubicBezTo>
                    <a:pt x="4192" y="1786"/>
                    <a:pt x="3335" y="2310"/>
                    <a:pt x="2692" y="3049"/>
                  </a:cubicBezTo>
                  <a:cubicBezTo>
                    <a:pt x="2001" y="3811"/>
                    <a:pt x="1644" y="4835"/>
                    <a:pt x="1644" y="5882"/>
                  </a:cubicBezTo>
                  <a:cubicBezTo>
                    <a:pt x="1644" y="8026"/>
                    <a:pt x="3216" y="9836"/>
                    <a:pt x="5335" y="10121"/>
                  </a:cubicBezTo>
                  <a:lnTo>
                    <a:pt x="5335" y="11407"/>
                  </a:lnTo>
                  <a:cubicBezTo>
                    <a:pt x="4002" y="11264"/>
                    <a:pt x="2740" y="10645"/>
                    <a:pt x="1811" y="9621"/>
                  </a:cubicBezTo>
                  <a:cubicBezTo>
                    <a:pt x="858" y="8573"/>
                    <a:pt x="334" y="7240"/>
                    <a:pt x="334" y="5835"/>
                  </a:cubicBezTo>
                  <a:cubicBezTo>
                    <a:pt x="334" y="4477"/>
                    <a:pt x="834" y="3168"/>
                    <a:pt x="1787" y="2144"/>
                  </a:cubicBezTo>
                  <a:cubicBezTo>
                    <a:pt x="2692" y="1167"/>
                    <a:pt x="3883" y="524"/>
                    <a:pt x="5169" y="334"/>
                  </a:cubicBezTo>
                  <a:close/>
                  <a:moveTo>
                    <a:pt x="5264" y="0"/>
                  </a:moveTo>
                  <a:cubicBezTo>
                    <a:pt x="3835" y="191"/>
                    <a:pt x="2525" y="881"/>
                    <a:pt x="1549" y="1977"/>
                  </a:cubicBezTo>
                  <a:cubicBezTo>
                    <a:pt x="572" y="3072"/>
                    <a:pt x="1" y="4477"/>
                    <a:pt x="1" y="5906"/>
                  </a:cubicBezTo>
                  <a:cubicBezTo>
                    <a:pt x="1" y="7383"/>
                    <a:pt x="572" y="8812"/>
                    <a:pt x="1573" y="9931"/>
                  </a:cubicBezTo>
                  <a:cubicBezTo>
                    <a:pt x="2597" y="11026"/>
                    <a:pt x="3954" y="11669"/>
                    <a:pt x="5431" y="11836"/>
                  </a:cubicBezTo>
                  <a:lnTo>
                    <a:pt x="5454" y="11836"/>
                  </a:lnTo>
                  <a:cubicBezTo>
                    <a:pt x="5502" y="11836"/>
                    <a:pt x="5573" y="11788"/>
                    <a:pt x="5621" y="11765"/>
                  </a:cubicBezTo>
                  <a:cubicBezTo>
                    <a:pt x="5693" y="11717"/>
                    <a:pt x="5716" y="11645"/>
                    <a:pt x="5716" y="11598"/>
                  </a:cubicBezTo>
                  <a:lnTo>
                    <a:pt x="5716" y="10098"/>
                  </a:lnTo>
                  <a:cubicBezTo>
                    <a:pt x="5669" y="9931"/>
                    <a:pt x="5573" y="9812"/>
                    <a:pt x="5454" y="9812"/>
                  </a:cubicBezTo>
                  <a:cubicBezTo>
                    <a:pt x="3454" y="9574"/>
                    <a:pt x="1977" y="7859"/>
                    <a:pt x="1977" y="5882"/>
                  </a:cubicBezTo>
                  <a:cubicBezTo>
                    <a:pt x="1977" y="4930"/>
                    <a:pt x="2335" y="4001"/>
                    <a:pt x="2954" y="3287"/>
                  </a:cubicBezTo>
                  <a:cubicBezTo>
                    <a:pt x="3573" y="2572"/>
                    <a:pt x="4407" y="2096"/>
                    <a:pt x="5335" y="1977"/>
                  </a:cubicBezTo>
                  <a:cubicBezTo>
                    <a:pt x="5454" y="1953"/>
                    <a:pt x="5550" y="1858"/>
                    <a:pt x="5550" y="1739"/>
                  </a:cubicBezTo>
                  <a:lnTo>
                    <a:pt x="5550" y="238"/>
                  </a:lnTo>
                  <a:cubicBezTo>
                    <a:pt x="5550" y="191"/>
                    <a:pt x="5502" y="96"/>
                    <a:pt x="5454" y="72"/>
                  </a:cubicBezTo>
                  <a:cubicBezTo>
                    <a:pt x="5383" y="0"/>
                    <a:pt x="5335" y="0"/>
                    <a:pt x="526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74" name="Google Shape;14252;p27">
              <a:extLst>
                <a:ext uri="{FF2B5EF4-FFF2-40B4-BE49-F238E27FC236}">
                  <a16:creationId xmlns:a16="http://schemas.microsoft.com/office/drawing/2014/main" id="{A2BC0BBD-34FA-E797-7699-F63BB1E1ABC1}"/>
                </a:ext>
              </a:extLst>
            </p:cNvPr>
            <p:cNvSpPr/>
            <p:nvPr/>
          </p:nvSpPr>
          <p:spPr>
            <a:xfrm>
              <a:off x="4249013" y="2002733"/>
              <a:ext cx="153025" cy="153625"/>
            </a:xfrm>
            <a:custGeom>
              <a:avLst/>
              <a:gdLst/>
              <a:ahLst/>
              <a:cxnLst/>
              <a:rect l="l" t="t" r="r" b="b"/>
              <a:pathLst>
                <a:path w="6121" h="6145" extrusionOk="0">
                  <a:moveTo>
                    <a:pt x="3049" y="0"/>
                  </a:moveTo>
                  <a:cubicBezTo>
                    <a:pt x="2453" y="0"/>
                    <a:pt x="1882" y="167"/>
                    <a:pt x="1405" y="477"/>
                  </a:cubicBezTo>
                  <a:lnTo>
                    <a:pt x="1382" y="477"/>
                  </a:lnTo>
                  <a:cubicBezTo>
                    <a:pt x="1286" y="524"/>
                    <a:pt x="1263" y="620"/>
                    <a:pt x="1310" y="715"/>
                  </a:cubicBezTo>
                  <a:cubicBezTo>
                    <a:pt x="1353" y="772"/>
                    <a:pt x="1405" y="804"/>
                    <a:pt x="1456" y="804"/>
                  </a:cubicBezTo>
                  <a:cubicBezTo>
                    <a:pt x="1488" y="804"/>
                    <a:pt x="1520" y="791"/>
                    <a:pt x="1548" y="762"/>
                  </a:cubicBezTo>
                  <a:lnTo>
                    <a:pt x="1596" y="762"/>
                  </a:lnTo>
                  <a:cubicBezTo>
                    <a:pt x="2025" y="500"/>
                    <a:pt x="2501" y="358"/>
                    <a:pt x="3049" y="358"/>
                  </a:cubicBezTo>
                  <a:cubicBezTo>
                    <a:pt x="4525" y="358"/>
                    <a:pt x="5764" y="1572"/>
                    <a:pt x="5764" y="3049"/>
                  </a:cubicBezTo>
                  <a:cubicBezTo>
                    <a:pt x="5764" y="4549"/>
                    <a:pt x="4525" y="5763"/>
                    <a:pt x="3049" y="5763"/>
                  </a:cubicBezTo>
                  <a:cubicBezTo>
                    <a:pt x="1548" y="5763"/>
                    <a:pt x="334" y="4549"/>
                    <a:pt x="334" y="3049"/>
                  </a:cubicBezTo>
                  <a:cubicBezTo>
                    <a:pt x="334" y="2406"/>
                    <a:pt x="572" y="1786"/>
                    <a:pt x="1024" y="1263"/>
                  </a:cubicBezTo>
                  <a:cubicBezTo>
                    <a:pt x="1072" y="1215"/>
                    <a:pt x="1072" y="1096"/>
                    <a:pt x="1001" y="1024"/>
                  </a:cubicBezTo>
                  <a:cubicBezTo>
                    <a:pt x="971" y="1005"/>
                    <a:pt x="933" y="993"/>
                    <a:pt x="896" y="993"/>
                  </a:cubicBezTo>
                  <a:cubicBezTo>
                    <a:pt x="843" y="993"/>
                    <a:pt x="790" y="1016"/>
                    <a:pt x="762" y="1072"/>
                  </a:cubicBezTo>
                  <a:cubicBezTo>
                    <a:pt x="262" y="1620"/>
                    <a:pt x="0" y="2334"/>
                    <a:pt x="0" y="3096"/>
                  </a:cubicBezTo>
                  <a:cubicBezTo>
                    <a:pt x="0" y="4787"/>
                    <a:pt x="1382" y="6144"/>
                    <a:pt x="3072" y="6144"/>
                  </a:cubicBezTo>
                  <a:cubicBezTo>
                    <a:pt x="4739" y="6097"/>
                    <a:pt x="6121" y="4739"/>
                    <a:pt x="6121" y="3072"/>
                  </a:cubicBezTo>
                  <a:cubicBezTo>
                    <a:pt x="6121" y="1358"/>
                    <a:pt x="4739" y="0"/>
                    <a:pt x="304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75" name="Google Shape;14253;p27">
              <a:extLst>
                <a:ext uri="{FF2B5EF4-FFF2-40B4-BE49-F238E27FC236}">
                  <a16:creationId xmlns:a16="http://schemas.microsoft.com/office/drawing/2014/main" id="{2AB0B764-927E-553E-789E-1EA8CEEE5B42}"/>
                </a:ext>
              </a:extLst>
            </p:cNvPr>
            <p:cNvSpPr/>
            <p:nvPr/>
          </p:nvSpPr>
          <p:spPr>
            <a:xfrm>
              <a:off x="4291888" y="2056308"/>
              <a:ext cx="66700" cy="8950"/>
            </a:xfrm>
            <a:custGeom>
              <a:avLst/>
              <a:gdLst/>
              <a:ahLst/>
              <a:cxnLst/>
              <a:rect l="l" t="t" r="r" b="b"/>
              <a:pathLst>
                <a:path w="2668" h="358" extrusionOk="0">
                  <a:moveTo>
                    <a:pt x="191" y="1"/>
                  </a:moveTo>
                  <a:cubicBezTo>
                    <a:pt x="119" y="1"/>
                    <a:pt x="48" y="48"/>
                    <a:pt x="24" y="144"/>
                  </a:cubicBezTo>
                  <a:cubicBezTo>
                    <a:pt x="0" y="239"/>
                    <a:pt x="71" y="358"/>
                    <a:pt x="191" y="358"/>
                  </a:cubicBezTo>
                  <a:lnTo>
                    <a:pt x="2453" y="358"/>
                  </a:lnTo>
                  <a:cubicBezTo>
                    <a:pt x="2548" y="358"/>
                    <a:pt x="2620" y="286"/>
                    <a:pt x="2643" y="215"/>
                  </a:cubicBezTo>
                  <a:cubicBezTo>
                    <a:pt x="2667" y="96"/>
                    <a:pt x="2572" y="1"/>
                    <a:pt x="24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76" name="Google Shape;14254;p27">
              <a:extLst>
                <a:ext uri="{FF2B5EF4-FFF2-40B4-BE49-F238E27FC236}">
                  <a16:creationId xmlns:a16="http://schemas.microsoft.com/office/drawing/2014/main" id="{310FD3D0-F827-1129-CEB1-4B2F866C9948}"/>
                </a:ext>
              </a:extLst>
            </p:cNvPr>
            <p:cNvSpPr/>
            <p:nvPr/>
          </p:nvSpPr>
          <p:spPr>
            <a:xfrm>
              <a:off x="4291888" y="2074758"/>
              <a:ext cx="66700" cy="8975"/>
            </a:xfrm>
            <a:custGeom>
              <a:avLst/>
              <a:gdLst/>
              <a:ahLst/>
              <a:cxnLst/>
              <a:rect l="l" t="t" r="r" b="b"/>
              <a:pathLst>
                <a:path w="2668" h="359" extrusionOk="0">
                  <a:moveTo>
                    <a:pt x="191" y="1"/>
                  </a:moveTo>
                  <a:cubicBezTo>
                    <a:pt x="119" y="1"/>
                    <a:pt x="48" y="72"/>
                    <a:pt x="24" y="144"/>
                  </a:cubicBezTo>
                  <a:cubicBezTo>
                    <a:pt x="0" y="239"/>
                    <a:pt x="71" y="358"/>
                    <a:pt x="191" y="358"/>
                  </a:cubicBezTo>
                  <a:lnTo>
                    <a:pt x="2453" y="358"/>
                  </a:lnTo>
                  <a:cubicBezTo>
                    <a:pt x="2548" y="358"/>
                    <a:pt x="2620" y="310"/>
                    <a:pt x="2643" y="215"/>
                  </a:cubicBezTo>
                  <a:cubicBezTo>
                    <a:pt x="2667" y="96"/>
                    <a:pt x="2572" y="1"/>
                    <a:pt x="2453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  <p:sp>
          <p:nvSpPr>
            <p:cNvPr id="377" name="Google Shape;14255;p27">
              <a:extLst>
                <a:ext uri="{FF2B5EF4-FFF2-40B4-BE49-F238E27FC236}">
                  <a16:creationId xmlns:a16="http://schemas.microsoft.com/office/drawing/2014/main" id="{91DFAD49-985C-1337-F972-4114DC13B566}"/>
                </a:ext>
              </a:extLst>
            </p:cNvPr>
            <p:cNvSpPr/>
            <p:nvPr/>
          </p:nvSpPr>
          <p:spPr>
            <a:xfrm>
              <a:off x="4305563" y="2092633"/>
              <a:ext cx="38725" cy="8950"/>
            </a:xfrm>
            <a:custGeom>
              <a:avLst/>
              <a:gdLst/>
              <a:ahLst/>
              <a:cxnLst/>
              <a:rect l="l" t="t" r="r" b="b"/>
              <a:pathLst>
                <a:path w="1549" h="358" extrusionOk="0">
                  <a:moveTo>
                    <a:pt x="215" y="0"/>
                  </a:moveTo>
                  <a:cubicBezTo>
                    <a:pt x="96" y="0"/>
                    <a:pt x="1" y="96"/>
                    <a:pt x="25" y="215"/>
                  </a:cubicBezTo>
                  <a:cubicBezTo>
                    <a:pt x="72" y="310"/>
                    <a:pt x="120" y="358"/>
                    <a:pt x="215" y="358"/>
                  </a:cubicBezTo>
                  <a:lnTo>
                    <a:pt x="1358" y="358"/>
                  </a:lnTo>
                  <a:cubicBezTo>
                    <a:pt x="1430" y="358"/>
                    <a:pt x="1501" y="310"/>
                    <a:pt x="1525" y="215"/>
                  </a:cubicBezTo>
                  <a:cubicBezTo>
                    <a:pt x="1549" y="96"/>
                    <a:pt x="1477" y="0"/>
                    <a:pt x="135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  <a:defRPr/>
              </a:pPr>
              <a:endParaRPr sz="2800" kern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endParaRPr>
            </a:p>
          </p:txBody>
        </p:sp>
      </p:grpSp>
      <p:sp>
        <p:nvSpPr>
          <p:cNvPr id="378" name="Google Shape;14256;p27">
            <a:extLst>
              <a:ext uri="{FF2B5EF4-FFF2-40B4-BE49-F238E27FC236}">
                <a16:creationId xmlns:a16="http://schemas.microsoft.com/office/drawing/2014/main" id="{42C58553-2200-000C-17DC-4CE67E6DBDAD}"/>
              </a:ext>
            </a:extLst>
          </p:cNvPr>
          <p:cNvSpPr txBox="1"/>
          <p:nvPr/>
        </p:nvSpPr>
        <p:spPr>
          <a:xfrm>
            <a:off x="1579703" y="1926910"/>
            <a:ext cx="14094600" cy="9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algn="ctr" defTabSz="1828800">
              <a:buClr>
                <a:srgbClr val="000000"/>
              </a:buClr>
              <a:defRPr/>
            </a:pPr>
            <a:r>
              <a:rPr lang="fa-IR" sz="3200" kern="0" dirty="0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  <a:sym typeface="Arial"/>
              </a:rPr>
              <a:t>عناصر اینفوگرافیک</a:t>
            </a:r>
            <a:endParaRPr sz="3200" kern="0" dirty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  <a:sym typeface="Arial"/>
            </a:endParaRPr>
          </a:p>
        </p:txBody>
      </p:sp>
      <p:sp>
        <p:nvSpPr>
          <p:cNvPr id="379" name="Google Shape;14257;p27">
            <a:extLst>
              <a:ext uri="{FF2B5EF4-FFF2-40B4-BE49-F238E27FC236}">
                <a16:creationId xmlns:a16="http://schemas.microsoft.com/office/drawing/2014/main" id="{CFB17D19-60F4-E013-2759-D337F6A3D9E6}"/>
              </a:ext>
            </a:extLst>
          </p:cNvPr>
          <p:cNvSpPr txBox="1">
            <a:spLocks/>
          </p:cNvSpPr>
          <p:nvPr/>
        </p:nvSpPr>
        <p:spPr>
          <a:xfrm>
            <a:off x="1579703" y="257310"/>
            <a:ext cx="14094600" cy="964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>
                <a:solidFill>
                  <a:schemeClr val="accent6">
                    <a:lumMod val="75000"/>
                  </a:schemeClr>
                </a:solidFill>
                <a:cs typeface="B Nazanin" panose="00000400000000000000" pitchFamily="2" charset="-78"/>
              </a:rPr>
              <a:t>نمادهای برتر</a:t>
            </a:r>
            <a:endParaRPr lang="fa-IR" dirty="0">
              <a:solidFill>
                <a:schemeClr val="accent6">
                  <a:lumMod val="75000"/>
                </a:schemeClr>
              </a:solidFill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131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7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72060" y="6978960"/>
            <a:ext cx="1344060" cy="354780"/>
          </a:xfrm>
          <a:custGeom>
            <a:avLst/>
            <a:gdLst/>
            <a:ahLst/>
            <a:cxnLst/>
            <a:rect l="l" t="t" r="r" b="b"/>
            <a:pathLst>
              <a:path w="1344060" h="354780">
                <a:moveTo>
                  <a:pt x="0" y="0"/>
                </a:moveTo>
                <a:lnTo>
                  <a:pt x="1344060" y="0"/>
                </a:lnTo>
                <a:lnTo>
                  <a:pt x="1344060" y="354780"/>
                </a:lnTo>
                <a:lnTo>
                  <a:pt x="0" y="3547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13640" y="2024460"/>
            <a:ext cx="1371600" cy="1371600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0" y="0"/>
                </a:moveTo>
                <a:lnTo>
                  <a:pt x="1371600" y="0"/>
                </a:lnTo>
                <a:lnTo>
                  <a:pt x="1371600" y="1371600"/>
                </a:lnTo>
                <a:lnTo>
                  <a:pt x="0" y="1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113640" y="7862400"/>
            <a:ext cx="1371600" cy="1371600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0" y="0"/>
                </a:moveTo>
                <a:lnTo>
                  <a:pt x="1371600" y="0"/>
                </a:lnTo>
                <a:lnTo>
                  <a:pt x="1371600" y="1371600"/>
                </a:lnTo>
                <a:lnTo>
                  <a:pt x="0" y="1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02400" y="7862400"/>
            <a:ext cx="1371600" cy="1371600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0" y="0"/>
                </a:moveTo>
                <a:lnTo>
                  <a:pt x="1371600" y="0"/>
                </a:lnTo>
                <a:lnTo>
                  <a:pt x="1371600" y="1371600"/>
                </a:lnTo>
                <a:lnTo>
                  <a:pt x="0" y="1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802400" y="2024460"/>
            <a:ext cx="1371600" cy="1371600"/>
          </a:xfrm>
          <a:custGeom>
            <a:avLst/>
            <a:gdLst/>
            <a:ahLst/>
            <a:cxnLst/>
            <a:rect l="l" t="t" r="r" b="b"/>
            <a:pathLst>
              <a:path w="1371600" h="1371600">
                <a:moveTo>
                  <a:pt x="0" y="0"/>
                </a:moveTo>
                <a:lnTo>
                  <a:pt x="1371600" y="0"/>
                </a:lnTo>
                <a:lnTo>
                  <a:pt x="1371600" y="1371600"/>
                </a:lnTo>
                <a:lnTo>
                  <a:pt x="0" y="1371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908160" y="5568870"/>
            <a:ext cx="10471860" cy="1396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6600" spc="-1" dirty="0">
                <a:solidFill>
                  <a:srgbClr val="000000"/>
                </a:solidFill>
                <a:latin typeface="Arial Bold"/>
                <a:cs typeface="B Nazanin" panose="00000400000000000000" pitchFamily="2" charset="-78"/>
              </a:rPr>
              <a:t>ارائه عالی</a:t>
            </a:r>
            <a:endParaRPr lang="en-US" sz="6600" spc="-1" dirty="0">
              <a:solidFill>
                <a:srgbClr val="000000"/>
              </a:solidFill>
              <a:latin typeface="Arial Bold"/>
              <a:cs typeface="B Nazanin" panose="00000400000000000000" pitchFamily="2" charset="-78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7196040" y="9141660"/>
            <a:ext cx="3896100" cy="648000"/>
            <a:chOff x="0" y="0"/>
            <a:chExt cx="5194800" cy="864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94808" cy="863981"/>
            </a:xfrm>
            <a:custGeom>
              <a:avLst/>
              <a:gdLst/>
              <a:ahLst/>
              <a:cxnLst/>
              <a:rect l="l" t="t" r="r" b="b"/>
              <a:pathLst>
                <a:path w="5194808" h="863981">
                  <a:moveTo>
                    <a:pt x="0" y="0"/>
                  </a:moveTo>
                  <a:lnTo>
                    <a:pt x="5194808" y="0"/>
                  </a:lnTo>
                  <a:lnTo>
                    <a:pt x="5194808" y="863981"/>
                  </a:lnTo>
                  <a:lnTo>
                    <a:pt x="0" y="8639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5194800" cy="892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ct val="150000"/>
                </a:lnSpc>
              </a:pPr>
              <a:r>
                <a:rPr lang="fa-IR" sz="3600" spc="-1" dirty="0">
                  <a:solidFill>
                    <a:srgbClr val="F27900"/>
                  </a:solidFill>
                  <a:latin typeface="Arial"/>
                  <a:cs typeface="B Nazanin" panose="00000400000000000000" pitchFamily="2" charset="-78"/>
                </a:rPr>
                <a:t>قالب پاورپوینت</a:t>
              </a:r>
              <a:endParaRPr lang="en-US" sz="3600" spc="-1" dirty="0">
                <a:solidFill>
                  <a:srgbClr val="F27900"/>
                </a:solidFill>
                <a:latin typeface="Arial"/>
                <a:cs typeface="B Nazanin" panose="00000400000000000000" pitchFamily="2" charset="-78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3929931" y="7691633"/>
            <a:ext cx="10643580" cy="121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1800" spc="-1" dirty="0">
                <a:solidFill>
                  <a:srgbClr val="000000"/>
                </a:solidFill>
                <a:latin typeface="Arial"/>
                <a:cs typeface="B Nazanin" panose="00000400000000000000" pitchFamily="2" charset="-78"/>
              </a:rPr>
              <a:t>در این قالب 42 اسلایدی که شامل 27 اسلاید متحرک برای ارائه حرفه‌ای شما و 15 اسلاید کاملاً قابل ویرایش برای اشکال و جداول استفاده می‌شود، می‌توانید محتوای آموزشی مرتبط با ایمنی و سلامت در محل کار، آمارها و داده‌های مرتبط به کاربران ارائه دهید. همچنین، می‌توانید در اسلایدهای متحرک تأکیدی بر روی مفاهیم کلیدی و اطلاعات مهم برای جذب توجه مخاطبان خود قرار دهید.</a:t>
            </a:r>
            <a:endParaRPr lang="en-US" sz="1800" spc="-1" dirty="0">
              <a:solidFill>
                <a:srgbClr val="00000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840180" y="1011420"/>
            <a:ext cx="4140180" cy="3804840"/>
          </a:xfrm>
          <a:custGeom>
            <a:avLst/>
            <a:gdLst/>
            <a:ahLst/>
            <a:cxnLst/>
            <a:rect l="l" t="t" r="r" b="b"/>
            <a:pathLst>
              <a:path w="4140180" h="3804840">
                <a:moveTo>
                  <a:pt x="0" y="0"/>
                </a:moveTo>
                <a:lnTo>
                  <a:pt x="4140180" y="0"/>
                </a:lnTo>
                <a:lnTo>
                  <a:pt x="4140180" y="3804840"/>
                </a:lnTo>
                <a:lnTo>
                  <a:pt x="0" y="380484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88430" y="761130"/>
            <a:ext cx="5287680" cy="7862400"/>
          </a:xfrm>
          <a:custGeom>
            <a:avLst/>
            <a:gdLst/>
            <a:ahLst/>
            <a:cxnLst/>
            <a:rect l="l" t="t" r="r" b="b"/>
            <a:pathLst>
              <a:path w="5287680" h="7862400">
                <a:moveTo>
                  <a:pt x="0" y="0"/>
                </a:moveTo>
                <a:lnTo>
                  <a:pt x="5287680" y="0"/>
                </a:lnTo>
                <a:lnTo>
                  <a:pt x="5287680" y="7862400"/>
                </a:lnTo>
                <a:lnTo>
                  <a:pt x="0" y="7862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01040" y="770085"/>
            <a:ext cx="7887420" cy="1872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7200" spc="-1" dirty="0">
                <a:solidFill>
                  <a:srgbClr val="262626"/>
                </a:solidFill>
                <a:latin typeface="Arial Bold"/>
              </a:rPr>
              <a:t>عالی ارائه</a:t>
            </a:r>
            <a:endParaRPr lang="en-US" sz="7200" spc="-1" dirty="0">
              <a:solidFill>
                <a:srgbClr val="262626"/>
              </a:solidFill>
              <a:latin typeface="Arial Bold"/>
            </a:endParaRPr>
          </a:p>
        </p:txBody>
      </p:sp>
      <p:sp>
        <p:nvSpPr>
          <p:cNvPr id="4" name="TextBox 4"/>
          <p:cNvSpPr txBox="1"/>
          <p:nvPr/>
        </p:nvSpPr>
        <p:spPr>
          <a:xfrm rot="-5400000">
            <a:off x="4746188" y="5246047"/>
            <a:ext cx="7242120" cy="546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fa-IR" sz="2100" spc="-1" dirty="0">
                <a:solidFill>
                  <a:srgbClr val="000000"/>
                </a:solidFill>
                <a:latin typeface="Arial Bold"/>
              </a:rPr>
              <a:t>اسلاید متن پاک طرح بندی </a:t>
            </a:r>
            <a:r>
              <a:rPr lang="en-US" sz="2100" spc="-1" dirty="0">
                <a:solidFill>
                  <a:srgbClr val="000000"/>
                </a:solidFill>
                <a:latin typeface="Arial Bold"/>
              </a:rPr>
              <a:t>ALLPPT </a:t>
            </a:r>
            <a:r>
              <a:rPr lang="fa-IR" sz="2100" spc="-1" dirty="0">
                <a:solidFill>
                  <a:srgbClr val="000000"/>
                </a:solidFill>
                <a:latin typeface="Arial Bold"/>
              </a:rPr>
              <a:t>برای ارائه شما</a:t>
            </a:r>
            <a:endParaRPr lang="en-US" sz="2100" spc="-1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4497120" y="3963600"/>
            <a:ext cx="68580" cy="1508760"/>
          </a:xfrm>
          <a:custGeom>
            <a:avLst/>
            <a:gdLst/>
            <a:ahLst/>
            <a:cxnLst/>
            <a:rect l="l" t="t" r="r" b="b"/>
            <a:pathLst>
              <a:path w="68580" h="1508760">
                <a:moveTo>
                  <a:pt x="0" y="0"/>
                </a:moveTo>
                <a:lnTo>
                  <a:pt x="68580" y="0"/>
                </a:lnTo>
                <a:lnTo>
                  <a:pt x="68580" y="1508760"/>
                </a:lnTo>
                <a:lnTo>
                  <a:pt x="0" y="15087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66060" y="6239760"/>
            <a:ext cx="7887420" cy="2130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1800" spc="-1" dirty="0">
                <a:solidFill>
                  <a:srgbClr val="000000"/>
                </a:solidFill>
                <a:latin typeface="Arial"/>
              </a:rPr>
              <a:t>27 اسلاید ابتدایی: این اسلایدها کاملاً حرفه‌ای و متحرک هستند و برای ارائه شما و دوستانتان طراحی شده‌اند. آن‌ها با استفاده از افکت‌ها و تصاویر جذاب، مفاهیم ایمنی و سلامت در محل کار را به صورت قابل فهم و جذابی ارائه خواهند کرد. این اسلایدها شامل موضوعاتی نظیر ارزیابی خطرات، استفاده از تجهیزات ایمنی، اقدامات اضطراری و آموزش‌های ضروری در زمینه ایمنی و سلامت محل کار می‌باشند.</a:t>
            </a:r>
            <a:endParaRPr lang="en-US" sz="1800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1390500" y="8406322"/>
            <a:ext cx="3896106" cy="825504"/>
            <a:chOff x="0" y="-236691"/>
            <a:chExt cx="5194808" cy="110067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194808" cy="863981"/>
            </a:xfrm>
            <a:custGeom>
              <a:avLst/>
              <a:gdLst/>
              <a:ahLst/>
              <a:cxnLst/>
              <a:rect l="l" t="t" r="r" b="b"/>
              <a:pathLst>
                <a:path w="5194808" h="863981">
                  <a:moveTo>
                    <a:pt x="0" y="0"/>
                  </a:moveTo>
                  <a:lnTo>
                    <a:pt x="5194808" y="0"/>
                  </a:lnTo>
                  <a:lnTo>
                    <a:pt x="5194808" y="863981"/>
                  </a:lnTo>
                  <a:lnTo>
                    <a:pt x="0" y="863981"/>
                  </a:lnTo>
                  <a:close/>
                </a:path>
              </a:pathLst>
            </a:custGeom>
            <a:solidFill>
              <a:srgbClr val="F27900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8" y="-236691"/>
              <a:ext cx="5194800" cy="8925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rtl="1">
                <a:lnSpc>
                  <a:spcPct val="200000"/>
                </a:lnSpc>
              </a:pPr>
              <a:r>
                <a:rPr lang="fa-IR" sz="3600" spc="-1" dirty="0">
                  <a:solidFill>
                    <a:srgbClr val="FFFFFF"/>
                  </a:solidFill>
                  <a:latin typeface="Arial"/>
                </a:rPr>
                <a:t>قالب پاورپوینت</a:t>
              </a:r>
              <a:endParaRPr lang="en-US" sz="3600" spc="-1" dirty="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95080" y="3990945"/>
            <a:ext cx="1640160" cy="1404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en-US" sz="5400" spc="-1">
                <a:solidFill>
                  <a:srgbClr val="F27900"/>
                </a:solidFill>
                <a:latin typeface="Arial Bold"/>
              </a:rPr>
              <a:t>60%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83819" y="5581170"/>
            <a:ext cx="2195280" cy="546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2100" spc="-1" dirty="0">
                <a:solidFill>
                  <a:srgbClr val="404040"/>
                </a:solidFill>
                <a:latin typeface="Arial Bold"/>
              </a:rPr>
              <a:t>متن شما در اینجا</a:t>
            </a:r>
            <a:endParaRPr lang="en-US" sz="2100" spc="-1" dirty="0">
              <a:solidFill>
                <a:srgbClr val="404040"/>
              </a:solidFill>
              <a:latin typeface="Arial Bol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0458180" y="1716660"/>
            <a:ext cx="5154300" cy="7729020"/>
          </a:xfrm>
          <a:custGeom>
            <a:avLst/>
            <a:gdLst/>
            <a:ahLst/>
            <a:cxnLst/>
            <a:rect l="l" t="t" r="r" b="b"/>
            <a:pathLst>
              <a:path w="5154300" h="7729020">
                <a:moveTo>
                  <a:pt x="0" y="0"/>
                </a:moveTo>
                <a:lnTo>
                  <a:pt x="5154300" y="0"/>
                </a:lnTo>
                <a:lnTo>
                  <a:pt x="5154300" y="7729020"/>
                </a:lnTo>
                <a:lnTo>
                  <a:pt x="0" y="77290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0" r="-30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11360" y="3813480"/>
            <a:ext cx="2399220" cy="1836000"/>
          </a:xfrm>
          <a:custGeom>
            <a:avLst/>
            <a:gdLst/>
            <a:ahLst/>
            <a:cxnLst/>
            <a:rect l="l" t="t" r="r" b="b"/>
            <a:pathLst>
              <a:path w="2399220" h="1836000">
                <a:moveTo>
                  <a:pt x="0" y="0"/>
                </a:moveTo>
                <a:lnTo>
                  <a:pt x="2399220" y="0"/>
                </a:lnTo>
                <a:lnTo>
                  <a:pt x="2399220" y="1836000"/>
                </a:lnTo>
                <a:lnTo>
                  <a:pt x="0" y="18360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6954570" y="302618"/>
            <a:ext cx="16646220" cy="1456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6884" spc="-1" dirty="0">
                <a:solidFill>
                  <a:srgbClr val="262626"/>
                </a:solidFill>
                <a:latin typeface="Arial"/>
                <a:cs typeface="B Nazanin" panose="00000400000000000000" pitchFamily="2" charset="-78"/>
              </a:rPr>
              <a:t>سبک اینفوگرافیک</a:t>
            </a:r>
            <a:endParaRPr lang="en-US" sz="6884" spc="-1" dirty="0">
              <a:solidFill>
                <a:srgbClr val="F2790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337490" y="2478915"/>
            <a:ext cx="7683840" cy="571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2700" spc="-1" dirty="0">
                <a:solidFill>
                  <a:srgbClr val="404040"/>
                </a:solidFill>
                <a:latin typeface="Arial Bold"/>
                <a:cs typeface="B Nazanin" panose="00000400000000000000" pitchFamily="2" charset="-78"/>
              </a:rPr>
              <a:t>نقاط قوت</a:t>
            </a:r>
            <a:endParaRPr lang="en-US" sz="2700" spc="-1" dirty="0">
              <a:solidFill>
                <a:srgbClr val="404040"/>
              </a:solidFill>
              <a:latin typeface="Arial Bold"/>
              <a:cs typeface="B Nazanin" panose="00000400000000000000" pitchFamily="2" charset="-78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368540" y="2995980"/>
            <a:ext cx="7683840" cy="796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anose="00000400000000000000" pitchFamily="2" charset="-78"/>
              </a:rPr>
              <a:t>قالب پاورپوینت ایمنی کار یک محصول رایگان است که برای کمک به ارائه اطلاعات مرتبط با ایمنی و سلامت در محل کار طراحی شده است. </a:t>
            </a:r>
            <a:endParaRPr lang="en-US" sz="1800" spc="-1" dirty="0">
              <a:solidFill>
                <a:srgbClr val="40404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44880" y="4319188"/>
            <a:ext cx="7683840" cy="571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2700" spc="-1" dirty="0">
                <a:solidFill>
                  <a:srgbClr val="404040"/>
                </a:solidFill>
                <a:latin typeface="Arial Bold"/>
                <a:cs typeface="B Nazanin" panose="00000400000000000000" pitchFamily="2" charset="-78"/>
              </a:rPr>
              <a:t>نقاط قوت</a:t>
            </a:r>
            <a:endParaRPr lang="en-US" sz="2700" spc="-1" dirty="0">
              <a:solidFill>
                <a:srgbClr val="404040"/>
              </a:solidFill>
              <a:latin typeface="Arial Bold"/>
              <a:cs typeface="B Nazanin" panose="00000400000000000000" pitchFamily="2" charset="-78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44880" y="4814160"/>
            <a:ext cx="7683840" cy="796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anose="00000400000000000000" pitchFamily="2" charset="-78"/>
              </a:rPr>
              <a:t>قالب پاورپوینت ایمنی کار یک محصول رایگان است که برای کمک به ارائه اطلاعات مرتبط با ایمنی و سلامت در محل کار طراحی شده است. </a:t>
            </a:r>
            <a:endParaRPr lang="en-US" sz="1800" spc="-1" dirty="0">
              <a:solidFill>
                <a:srgbClr val="40404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44880" y="5974588"/>
            <a:ext cx="7683840" cy="571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2700" spc="-1" dirty="0">
                <a:solidFill>
                  <a:srgbClr val="404040"/>
                </a:solidFill>
                <a:latin typeface="Arial Bold"/>
                <a:cs typeface="B Nazanin" panose="00000400000000000000" pitchFamily="2" charset="-78"/>
              </a:rPr>
              <a:t>نقاط قوت</a:t>
            </a:r>
            <a:endParaRPr lang="en-US" sz="2700" spc="-1" dirty="0">
              <a:solidFill>
                <a:srgbClr val="404040"/>
              </a:solidFill>
              <a:latin typeface="Arial Bold"/>
              <a:cs typeface="B Nazanin" panose="00000400000000000000" pitchFamily="2" charset="-78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44880" y="6613980"/>
            <a:ext cx="7683840" cy="796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anose="00000400000000000000" pitchFamily="2" charset="-78"/>
              </a:rPr>
              <a:t>قالب پاورپوینت ایمنی کار یک محصول رایگان است که برای کمک به ارائه اطلاعات مرتبط با ایمنی و سلامت در محل کار طراحی شده است. </a:t>
            </a:r>
            <a:endParaRPr lang="en-US" sz="1800" spc="-1" dirty="0">
              <a:solidFill>
                <a:srgbClr val="40404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06440" y="7840368"/>
            <a:ext cx="7745940" cy="571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2700" spc="-1" dirty="0">
                <a:solidFill>
                  <a:srgbClr val="404040"/>
                </a:solidFill>
                <a:latin typeface="Arial Bold"/>
                <a:cs typeface="B Nazanin" panose="00000400000000000000" pitchFamily="2" charset="-78"/>
              </a:rPr>
              <a:t>نقاط قوت</a:t>
            </a:r>
            <a:endParaRPr lang="en-US" sz="2700" spc="-1" dirty="0">
              <a:solidFill>
                <a:srgbClr val="404040"/>
              </a:solidFill>
              <a:latin typeface="Arial Bold"/>
              <a:cs typeface="B Nazanin" panose="00000400000000000000" pitchFamily="2" charset="-78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306440" y="8394360"/>
            <a:ext cx="7745940" cy="796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fa-IR" sz="1800" spc="-1" dirty="0">
                <a:solidFill>
                  <a:srgbClr val="404040"/>
                </a:solidFill>
                <a:latin typeface="Arial"/>
                <a:cs typeface="B Nazanin" panose="00000400000000000000" pitchFamily="2" charset="-78"/>
              </a:rPr>
              <a:t>قالب پاورپوینت ایمنی کار یک محصول رایگان است که برای کمک به ارائه اطلاعات مرتبط با ایمنی و سلامت در محل کار طراحی شده است. </a:t>
            </a:r>
            <a:endParaRPr lang="en-US" sz="1800" spc="-1" dirty="0">
              <a:solidFill>
                <a:srgbClr val="40404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0410394" y="47476"/>
            <a:ext cx="7866720" cy="10287000"/>
          </a:xfrm>
          <a:custGeom>
            <a:avLst/>
            <a:gdLst/>
            <a:ahLst/>
            <a:cxnLst/>
            <a:rect l="l" t="t" r="r" b="b"/>
            <a:pathLst>
              <a:path w="7866720" h="10287000">
                <a:moveTo>
                  <a:pt x="0" y="0"/>
                </a:moveTo>
                <a:lnTo>
                  <a:pt x="7866720" y="0"/>
                </a:lnTo>
                <a:lnTo>
                  <a:pt x="78667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" r="-8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960" y="7944480"/>
            <a:ext cx="845640" cy="2335500"/>
          </a:xfrm>
          <a:custGeom>
            <a:avLst/>
            <a:gdLst/>
            <a:ahLst/>
            <a:cxnLst/>
            <a:rect l="l" t="t" r="r" b="b"/>
            <a:pathLst>
              <a:path w="845640" h="2335500">
                <a:moveTo>
                  <a:pt x="0" y="0"/>
                </a:moveTo>
                <a:lnTo>
                  <a:pt x="845640" y="0"/>
                </a:lnTo>
                <a:lnTo>
                  <a:pt x="845640" y="2335500"/>
                </a:lnTo>
                <a:lnTo>
                  <a:pt x="0" y="23355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466840" y="0"/>
            <a:ext cx="845640" cy="2335500"/>
          </a:xfrm>
          <a:custGeom>
            <a:avLst/>
            <a:gdLst/>
            <a:ahLst/>
            <a:cxnLst/>
            <a:rect l="l" t="t" r="r" b="b"/>
            <a:pathLst>
              <a:path w="845640" h="2335500">
                <a:moveTo>
                  <a:pt x="0" y="0"/>
                </a:moveTo>
                <a:lnTo>
                  <a:pt x="845640" y="0"/>
                </a:lnTo>
                <a:lnTo>
                  <a:pt x="845640" y="2335500"/>
                </a:lnTo>
                <a:lnTo>
                  <a:pt x="0" y="23355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0"/>
            <a:ext cx="18288180" cy="10287000"/>
          </a:xfrm>
          <a:custGeom>
            <a:avLst/>
            <a:gdLst/>
            <a:ahLst/>
            <a:cxnLst/>
            <a:rect l="l" t="t" r="r" b="b"/>
            <a:pathLst>
              <a:path w="18288180" h="10287000">
                <a:moveTo>
                  <a:pt x="0" y="0"/>
                </a:moveTo>
                <a:lnTo>
                  <a:pt x="18288180" y="0"/>
                </a:lnTo>
                <a:lnTo>
                  <a:pt x="182881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059763" y="59443"/>
            <a:ext cx="10167573" cy="10167573"/>
          </a:xfrm>
          <a:custGeom>
            <a:avLst/>
            <a:gdLst/>
            <a:ahLst/>
            <a:cxnLst/>
            <a:rect l="l" t="t" r="r" b="b"/>
            <a:pathLst>
              <a:path w="10167573" h="10167573">
                <a:moveTo>
                  <a:pt x="0" y="0"/>
                </a:moveTo>
                <a:lnTo>
                  <a:pt x="10167574" y="0"/>
                </a:lnTo>
                <a:lnTo>
                  <a:pt x="10167574" y="10167574"/>
                </a:lnTo>
                <a:lnTo>
                  <a:pt x="0" y="101675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4431420" y="3554025"/>
            <a:ext cx="9425340" cy="1904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a-IR" sz="9000" spc="-1" dirty="0">
                <a:solidFill>
                  <a:srgbClr val="FFFFFF"/>
                </a:solidFill>
                <a:latin typeface="Arial"/>
                <a:cs typeface="B Nazanin" panose="00000400000000000000" pitchFamily="2" charset="-78"/>
              </a:rPr>
              <a:t>عالی ارائه</a:t>
            </a:r>
            <a:endParaRPr lang="en-US" sz="9000" spc="-1" dirty="0">
              <a:solidFill>
                <a:srgbClr val="FFFFFF"/>
              </a:solidFill>
              <a:latin typeface="Arial"/>
              <a:cs typeface="B Nazanin" panose="00000400000000000000" pitchFamily="2" charset="-7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49980" y="409965"/>
            <a:ext cx="16646220" cy="1853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6884" spc="-1" dirty="0">
                <a:solidFill>
                  <a:srgbClr val="262626"/>
                </a:solidFill>
                <a:latin typeface="Arial"/>
                <a:cs typeface="B Nazanin" panose="00000400000000000000" pitchFamily="2" charset="-78"/>
              </a:rPr>
              <a:t>سبک اینفوگرافیک</a:t>
            </a:r>
            <a:endParaRPr lang="en-US" sz="6884" spc="-1" dirty="0">
              <a:solidFill>
                <a:srgbClr val="F2790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916940" y="2726460"/>
            <a:ext cx="1487700" cy="1432080"/>
          </a:xfrm>
          <a:custGeom>
            <a:avLst/>
            <a:gdLst/>
            <a:ahLst/>
            <a:cxnLst/>
            <a:rect l="l" t="t" r="r" b="b"/>
            <a:pathLst>
              <a:path w="1487700" h="1432080">
                <a:moveTo>
                  <a:pt x="0" y="0"/>
                </a:moveTo>
                <a:lnTo>
                  <a:pt x="1487700" y="0"/>
                </a:lnTo>
                <a:lnTo>
                  <a:pt x="1487700" y="1432080"/>
                </a:lnTo>
                <a:lnTo>
                  <a:pt x="0" y="14320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916940" y="4378320"/>
            <a:ext cx="1487700" cy="1432080"/>
          </a:xfrm>
          <a:custGeom>
            <a:avLst/>
            <a:gdLst/>
            <a:ahLst/>
            <a:cxnLst/>
            <a:rect l="l" t="t" r="r" b="b"/>
            <a:pathLst>
              <a:path w="1487700" h="1432080">
                <a:moveTo>
                  <a:pt x="0" y="0"/>
                </a:moveTo>
                <a:lnTo>
                  <a:pt x="1487700" y="0"/>
                </a:lnTo>
                <a:lnTo>
                  <a:pt x="1487700" y="1432080"/>
                </a:lnTo>
                <a:lnTo>
                  <a:pt x="0" y="1432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916940" y="6030180"/>
            <a:ext cx="1487700" cy="1432080"/>
          </a:xfrm>
          <a:custGeom>
            <a:avLst/>
            <a:gdLst/>
            <a:ahLst/>
            <a:cxnLst/>
            <a:rect l="l" t="t" r="r" b="b"/>
            <a:pathLst>
              <a:path w="1487700" h="1432080">
                <a:moveTo>
                  <a:pt x="0" y="0"/>
                </a:moveTo>
                <a:lnTo>
                  <a:pt x="1487700" y="0"/>
                </a:lnTo>
                <a:lnTo>
                  <a:pt x="1487700" y="1432080"/>
                </a:lnTo>
                <a:lnTo>
                  <a:pt x="0" y="14320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916940" y="7682040"/>
            <a:ext cx="1487700" cy="1432080"/>
          </a:xfrm>
          <a:custGeom>
            <a:avLst/>
            <a:gdLst/>
            <a:ahLst/>
            <a:cxnLst/>
            <a:rect l="l" t="t" r="r" b="b"/>
            <a:pathLst>
              <a:path w="1487700" h="1432080">
                <a:moveTo>
                  <a:pt x="0" y="0"/>
                </a:moveTo>
                <a:lnTo>
                  <a:pt x="1487700" y="0"/>
                </a:lnTo>
                <a:lnTo>
                  <a:pt x="1487700" y="1432080"/>
                </a:lnTo>
                <a:lnTo>
                  <a:pt x="0" y="143208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848660" y="4379940"/>
            <a:ext cx="3084480" cy="1548180"/>
          </a:xfrm>
          <a:custGeom>
            <a:avLst/>
            <a:gdLst/>
            <a:ahLst/>
            <a:cxnLst/>
            <a:rect l="l" t="t" r="r" b="b"/>
            <a:pathLst>
              <a:path w="3084480" h="1548180">
                <a:moveTo>
                  <a:pt x="0" y="0"/>
                </a:moveTo>
                <a:lnTo>
                  <a:pt x="3084480" y="0"/>
                </a:lnTo>
                <a:lnTo>
                  <a:pt x="3084480" y="1548180"/>
                </a:lnTo>
                <a:lnTo>
                  <a:pt x="0" y="15481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45420" y="2727540"/>
            <a:ext cx="3095820" cy="3200580"/>
          </a:xfrm>
          <a:custGeom>
            <a:avLst/>
            <a:gdLst/>
            <a:ahLst/>
            <a:cxnLst/>
            <a:rect l="l" t="t" r="r" b="b"/>
            <a:pathLst>
              <a:path w="3095820" h="3200580">
                <a:moveTo>
                  <a:pt x="0" y="0"/>
                </a:moveTo>
                <a:lnTo>
                  <a:pt x="3095820" y="0"/>
                </a:lnTo>
                <a:lnTo>
                  <a:pt x="3095820" y="3200580"/>
                </a:lnTo>
                <a:lnTo>
                  <a:pt x="0" y="32005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860000" y="5922720"/>
            <a:ext cx="3070440" cy="1544400"/>
          </a:xfrm>
          <a:custGeom>
            <a:avLst/>
            <a:gdLst/>
            <a:ahLst/>
            <a:cxnLst/>
            <a:rect l="l" t="t" r="r" b="b"/>
            <a:pathLst>
              <a:path w="3070440" h="1544400">
                <a:moveTo>
                  <a:pt x="0" y="0"/>
                </a:moveTo>
                <a:lnTo>
                  <a:pt x="3070440" y="0"/>
                </a:lnTo>
                <a:lnTo>
                  <a:pt x="3070440" y="1544400"/>
                </a:lnTo>
                <a:lnTo>
                  <a:pt x="0" y="15444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857300" y="5921640"/>
            <a:ext cx="3087180" cy="3198420"/>
          </a:xfrm>
          <a:custGeom>
            <a:avLst/>
            <a:gdLst/>
            <a:ahLst/>
            <a:cxnLst/>
            <a:rect l="l" t="t" r="r" b="b"/>
            <a:pathLst>
              <a:path w="3087180" h="3198420">
                <a:moveTo>
                  <a:pt x="0" y="0"/>
                </a:moveTo>
                <a:lnTo>
                  <a:pt x="3087180" y="0"/>
                </a:lnTo>
                <a:lnTo>
                  <a:pt x="3087180" y="3198420"/>
                </a:lnTo>
                <a:lnTo>
                  <a:pt x="0" y="319842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704880" y="3191460"/>
            <a:ext cx="759708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1800" spc="-1" dirty="0">
                <a:solidFill>
                  <a:srgbClr val="0D0D0D"/>
                </a:solidFill>
                <a:latin typeface="Arial"/>
                <a:cs typeface="B Nazanin" panose="00000400000000000000" pitchFamily="2" charset="-78"/>
              </a:rPr>
              <a:t>این قالب 42 اسلاید دارد که ابتدایی‌ها 27 اسلایدی کاملا حرفه ای و متحرک بوده و بقیه اسلایدها 15 اسلایدی هستند که قابل ویرایش هستند و در ارائه‌های کمکی مورد استفاده قرار می‌گیرند.</a:t>
            </a:r>
            <a:endParaRPr lang="en-US" sz="1800" spc="-1" dirty="0">
              <a:solidFill>
                <a:srgbClr val="40404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341540" y="2755587"/>
            <a:ext cx="6963840" cy="565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2100" spc="-1" dirty="0">
                <a:solidFill>
                  <a:srgbClr val="0D0D0D"/>
                </a:solidFill>
                <a:latin typeface="Arial Bold"/>
                <a:cs typeface="B Nazanin" panose="00000400000000000000" pitchFamily="2" charset="-78"/>
              </a:rPr>
              <a:t>عنوان مطالب</a:t>
            </a:r>
            <a:endParaRPr lang="en-US" sz="2100" spc="-1" dirty="0">
              <a:solidFill>
                <a:srgbClr val="0D0D0D"/>
              </a:solidFill>
              <a:latin typeface="Arial Bold"/>
              <a:cs typeface="B Nazanin" panose="00000400000000000000" pitchFamily="2" charset="-78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704880" y="4839000"/>
            <a:ext cx="759708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1800" spc="-1" dirty="0">
                <a:solidFill>
                  <a:srgbClr val="0D0D0D"/>
                </a:solidFill>
                <a:latin typeface="Arial"/>
                <a:cs typeface="B Nazanin" panose="00000400000000000000" pitchFamily="2" charset="-78"/>
              </a:rPr>
              <a:t>این قالب 42 اسلاید دارد که ابتدایی‌ها 27 اسلایدی کاملا حرفه ای و متحرک بوده و بقیه اسلایدها 15 اسلایدی هستند که قابل ویرایش هستند و در ارائه‌های کمکی مورد استفاده قرار می‌گیرند.</a:t>
            </a:r>
            <a:endParaRPr lang="en-US" sz="1800" spc="-1" dirty="0">
              <a:solidFill>
                <a:srgbClr val="40404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338120" y="4378320"/>
            <a:ext cx="6963840" cy="565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2100" spc="-1" dirty="0">
                <a:solidFill>
                  <a:srgbClr val="0D0D0D"/>
                </a:solidFill>
                <a:latin typeface="Arial Bold"/>
                <a:cs typeface="B Nazanin" panose="00000400000000000000" pitchFamily="2" charset="-78"/>
              </a:rPr>
              <a:t>عنوان مطالب</a:t>
            </a:r>
            <a:endParaRPr lang="en-US" sz="2100" spc="-1" dirty="0">
              <a:solidFill>
                <a:srgbClr val="0D0D0D"/>
              </a:solidFill>
              <a:latin typeface="Arial Bold"/>
              <a:cs typeface="B Nazanin" panose="00000400000000000000" pitchFamily="2" charset="-78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525059" y="6486000"/>
            <a:ext cx="7776901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1800" spc="-1" dirty="0">
                <a:solidFill>
                  <a:srgbClr val="0D0D0D"/>
                </a:solidFill>
                <a:latin typeface="Arial"/>
                <a:cs typeface="B Nazanin" panose="00000400000000000000" pitchFamily="2" charset="-78"/>
              </a:rPr>
              <a:t>این قالب 42 اسلاید دارد که ابتدایی‌ها 27 اسلایدی کاملا حرفه ای و متحرک بوده و بقیه اسلایدها 15 اسلایدی هستند که قابل ویرایش هستند و در ارائه‌های کمکی مورد استفاده قرار می‌گیرند.</a:t>
            </a:r>
            <a:endParaRPr lang="en-US" sz="1800" spc="-1" dirty="0">
              <a:solidFill>
                <a:srgbClr val="40404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341540" y="6047444"/>
            <a:ext cx="6963840" cy="565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2100" spc="-1" dirty="0">
                <a:solidFill>
                  <a:srgbClr val="0D0D0D"/>
                </a:solidFill>
                <a:latin typeface="Arial Bold"/>
                <a:cs typeface="B Nazanin" panose="00000400000000000000" pitchFamily="2" charset="-78"/>
              </a:rPr>
              <a:t>عنوان مطالب</a:t>
            </a:r>
            <a:endParaRPr lang="en-US" sz="2100" spc="-1" dirty="0">
              <a:solidFill>
                <a:srgbClr val="0D0D0D"/>
              </a:solidFill>
              <a:latin typeface="Arial Bold"/>
              <a:cs typeface="B Nazanin" panose="00000400000000000000" pitchFamily="2" charset="-78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864720" y="8133000"/>
            <a:ext cx="743724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1800" spc="-1" dirty="0">
                <a:solidFill>
                  <a:srgbClr val="0D0D0D"/>
                </a:solidFill>
                <a:latin typeface="Arial"/>
                <a:cs typeface="B Nazanin" panose="00000400000000000000" pitchFamily="2" charset="-78"/>
              </a:rPr>
              <a:t>این قالب 42 اسلاید دارد که ابتدایی‌ها 27 اسلایدی کاملا حرفه ای و متحرک بوده و بقیه اسلایدها 15 اسلایدی هستند که قابل ویرایش هستند و در ارائه‌های کمکی مورد استفاده قرار می‌گیرند.</a:t>
            </a:r>
            <a:endParaRPr lang="en-US" sz="1800" spc="-1" dirty="0">
              <a:solidFill>
                <a:srgbClr val="404040"/>
              </a:solidFill>
              <a:latin typeface="Arial"/>
              <a:cs typeface="B Nazanin" panose="00000400000000000000" pitchFamily="2" charset="-78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341540" y="7694984"/>
            <a:ext cx="6963840" cy="565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ct val="200000"/>
              </a:lnSpc>
            </a:pPr>
            <a:r>
              <a:rPr lang="fa-IR" sz="2100" spc="-1" dirty="0">
                <a:solidFill>
                  <a:srgbClr val="0D0D0D"/>
                </a:solidFill>
                <a:latin typeface="Arial Bold"/>
                <a:cs typeface="B Nazanin" panose="00000400000000000000" pitchFamily="2" charset="-78"/>
              </a:rPr>
              <a:t>عنوان مطالب</a:t>
            </a:r>
            <a:endParaRPr lang="en-US" sz="2100" spc="-1" dirty="0">
              <a:solidFill>
                <a:srgbClr val="0D0D0D"/>
              </a:solidFill>
              <a:latin typeface="Arial Bold"/>
              <a:cs typeface="B Nazanin" panose="00000400000000000000" pitchFamily="2" charset="-78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8443980" y="8149680"/>
            <a:ext cx="483840" cy="483840"/>
          </a:xfrm>
          <a:custGeom>
            <a:avLst/>
            <a:gdLst/>
            <a:ahLst/>
            <a:cxnLst/>
            <a:rect l="l" t="t" r="r" b="b"/>
            <a:pathLst>
              <a:path w="483840" h="483840">
                <a:moveTo>
                  <a:pt x="0" y="0"/>
                </a:moveTo>
                <a:lnTo>
                  <a:pt x="483840" y="0"/>
                </a:lnTo>
                <a:lnTo>
                  <a:pt x="483840" y="483840"/>
                </a:lnTo>
                <a:lnTo>
                  <a:pt x="0" y="4838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340904" y="6330214"/>
            <a:ext cx="787731" cy="787731"/>
          </a:xfrm>
          <a:custGeom>
            <a:avLst/>
            <a:gdLst/>
            <a:ahLst/>
            <a:cxnLst/>
            <a:rect l="l" t="t" r="r" b="b"/>
            <a:pathLst>
              <a:path w="787731" h="787731">
                <a:moveTo>
                  <a:pt x="0" y="0"/>
                </a:moveTo>
                <a:lnTo>
                  <a:pt x="787732" y="0"/>
                </a:lnTo>
                <a:lnTo>
                  <a:pt x="787732" y="787732"/>
                </a:lnTo>
                <a:lnTo>
                  <a:pt x="0" y="78773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8392140" y="4911840"/>
            <a:ext cx="587520" cy="484920"/>
          </a:xfrm>
          <a:custGeom>
            <a:avLst/>
            <a:gdLst/>
            <a:ahLst/>
            <a:cxnLst/>
            <a:rect l="l" t="t" r="r" b="b"/>
            <a:pathLst>
              <a:path w="587520" h="484920">
                <a:moveTo>
                  <a:pt x="0" y="0"/>
                </a:moveTo>
                <a:lnTo>
                  <a:pt x="587520" y="0"/>
                </a:lnTo>
                <a:lnTo>
                  <a:pt x="587520" y="484920"/>
                </a:lnTo>
                <a:lnTo>
                  <a:pt x="0" y="48492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8517420" y="3181680"/>
            <a:ext cx="611280" cy="611280"/>
          </a:xfrm>
          <a:custGeom>
            <a:avLst/>
            <a:gdLst/>
            <a:ahLst/>
            <a:cxnLst/>
            <a:rect l="l" t="t" r="r" b="b"/>
            <a:pathLst>
              <a:path w="611280" h="611280">
                <a:moveTo>
                  <a:pt x="0" y="0"/>
                </a:moveTo>
                <a:lnTo>
                  <a:pt x="611280" y="0"/>
                </a:lnTo>
                <a:lnTo>
                  <a:pt x="611280" y="611280"/>
                </a:lnTo>
                <a:lnTo>
                  <a:pt x="0" y="61128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-352" y="72008"/>
            <a:ext cx="1488403" cy="1488403"/>
          </a:xfrm>
          <a:custGeom>
            <a:avLst/>
            <a:gdLst/>
            <a:ahLst/>
            <a:cxnLst/>
            <a:rect l="l" t="t" r="r" b="b"/>
            <a:pathLst>
              <a:path w="1488403" h="1488403">
                <a:moveTo>
                  <a:pt x="0" y="0"/>
                </a:moveTo>
                <a:lnTo>
                  <a:pt x="1488404" y="0"/>
                </a:lnTo>
                <a:lnTo>
                  <a:pt x="1488404" y="1488404"/>
                </a:lnTo>
                <a:lnTo>
                  <a:pt x="0" y="1488404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446040" y="632340"/>
            <a:ext cx="602640" cy="505980"/>
          </a:xfrm>
          <a:custGeom>
            <a:avLst/>
            <a:gdLst/>
            <a:ahLst/>
            <a:cxnLst/>
            <a:rect l="l" t="t" r="r" b="b"/>
            <a:pathLst>
              <a:path w="602640" h="505980">
                <a:moveTo>
                  <a:pt x="0" y="0"/>
                </a:moveTo>
                <a:lnTo>
                  <a:pt x="602640" y="0"/>
                </a:lnTo>
                <a:lnTo>
                  <a:pt x="602640" y="505980"/>
                </a:lnTo>
                <a:lnTo>
                  <a:pt x="0" y="505980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l="-5" r="-5"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672380" y="4716900"/>
            <a:ext cx="4507380" cy="4045140"/>
          </a:xfrm>
          <a:custGeom>
            <a:avLst/>
            <a:gdLst/>
            <a:ahLst/>
            <a:cxnLst/>
            <a:rect l="l" t="t" r="r" b="b"/>
            <a:pathLst>
              <a:path w="4507380" h="4045140">
                <a:moveTo>
                  <a:pt x="0" y="0"/>
                </a:moveTo>
                <a:lnTo>
                  <a:pt x="4507380" y="0"/>
                </a:lnTo>
                <a:lnTo>
                  <a:pt x="4507380" y="4045140"/>
                </a:lnTo>
                <a:lnTo>
                  <a:pt x="0" y="4045140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 l="-3" r="-3"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2707</Words>
  <Application>Microsoft Office PowerPoint</Application>
  <PresentationFormat>Custom</PresentationFormat>
  <Paragraphs>321</Paragraphs>
  <Slides>42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Arial Bold</vt:lpstr>
      <vt:lpstr>Arimo</vt:lpstr>
      <vt:lpstr>Arial</vt:lpstr>
      <vt:lpstr>Lato</vt:lpstr>
      <vt:lpstr>Arimo Bold</vt:lpstr>
      <vt:lpstr>Calibri</vt:lpstr>
      <vt:lpstr>Roboto Medium</vt:lpstr>
      <vt:lpstr>Lato Black</vt:lpstr>
      <vt:lpstr>Open Sans Light</vt:lpstr>
      <vt:lpstr>Amatic SC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/>
  <cp:revision>1</cp:revision>
  <dcterms:created xsi:type="dcterms:W3CDTF">2023-12-24T12:28:37Z</dcterms:created>
  <dcterms:modified xsi:type="dcterms:W3CDTF">2023-12-30T15:46:44Z</dcterms:modified>
  <dc:identifier/>
</cp:coreProperties>
</file>